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6.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66" r:id="rId4"/>
    <p:sldMasterId id="2147483878" r:id="rId5"/>
    <p:sldMasterId id="2147483890" r:id="rId6"/>
    <p:sldMasterId id="2147483915" r:id="rId7"/>
    <p:sldMasterId id="2147483944" r:id="rId8"/>
    <p:sldMasterId id="2147483960" r:id="rId9"/>
    <p:sldMasterId id="2147483984" r:id="rId10"/>
    <p:sldMasterId id="2147484010" r:id="rId11"/>
    <p:sldMasterId id="2147484024" r:id="rId12"/>
    <p:sldMasterId id="2147484087" r:id="rId13"/>
    <p:sldMasterId id="2147484099" r:id="rId14"/>
    <p:sldMasterId id="2147484111" r:id="rId15"/>
    <p:sldMasterId id="2147484124" r:id="rId16"/>
    <p:sldMasterId id="2147484136" r:id="rId17"/>
    <p:sldMasterId id="2147484149" r:id="rId18"/>
    <p:sldMasterId id="2147484151" r:id="rId19"/>
    <p:sldMasterId id="2147484163" r:id="rId20"/>
    <p:sldMasterId id="2147484176" r:id="rId21"/>
    <p:sldMasterId id="2147484189" r:id="rId22"/>
    <p:sldMasterId id="2147484202" r:id="rId23"/>
    <p:sldMasterId id="2147484214" r:id="rId24"/>
    <p:sldMasterId id="2147484227" r:id="rId25"/>
    <p:sldMasterId id="2147484238" r:id="rId26"/>
    <p:sldMasterId id="2147484251" r:id="rId27"/>
  </p:sldMasterIdLst>
  <p:notesMasterIdLst>
    <p:notesMasterId r:id="rId378"/>
  </p:notesMasterIdLst>
  <p:sldIdLst>
    <p:sldId id="504" r:id="rId28"/>
    <p:sldId id="4161" r:id="rId29"/>
    <p:sldId id="4162" r:id="rId30"/>
    <p:sldId id="4163" r:id="rId31"/>
    <p:sldId id="4164" r:id="rId32"/>
    <p:sldId id="4165" r:id="rId33"/>
    <p:sldId id="4166" r:id="rId34"/>
    <p:sldId id="4167" r:id="rId35"/>
    <p:sldId id="4168" r:id="rId36"/>
    <p:sldId id="2486" r:id="rId37"/>
    <p:sldId id="4169" r:id="rId38"/>
    <p:sldId id="4170" r:id="rId39"/>
    <p:sldId id="4171" r:id="rId40"/>
    <p:sldId id="4172" r:id="rId41"/>
    <p:sldId id="4173" r:id="rId42"/>
    <p:sldId id="4174" r:id="rId43"/>
    <p:sldId id="4175" r:id="rId44"/>
    <p:sldId id="4176" r:id="rId45"/>
    <p:sldId id="4177" r:id="rId46"/>
    <p:sldId id="672" r:id="rId47"/>
    <p:sldId id="607" r:id="rId48"/>
    <p:sldId id="397" r:id="rId49"/>
    <p:sldId id="608"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2388" r:id="rId69"/>
    <p:sldId id="446" r:id="rId70"/>
    <p:sldId id="699" r:id="rId71"/>
    <p:sldId id="256" r:id="rId72"/>
    <p:sldId id="257" r:id="rId73"/>
    <p:sldId id="258" r:id="rId74"/>
    <p:sldId id="259" r:id="rId75"/>
    <p:sldId id="260" r:id="rId76"/>
    <p:sldId id="261" r:id="rId77"/>
    <p:sldId id="262" r:id="rId78"/>
    <p:sldId id="263" r:id="rId79"/>
    <p:sldId id="264" r:id="rId80"/>
    <p:sldId id="265" r:id="rId81"/>
    <p:sldId id="266" r:id="rId82"/>
    <p:sldId id="267" r:id="rId83"/>
    <p:sldId id="268" r:id="rId84"/>
    <p:sldId id="269" r:id="rId85"/>
    <p:sldId id="270" r:id="rId86"/>
    <p:sldId id="271" r:id="rId87"/>
    <p:sldId id="272" r:id="rId88"/>
    <p:sldId id="273" r:id="rId89"/>
    <p:sldId id="274" r:id="rId90"/>
    <p:sldId id="275" r:id="rId91"/>
    <p:sldId id="276" r:id="rId92"/>
    <p:sldId id="277" r:id="rId93"/>
    <p:sldId id="278" r:id="rId94"/>
    <p:sldId id="4037" r:id="rId95"/>
    <p:sldId id="598" r:id="rId96"/>
    <p:sldId id="599" r:id="rId97"/>
    <p:sldId id="523" r:id="rId98"/>
    <p:sldId id="610" r:id="rId99"/>
    <p:sldId id="4689" r:id="rId100"/>
    <p:sldId id="4688" r:id="rId101"/>
    <p:sldId id="4690" r:id="rId102"/>
    <p:sldId id="4691" r:id="rId103"/>
    <p:sldId id="4692" r:id="rId104"/>
    <p:sldId id="524" r:id="rId105"/>
    <p:sldId id="647" r:id="rId106"/>
    <p:sldId id="620" r:id="rId107"/>
    <p:sldId id="621" r:id="rId108"/>
    <p:sldId id="622" r:id="rId109"/>
    <p:sldId id="623" r:id="rId110"/>
    <p:sldId id="624" r:id="rId111"/>
    <p:sldId id="625" r:id="rId112"/>
    <p:sldId id="626" r:id="rId113"/>
    <p:sldId id="627" r:id="rId114"/>
    <p:sldId id="628" r:id="rId115"/>
    <p:sldId id="629" r:id="rId116"/>
    <p:sldId id="630" r:id="rId117"/>
    <p:sldId id="631" r:id="rId118"/>
    <p:sldId id="632" r:id="rId119"/>
    <p:sldId id="494" r:id="rId120"/>
    <p:sldId id="634" r:id="rId121"/>
    <p:sldId id="635" r:id="rId122"/>
    <p:sldId id="636" r:id="rId123"/>
    <p:sldId id="637" r:id="rId124"/>
    <p:sldId id="638" r:id="rId125"/>
    <p:sldId id="639" r:id="rId126"/>
    <p:sldId id="640" r:id="rId127"/>
    <p:sldId id="641" r:id="rId128"/>
    <p:sldId id="642" r:id="rId129"/>
    <p:sldId id="643" r:id="rId130"/>
    <p:sldId id="4693" r:id="rId131"/>
    <p:sldId id="645" r:id="rId132"/>
    <p:sldId id="4700" r:id="rId133"/>
    <p:sldId id="4701" r:id="rId134"/>
    <p:sldId id="4702" r:id="rId135"/>
    <p:sldId id="4703" r:id="rId136"/>
    <p:sldId id="4704" r:id="rId137"/>
    <p:sldId id="4705" r:id="rId138"/>
    <p:sldId id="4706" r:id="rId139"/>
    <p:sldId id="4707" r:id="rId140"/>
    <p:sldId id="4708" r:id="rId141"/>
    <p:sldId id="4709" r:id="rId142"/>
    <p:sldId id="4710" r:id="rId143"/>
    <p:sldId id="4711" r:id="rId144"/>
    <p:sldId id="4712" r:id="rId145"/>
    <p:sldId id="4721" r:id="rId146"/>
    <p:sldId id="4722" r:id="rId147"/>
    <p:sldId id="4723" r:id="rId148"/>
    <p:sldId id="4724" r:id="rId149"/>
    <p:sldId id="4725" r:id="rId150"/>
    <p:sldId id="4726" r:id="rId151"/>
    <p:sldId id="4727" r:id="rId152"/>
    <p:sldId id="4728" r:id="rId153"/>
    <p:sldId id="4729" r:id="rId154"/>
    <p:sldId id="4713" r:id="rId155"/>
    <p:sldId id="4714" r:id="rId156"/>
    <p:sldId id="4715" r:id="rId157"/>
    <p:sldId id="4716" r:id="rId158"/>
    <p:sldId id="4717" r:id="rId159"/>
    <p:sldId id="4718" r:id="rId160"/>
    <p:sldId id="4719" r:id="rId161"/>
    <p:sldId id="4720" r:id="rId162"/>
    <p:sldId id="700" r:id="rId163"/>
    <p:sldId id="673" r:id="rId164"/>
    <p:sldId id="674" r:id="rId165"/>
    <p:sldId id="525" r:id="rId166"/>
    <p:sldId id="675" r:id="rId167"/>
    <p:sldId id="676" r:id="rId168"/>
    <p:sldId id="677" r:id="rId169"/>
    <p:sldId id="678" r:id="rId170"/>
    <p:sldId id="679" r:id="rId171"/>
    <p:sldId id="680" r:id="rId172"/>
    <p:sldId id="681" r:id="rId173"/>
    <p:sldId id="682" r:id="rId174"/>
    <p:sldId id="683" r:id="rId175"/>
    <p:sldId id="684" r:id="rId176"/>
    <p:sldId id="685" r:id="rId177"/>
    <p:sldId id="686" r:id="rId178"/>
    <p:sldId id="687" r:id="rId179"/>
    <p:sldId id="688" r:id="rId180"/>
    <p:sldId id="689" r:id="rId181"/>
    <p:sldId id="690" r:id="rId182"/>
    <p:sldId id="691" r:id="rId183"/>
    <p:sldId id="692" r:id="rId184"/>
    <p:sldId id="693" r:id="rId185"/>
    <p:sldId id="694" r:id="rId186"/>
    <p:sldId id="695" r:id="rId187"/>
    <p:sldId id="696" r:id="rId188"/>
    <p:sldId id="697" r:id="rId189"/>
    <p:sldId id="281" r:id="rId190"/>
    <p:sldId id="282" r:id="rId191"/>
    <p:sldId id="283" r:id="rId192"/>
    <p:sldId id="284" r:id="rId193"/>
    <p:sldId id="4694" r:id="rId194"/>
    <p:sldId id="549" r:id="rId195"/>
    <p:sldId id="551" r:id="rId196"/>
    <p:sldId id="550" r:id="rId197"/>
    <p:sldId id="526" r:id="rId198"/>
    <p:sldId id="4040" r:id="rId199"/>
    <p:sldId id="725" r:id="rId200"/>
    <p:sldId id="702" r:id="rId201"/>
    <p:sldId id="703" r:id="rId202"/>
    <p:sldId id="704" r:id="rId203"/>
    <p:sldId id="705" r:id="rId204"/>
    <p:sldId id="706" r:id="rId205"/>
    <p:sldId id="707" r:id="rId206"/>
    <p:sldId id="708" r:id="rId207"/>
    <p:sldId id="709" r:id="rId208"/>
    <p:sldId id="710" r:id="rId209"/>
    <p:sldId id="711" r:id="rId210"/>
    <p:sldId id="712" r:id="rId211"/>
    <p:sldId id="713" r:id="rId212"/>
    <p:sldId id="714" r:id="rId213"/>
    <p:sldId id="715" r:id="rId214"/>
    <p:sldId id="716" r:id="rId215"/>
    <p:sldId id="717" r:id="rId216"/>
    <p:sldId id="718" r:id="rId217"/>
    <p:sldId id="719" r:id="rId218"/>
    <p:sldId id="720" r:id="rId219"/>
    <p:sldId id="721" r:id="rId220"/>
    <p:sldId id="722" r:id="rId221"/>
    <p:sldId id="723" r:id="rId222"/>
    <p:sldId id="724" r:id="rId223"/>
    <p:sldId id="279" r:id="rId224"/>
    <p:sldId id="4695" r:id="rId225"/>
    <p:sldId id="527" r:id="rId226"/>
    <p:sldId id="611" r:id="rId227"/>
    <p:sldId id="555" r:id="rId228"/>
    <p:sldId id="556" r:id="rId229"/>
    <p:sldId id="557" r:id="rId230"/>
    <p:sldId id="558" r:id="rId231"/>
    <p:sldId id="559" r:id="rId232"/>
    <p:sldId id="560" r:id="rId233"/>
    <p:sldId id="561" r:id="rId234"/>
    <p:sldId id="562" r:id="rId235"/>
    <p:sldId id="563" r:id="rId236"/>
    <p:sldId id="564" r:id="rId237"/>
    <p:sldId id="565" r:id="rId238"/>
    <p:sldId id="566" r:id="rId239"/>
    <p:sldId id="567" r:id="rId240"/>
    <p:sldId id="568" r:id="rId241"/>
    <p:sldId id="569" r:id="rId242"/>
    <p:sldId id="570" r:id="rId243"/>
    <p:sldId id="571" r:id="rId244"/>
    <p:sldId id="572" r:id="rId245"/>
    <p:sldId id="573" r:id="rId246"/>
    <p:sldId id="574" r:id="rId247"/>
    <p:sldId id="575" r:id="rId248"/>
    <p:sldId id="576" r:id="rId249"/>
    <p:sldId id="577" r:id="rId250"/>
    <p:sldId id="578" r:id="rId251"/>
    <p:sldId id="579" r:id="rId252"/>
    <p:sldId id="580" r:id="rId253"/>
    <p:sldId id="4696" r:id="rId254"/>
    <p:sldId id="528" r:id="rId255"/>
    <p:sldId id="613" r:id="rId256"/>
    <p:sldId id="553" r:id="rId257"/>
    <p:sldId id="756" r:id="rId258"/>
    <p:sldId id="727" r:id="rId259"/>
    <p:sldId id="728" r:id="rId260"/>
    <p:sldId id="729" r:id="rId261"/>
    <p:sldId id="730" r:id="rId262"/>
    <p:sldId id="731" r:id="rId263"/>
    <p:sldId id="732" r:id="rId264"/>
    <p:sldId id="733" r:id="rId265"/>
    <p:sldId id="734" r:id="rId266"/>
    <p:sldId id="735" r:id="rId267"/>
    <p:sldId id="736" r:id="rId268"/>
    <p:sldId id="737" r:id="rId269"/>
    <p:sldId id="738" r:id="rId270"/>
    <p:sldId id="739" r:id="rId271"/>
    <p:sldId id="740" r:id="rId272"/>
    <p:sldId id="741" r:id="rId273"/>
    <p:sldId id="742" r:id="rId274"/>
    <p:sldId id="743" r:id="rId275"/>
    <p:sldId id="529" r:id="rId276"/>
    <p:sldId id="744" r:id="rId277"/>
    <p:sldId id="745" r:id="rId278"/>
    <p:sldId id="746" r:id="rId279"/>
    <p:sldId id="747" r:id="rId280"/>
    <p:sldId id="614" r:id="rId281"/>
    <p:sldId id="748" r:id="rId282"/>
    <p:sldId id="749" r:id="rId283"/>
    <p:sldId id="4737" r:id="rId284"/>
    <p:sldId id="4738" r:id="rId285"/>
    <p:sldId id="4739" r:id="rId286"/>
    <p:sldId id="4740" r:id="rId287"/>
    <p:sldId id="4741" r:id="rId288"/>
    <p:sldId id="4742" r:id="rId289"/>
    <p:sldId id="4743" r:id="rId290"/>
    <p:sldId id="4744" r:id="rId291"/>
    <p:sldId id="4730" r:id="rId292"/>
    <p:sldId id="4731" r:id="rId293"/>
    <p:sldId id="4732" r:id="rId294"/>
    <p:sldId id="4733" r:id="rId295"/>
    <p:sldId id="4734" r:id="rId296"/>
    <p:sldId id="4735" r:id="rId297"/>
    <p:sldId id="4736" r:id="rId298"/>
    <p:sldId id="530" r:id="rId299"/>
    <p:sldId id="1165" r:id="rId300"/>
    <p:sldId id="750" r:id="rId301"/>
    <p:sldId id="280" r:id="rId302"/>
    <p:sldId id="751" r:id="rId303"/>
    <p:sldId id="752" r:id="rId304"/>
    <p:sldId id="753" r:id="rId305"/>
    <p:sldId id="4697" r:id="rId306"/>
    <p:sldId id="778" r:id="rId307"/>
    <p:sldId id="758" r:id="rId308"/>
    <p:sldId id="759" r:id="rId309"/>
    <p:sldId id="760" r:id="rId310"/>
    <p:sldId id="761" r:id="rId311"/>
    <p:sldId id="762" r:id="rId312"/>
    <p:sldId id="763" r:id="rId313"/>
    <p:sldId id="764" r:id="rId314"/>
    <p:sldId id="765" r:id="rId315"/>
    <p:sldId id="531" r:id="rId316"/>
    <p:sldId id="582" r:id="rId317"/>
    <p:sldId id="766" r:id="rId318"/>
    <p:sldId id="767" r:id="rId319"/>
    <p:sldId id="768" r:id="rId320"/>
    <p:sldId id="769" r:id="rId321"/>
    <p:sldId id="770" r:id="rId322"/>
    <p:sldId id="771" r:id="rId323"/>
    <p:sldId id="772" r:id="rId324"/>
    <p:sldId id="773" r:id="rId325"/>
    <p:sldId id="774" r:id="rId326"/>
    <p:sldId id="775" r:id="rId327"/>
    <p:sldId id="4698" r:id="rId328"/>
    <p:sldId id="532" r:id="rId329"/>
    <p:sldId id="4699" r:id="rId330"/>
    <p:sldId id="4135" r:id="rId331"/>
    <p:sldId id="4136" r:id="rId332"/>
    <p:sldId id="4137" r:id="rId333"/>
    <p:sldId id="4138" r:id="rId334"/>
    <p:sldId id="4139" r:id="rId335"/>
    <p:sldId id="4140" r:id="rId336"/>
    <p:sldId id="4141" r:id="rId337"/>
    <p:sldId id="4142" r:id="rId338"/>
    <p:sldId id="4143" r:id="rId339"/>
    <p:sldId id="4144" r:id="rId340"/>
    <p:sldId id="4145" r:id="rId341"/>
    <p:sldId id="533" r:id="rId342"/>
    <p:sldId id="615" r:id="rId343"/>
    <p:sldId id="534" r:id="rId344"/>
    <p:sldId id="4146" r:id="rId345"/>
    <p:sldId id="402" r:id="rId346"/>
    <p:sldId id="4147" r:id="rId347"/>
    <p:sldId id="403" r:id="rId348"/>
    <p:sldId id="492" r:id="rId349"/>
    <p:sldId id="510" r:id="rId350"/>
    <p:sldId id="535" r:id="rId351"/>
    <p:sldId id="405" r:id="rId352"/>
    <p:sldId id="2429" r:id="rId353"/>
    <p:sldId id="366" r:id="rId354"/>
    <p:sldId id="407" r:id="rId355"/>
    <p:sldId id="1836" r:id="rId356"/>
    <p:sldId id="655" r:id="rId357"/>
    <p:sldId id="4148" r:id="rId358"/>
    <p:sldId id="348" r:id="rId359"/>
    <p:sldId id="779" r:id="rId360"/>
    <p:sldId id="780" r:id="rId361"/>
    <p:sldId id="409" r:id="rId362"/>
    <p:sldId id="4152" r:id="rId363"/>
    <p:sldId id="4153" r:id="rId364"/>
    <p:sldId id="4154" r:id="rId365"/>
    <p:sldId id="4155" r:id="rId366"/>
    <p:sldId id="4156" r:id="rId367"/>
    <p:sldId id="4157" r:id="rId368"/>
    <p:sldId id="4158" r:id="rId369"/>
    <p:sldId id="4159" r:id="rId370"/>
    <p:sldId id="4160" r:id="rId371"/>
    <p:sldId id="4149" r:id="rId372"/>
    <p:sldId id="4150" r:id="rId373"/>
    <p:sldId id="310" r:id="rId374"/>
    <p:sldId id="422" r:id="rId375"/>
    <p:sldId id="4151" r:id="rId376"/>
    <p:sldId id="1814" r:id="rId3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161"/>
            <p14:sldId id="4162"/>
            <p14:sldId id="4163"/>
            <p14:sldId id="4164"/>
            <p14:sldId id="4165"/>
            <p14:sldId id="4166"/>
            <p14:sldId id="4167"/>
            <p14:sldId id="4168"/>
            <p14:sldId id="2486"/>
            <p14:sldId id="4169"/>
            <p14:sldId id="4170"/>
            <p14:sldId id="4171"/>
            <p14:sldId id="4172"/>
            <p14:sldId id="4173"/>
            <p14:sldId id="4174"/>
            <p14:sldId id="4175"/>
            <p14:sldId id="4176"/>
            <p14:sldId id="4177"/>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2388"/>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4037"/>
            <p14:sldId id="598"/>
            <p14:sldId id="599"/>
            <p14:sldId id="523"/>
            <p14:sldId id="610"/>
            <p14:sldId id="4689"/>
            <p14:sldId id="4688"/>
            <p14:sldId id="4690"/>
            <p14:sldId id="4691"/>
            <p14:sldId id="4692"/>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4693"/>
            <p14:sldId id="645"/>
            <p14:sldId id="4700"/>
            <p14:sldId id="4701"/>
            <p14:sldId id="4702"/>
            <p14:sldId id="4703"/>
            <p14:sldId id="4704"/>
            <p14:sldId id="4705"/>
            <p14:sldId id="4706"/>
            <p14:sldId id="4707"/>
            <p14:sldId id="4708"/>
            <p14:sldId id="4709"/>
            <p14:sldId id="4710"/>
            <p14:sldId id="4711"/>
            <p14:sldId id="4712"/>
            <p14:sldId id="4721"/>
            <p14:sldId id="4722"/>
            <p14:sldId id="4723"/>
            <p14:sldId id="4724"/>
            <p14:sldId id="4725"/>
            <p14:sldId id="4726"/>
            <p14:sldId id="4727"/>
            <p14:sldId id="4728"/>
            <p14:sldId id="4729"/>
            <p14:sldId id="4713"/>
            <p14:sldId id="4714"/>
            <p14:sldId id="4715"/>
            <p14:sldId id="4716"/>
            <p14:sldId id="4717"/>
            <p14:sldId id="4718"/>
            <p14:sldId id="4719"/>
            <p14:sldId id="4720"/>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4694"/>
            <p14:sldId id="549"/>
            <p14:sldId id="551"/>
            <p14:sldId id="550"/>
            <p14:sldId id="526"/>
            <p14:sldId id="4040"/>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4695"/>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4696"/>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4737"/>
            <p14:sldId id="4738"/>
            <p14:sldId id="4739"/>
            <p14:sldId id="4740"/>
            <p14:sldId id="4741"/>
            <p14:sldId id="4742"/>
            <p14:sldId id="4743"/>
            <p14:sldId id="4744"/>
            <p14:sldId id="4730"/>
            <p14:sldId id="4731"/>
            <p14:sldId id="4732"/>
            <p14:sldId id="4733"/>
            <p14:sldId id="4734"/>
            <p14:sldId id="4735"/>
            <p14:sldId id="4736"/>
            <p14:sldId id="530"/>
            <p14:sldId id="1165"/>
            <p14:sldId id="750"/>
            <p14:sldId id="280"/>
            <p14:sldId id="751"/>
            <p14:sldId id="752"/>
            <p14:sldId id="753"/>
            <p14:sldId id="4697"/>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4698"/>
            <p14:sldId id="532"/>
            <p14:sldId id="4699"/>
            <p14:sldId id="4135"/>
            <p14:sldId id="4136"/>
            <p14:sldId id="4137"/>
            <p14:sldId id="4138"/>
            <p14:sldId id="4139"/>
            <p14:sldId id="4140"/>
            <p14:sldId id="4141"/>
            <p14:sldId id="4142"/>
            <p14:sldId id="4143"/>
            <p14:sldId id="4144"/>
            <p14:sldId id="4145"/>
            <p14:sldId id="533"/>
            <p14:sldId id="615"/>
            <p14:sldId id="534"/>
            <p14:sldId id="4146"/>
            <p14:sldId id="402"/>
            <p14:sldId id="4147"/>
            <p14:sldId id="403"/>
            <p14:sldId id="492"/>
            <p14:sldId id="510"/>
            <p14:sldId id="535"/>
            <p14:sldId id="405"/>
            <p14:sldId id="2429"/>
            <p14:sldId id="366"/>
            <p14:sldId id="407"/>
          </p14:sldIdLst>
        </p14:section>
        <p14:section name="Conclusion" id="{4C0C718D-CF76-814B-A29B-947FC44F9A56}">
          <p14:sldIdLst>
            <p14:sldId id="1836"/>
            <p14:sldId id="655"/>
            <p14:sldId id="4148"/>
            <p14:sldId id="348"/>
            <p14:sldId id="779"/>
            <p14:sldId id="780"/>
          </p14:sldIdLst>
        </p14:section>
        <p14:section name="Supplements" id="{753CC174-D37C-F545-9FB1-C57A6BFBA8D4}">
          <p14:sldIdLst>
            <p14:sldId id="409"/>
            <p14:sldId id="4152"/>
            <p14:sldId id="4153"/>
            <p14:sldId id="4154"/>
            <p14:sldId id="4155"/>
            <p14:sldId id="4156"/>
            <p14:sldId id="4157"/>
            <p14:sldId id="4158"/>
            <p14:sldId id="4159"/>
            <p14:sldId id="4160"/>
            <p14:sldId id="4149"/>
            <p14:sldId id="4150"/>
            <p14:sldId id="310"/>
            <p14:sldId id="422"/>
            <p14:sldId id="4151"/>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C0"/>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5" autoAdjust="0"/>
    <p:restoredTop sz="93526" autoAdjust="0"/>
  </p:normalViewPr>
  <p:slideViewPr>
    <p:cSldViewPr snapToGrid="0" snapToObjects="1">
      <p:cViewPr varScale="1">
        <p:scale>
          <a:sx n="91" d="100"/>
          <a:sy n="91" d="100"/>
        </p:scale>
        <p:origin x="192" y="13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99" Type="http://schemas.openxmlformats.org/officeDocument/2006/relationships/slide" Target="slides/slide272.xml"/><Relationship Id="rId21" Type="http://schemas.openxmlformats.org/officeDocument/2006/relationships/slideMaster" Target="slideMasters/slideMaster21.xml"/><Relationship Id="rId63" Type="http://schemas.openxmlformats.org/officeDocument/2006/relationships/slide" Target="slides/slide36.xml"/><Relationship Id="rId159" Type="http://schemas.openxmlformats.org/officeDocument/2006/relationships/slide" Target="slides/slide132.xml"/><Relationship Id="rId324" Type="http://schemas.openxmlformats.org/officeDocument/2006/relationships/slide" Target="slides/slide297.xml"/><Relationship Id="rId366" Type="http://schemas.openxmlformats.org/officeDocument/2006/relationships/slide" Target="slides/slide339.xml"/><Relationship Id="rId170" Type="http://schemas.openxmlformats.org/officeDocument/2006/relationships/slide" Target="slides/slide143.xml"/><Relationship Id="rId226" Type="http://schemas.openxmlformats.org/officeDocument/2006/relationships/slide" Target="slides/slide199.xml"/><Relationship Id="rId268" Type="http://schemas.openxmlformats.org/officeDocument/2006/relationships/slide" Target="slides/slide241.xml"/><Relationship Id="rId32" Type="http://schemas.openxmlformats.org/officeDocument/2006/relationships/slide" Target="slides/slide5.xml"/><Relationship Id="rId74" Type="http://schemas.openxmlformats.org/officeDocument/2006/relationships/slide" Target="slides/slide47.xml"/><Relationship Id="rId128" Type="http://schemas.openxmlformats.org/officeDocument/2006/relationships/slide" Target="slides/slide101.xml"/><Relationship Id="rId335" Type="http://schemas.openxmlformats.org/officeDocument/2006/relationships/slide" Target="slides/slide308.xml"/><Relationship Id="rId377" Type="http://schemas.openxmlformats.org/officeDocument/2006/relationships/slide" Target="slides/slide350.xml"/><Relationship Id="rId5" Type="http://schemas.openxmlformats.org/officeDocument/2006/relationships/slideMaster" Target="slideMasters/slideMaster5.xml"/><Relationship Id="rId181" Type="http://schemas.openxmlformats.org/officeDocument/2006/relationships/slide" Target="slides/slide154.xml"/><Relationship Id="rId237" Type="http://schemas.openxmlformats.org/officeDocument/2006/relationships/slide" Target="slides/slide210.xml"/><Relationship Id="rId279" Type="http://schemas.openxmlformats.org/officeDocument/2006/relationships/slide" Target="slides/slide252.xml"/><Relationship Id="rId43" Type="http://schemas.openxmlformats.org/officeDocument/2006/relationships/slide" Target="slides/slide16.xml"/><Relationship Id="rId139" Type="http://schemas.openxmlformats.org/officeDocument/2006/relationships/slide" Target="slides/slide112.xml"/><Relationship Id="rId290" Type="http://schemas.openxmlformats.org/officeDocument/2006/relationships/slide" Target="slides/slide263.xml"/><Relationship Id="rId304" Type="http://schemas.openxmlformats.org/officeDocument/2006/relationships/slide" Target="slides/slide277.xml"/><Relationship Id="rId346" Type="http://schemas.openxmlformats.org/officeDocument/2006/relationships/slide" Target="slides/slide319.xml"/><Relationship Id="rId85" Type="http://schemas.openxmlformats.org/officeDocument/2006/relationships/slide" Target="slides/slide58.xml"/><Relationship Id="rId150" Type="http://schemas.openxmlformats.org/officeDocument/2006/relationships/slide" Target="slides/slide123.xml"/><Relationship Id="rId192" Type="http://schemas.openxmlformats.org/officeDocument/2006/relationships/slide" Target="slides/slide165.xml"/><Relationship Id="rId206" Type="http://schemas.openxmlformats.org/officeDocument/2006/relationships/slide" Target="slides/slide179.xml"/><Relationship Id="rId248" Type="http://schemas.openxmlformats.org/officeDocument/2006/relationships/slide" Target="slides/slide221.xml"/><Relationship Id="rId12" Type="http://schemas.openxmlformats.org/officeDocument/2006/relationships/slideMaster" Target="slideMasters/slideMaster12.xml"/><Relationship Id="rId108" Type="http://schemas.openxmlformats.org/officeDocument/2006/relationships/slide" Target="slides/slide81.xml"/><Relationship Id="rId315" Type="http://schemas.openxmlformats.org/officeDocument/2006/relationships/slide" Target="slides/slide288.xml"/><Relationship Id="rId357" Type="http://schemas.openxmlformats.org/officeDocument/2006/relationships/slide" Target="slides/slide330.xml"/><Relationship Id="rId54" Type="http://schemas.openxmlformats.org/officeDocument/2006/relationships/slide" Target="slides/slide27.xml"/><Relationship Id="rId96" Type="http://schemas.openxmlformats.org/officeDocument/2006/relationships/slide" Target="slides/slide69.xml"/><Relationship Id="rId161" Type="http://schemas.openxmlformats.org/officeDocument/2006/relationships/slide" Target="slides/slide134.xml"/><Relationship Id="rId217" Type="http://schemas.openxmlformats.org/officeDocument/2006/relationships/slide" Target="slides/slide190.xml"/><Relationship Id="rId259" Type="http://schemas.openxmlformats.org/officeDocument/2006/relationships/slide" Target="slides/slide232.xml"/><Relationship Id="rId23" Type="http://schemas.openxmlformats.org/officeDocument/2006/relationships/slideMaster" Target="slideMasters/slideMaster23.xml"/><Relationship Id="rId119" Type="http://schemas.openxmlformats.org/officeDocument/2006/relationships/slide" Target="slides/slide92.xml"/><Relationship Id="rId270" Type="http://schemas.openxmlformats.org/officeDocument/2006/relationships/slide" Target="slides/slide243.xml"/><Relationship Id="rId326" Type="http://schemas.openxmlformats.org/officeDocument/2006/relationships/slide" Target="slides/slide299.xml"/><Relationship Id="rId65" Type="http://schemas.openxmlformats.org/officeDocument/2006/relationships/slide" Target="slides/slide38.xml"/><Relationship Id="rId130" Type="http://schemas.openxmlformats.org/officeDocument/2006/relationships/slide" Target="slides/slide103.xml"/><Relationship Id="rId368" Type="http://schemas.openxmlformats.org/officeDocument/2006/relationships/slide" Target="slides/slide341.xml"/><Relationship Id="rId172" Type="http://schemas.openxmlformats.org/officeDocument/2006/relationships/slide" Target="slides/slide145.xml"/><Relationship Id="rId228" Type="http://schemas.openxmlformats.org/officeDocument/2006/relationships/slide" Target="slides/slide201.xml"/><Relationship Id="rId281" Type="http://schemas.openxmlformats.org/officeDocument/2006/relationships/slide" Target="slides/slide254.xml"/><Relationship Id="rId337" Type="http://schemas.openxmlformats.org/officeDocument/2006/relationships/slide" Target="slides/slide310.xml"/><Relationship Id="rId34" Type="http://schemas.openxmlformats.org/officeDocument/2006/relationships/slide" Target="slides/slide7.xml"/><Relationship Id="rId76" Type="http://schemas.openxmlformats.org/officeDocument/2006/relationships/slide" Target="slides/slide49.xml"/><Relationship Id="rId141" Type="http://schemas.openxmlformats.org/officeDocument/2006/relationships/slide" Target="slides/slide114.xml"/><Relationship Id="rId379" Type="http://schemas.openxmlformats.org/officeDocument/2006/relationships/presProps" Target="presProps.xml"/><Relationship Id="rId7" Type="http://schemas.openxmlformats.org/officeDocument/2006/relationships/slideMaster" Target="slideMasters/slideMaster7.xml"/><Relationship Id="rId183" Type="http://schemas.openxmlformats.org/officeDocument/2006/relationships/slide" Target="slides/slide156.xml"/><Relationship Id="rId239" Type="http://schemas.openxmlformats.org/officeDocument/2006/relationships/slide" Target="slides/slide212.xml"/><Relationship Id="rId250" Type="http://schemas.openxmlformats.org/officeDocument/2006/relationships/slide" Target="slides/slide223.xml"/><Relationship Id="rId292" Type="http://schemas.openxmlformats.org/officeDocument/2006/relationships/slide" Target="slides/slide265.xml"/><Relationship Id="rId306" Type="http://schemas.openxmlformats.org/officeDocument/2006/relationships/slide" Target="slides/slide279.xml"/><Relationship Id="rId45" Type="http://schemas.openxmlformats.org/officeDocument/2006/relationships/slide" Target="slides/slide18.xml"/><Relationship Id="rId87" Type="http://schemas.openxmlformats.org/officeDocument/2006/relationships/slide" Target="slides/slide60.xml"/><Relationship Id="rId110" Type="http://schemas.openxmlformats.org/officeDocument/2006/relationships/slide" Target="slides/slide83.xml"/><Relationship Id="rId348" Type="http://schemas.openxmlformats.org/officeDocument/2006/relationships/slide" Target="slides/slide321.xml"/><Relationship Id="rId152" Type="http://schemas.openxmlformats.org/officeDocument/2006/relationships/slide" Target="slides/slide125.xml"/><Relationship Id="rId194" Type="http://schemas.openxmlformats.org/officeDocument/2006/relationships/slide" Target="slides/slide167.xml"/><Relationship Id="rId208" Type="http://schemas.openxmlformats.org/officeDocument/2006/relationships/slide" Target="slides/slide181.xml"/><Relationship Id="rId261" Type="http://schemas.openxmlformats.org/officeDocument/2006/relationships/slide" Target="slides/slide234.xml"/><Relationship Id="rId14" Type="http://schemas.openxmlformats.org/officeDocument/2006/relationships/slideMaster" Target="slideMasters/slideMaster14.xml"/><Relationship Id="rId56" Type="http://schemas.openxmlformats.org/officeDocument/2006/relationships/slide" Target="slides/slide29.xml"/><Relationship Id="rId317" Type="http://schemas.openxmlformats.org/officeDocument/2006/relationships/slide" Target="slides/slide290.xml"/><Relationship Id="rId359" Type="http://schemas.openxmlformats.org/officeDocument/2006/relationships/slide" Target="slides/slide332.xml"/><Relationship Id="rId98" Type="http://schemas.openxmlformats.org/officeDocument/2006/relationships/slide" Target="slides/slide71.xml"/><Relationship Id="rId121" Type="http://schemas.openxmlformats.org/officeDocument/2006/relationships/slide" Target="slides/slide94.xml"/><Relationship Id="rId163" Type="http://schemas.openxmlformats.org/officeDocument/2006/relationships/slide" Target="slides/slide136.xml"/><Relationship Id="rId219" Type="http://schemas.openxmlformats.org/officeDocument/2006/relationships/slide" Target="slides/slide192.xml"/><Relationship Id="rId370" Type="http://schemas.openxmlformats.org/officeDocument/2006/relationships/slide" Target="slides/slide343.xml"/><Relationship Id="rId230" Type="http://schemas.openxmlformats.org/officeDocument/2006/relationships/slide" Target="slides/slide203.xml"/><Relationship Id="rId25" Type="http://schemas.openxmlformats.org/officeDocument/2006/relationships/slideMaster" Target="slideMasters/slideMaster25.xml"/><Relationship Id="rId67" Type="http://schemas.openxmlformats.org/officeDocument/2006/relationships/slide" Target="slides/slide40.xml"/><Relationship Id="rId272" Type="http://schemas.openxmlformats.org/officeDocument/2006/relationships/slide" Target="slides/slide245.xml"/><Relationship Id="rId328" Type="http://schemas.openxmlformats.org/officeDocument/2006/relationships/slide" Target="slides/slide301.xml"/><Relationship Id="rId132" Type="http://schemas.openxmlformats.org/officeDocument/2006/relationships/slide" Target="slides/slide105.xml"/><Relationship Id="rId174" Type="http://schemas.openxmlformats.org/officeDocument/2006/relationships/slide" Target="slides/slide147.xml"/><Relationship Id="rId381" Type="http://schemas.openxmlformats.org/officeDocument/2006/relationships/theme" Target="theme/theme1.xml"/><Relationship Id="rId241" Type="http://schemas.openxmlformats.org/officeDocument/2006/relationships/slide" Target="slides/slide214.xml"/><Relationship Id="rId36" Type="http://schemas.openxmlformats.org/officeDocument/2006/relationships/slide" Target="slides/slide9.xml"/><Relationship Id="rId283" Type="http://schemas.openxmlformats.org/officeDocument/2006/relationships/slide" Target="slides/slide256.xml"/><Relationship Id="rId339" Type="http://schemas.openxmlformats.org/officeDocument/2006/relationships/slide" Target="slides/slide312.xml"/><Relationship Id="rId78" Type="http://schemas.openxmlformats.org/officeDocument/2006/relationships/slide" Target="slides/slide51.xml"/><Relationship Id="rId101" Type="http://schemas.openxmlformats.org/officeDocument/2006/relationships/slide" Target="slides/slide74.xml"/><Relationship Id="rId143" Type="http://schemas.openxmlformats.org/officeDocument/2006/relationships/slide" Target="slides/slide116.xml"/><Relationship Id="rId185" Type="http://schemas.openxmlformats.org/officeDocument/2006/relationships/slide" Target="slides/slide158.xml"/><Relationship Id="rId350" Type="http://schemas.openxmlformats.org/officeDocument/2006/relationships/slide" Target="slides/slide323.xml"/><Relationship Id="rId9" Type="http://schemas.openxmlformats.org/officeDocument/2006/relationships/slideMaster" Target="slideMasters/slideMaster9.xml"/><Relationship Id="rId210" Type="http://schemas.openxmlformats.org/officeDocument/2006/relationships/slide" Target="slides/slide183.xml"/><Relationship Id="rId26" Type="http://schemas.openxmlformats.org/officeDocument/2006/relationships/slideMaster" Target="slideMasters/slideMaster26.xml"/><Relationship Id="rId231" Type="http://schemas.openxmlformats.org/officeDocument/2006/relationships/slide" Target="slides/slide204.xml"/><Relationship Id="rId252" Type="http://schemas.openxmlformats.org/officeDocument/2006/relationships/slide" Target="slides/slide225.xml"/><Relationship Id="rId273" Type="http://schemas.openxmlformats.org/officeDocument/2006/relationships/slide" Target="slides/slide246.xml"/><Relationship Id="rId294" Type="http://schemas.openxmlformats.org/officeDocument/2006/relationships/slide" Target="slides/slide267.xml"/><Relationship Id="rId308" Type="http://schemas.openxmlformats.org/officeDocument/2006/relationships/slide" Target="slides/slide281.xml"/><Relationship Id="rId329" Type="http://schemas.openxmlformats.org/officeDocument/2006/relationships/slide" Target="slides/slide302.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340" Type="http://schemas.openxmlformats.org/officeDocument/2006/relationships/slide" Target="slides/slide313.xml"/><Relationship Id="rId361" Type="http://schemas.openxmlformats.org/officeDocument/2006/relationships/slide" Target="slides/slide334.xml"/><Relationship Id="rId196" Type="http://schemas.openxmlformats.org/officeDocument/2006/relationships/slide" Target="slides/slide169.xml"/><Relationship Id="rId200" Type="http://schemas.openxmlformats.org/officeDocument/2006/relationships/slide" Target="slides/slide173.xml"/><Relationship Id="rId382" Type="http://schemas.openxmlformats.org/officeDocument/2006/relationships/tableStyles" Target="tableStyles.xml"/><Relationship Id="rId16" Type="http://schemas.openxmlformats.org/officeDocument/2006/relationships/slideMaster" Target="slideMasters/slideMaster16.xml"/><Relationship Id="rId221" Type="http://schemas.openxmlformats.org/officeDocument/2006/relationships/slide" Target="slides/slide194.xml"/><Relationship Id="rId242" Type="http://schemas.openxmlformats.org/officeDocument/2006/relationships/slide" Target="slides/slide215.xml"/><Relationship Id="rId263" Type="http://schemas.openxmlformats.org/officeDocument/2006/relationships/slide" Target="slides/slide236.xml"/><Relationship Id="rId284" Type="http://schemas.openxmlformats.org/officeDocument/2006/relationships/slide" Target="slides/slide257.xml"/><Relationship Id="rId319" Type="http://schemas.openxmlformats.org/officeDocument/2006/relationships/slide" Target="slides/slide292.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330" Type="http://schemas.openxmlformats.org/officeDocument/2006/relationships/slide" Target="slides/slide303.xml"/><Relationship Id="rId90" Type="http://schemas.openxmlformats.org/officeDocument/2006/relationships/slide" Target="slides/slide63.xml"/><Relationship Id="rId165" Type="http://schemas.openxmlformats.org/officeDocument/2006/relationships/slide" Target="slides/slide138.xml"/><Relationship Id="rId186" Type="http://schemas.openxmlformats.org/officeDocument/2006/relationships/slide" Target="slides/slide159.xml"/><Relationship Id="rId351" Type="http://schemas.openxmlformats.org/officeDocument/2006/relationships/slide" Target="slides/slide324.xml"/><Relationship Id="rId372" Type="http://schemas.openxmlformats.org/officeDocument/2006/relationships/slide" Target="slides/slide345.xml"/><Relationship Id="rId211" Type="http://schemas.openxmlformats.org/officeDocument/2006/relationships/slide" Target="slides/slide184.xml"/><Relationship Id="rId232" Type="http://schemas.openxmlformats.org/officeDocument/2006/relationships/slide" Target="slides/slide205.xml"/><Relationship Id="rId253" Type="http://schemas.openxmlformats.org/officeDocument/2006/relationships/slide" Target="slides/slide226.xml"/><Relationship Id="rId274" Type="http://schemas.openxmlformats.org/officeDocument/2006/relationships/slide" Target="slides/slide247.xml"/><Relationship Id="rId295" Type="http://schemas.openxmlformats.org/officeDocument/2006/relationships/slide" Target="slides/slide268.xml"/><Relationship Id="rId309" Type="http://schemas.openxmlformats.org/officeDocument/2006/relationships/slide" Target="slides/slide282.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320" Type="http://schemas.openxmlformats.org/officeDocument/2006/relationships/slide" Target="slides/slide293.xml"/><Relationship Id="rId80" Type="http://schemas.openxmlformats.org/officeDocument/2006/relationships/slide" Target="slides/slide53.xml"/><Relationship Id="rId155" Type="http://schemas.openxmlformats.org/officeDocument/2006/relationships/slide" Target="slides/slide128.xml"/><Relationship Id="rId176" Type="http://schemas.openxmlformats.org/officeDocument/2006/relationships/slide" Target="slides/slide149.xml"/><Relationship Id="rId197" Type="http://schemas.openxmlformats.org/officeDocument/2006/relationships/slide" Target="slides/slide170.xml"/><Relationship Id="rId341" Type="http://schemas.openxmlformats.org/officeDocument/2006/relationships/slide" Target="slides/slide314.xml"/><Relationship Id="rId362" Type="http://schemas.openxmlformats.org/officeDocument/2006/relationships/slide" Target="slides/slide335.xml"/><Relationship Id="rId201" Type="http://schemas.openxmlformats.org/officeDocument/2006/relationships/slide" Target="slides/slide174.xml"/><Relationship Id="rId222" Type="http://schemas.openxmlformats.org/officeDocument/2006/relationships/slide" Target="slides/slide195.xml"/><Relationship Id="rId243" Type="http://schemas.openxmlformats.org/officeDocument/2006/relationships/slide" Target="slides/slide216.xml"/><Relationship Id="rId264" Type="http://schemas.openxmlformats.org/officeDocument/2006/relationships/slide" Target="slides/slide237.xml"/><Relationship Id="rId285" Type="http://schemas.openxmlformats.org/officeDocument/2006/relationships/slide" Target="slides/slide258.xml"/><Relationship Id="rId17" Type="http://schemas.openxmlformats.org/officeDocument/2006/relationships/slideMaster" Target="slideMasters/slideMaster17.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24" Type="http://schemas.openxmlformats.org/officeDocument/2006/relationships/slide" Target="slides/slide97.xml"/><Relationship Id="rId310" Type="http://schemas.openxmlformats.org/officeDocument/2006/relationships/slide" Target="slides/slide283.xml"/><Relationship Id="rId70" Type="http://schemas.openxmlformats.org/officeDocument/2006/relationships/slide" Target="slides/slide43.xml"/><Relationship Id="rId91" Type="http://schemas.openxmlformats.org/officeDocument/2006/relationships/slide" Target="slides/slide64.xml"/><Relationship Id="rId145" Type="http://schemas.openxmlformats.org/officeDocument/2006/relationships/slide" Target="slides/slide118.xml"/><Relationship Id="rId166" Type="http://schemas.openxmlformats.org/officeDocument/2006/relationships/slide" Target="slides/slide139.xml"/><Relationship Id="rId187" Type="http://schemas.openxmlformats.org/officeDocument/2006/relationships/slide" Target="slides/slide160.xml"/><Relationship Id="rId331" Type="http://schemas.openxmlformats.org/officeDocument/2006/relationships/slide" Target="slides/slide304.xml"/><Relationship Id="rId352" Type="http://schemas.openxmlformats.org/officeDocument/2006/relationships/slide" Target="slides/slide325.xml"/><Relationship Id="rId373" Type="http://schemas.openxmlformats.org/officeDocument/2006/relationships/slide" Target="slides/slide346.xml"/><Relationship Id="rId1" Type="http://schemas.openxmlformats.org/officeDocument/2006/relationships/slideMaster" Target="slideMasters/slideMaster1.xml"/><Relationship Id="rId212" Type="http://schemas.openxmlformats.org/officeDocument/2006/relationships/slide" Target="slides/slide185.xml"/><Relationship Id="rId233" Type="http://schemas.openxmlformats.org/officeDocument/2006/relationships/slide" Target="slides/slide206.xml"/><Relationship Id="rId254" Type="http://schemas.openxmlformats.org/officeDocument/2006/relationships/slide" Target="slides/slide227.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275" Type="http://schemas.openxmlformats.org/officeDocument/2006/relationships/slide" Target="slides/slide248.xml"/><Relationship Id="rId296" Type="http://schemas.openxmlformats.org/officeDocument/2006/relationships/slide" Target="slides/slide269.xml"/><Relationship Id="rId300" Type="http://schemas.openxmlformats.org/officeDocument/2006/relationships/slide" Target="slides/slide273.xml"/><Relationship Id="rId60" Type="http://schemas.openxmlformats.org/officeDocument/2006/relationships/slide" Target="slides/slide33.xml"/><Relationship Id="rId81" Type="http://schemas.openxmlformats.org/officeDocument/2006/relationships/slide" Target="slides/slide54.xml"/><Relationship Id="rId135" Type="http://schemas.openxmlformats.org/officeDocument/2006/relationships/slide" Target="slides/slide108.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321" Type="http://schemas.openxmlformats.org/officeDocument/2006/relationships/slide" Target="slides/slide294.xml"/><Relationship Id="rId342" Type="http://schemas.openxmlformats.org/officeDocument/2006/relationships/slide" Target="slides/slide315.xml"/><Relationship Id="rId363" Type="http://schemas.openxmlformats.org/officeDocument/2006/relationships/slide" Target="slides/slide336.xml"/><Relationship Id="rId202" Type="http://schemas.openxmlformats.org/officeDocument/2006/relationships/slide" Target="slides/slide175.xml"/><Relationship Id="rId223" Type="http://schemas.openxmlformats.org/officeDocument/2006/relationships/slide" Target="slides/slide196.xml"/><Relationship Id="rId244" Type="http://schemas.openxmlformats.org/officeDocument/2006/relationships/slide" Target="slides/slide217.xml"/><Relationship Id="rId18" Type="http://schemas.openxmlformats.org/officeDocument/2006/relationships/slideMaster" Target="slideMasters/slideMaster18.xml"/><Relationship Id="rId39" Type="http://schemas.openxmlformats.org/officeDocument/2006/relationships/slide" Target="slides/slide12.xml"/><Relationship Id="rId265" Type="http://schemas.openxmlformats.org/officeDocument/2006/relationships/slide" Target="slides/slide238.xml"/><Relationship Id="rId286" Type="http://schemas.openxmlformats.org/officeDocument/2006/relationships/slide" Target="slides/slide259.xml"/><Relationship Id="rId50" Type="http://schemas.openxmlformats.org/officeDocument/2006/relationships/slide" Target="slides/slide23.xml"/><Relationship Id="rId104" Type="http://schemas.openxmlformats.org/officeDocument/2006/relationships/slide" Target="slides/slide77.xml"/><Relationship Id="rId125" Type="http://schemas.openxmlformats.org/officeDocument/2006/relationships/slide" Target="slides/slide98.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311" Type="http://schemas.openxmlformats.org/officeDocument/2006/relationships/slide" Target="slides/slide284.xml"/><Relationship Id="rId332" Type="http://schemas.openxmlformats.org/officeDocument/2006/relationships/slide" Target="slides/slide305.xml"/><Relationship Id="rId353" Type="http://schemas.openxmlformats.org/officeDocument/2006/relationships/slide" Target="slides/slide326.xml"/><Relationship Id="rId374" Type="http://schemas.openxmlformats.org/officeDocument/2006/relationships/slide" Target="slides/slide347.xml"/><Relationship Id="rId71" Type="http://schemas.openxmlformats.org/officeDocument/2006/relationships/slide" Target="slides/slide44.xml"/><Relationship Id="rId92" Type="http://schemas.openxmlformats.org/officeDocument/2006/relationships/slide" Target="slides/slide65.xml"/><Relationship Id="rId213" Type="http://schemas.openxmlformats.org/officeDocument/2006/relationships/slide" Target="slides/slide186.xml"/><Relationship Id="rId234"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xml"/><Relationship Id="rId255" Type="http://schemas.openxmlformats.org/officeDocument/2006/relationships/slide" Target="slides/slide228.xml"/><Relationship Id="rId276" Type="http://schemas.openxmlformats.org/officeDocument/2006/relationships/slide" Target="slides/slide249.xml"/><Relationship Id="rId297" Type="http://schemas.openxmlformats.org/officeDocument/2006/relationships/slide" Target="slides/slide270.xml"/><Relationship Id="rId40" Type="http://schemas.openxmlformats.org/officeDocument/2006/relationships/slide" Target="slides/slide13.xml"/><Relationship Id="rId115" Type="http://schemas.openxmlformats.org/officeDocument/2006/relationships/slide" Target="slides/slide88.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301" Type="http://schemas.openxmlformats.org/officeDocument/2006/relationships/slide" Target="slides/slide274.xml"/><Relationship Id="rId322" Type="http://schemas.openxmlformats.org/officeDocument/2006/relationships/slide" Target="slides/slide295.xml"/><Relationship Id="rId343" Type="http://schemas.openxmlformats.org/officeDocument/2006/relationships/slide" Target="slides/slide316.xml"/><Relationship Id="rId364" Type="http://schemas.openxmlformats.org/officeDocument/2006/relationships/slide" Target="slides/slide337.xml"/><Relationship Id="rId61" Type="http://schemas.openxmlformats.org/officeDocument/2006/relationships/slide" Target="slides/slide34.xml"/><Relationship Id="rId82" Type="http://schemas.openxmlformats.org/officeDocument/2006/relationships/slide" Target="slides/slide55.xml"/><Relationship Id="rId199" Type="http://schemas.openxmlformats.org/officeDocument/2006/relationships/slide" Target="slides/slide172.xml"/><Relationship Id="rId203" Type="http://schemas.openxmlformats.org/officeDocument/2006/relationships/slide" Target="slides/slide176.xml"/><Relationship Id="rId19" Type="http://schemas.openxmlformats.org/officeDocument/2006/relationships/slideMaster" Target="slideMasters/slideMaster19.xml"/><Relationship Id="rId224" Type="http://schemas.openxmlformats.org/officeDocument/2006/relationships/slide" Target="slides/slide197.xml"/><Relationship Id="rId245" Type="http://schemas.openxmlformats.org/officeDocument/2006/relationships/slide" Target="slides/slide218.xml"/><Relationship Id="rId266" Type="http://schemas.openxmlformats.org/officeDocument/2006/relationships/slide" Target="slides/slide239.xml"/><Relationship Id="rId287" Type="http://schemas.openxmlformats.org/officeDocument/2006/relationships/slide" Target="slides/slide260.xml"/><Relationship Id="rId30" Type="http://schemas.openxmlformats.org/officeDocument/2006/relationships/slide" Target="slides/slide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312" Type="http://schemas.openxmlformats.org/officeDocument/2006/relationships/slide" Target="slides/slide285.xml"/><Relationship Id="rId333" Type="http://schemas.openxmlformats.org/officeDocument/2006/relationships/slide" Target="slides/slide306.xml"/><Relationship Id="rId354" Type="http://schemas.openxmlformats.org/officeDocument/2006/relationships/slide" Target="slides/slide327.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189" Type="http://schemas.openxmlformats.org/officeDocument/2006/relationships/slide" Target="slides/slide162.xml"/><Relationship Id="rId375" Type="http://schemas.openxmlformats.org/officeDocument/2006/relationships/slide" Target="slides/slide348.xml"/><Relationship Id="rId3" Type="http://schemas.openxmlformats.org/officeDocument/2006/relationships/slideMaster" Target="slideMasters/slideMaster3.xml"/><Relationship Id="rId214" Type="http://schemas.openxmlformats.org/officeDocument/2006/relationships/slide" Target="slides/slide187.xml"/><Relationship Id="rId235" Type="http://schemas.openxmlformats.org/officeDocument/2006/relationships/slide" Target="slides/slide208.xml"/><Relationship Id="rId256" Type="http://schemas.openxmlformats.org/officeDocument/2006/relationships/slide" Target="slides/slide229.xml"/><Relationship Id="rId277" Type="http://schemas.openxmlformats.org/officeDocument/2006/relationships/slide" Target="slides/slide250.xml"/><Relationship Id="rId298" Type="http://schemas.openxmlformats.org/officeDocument/2006/relationships/slide" Target="slides/slide271.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302" Type="http://schemas.openxmlformats.org/officeDocument/2006/relationships/slide" Target="slides/slide275.xml"/><Relationship Id="rId323" Type="http://schemas.openxmlformats.org/officeDocument/2006/relationships/slide" Target="slides/slide296.xml"/><Relationship Id="rId344" Type="http://schemas.openxmlformats.org/officeDocument/2006/relationships/slide" Target="slides/slide317.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179" Type="http://schemas.openxmlformats.org/officeDocument/2006/relationships/slide" Target="slides/slide152.xml"/><Relationship Id="rId365" Type="http://schemas.openxmlformats.org/officeDocument/2006/relationships/slide" Target="slides/slide338.xml"/><Relationship Id="rId190" Type="http://schemas.openxmlformats.org/officeDocument/2006/relationships/slide" Target="slides/slide163.xml"/><Relationship Id="rId204" Type="http://schemas.openxmlformats.org/officeDocument/2006/relationships/slide" Target="slides/slide177.xml"/><Relationship Id="rId225" Type="http://schemas.openxmlformats.org/officeDocument/2006/relationships/slide" Target="slides/slide198.xml"/><Relationship Id="rId246" Type="http://schemas.openxmlformats.org/officeDocument/2006/relationships/slide" Target="slides/slide219.xml"/><Relationship Id="rId267" Type="http://schemas.openxmlformats.org/officeDocument/2006/relationships/slide" Target="slides/slide240.xml"/><Relationship Id="rId288" Type="http://schemas.openxmlformats.org/officeDocument/2006/relationships/slide" Target="slides/slide261.xml"/><Relationship Id="rId106" Type="http://schemas.openxmlformats.org/officeDocument/2006/relationships/slide" Target="slides/slide79.xml"/><Relationship Id="rId127" Type="http://schemas.openxmlformats.org/officeDocument/2006/relationships/slide" Target="slides/slide100.xml"/><Relationship Id="rId313" Type="http://schemas.openxmlformats.org/officeDocument/2006/relationships/slide" Target="slides/slide286.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94" Type="http://schemas.openxmlformats.org/officeDocument/2006/relationships/slide" Target="slides/slide67.xml"/><Relationship Id="rId148" Type="http://schemas.openxmlformats.org/officeDocument/2006/relationships/slide" Target="slides/slide121.xml"/><Relationship Id="rId169" Type="http://schemas.openxmlformats.org/officeDocument/2006/relationships/slide" Target="slides/slide142.xml"/><Relationship Id="rId334" Type="http://schemas.openxmlformats.org/officeDocument/2006/relationships/slide" Target="slides/slide307.xml"/><Relationship Id="rId355" Type="http://schemas.openxmlformats.org/officeDocument/2006/relationships/slide" Target="slides/slide328.xml"/><Relationship Id="rId376" Type="http://schemas.openxmlformats.org/officeDocument/2006/relationships/slide" Target="slides/slide349.xml"/><Relationship Id="rId4" Type="http://schemas.openxmlformats.org/officeDocument/2006/relationships/slideMaster" Target="slideMasters/slideMaster4.xml"/><Relationship Id="rId180" Type="http://schemas.openxmlformats.org/officeDocument/2006/relationships/slide" Target="slides/slide153.xml"/><Relationship Id="rId215" Type="http://schemas.openxmlformats.org/officeDocument/2006/relationships/slide" Target="slides/slide188.xml"/><Relationship Id="rId236" Type="http://schemas.openxmlformats.org/officeDocument/2006/relationships/slide" Target="slides/slide209.xml"/><Relationship Id="rId257" Type="http://schemas.openxmlformats.org/officeDocument/2006/relationships/slide" Target="slides/slide230.xml"/><Relationship Id="rId278" Type="http://schemas.openxmlformats.org/officeDocument/2006/relationships/slide" Target="slides/slide251.xml"/><Relationship Id="rId303" Type="http://schemas.openxmlformats.org/officeDocument/2006/relationships/slide" Target="slides/slide276.xml"/><Relationship Id="rId42" Type="http://schemas.openxmlformats.org/officeDocument/2006/relationships/slide" Target="slides/slide15.xml"/><Relationship Id="rId84" Type="http://schemas.openxmlformats.org/officeDocument/2006/relationships/slide" Target="slides/slide57.xml"/><Relationship Id="rId138" Type="http://schemas.openxmlformats.org/officeDocument/2006/relationships/slide" Target="slides/slide111.xml"/><Relationship Id="rId345" Type="http://schemas.openxmlformats.org/officeDocument/2006/relationships/slide" Target="slides/slide318.xml"/><Relationship Id="rId191" Type="http://schemas.openxmlformats.org/officeDocument/2006/relationships/slide" Target="slides/slide164.xml"/><Relationship Id="rId205" Type="http://schemas.openxmlformats.org/officeDocument/2006/relationships/slide" Target="slides/slide178.xml"/><Relationship Id="rId247" Type="http://schemas.openxmlformats.org/officeDocument/2006/relationships/slide" Target="slides/slide220.xml"/><Relationship Id="rId107" Type="http://schemas.openxmlformats.org/officeDocument/2006/relationships/slide" Target="slides/slide80.xml"/><Relationship Id="rId289" Type="http://schemas.openxmlformats.org/officeDocument/2006/relationships/slide" Target="slides/slide262.xml"/><Relationship Id="rId11" Type="http://schemas.openxmlformats.org/officeDocument/2006/relationships/slideMaster" Target="slideMasters/slideMaster11.xml"/><Relationship Id="rId53" Type="http://schemas.openxmlformats.org/officeDocument/2006/relationships/slide" Target="slides/slide26.xml"/><Relationship Id="rId149" Type="http://schemas.openxmlformats.org/officeDocument/2006/relationships/slide" Target="slides/slide122.xml"/><Relationship Id="rId314" Type="http://schemas.openxmlformats.org/officeDocument/2006/relationships/slide" Target="slides/slide287.xml"/><Relationship Id="rId356" Type="http://schemas.openxmlformats.org/officeDocument/2006/relationships/slide" Target="slides/slide329.xml"/><Relationship Id="rId95" Type="http://schemas.openxmlformats.org/officeDocument/2006/relationships/slide" Target="slides/slide68.xml"/><Relationship Id="rId160" Type="http://schemas.openxmlformats.org/officeDocument/2006/relationships/slide" Target="slides/slide133.xml"/><Relationship Id="rId216" Type="http://schemas.openxmlformats.org/officeDocument/2006/relationships/slide" Target="slides/slide189.xml"/><Relationship Id="rId258" Type="http://schemas.openxmlformats.org/officeDocument/2006/relationships/slide" Target="slides/slide231.xml"/><Relationship Id="rId22" Type="http://schemas.openxmlformats.org/officeDocument/2006/relationships/slideMaster" Target="slideMasters/slideMaster22.xml"/><Relationship Id="rId64" Type="http://schemas.openxmlformats.org/officeDocument/2006/relationships/slide" Target="slides/slide37.xml"/><Relationship Id="rId118" Type="http://schemas.openxmlformats.org/officeDocument/2006/relationships/slide" Target="slides/slide91.xml"/><Relationship Id="rId325" Type="http://schemas.openxmlformats.org/officeDocument/2006/relationships/slide" Target="slides/slide298.xml"/><Relationship Id="rId367" Type="http://schemas.openxmlformats.org/officeDocument/2006/relationships/slide" Target="slides/slide340.xml"/><Relationship Id="rId171" Type="http://schemas.openxmlformats.org/officeDocument/2006/relationships/slide" Target="slides/slide144.xml"/><Relationship Id="rId227" Type="http://schemas.openxmlformats.org/officeDocument/2006/relationships/slide" Target="slides/slide200.xml"/><Relationship Id="rId269" Type="http://schemas.openxmlformats.org/officeDocument/2006/relationships/slide" Target="slides/slide242.xml"/><Relationship Id="rId33" Type="http://schemas.openxmlformats.org/officeDocument/2006/relationships/slide" Target="slides/slide6.xml"/><Relationship Id="rId129" Type="http://schemas.openxmlformats.org/officeDocument/2006/relationships/slide" Target="slides/slide102.xml"/><Relationship Id="rId280" Type="http://schemas.openxmlformats.org/officeDocument/2006/relationships/slide" Target="slides/slide253.xml"/><Relationship Id="rId336" Type="http://schemas.openxmlformats.org/officeDocument/2006/relationships/slide" Target="slides/slide309.xml"/><Relationship Id="rId75" Type="http://schemas.openxmlformats.org/officeDocument/2006/relationships/slide" Target="slides/slide48.xml"/><Relationship Id="rId140" Type="http://schemas.openxmlformats.org/officeDocument/2006/relationships/slide" Target="slides/slide113.xml"/><Relationship Id="rId182" Type="http://schemas.openxmlformats.org/officeDocument/2006/relationships/slide" Target="slides/slide155.xml"/><Relationship Id="rId378" Type="http://schemas.openxmlformats.org/officeDocument/2006/relationships/notesMaster" Target="notesMasters/notesMaster1.xml"/><Relationship Id="rId6" Type="http://schemas.openxmlformats.org/officeDocument/2006/relationships/slideMaster" Target="slideMasters/slideMaster6.xml"/><Relationship Id="rId238" Type="http://schemas.openxmlformats.org/officeDocument/2006/relationships/slide" Target="slides/slide211.xml"/><Relationship Id="rId291" Type="http://schemas.openxmlformats.org/officeDocument/2006/relationships/slide" Target="slides/slide264.xml"/><Relationship Id="rId305" Type="http://schemas.openxmlformats.org/officeDocument/2006/relationships/slide" Target="slides/slide278.xml"/><Relationship Id="rId347" Type="http://schemas.openxmlformats.org/officeDocument/2006/relationships/slide" Target="slides/slide320.xml"/><Relationship Id="rId44" Type="http://schemas.openxmlformats.org/officeDocument/2006/relationships/slide" Target="slides/slide17.xml"/><Relationship Id="rId86" Type="http://schemas.openxmlformats.org/officeDocument/2006/relationships/slide" Target="slides/slide59.xml"/><Relationship Id="rId151" Type="http://schemas.openxmlformats.org/officeDocument/2006/relationships/slide" Target="slides/slide124.xml"/><Relationship Id="rId193" Type="http://schemas.openxmlformats.org/officeDocument/2006/relationships/slide" Target="slides/slide166.xml"/><Relationship Id="rId207" Type="http://schemas.openxmlformats.org/officeDocument/2006/relationships/slide" Target="slides/slide180.xml"/><Relationship Id="rId249" Type="http://schemas.openxmlformats.org/officeDocument/2006/relationships/slide" Target="slides/slide222.xml"/><Relationship Id="rId13" Type="http://schemas.openxmlformats.org/officeDocument/2006/relationships/slideMaster" Target="slideMasters/slideMaster13.xml"/><Relationship Id="rId109" Type="http://schemas.openxmlformats.org/officeDocument/2006/relationships/slide" Target="slides/slide82.xml"/><Relationship Id="rId260" Type="http://schemas.openxmlformats.org/officeDocument/2006/relationships/slide" Target="slides/slide233.xml"/><Relationship Id="rId316" Type="http://schemas.openxmlformats.org/officeDocument/2006/relationships/slide" Target="slides/slide289.xml"/><Relationship Id="rId55" Type="http://schemas.openxmlformats.org/officeDocument/2006/relationships/slide" Target="slides/slide28.xml"/><Relationship Id="rId97" Type="http://schemas.openxmlformats.org/officeDocument/2006/relationships/slide" Target="slides/slide70.xml"/><Relationship Id="rId120" Type="http://schemas.openxmlformats.org/officeDocument/2006/relationships/slide" Target="slides/slide93.xml"/><Relationship Id="rId358" Type="http://schemas.openxmlformats.org/officeDocument/2006/relationships/slide" Target="slides/slide331.xml"/><Relationship Id="rId162" Type="http://schemas.openxmlformats.org/officeDocument/2006/relationships/slide" Target="slides/slide135.xml"/><Relationship Id="rId218" Type="http://schemas.openxmlformats.org/officeDocument/2006/relationships/slide" Target="slides/slide191.xml"/><Relationship Id="rId271" Type="http://schemas.openxmlformats.org/officeDocument/2006/relationships/slide" Target="slides/slide244.xml"/><Relationship Id="rId24" Type="http://schemas.openxmlformats.org/officeDocument/2006/relationships/slideMaster" Target="slideMasters/slideMaster24.xml"/><Relationship Id="rId66" Type="http://schemas.openxmlformats.org/officeDocument/2006/relationships/slide" Target="slides/slide39.xml"/><Relationship Id="rId131" Type="http://schemas.openxmlformats.org/officeDocument/2006/relationships/slide" Target="slides/slide104.xml"/><Relationship Id="rId327" Type="http://schemas.openxmlformats.org/officeDocument/2006/relationships/slide" Target="slides/slide300.xml"/><Relationship Id="rId369" Type="http://schemas.openxmlformats.org/officeDocument/2006/relationships/slide" Target="slides/slide342.xml"/><Relationship Id="rId173" Type="http://schemas.openxmlformats.org/officeDocument/2006/relationships/slide" Target="slides/slide146.xml"/><Relationship Id="rId229" Type="http://schemas.openxmlformats.org/officeDocument/2006/relationships/slide" Target="slides/slide202.xml"/><Relationship Id="rId380" Type="http://schemas.openxmlformats.org/officeDocument/2006/relationships/viewProps" Target="viewProps.xml"/><Relationship Id="rId240" Type="http://schemas.openxmlformats.org/officeDocument/2006/relationships/slide" Target="slides/slide213.xml"/><Relationship Id="rId35" Type="http://schemas.openxmlformats.org/officeDocument/2006/relationships/slide" Target="slides/slide8.xml"/><Relationship Id="rId77" Type="http://schemas.openxmlformats.org/officeDocument/2006/relationships/slide" Target="slides/slide50.xml"/><Relationship Id="rId100" Type="http://schemas.openxmlformats.org/officeDocument/2006/relationships/slide" Target="slides/slide73.xml"/><Relationship Id="rId282" Type="http://schemas.openxmlformats.org/officeDocument/2006/relationships/slide" Target="slides/slide255.xml"/><Relationship Id="rId338" Type="http://schemas.openxmlformats.org/officeDocument/2006/relationships/slide" Target="slides/slide311.xml"/><Relationship Id="rId8" Type="http://schemas.openxmlformats.org/officeDocument/2006/relationships/slideMaster" Target="slideMasters/slideMaster8.xml"/><Relationship Id="rId142" Type="http://schemas.openxmlformats.org/officeDocument/2006/relationships/slide" Target="slides/slide115.xml"/><Relationship Id="rId184" Type="http://schemas.openxmlformats.org/officeDocument/2006/relationships/slide" Target="slides/slide157.xml"/><Relationship Id="rId251" Type="http://schemas.openxmlformats.org/officeDocument/2006/relationships/slide" Target="slides/slide224.xml"/><Relationship Id="rId46" Type="http://schemas.openxmlformats.org/officeDocument/2006/relationships/slide" Target="slides/slide19.xml"/><Relationship Id="rId293" Type="http://schemas.openxmlformats.org/officeDocument/2006/relationships/slide" Target="slides/slide266.xml"/><Relationship Id="rId307" Type="http://schemas.openxmlformats.org/officeDocument/2006/relationships/slide" Target="slides/slide280.xml"/><Relationship Id="rId349" Type="http://schemas.openxmlformats.org/officeDocument/2006/relationships/slide" Target="slides/slide322.xml"/><Relationship Id="rId88" Type="http://schemas.openxmlformats.org/officeDocument/2006/relationships/slide" Target="slides/slide61.xml"/><Relationship Id="rId111" Type="http://schemas.openxmlformats.org/officeDocument/2006/relationships/slide" Target="slides/slide84.xml"/><Relationship Id="rId153" Type="http://schemas.openxmlformats.org/officeDocument/2006/relationships/slide" Target="slides/slide126.xml"/><Relationship Id="rId195" Type="http://schemas.openxmlformats.org/officeDocument/2006/relationships/slide" Target="slides/slide168.xml"/><Relationship Id="rId209" Type="http://schemas.openxmlformats.org/officeDocument/2006/relationships/slide" Target="slides/slide182.xml"/><Relationship Id="rId360" Type="http://schemas.openxmlformats.org/officeDocument/2006/relationships/slide" Target="slides/slide333.xml"/><Relationship Id="rId220" Type="http://schemas.openxmlformats.org/officeDocument/2006/relationships/slide" Target="slides/slide193.xml"/><Relationship Id="rId15" Type="http://schemas.openxmlformats.org/officeDocument/2006/relationships/slideMaster" Target="slideMasters/slideMaster15.xml"/><Relationship Id="rId57" Type="http://schemas.openxmlformats.org/officeDocument/2006/relationships/slide" Target="slides/slide30.xml"/><Relationship Id="rId262" Type="http://schemas.openxmlformats.org/officeDocument/2006/relationships/slide" Target="slides/slide235.xml"/><Relationship Id="rId318" Type="http://schemas.openxmlformats.org/officeDocument/2006/relationships/slide" Target="slides/slide291.xml"/><Relationship Id="rId99" Type="http://schemas.openxmlformats.org/officeDocument/2006/relationships/slide" Target="slides/slide72.xml"/><Relationship Id="rId122" Type="http://schemas.openxmlformats.org/officeDocument/2006/relationships/slide" Target="slides/slide95.xml"/><Relationship Id="rId164" Type="http://schemas.openxmlformats.org/officeDocument/2006/relationships/slide" Target="slides/slide137.xml"/><Relationship Id="rId371" Type="http://schemas.openxmlformats.org/officeDocument/2006/relationships/slide" Target="slides/slide3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pPr/>
              <a:t>4/16/26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pPr/>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71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326</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327</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b="1">
                <a:solidFill>
                  <a:prstClr val="black"/>
                </a:solidFill>
                <a:latin typeface="Arial" panose="020B0604020202020204" pitchFamily="34" charset="0"/>
              </a:rPr>
              <a:pPr/>
              <a:t>328</a:t>
            </a:fld>
            <a:endParaRPr lang="en-US" altLang="zh-CN" sz="1200" b="1" dirty="0">
              <a:solidFill>
                <a:prstClr val="black"/>
              </a:solidFill>
              <a:latin typeface="Arial" panose="020B0604020202020204" pitchFamily="34"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b="1">
                <a:solidFill>
                  <a:prstClr val="black"/>
                </a:solidFill>
                <a:latin typeface="Arial" panose="020B0604020202020204" pitchFamily="34" charset="0"/>
              </a:rPr>
              <a:pPr/>
              <a:t>333</a:t>
            </a:fld>
            <a:endParaRPr lang="en-US" altLang="zh-CN" sz="1200" b="1" dirty="0">
              <a:solidFill>
                <a:prstClr val="black"/>
              </a:solidFill>
              <a:latin typeface="Arial" panose="020B0604020202020204" pitchFamily="34"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b="1">
                <a:solidFill>
                  <a:prstClr val="black"/>
                </a:solidFill>
                <a:latin typeface="Arial" panose="020B0604020202020204" pitchFamily="34" charset="0"/>
              </a:rPr>
              <a:pPr/>
              <a:t>335</a:t>
            </a:fld>
            <a:endParaRPr lang="en-US" altLang="zh-CN" sz="1200" b="1" dirty="0">
              <a:solidFill>
                <a:prstClr val="black"/>
              </a:solidFill>
              <a:latin typeface="Arial" panose="020B0604020202020204" pitchFamily="34" charset="0"/>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b="1">
                <a:solidFill>
                  <a:prstClr val="black"/>
                </a:solidFill>
                <a:latin typeface="Arial" panose="020B0604020202020204" pitchFamily="34" charset="0"/>
              </a:rPr>
              <a:pPr/>
              <a:t>336</a:t>
            </a:fld>
            <a:endParaRPr lang="en-US" altLang="zh-CN" sz="1200" b="1" dirty="0">
              <a:solidFill>
                <a:prstClr val="black"/>
              </a:solidFill>
              <a:latin typeface="Arial" panose="020B0604020202020204" pitchFamily="34"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b="1">
                <a:solidFill>
                  <a:prstClr val="black"/>
                </a:solidFill>
                <a:latin typeface="Arial" panose="020B0604020202020204" pitchFamily="34" charset="0"/>
              </a:rPr>
              <a:pPr/>
              <a:t>337</a:t>
            </a:fld>
            <a:endParaRPr lang="en-US" altLang="zh-CN" sz="1200" b="1" dirty="0">
              <a:solidFill>
                <a:prstClr val="black"/>
              </a:solidFill>
              <a:latin typeface="Arial" panose="020B0604020202020204" pitchFamily="34" charset="0"/>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b="1">
                <a:solidFill>
                  <a:prstClr val="black"/>
                </a:solidFill>
                <a:latin typeface="Arial" panose="020B0604020202020204" pitchFamily="34" charset="0"/>
              </a:rPr>
              <a:pPr/>
              <a:t>338</a:t>
            </a:fld>
            <a:endParaRPr lang="en-US" altLang="zh-CN" sz="1200" b="1" dirty="0">
              <a:solidFill>
                <a:prstClr val="black"/>
              </a:solidFill>
              <a:latin typeface="Arial" panose="020B0604020202020204" pitchFamily="34" charset="0"/>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b="1">
                <a:solidFill>
                  <a:prstClr val="black"/>
                </a:solidFill>
                <a:latin typeface="Arial" panose="020B0604020202020204" pitchFamily="34" charset="0"/>
              </a:rPr>
              <a:pPr/>
              <a:t>339</a:t>
            </a:fld>
            <a:endParaRPr lang="en-US" altLang="zh-CN" sz="1200" b="1" dirty="0">
              <a:solidFill>
                <a:prstClr val="black"/>
              </a:solidFill>
              <a:latin typeface="Arial" panose="020B0604020202020204" pitchFamily="34" charset="0"/>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b="1">
                <a:solidFill>
                  <a:prstClr val="black"/>
                </a:solidFill>
                <a:latin typeface="Arial" panose="020B0604020202020204" pitchFamily="34" charset="0"/>
              </a:rPr>
              <a:pPr/>
              <a:t>340</a:t>
            </a:fld>
            <a:endParaRPr lang="en-US" altLang="zh-CN" sz="1200" b="1" dirty="0">
              <a:solidFill>
                <a:prstClr val="black"/>
              </a:solidFill>
              <a:latin typeface="Arial" panose="020B0604020202020204" pitchFamily="34" charset="0"/>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341</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342</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343</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b="1">
                <a:solidFill>
                  <a:prstClr val="black"/>
                </a:solidFill>
                <a:latin typeface="Arial" panose="020B0604020202020204" pitchFamily="34" charset="0"/>
              </a:rPr>
              <a:pPr/>
              <a:t>344</a:t>
            </a:fld>
            <a:endParaRPr lang="en-US" altLang="zh-CN" sz="1200" b="1" dirty="0">
              <a:solidFill>
                <a:prstClr val="black"/>
              </a:solidFill>
              <a:latin typeface="Arial" panose="020B0604020202020204" pitchFamily="34" charset="0"/>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AB418-CBC4-834D-9431-23ECD666DE7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3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39197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b="1">
                <a:solidFill>
                  <a:prstClr val="black"/>
                </a:solidFill>
                <a:latin typeface="Arial" panose="020B0604020202020204" pitchFamily="34" charset="0"/>
              </a:rPr>
              <a:pPr/>
              <a:t>22</a:t>
            </a:fld>
            <a:endParaRPr lang="en-US" altLang="zh-CN" sz="1200" b="1" dirty="0">
              <a:solidFill>
                <a:prstClr val="black"/>
              </a:solidFill>
              <a:latin typeface="Arial" panose="020B0604020202020204" pitchFamily="34" charset="0"/>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يُظهِر سِفْر التكوين بدايات شعب إسرائيل بوصفهم شعبًا مختارًا له وعدٌ بامتلاك أرض، وفيه الكثيرين من أحفاد إبراهيم، وبكونه يمتلك بركاتٍ ستُؤثِّر على كلِّ الأمم.</a:t>
            </a:r>
          </a:p>
          <a:p>
            <a:pPr algn="r" rtl="1"/>
            <a:endParaRPr lang="en-US" dirty="0"/>
          </a:p>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1699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69</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b="1">
                <a:solidFill>
                  <a:prstClr val="black"/>
                </a:solidFill>
                <a:latin typeface="Arial" panose="020B0604020202020204" pitchFamily="34" charset="0"/>
              </a:rPr>
              <a:pPr/>
              <a:t>70</a:t>
            </a:fld>
            <a:endParaRPr lang="en-US" altLang="zh-CN" sz="1200" b="1" dirty="0">
              <a:solidFill>
                <a:prstClr val="black"/>
              </a:solidFill>
              <a:latin typeface="Arial" panose="020B0604020202020204" pitchFamily="34" charset="0"/>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2040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93</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cs typeface="Arial" panose="020B0604020202020204" pitchFamily="34" charset="0"/>
              </a:rPr>
              <a:t>وعد الله أن يبارك العالم كلَّه بواسطة إبراهيم.</a:t>
            </a:r>
            <a:endParaRPr lang="en-US" dirty="0"/>
          </a:p>
          <a:p>
            <a:r>
              <a:rPr lang="en-US" dirty="0"/>
              <a:t>God promised to bless the entire world through Abraham.</a:t>
            </a:r>
          </a:p>
          <a:p>
            <a:r>
              <a:rPr lang="en-US" dirty="0">
                <a:effectLst/>
              </a:rPr>
              <a:t>___________</a:t>
            </a:r>
          </a:p>
          <a:p>
            <a:r>
              <a:rPr lang="en-US" dirty="0">
                <a:effectLst/>
              </a:rPr>
              <a:t>Common-51</a:t>
            </a:r>
          </a:p>
          <a:p>
            <a:r>
              <a:rPr lang="en-US" dirty="0">
                <a:effectLst/>
              </a:rPr>
              <a:t>OS-01-Gen1-3-slide 4</a:t>
            </a:r>
            <a:endParaRPr lang="en-US" dirty="0"/>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brought down to Egypt by the Ishmaelite traders to be sold as a slave.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Egyptian named Potiphar, an official of Pharaoh and the captain of the guard, purchased him from the Ishmaelites.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taken to Potiphar’s house and set to work as a slave. The Lord was with Joseph. He was successful as he served his Egyptian master.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 observed that the Lord was with Joseph. Everything he did was successful. So, he promoted Joseph to become his personal attendant and overseer of his household. Joseph was now in charge of everything Potiphar owned. The Lord continued to bless everything Joseph did indoors and outdoors.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Now Joseph was well built and good-looking. Potiphar’s wife took notice of Joseph and said, ‘Come to bed with me.’ But he refused, saying, ’Look, my master has trusted me to look after everything that he owns. There is no one greater in this household than I am. He has withheld nothing from me except you because you are his wife. So how could I do such a great evil and sin against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She continued to speak to Joseph day after day, but he did not respond to her invitations to go to bed with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One day Joseph went into the house to do his work when none of the household servants were in the house.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Potiphar’s wife grabbed Joseph by his outer garment, saying, ‘Come to bed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struggled out of her grasp and left his outer garment in her hand to run outside. Potiphar’s wife called for her household servants and said to them, ‘See, my husband brought in a Hebrew slave to humiliate us. He tried to go to bed with me, but I screamed loudly. When he heard me raise my voice he left his outer garment beside me and ran outside.’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Potiphar heard his wife say, ‘This is the way your slave treated me,’ he was furious.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b="1" dirty="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The narrow lineage of Israel from Creation to Joseph informs Israel it began </a:t>
            </a:r>
            <a:r>
              <a:rPr kumimoji="0" lang="en-US" sz="12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with both </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God</a:t>
            </a:r>
            <a:r>
              <a:rPr kumimoji="0" lang="uk-UA"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 </a:t>
            </a:r>
            <a:r>
              <a:rPr kumimoji="0" lang="en-US" sz="1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election</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for rule and unconditional promise for blessings through Abraham in contrast to the Canaanites</a:t>
            </a:r>
            <a:endParaRPr lang="en-US" dirty="0"/>
          </a:p>
          <a:p>
            <a:endParaRPr lang="en-US" dirty="0"/>
          </a:p>
          <a:p>
            <a:r>
              <a:rPr lang="en-US" dirty="0"/>
              <a:t>A line of blessing started with Adam and ended with Joseph due to the LORD choosing their descendants to reign and God’s unilateral promise to eventually benefit all peoples through Abraham, which was unique to Israel.</a:t>
            </a:r>
          </a:p>
          <a:p>
            <a:r>
              <a:rPr lang="en-US" dirty="0">
                <a:effectLst/>
              </a:rPr>
              <a:t>___________</a:t>
            </a:r>
          </a:p>
          <a:p>
            <a:r>
              <a:rPr lang="en-US" dirty="0">
                <a:effectLst/>
              </a:rPr>
              <a:t>Common-52</a:t>
            </a:r>
          </a:p>
          <a:p>
            <a:r>
              <a:rPr lang="en-US" dirty="0">
                <a:effectLst/>
              </a:rPr>
              <a:t>OS-01-Gen1-3-slide 5</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257700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Potiphar took Joseph and threw him into the prison where the king’s prisoners were confined. But in prison the Lord was with Joseph and showed him kindness.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695958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unfairly put in prison but the Lord was with him and showed him kindness. The Lord granted him favour in the sight of the prison warden.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warden put all the prisoners under Joseph’s care. He was now in charge of whatever the prisoners were doing. The warden did not concern himself with anything in Joseph’s care because the Lord was with Joseph and whatever he did was successful.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At that time the cupbearer to Pharaoh, the king of Egypt offended his master and was put in the same prison as Joseph.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Pharaoh’s baker also enraged him …</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 and he was imprisoned also. The captain of the guard appointed Joseph to be their attendant, and he served them both.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One night, while in prison, the cupbearer and the baker both had dreams. Each man’s dream had its own meaning. When Joseph came to them in the morning, he saw that they were looking depressed and asked, ‘Why do you look so sad today?’ </a:t>
            </a:r>
          </a:p>
          <a:p>
            <a:pPr marL="216000" indent="0">
              <a:buNone/>
            </a:pPr>
            <a:r>
              <a:rPr lang="en-US"/>
              <a:t>They told him, ‘We both had dreams, but there is no one to interpret them.  </a:t>
            </a:r>
          </a:p>
          <a:p>
            <a:pPr marL="216000" indent="0">
              <a:buNone/>
            </a:pPr>
            <a:r>
              <a:rPr lang="en-US"/>
              <a:t>Joseph responded, ‘Don’t interpretations belong to God? Tell them to me.’</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So the chief cupbearer told his dream to Joseph: ‘In my dream, there was a vine in front of me. On the vine there were three branches. As it budded, its blossoms opened and its clusters ripened into grapes. Now Pharaoh’s cup was in my hand, so I took the grapes, squeezed them into his cup, and put the cup in Pharaoh’s hand.’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خلَقَ الربُّ البشرَ ليحكموا ويتسيَّدوا (تكوين، الأصحاحان 1 – 2)، لكنَّ إبليس سرق هذا الحقَّ على الفور (الأصحاح 3)، لذلك اختار الله نسلاً للبَرَكة (الأصحاحات 4-11) يقودنا إلى أحفاد إبراهيم، ليصل هذا النسل بنا إلى حاكمٍ يُحقِّق المنفعة لكلِّ الشعوب (الأصحاحات 12-50).</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endParaRPr lang="en-US" dirty="0"/>
          </a:p>
          <a:p>
            <a:endParaRPr lang="en-US" dirty="0"/>
          </a:p>
          <a:p>
            <a:r>
              <a:rPr lang="en-US" dirty="0"/>
              <a:t>The LORD made humans to reign (1–2) but the devil stole this right (3), so God chose a line of blessing (4–11) leading to Abraham’s descendants to result in a ruler to benefit all peoples (12–50).</a:t>
            </a:r>
          </a:p>
          <a:p>
            <a:endParaRPr lang="en-US" dirty="0"/>
          </a:p>
          <a:p>
            <a:r>
              <a:rPr lang="en-US" dirty="0"/>
              <a:t>A line of blessing started with Adam and ended with Joseph due to the LORD choosing their descendants to reign and God’s unilateral promise to eventually benefit all peoples through Abraham, unique to Israel.</a:t>
            </a:r>
            <a:endParaRPr lang="ar-JO" b="1" dirty="0">
              <a:cs typeface="Arial" panose="020B0604020202020204" pitchFamily="34" charset="0"/>
            </a:endParaRPr>
          </a:p>
          <a:p>
            <a:r>
              <a:rPr lang="en-US" dirty="0">
                <a:effectLst/>
              </a:rPr>
              <a:t>___________</a:t>
            </a:r>
          </a:p>
          <a:p>
            <a:r>
              <a:rPr lang="en-US" dirty="0">
                <a:effectLst/>
              </a:rPr>
              <a:t>Common-53</a:t>
            </a:r>
          </a:p>
          <a:p>
            <a:r>
              <a:rPr lang="en-US" dirty="0">
                <a:effectLst/>
              </a:rPr>
              <a:t>OS-01-Gen1-3-slide 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14132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its meaning,’ Joseph said to him. ‘The three branches represent three days. In three more days Pharaoh will reinstate you and restore you to your office. You will put Pharaoh’s cup in his hand, just as you did before when you were cupbearer. But remember me when it goes well for you. Make mention of me to Pharaoh and bring me out of this prison, for I really was kidnapped from the land of the Hebrews and I am in prison having done nothing wrong.”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the chief baker saw that the interpretation of the first dream was favourable, he said to Joseph, ‘I also appeared in my dream and there were three baskets of white bread on my head. In the top basket there were baked goods of every kind for Pharaoh, but the birds were eating them from the basket that was on my head.’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replied, ‘This is its meaning: The three baskets represent three days. In three more days Pharaoh will execute you and impale you on a pole. Then the birds will eat your flesh.’</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On the third day it was Pharaoh’s birthday, so he gave a feast for all his servants.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released his chief cupbearer from prison.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Pharaoh restored the chief cupbearer to his former position just as Joseph had said.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That same day, the baker was taken out of prison and executed.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chief cupbearer did not remember Joseph—he forgot all about him. So Joseph remained a prisoner for a further two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pPr/>
              <a:t>150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All humanity focused from Seth to Abraham (1–11) so that through </a:t>
            </a:r>
            <a:r>
              <a:rPr lang="en-US" dirty="0" err="1"/>
              <a:t>Abrah</a:t>
            </a:r>
            <a:r>
              <a:rPr lang="ar-JO" b="1" dirty="0">
                <a:cs typeface="Arial" panose="020B0604020202020204" pitchFamily="34" charset="0"/>
              </a:rPr>
              <a:t>كان التركيز من بين كلِّ البشريَّة على النسل من شيث إلى إبراهيم (الأصحاحات 1-11) لكي تتوسَّع فتشمل من جديد كلَّ الشعوب التي ستمتلك أرض إسرائيل بوصفها شعوبًا مُنتفِعةً من الشعب الذي ارتبط الله معه بعهدٍ (الأصحاحات 12-50).</a:t>
            </a:r>
          </a:p>
          <a:p>
            <a:r>
              <a:rPr lang="en-US" dirty="0"/>
              <a:t>All humanity focused from Seth to Abraham (1–11) so that through Abraham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a:p>
            <a:r>
              <a:rPr lang="en-US" dirty="0"/>
              <a:t>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59427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b="1">
                <a:solidFill>
                  <a:prstClr val="black"/>
                </a:solidFill>
                <a:latin typeface="Arial" panose="020B0604020202020204" pitchFamily="34" charset="0"/>
              </a:rPr>
              <a:pPr/>
              <a:t>172</a:t>
            </a:fld>
            <a:endParaRPr lang="en-US" altLang="zh-CN" sz="1200" b="1" dirty="0">
              <a:solidFill>
                <a:prstClr val="black"/>
              </a:solidFill>
              <a:latin typeface="Arial" panose="020B0604020202020204" pitchFamily="34" charset="0"/>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9097-5ED1-9356-2937-AE589440169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F91FE09-700E-45C4-3D37-3548C2FEA74F}"/>
              </a:ext>
            </a:extLst>
          </p:cNvPr>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335D72C-8688-B93C-327A-775B9B0155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a:extLst>
              <a:ext uri="{FF2B5EF4-FFF2-40B4-BE49-F238E27FC236}">
                <a16:creationId xmlns:a16="http://schemas.microsoft.com/office/drawing/2014/main" id="{5E87116D-16F8-05BF-C395-3A7E84043E4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004070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After Joseph’s brothers had eaten a meal at his house, Joseph told his chief steward, ‘Fill the men’s sacks with as much food as they can carry, and put each man’s silver in the mouth of his sack. Then put my cup, the silver one, in the mouth of the youngest one’s sack.’</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As morning dawned, the men were sent on their way with their donkeys. They had not gone far from the city when Joseph said to his steward, ‘Go after those men. When you catch up with them search their sacks and say to them, ‘Why have you repaid good with evil? The silver cup belonging to my Master is missing. This is a wicked thing you have done.’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لم تكنْ هناك حاجةٌ للخلاص حتَّى الوقت الذي أخطأ فيه آدم </a:t>
            </a:r>
            <a:r>
              <a:rPr lang="ar-JO" sz="1200" b="1" kern="1200" dirty="0">
                <a:solidFill>
                  <a:srgbClr val="000000"/>
                </a:solidFill>
                <a:latin typeface="Times New Roman" pitchFamily="16" charset="0"/>
                <a:ea typeface="ＭＳ Ｐゴシック" charset="-128"/>
                <a:cs typeface="Arial" panose="020B0604020202020204" pitchFamily="34" charset="0"/>
              </a:rPr>
              <a:t>وحوَّاء </a:t>
            </a:r>
            <a:r>
              <a:rPr lang="ar-JO" sz="1200" b="1" kern="1200" noProof="0" dirty="0">
                <a:solidFill>
                  <a:srgbClr val="000000"/>
                </a:solidFill>
                <a:latin typeface="Times New Roman" pitchFamily="16" charset="0"/>
                <a:ea typeface="ＭＳ Ｐゴシック" charset="-128"/>
                <a:cs typeface="Arial" panose="020B0604020202020204" pitchFamily="34" charset="0"/>
              </a:rPr>
              <a:t>(تك 3: 1 – 7)، لكنَّ الله غطَّى آدم وحوَّاء بجِلْدٍ حيوانيٍّ جاء بموت حيوانٍ (3: 21)، والذي كان يُمثِّل؟؟؟؟ انتصار الفادي على الشيطان (3: 15)، والذي نجد أيضًا صورةً له في فداء يوسف لعائلة يعقوب أبيه عندما أحضرهم إلى مصر (45: 7). </a:t>
            </a:r>
            <a:endParaRPr lang="en-US" sz="1200" kern="1200" dirty="0">
              <a:solidFill>
                <a:srgbClr val="000000"/>
              </a:solidFill>
              <a:latin typeface="Times New Roman" pitchFamily="16" charset="0"/>
              <a:ea typeface="ＭＳ Ｐゴシック" charset="-128"/>
            </a:endParaRPr>
          </a:p>
          <a:p>
            <a:r>
              <a:rPr lang="en-US" dirty="0"/>
              <a:t>There was no need for salvation until Adam and Eve sinned (3:1-7), but God covered them with animal skins by the death of an animal (3:21) that typified the Saviour over the devil (3:15), who is also pictured in Joseph’s redemption of Jacob’s family by bringing them to Egypt (45:7). </a:t>
            </a:r>
          </a:p>
          <a:p>
            <a:r>
              <a:rPr lang="en-US" dirty="0">
                <a:effectLst/>
              </a:rPr>
              <a:t>___________</a:t>
            </a:r>
          </a:p>
          <a:p>
            <a:r>
              <a:rPr lang="en-US" dirty="0">
                <a:effectLst/>
              </a:rPr>
              <a:t>Common-55</a:t>
            </a:r>
          </a:p>
          <a:p>
            <a:r>
              <a:rPr lang="en-US" dirty="0">
                <a:effectLst/>
              </a:rPr>
              <a:t>OS-01-Gen1-3-slide 8</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077093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 servant caught up with the brothers. Each of them quickly lowered his sack to the ground and opened it. Then the steward proceeded to search, beginning with the oldest and ending with the youngest. And the silver cup was found in Benjamin’s sack.</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They all loaded their donkeys and returned to the city.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was still in the house when Judah and his brothers came in, and they threw themselves to the ground before him. Joseph said to them, ‘What is this you have done?’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Judah replied. ‘What can we say? How can we prove our innocence? God has uncovered your servants’ guilt. We are now your slaves.’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Joseph said, ‘Far be it from me to do such a thing! Only the man who was found to have the cup will become my slave. The rest of you, go back to your father in peace.’ </a:t>
            </a:r>
          </a:p>
          <a:p>
            <a:pPr marL="216000" indent="0">
              <a:buNone/>
            </a:pPr>
            <a:r>
              <a:rPr lang="en-US"/>
              <a:t>Judah went up to Joseph and started pleading, ‘We cannot return to our father without Benjamin. Rebekah, his wife, bore him two sons. One of them is dead and if any harms come to the other my father will die in misery. Please take me as your slave. How can I go back to my father if the boy is not with me?’</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Joseph could no longer control himself and asked all his attendants to leave. </a:t>
            </a:r>
          </a:p>
          <a:p>
            <a:pPr marL="216000" indent="0">
              <a:buNone/>
            </a:pPr>
            <a:r>
              <a:rPr lang="en-US"/>
              <a:t>Joseph said to his brothers, ‘I am Joseph! Is my father still living?’  </a:t>
            </a:r>
          </a:p>
          <a:p>
            <a:pPr marL="216000" indent="0">
              <a:buNone/>
            </a:pPr>
            <a:r>
              <a:rPr lang="en-US"/>
              <a:t>His brothers were speechless and terrified.</a:t>
            </a: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Joseph said to his brothers, ‘Come close to me.’ When they had done so, he said, ‘I am your brother Joseph, the one you sold into Egypt!  And now, do not be distressed and do not be angry with yourselves for selling me here, because it was to save lives that God sent me ahead of you.’</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‘For two years now there has been famine in the land, and for the next five years there will famine. But God sent me ahead of you to save your lives by a great deliverance.’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‘So then, it was not you who sent me here, but God. He appointed me in charge of Pharaoh’s entire household and ruler of all Egypt.’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‘Tell my father about all the honour awarded me in Egypt and about everything you have seen. And bring my father down here quickly.’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Christ is intimated in the “Us” who created man (1:26) and pictured in the victor over the serpent (3:15), who will be the descendant of Abraham to bless all the world by offering salvation (12:1-3) as the prophesied King from Judah’s line (49:10).</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35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Joseph threw his arms around his brother Benjamin and wept, and Benjamin embraced him, weeping.  He kissed all his brothers and wept over them. Afterward his brothers talked with him.</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GB" sz="1400" b="0" i="0" u="none" strike="noStrike" kern="1200" cap="none" spc="-1" normalizeH="0" baseline="0" noProof="0">
              <a:ln>
                <a:noFill/>
              </a:ln>
              <a:solidFill>
                <a:srgbClr val="000000"/>
              </a:solidFill>
              <a:effectLst/>
              <a:uLnTx/>
              <a:uFillTx/>
              <a:latin typeface="Times New Roman"/>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303</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extLst>
      <p:ext uri="{BB962C8B-B14F-4D97-AF65-F5344CB8AC3E}">
        <p14:creationId xmlns:p14="http://schemas.microsoft.com/office/powerpoint/2010/main" val="30121218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01-Genesis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3979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7118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115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51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544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316</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b="1">
                <a:solidFill>
                  <a:prstClr val="black"/>
                </a:solidFill>
                <a:latin typeface="Arial" panose="020B0604020202020204" pitchFamily="34" charset="0"/>
              </a:rPr>
              <a:pPr/>
              <a:t>318</a:t>
            </a:fld>
            <a:endParaRPr lang="en-US" altLang="zh-CN" sz="1200" b="1" dirty="0">
              <a:solidFill>
                <a:prstClr val="black"/>
              </a:solidFill>
              <a:latin typeface="Arial" panose="020B0604020202020204" pitchFamily="34"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b="1">
                <a:solidFill>
                  <a:prstClr val="black"/>
                </a:solidFill>
                <a:latin typeface="Arial" panose="020B0604020202020204" pitchFamily="34" charset="0"/>
              </a:rPr>
              <a:pPr/>
              <a:t>319</a:t>
            </a:fld>
            <a:endParaRPr lang="en-US" altLang="zh-CN" sz="1200" b="1" dirty="0">
              <a:solidFill>
                <a:prstClr val="black"/>
              </a:solidFill>
              <a:latin typeface="Arial" panose="020B0604020202020204" pitchFamily="34" charset="0"/>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b="1">
                <a:solidFill>
                  <a:prstClr val="black"/>
                </a:solidFill>
                <a:latin typeface="Arial" panose="020B0604020202020204" pitchFamily="34" charset="0"/>
              </a:rPr>
              <a:pPr/>
              <a:t>321</a:t>
            </a:fld>
            <a:endParaRPr lang="en-US" altLang="zh-CN" sz="1200" b="1" dirty="0">
              <a:solidFill>
                <a:prstClr val="black"/>
              </a:solidFill>
              <a:latin typeface="Arial" panose="020B0604020202020204" pitchFamily="34" charset="0"/>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322</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b="1">
                <a:solidFill>
                  <a:prstClr val="black"/>
                </a:solidFill>
                <a:latin typeface="Arial" panose="020B0604020202020204" pitchFamily="34" charset="0"/>
              </a:rPr>
              <a:pPr/>
              <a:t>325</a:t>
            </a:fld>
            <a:endParaRPr lang="en-US" altLang="zh-CN" sz="1200" b="1" dirty="0">
              <a:solidFill>
                <a:prstClr val="black"/>
              </a:solidFill>
              <a:latin typeface="Arial" panose="020B0604020202020204" pitchFamily="34" charset="0"/>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46705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67794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36987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8068947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60024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886779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982393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66852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494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41023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0189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4/16/26</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4/16/26</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4/16/26</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4/16/26</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4/16/26</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4/16/26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6532522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4/16/26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1966578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4/16/26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26166671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4/16/26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631395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4/16/26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4658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4/16/26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3120371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4/16/26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4196467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4/16/26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32520649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4/16/26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627355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4/16/26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75258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4/16/26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1591587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3413111"/>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742860"/>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614027"/>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2165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86814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268185"/>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768483"/>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8562540"/>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9834276"/>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630235"/>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55418"/>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2646633"/>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4/16/26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7408102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16/04/2026</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360077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16/04/2026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553158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16/04/2026</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7390141"/>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16/04/2026</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16458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16/04/2026</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146021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16/04/2026</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0533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16/04/2026</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8405408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16/04/2026</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9512832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16/04/2026</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9298019"/>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16/04/2026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651649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16/04/2026</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158198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96113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55298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50179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69744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76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7083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69289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41140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24091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703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7279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35573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811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97021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93711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6865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2100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42749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2301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0738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3455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3165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8487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33007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83990409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65503811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9652715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1916806238"/>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125452251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145316780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1769228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330246041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2159417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287563538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345834880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74226337"/>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958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11340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7238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686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1074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7442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30621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7130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5708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6860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6495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291116"/>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655646"/>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04926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918B7FF4-4194-4747-8ECA-4881FECD86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0050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94419"/>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634847"/>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6039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919323"/>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22874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591936"/>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17318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175395"/>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2293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FB123C-F0BA-3F44-B254-BA4E080558A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900228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265550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51454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112397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440964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821756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647879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229172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72559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DFA7D7-46B1-CB4A-98AD-64669EF00EAA}"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12DEDCF-0CC5-5D4B-A481-D1F625DB7EF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66569752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1399761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4033553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8361284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5346256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6566010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7907238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6360387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448827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D42EC1-6B17-0844-9733-B0D244A022B7}"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12839008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4936301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291964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C80B202-2B01-6F41-9B79-BC3BE769B69F}"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A9B6F2C-F3BF-1A41-991D-A855A73871DC}"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8859FD-E0AD-FD4D-B4D4-B8DD07E9DD7B}"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921F37C-C237-F847-A9B6-863C0937AB5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DE269E-A75D-AD47-BB5C-1D8CB86F7CCF}"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A9AA0D-644C-134A-80B4-8E7878CD77B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4867252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5838291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53559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08626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2157521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579601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114545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437151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92380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590542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677354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4/16/26</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589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89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7182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3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789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3079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7.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0.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theme" Target="../theme/theme25.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7.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pPr/>
              <a:t>4/16/26</a:t>
            </a:fld>
            <a:endParaRPr lang="en-US" dirty="0"/>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4/16/26</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2229807713"/>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784550966"/>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4/16/26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83014031"/>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16/04/2026</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41992476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719882"/>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0817990"/>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extLst>
      <p:ext uri="{BB962C8B-B14F-4D97-AF65-F5344CB8AC3E}">
        <p14:creationId xmlns:p14="http://schemas.microsoft.com/office/powerpoint/2010/main" val="127666321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5112970"/>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57788"/>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D0FCE1FB-D80E-654A-B82B-A8C731B458DB}"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9470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3552167911"/>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1FB2B74A-7750-5A43-BA05-9964207B970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4/16/26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8.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2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28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28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8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28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8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28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6.xml"/><Relationship Id="rId1" Type="http://schemas.openxmlformats.org/officeDocument/2006/relationships/slideLayout" Target="../slideLayouts/slideLayout28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8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8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8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28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28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8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28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4.xml"/><Relationship Id="rId1" Type="http://schemas.openxmlformats.org/officeDocument/2006/relationships/slideLayout" Target="../slideLayouts/slideLayout28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28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28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7.xml"/><Relationship Id="rId1" Type="http://schemas.openxmlformats.org/officeDocument/2006/relationships/slideLayout" Target="../slideLayouts/slideLayout28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28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28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28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1.xml"/><Relationship Id="rId1" Type="http://schemas.openxmlformats.org/officeDocument/2006/relationships/slideLayout" Target="../slideLayouts/slideLayout28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28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28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28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5.xml"/><Relationship Id="rId1" Type="http://schemas.openxmlformats.org/officeDocument/2006/relationships/slideLayout" Target="../slideLayouts/slideLayout28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28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28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8.xml"/><Relationship Id="rId1" Type="http://schemas.openxmlformats.org/officeDocument/2006/relationships/slideLayout" Target="../slideLayouts/slideLayout281.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8.jpeg"/><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0.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20.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0.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0.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0.xml"/></Relationships>
</file>

<file path=ppt/slides/_rels/slide14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0.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0.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2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20.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0.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0.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0.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0.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0.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0.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0.xml"/></Relationships>
</file>

<file path=ppt/slides/_rels/slide16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0.xml"/></Relationships>
</file>

<file path=ppt/slides/_rels/slide16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0.xml"/></Relationships>
</file>

<file path=ppt/slides/_rels/slide16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20.xml"/></Relationships>
</file>

<file path=ppt/slides/_rels/slide16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0.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20.xml"/></Relationships>
</file>

<file path=ppt/slides/_rels/slide1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4.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9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1.jpeg"/><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5.jpeg"/><Relationship Id="rId1" Type="http://schemas.openxmlformats.org/officeDocument/2006/relationships/slideLayout" Target="../slideLayouts/slideLayout83.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83.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83.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83.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83.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83.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3.xml"/></Relationships>
</file>

<file path=ppt/slides/_rels/slide20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83.xml"/></Relationships>
</file>

<file path=ppt/slides/_rels/slide20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83.xml"/></Relationships>
</file>

<file path=ppt/slides/_rels/slide21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83.xml"/></Relationships>
</file>

<file path=ppt/slides/_rels/slide21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83.xml"/></Relationships>
</file>

<file path=ppt/slides/_rels/slide21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83.xml"/></Relationships>
</file>

<file path=ppt/slides/_rels/slide21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83.xml"/></Relationships>
</file>

<file path=ppt/slides/_rels/slide21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83.xml"/></Relationships>
</file>

<file path=ppt/slides/_rels/slide21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3.xml"/></Relationships>
</file>

<file path=ppt/slides/_rels/slide21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83.xml"/></Relationships>
</file>

<file path=ppt/slides/_rels/slide21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83.xml"/></Relationships>
</file>

<file path=ppt/slides/_rels/slide21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83.xml"/></Relationships>
</file>

<file path=ppt/slides/_rels/slide22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83.xml"/></Relationships>
</file>

<file path=ppt/slides/_rels/slide22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83.xml"/></Relationships>
</file>

<file path=ppt/slides/_rels/slide22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83.xml"/></Relationships>
</file>

<file path=ppt/slides/_rels/slide22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83.xml"/></Relationships>
</file>

<file path=ppt/slides/_rels/slide22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83.xml"/></Relationships>
</file>

<file path=ppt/slides/_rels/slide22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83.xml"/></Relationships>
</file>

<file path=ppt/slides/_rels/slide2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4.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3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65.xml"/><Relationship Id="rId1" Type="http://schemas.openxmlformats.org/officeDocument/2006/relationships/slideLayout" Target="../slideLayouts/slideLayout94.xml"/></Relationships>
</file>

<file path=ppt/slides/_rels/slide2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83.xml"/></Relationships>
</file>

<file path=ppt/slides/_rels/slide23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94.xml"/></Relationships>
</file>

<file path=ppt/slides/_rels/slide23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94.xml"/></Relationships>
</file>

<file path=ppt/slides/_rels/slide23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94.xml"/></Relationships>
</file>

<file path=ppt/slides/_rels/slide23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94.xml"/></Relationships>
</file>

<file path=ppt/slides/_rels/slide23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94.xml"/></Relationships>
</file>

<file path=ppt/slides/_rels/slide23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94.xml"/></Relationships>
</file>

<file path=ppt/slides/_rels/slide23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94.xml"/></Relationships>
</file>

<file path=ppt/slides/_rels/slide239.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240.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94.xml"/></Relationships>
</file>

<file path=ppt/slides/_rels/slide24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94.xml"/></Relationships>
</file>

<file path=ppt/slides/_rels/slide242.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94.xml"/></Relationships>
</file>

<file path=ppt/slides/_rels/slide24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94.xml"/></Relationships>
</file>

<file path=ppt/slides/_rels/slide244.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94.xml"/></Relationships>
</file>

<file path=ppt/slides/_rels/slide24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94.xml"/></Relationships>
</file>

<file path=ppt/slides/_rels/slide246.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94.xml"/></Relationships>
</file>

<file path=ppt/slides/_rels/slide247.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94.xml"/></Relationships>
</file>

<file path=ppt/slides/_rels/slide24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9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50.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94.xml"/></Relationships>
</file>

<file path=ppt/slides/_rels/slide251.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94.xml"/></Relationships>
</file>

<file path=ppt/slides/_rels/slide252.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94.xml"/></Relationships>
</file>

<file path=ppt/slides/_rels/slide25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94.xml"/></Relationships>
</file>

<file path=ppt/slides/_rels/slide25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255.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94.xml"/></Relationships>
</file>

<file path=ppt/slides/_rels/slide25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94.xml"/></Relationships>
</file>

<file path=ppt/slides/_rels/slide25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7.xml"/><Relationship Id="rId1" Type="http://schemas.openxmlformats.org/officeDocument/2006/relationships/slideLayout" Target="../slideLayouts/slideLayout281.xml"/></Relationships>
</file>

<file path=ppt/slides/_rels/slide25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68.xml"/><Relationship Id="rId1" Type="http://schemas.openxmlformats.org/officeDocument/2006/relationships/slideLayout" Target="../slideLayouts/slideLayout281.xml"/></Relationships>
</file>

<file path=ppt/slides/_rels/slide25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69.xml"/><Relationship Id="rId1" Type="http://schemas.openxmlformats.org/officeDocument/2006/relationships/slideLayout" Target="../slideLayouts/slideLayout28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6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70.xml"/><Relationship Id="rId1" Type="http://schemas.openxmlformats.org/officeDocument/2006/relationships/slideLayout" Target="../slideLayouts/slideLayout281.xml"/></Relationships>
</file>

<file path=ppt/slides/_rels/slide26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71.xml"/><Relationship Id="rId1" Type="http://schemas.openxmlformats.org/officeDocument/2006/relationships/slideLayout" Target="../slideLayouts/slideLayout281.xml"/></Relationships>
</file>

<file path=ppt/slides/_rels/slide26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72.xml"/><Relationship Id="rId1" Type="http://schemas.openxmlformats.org/officeDocument/2006/relationships/slideLayout" Target="../slideLayouts/slideLayout281.xml"/></Relationships>
</file>

<file path=ppt/slides/_rels/slide26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73.xml"/><Relationship Id="rId1" Type="http://schemas.openxmlformats.org/officeDocument/2006/relationships/slideLayout" Target="../slideLayouts/slideLayout281.xml"/></Relationships>
</file>

<file path=ppt/slides/_rels/slide26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74.xml"/><Relationship Id="rId1" Type="http://schemas.openxmlformats.org/officeDocument/2006/relationships/slideLayout" Target="../slideLayouts/slideLayout281.xml"/></Relationships>
</file>

<file path=ppt/slides/_rels/slide26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5.xml"/><Relationship Id="rId1" Type="http://schemas.openxmlformats.org/officeDocument/2006/relationships/slideLayout" Target="../slideLayouts/slideLayout281.xml"/></Relationships>
</file>

<file path=ppt/slides/_rels/slide26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76.xml"/><Relationship Id="rId1" Type="http://schemas.openxmlformats.org/officeDocument/2006/relationships/slideLayout" Target="../slideLayouts/slideLayout281.xml"/></Relationships>
</file>

<file path=ppt/slides/_rels/slide26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77.xml"/><Relationship Id="rId1" Type="http://schemas.openxmlformats.org/officeDocument/2006/relationships/slideLayout" Target="../slideLayouts/slideLayout281.xml"/></Relationships>
</file>

<file path=ppt/slides/_rels/slide26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78.xml"/><Relationship Id="rId1" Type="http://schemas.openxmlformats.org/officeDocument/2006/relationships/slideLayout" Target="../slideLayouts/slideLayout281.xml"/></Relationships>
</file>

<file path=ppt/slides/_rels/slide26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79.xml"/><Relationship Id="rId1" Type="http://schemas.openxmlformats.org/officeDocument/2006/relationships/slideLayout" Target="../slideLayouts/slideLayout28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7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80.xml"/><Relationship Id="rId1" Type="http://schemas.openxmlformats.org/officeDocument/2006/relationships/slideLayout" Target="../slideLayouts/slideLayout281.xml"/></Relationships>
</file>

<file path=ppt/slides/_rels/slide27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81.xml"/><Relationship Id="rId1" Type="http://schemas.openxmlformats.org/officeDocument/2006/relationships/slideLayout" Target="../slideLayouts/slideLayout28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82.xml"/><Relationship Id="rId1" Type="http://schemas.openxmlformats.org/officeDocument/2006/relationships/slideLayout" Target="../slideLayouts/slideLayout82.xml"/></Relationships>
</file>

<file path=ppt/slides/_rels/slide27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94.xml"/></Relationships>
</file>

<file path=ppt/slides/_rels/slide27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94.xml"/></Relationships>
</file>

<file path=ppt/slides/_rels/slide2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4.xml"/></Relationships>
</file>

<file path=ppt/slides/_rels/slide27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94.xml"/></Relationships>
</file>

<file path=ppt/slides/_rels/slide278.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94.xml"/></Relationships>
</file>

<file path=ppt/slides/_rels/slide2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28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7.jpeg"/><Relationship Id="rId1" Type="http://schemas.openxmlformats.org/officeDocument/2006/relationships/slideLayout" Target="../slideLayouts/slideLayout83.xml"/></Relationships>
</file>

<file path=ppt/slides/_rels/slide28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83.xml"/></Relationships>
</file>

<file path=ppt/slides/_rels/slide28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83.xml"/></Relationships>
</file>

<file path=ppt/slides/_rels/slide283.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83.xml"/></Relationships>
</file>

<file path=ppt/slides/_rels/slide28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83.xml"/></Relationships>
</file>

<file path=ppt/slides/_rels/slide28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83.xml"/></Relationships>
</file>

<file path=ppt/slides/_rels/slide286.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83.xml"/></Relationships>
</file>

<file path=ppt/slides/_rels/slide287.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83.xml"/></Relationships>
</file>

<file path=ppt/slides/_rels/slide28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8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29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83.xml"/></Relationships>
</file>

<file path=ppt/slides/_rels/slide292.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83.xml"/></Relationships>
</file>

<file path=ppt/slides/_rels/slide29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83.xml"/></Relationships>
</file>

<file path=ppt/slides/_rels/slide294.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83.xml"/></Relationships>
</file>

<file path=ppt/slides/_rels/slide295.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83.xml"/></Relationships>
</file>

<file path=ppt/slides/_rels/slide296.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83.xml"/></Relationships>
</file>

<file path=ppt/slides/_rels/slide297.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83.xml"/></Relationships>
</file>

<file path=ppt/slides/_rels/slide29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83.xml"/></Relationships>
</file>

<file path=ppt/slides/_rels/slide299.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300.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83.xml"/></Relationships>
</file>

<file path=ppt/slides/_rels/slide3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84.xml"/><Relationship Id="rId1" Type="http://schemas.openxmlformats.org/officeDocument/2006/relationships/slideLayout" Target="../slideLayouts/slideLayout82.xml"/></Relationships>
</file>

<file path=ppt/slides/_rels/slide30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5.xml"/><Relationship Id="rId1" Type="http://schemas.openxmlformats.org/officeDocument/2006/relationships/slideLayout" Target="../slideLayouts/slideLayout158.xml"/></Relationships>
</file>

<file path=ppt/slides/_rels/slide3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6.xml"/><Relationship Id="rId1" Type="http://schemas.openxmlformats.org/officeDocument/2006/relationships/slideLayout" Target="../slideLayouts/slideLayout158.xml"/></Relationships>
</file>

<file path=ppt/slides/_rels/slide30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87.xml"/><Relationship Id="rId1" Type="http://schemas.openxmlformats.org/officeDocument/2006/relationships/slideLayout" Target="../slideLayouts/slideLayout158.xml"/></Relationships>
</file>

<file path=ppt/slides/_rels/slide30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88.xml"/><Relationship Id="rId1" Type="http://schemas.openxmlformats.org/officeDocument/2006/relationships/slideLayout" Target="../slideLayouts/slideLayout158.xml"/></Relationships>
</file>

<file path=ppt/slides/_rels/slide30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9.xml"/><Relationship Id="rId1" Type="http://schemas.openxmlformats.org/officeDocument/2006/relationships/slideLayout" Target="../slideLayouts/slideLayout158.xml"/></Relationships>
</file>

<file path=ppt/slides/_rels/slide30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0.xml"/><Relationship Id="rId1" Type="http://schemas.openxmlformats.org/officeDocument/2006/relationships/slideLayout" Target="../slideLayouts/slideLayout15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31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58.xml"/></Relationships>
</file>

<file path=ppt/slides/_rels/slide311.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58.xml"/></Relationships>
</file>

<file path=ppt/slides/_rels/slide312.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58.xml"/></Relationships>
</file>

<file path=ppt/slides/_rels/slide31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91.xml"/><Relationship Id="rId1" Type="http://schemas.openxmlformats.org/officeDocument/2006/relationships/slideLayout" Target="../slideLayouts/slideLayout158.xml"/></Relationships>
</file>

<file path=ppt/slides/_rels/slide31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58.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1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92.xml"/><Relationship Id="rId1" Type="http://schemas.openxmlformats.org/officeDocument/2006/relationships/slideLayout" Target="../slideLayouts/slideLayout8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18.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90.jpeg"/></Relationships>
</file>

<file path=ppt/slides/_rels/slide31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92.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2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95.xml"/><Relationship Id="rId1" Type="http://schemas.openxmlformats.org/officeDocument/2006/relationships/slideLayout" Target="../slideLayouts/slideLayout213.xml"/></Relationships>
</file>

<file path=ppt/slides/_rels/slide32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291.png"/></Relationships>
</file>

<file path=ppt/slides/_rels/slide32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97.xml"/><Relationship Id="rId1" Type="http://schemas.openxmlformats.org/officeDocument/2006/relationships/slideLayout" Target="../slideLayouts/slideLayout69.xml"/></Relationships>
</file>

<file path=ppt/slides/_rels/slide32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98.xml"/><Relationship Id="rId1" Type="http://schemas.openxmlformats.org/officeDocument/2006/relationships/slideLayout" Target="../slideLayouts/slideLayout259.xml"/><Relationship Id="rId4" Type="http://schemas.openxmlformats.org/officeDocument/2006/relationships/image" Target="../media/image297.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60.emf"/></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53.xml"/></Relationships>
</file>

<file path=ppt/slides/_rels/slide32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330.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04.xml"/><Relationship Id="rId1" Type="http://schemas.openxmlformats.org/officeDocument/2006/relationships/slideLayout" Target="../slideLayouts/slideLayout107.xml"/></Relationships>
</file>

<file path=ppt/slides/_rels/slide3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5.xml"/><Relationship Id="rId1" Type="http://schemas.openxmlformats.org/officeDocument/2006/relationships/slideLayout" Target="../slideLayouts/slideLayout94.xml"/></Relationships>
</file>

<file path=ppt/slides/_rels/slide332.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106.xml"/><Relationship Id="rId1" Type="http://schemas.openxmlformats.org/officeDocument/2006/relationships/slideLayout" Target="../slideLayouts/slideLayout94.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08.xml"/><Relationship Id="rId1" Type="http://schemas.openxmlformats.org/officeDocument/2006/relationships/slideLayout" Target="../slideLayouts/slideLayout57.xml"/><Relationship Id="rId4" Type="http://schemas.openxmlformats.org/officeDocument/2006/relationships/image" Target="../media/image303.png"/></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5.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75.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75.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5.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75.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75.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75.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75.xml"/></Relationships>
</file>

<file path=ppt/slides/_rels/slide344.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118.xml"/><Relationship Id="rId1" Type="http://schemas.openxmlformats.org/officeDocument/2006/relationships/slideLayout" Target="../slideLayouts/slideLayout275.xml"/></Relationships>
</file>

<file path=ppt/slides/_rels/slide345.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19.xml"/><Relationship Id="rId1" Type="http://schemas.openxmlformats.org/officeDocument/2006/relationships/slideLayout" Target="../slideLayouts/slideLayout230.xml"/></Relationships>
</file>

<file path=ppt/slides/_rels/slide346.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20.xml"/><Relationship Id="rId1" Type="http://schemas.openxmlformats.org/officeDocument/2006/relationships/slideLayout" Target="../slideLayouts/slideLayout230.xml"/></Relationships>
</file>

<file path=ppt/slides/_rels/slide347.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121.xml"/><Relationship Id="rId1" Type="http://schemas.openxmlformats.org/officeDocument/2006/relationships/slideLayout" Target="../slideLayouts/slideLayout227.xml"/><Relationship Id="rId4" Type="http://schemas.openxmlformats.org/officeDocument/2006/relationships/image" Target="../media/image307.jpeg"/></Relationships>
</file>

<file path=ppt/slides/_rels/slide34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122.xml"/><Relationship Id="rId1" Type="http://schemas.openxmlformats.org/officeDocument/2006/relationships/slideLayout" Target="../slideLayouts/slideLayout31.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5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24.xml"/><Relationship Id="rId1" Type="http://schemas.openxmlformats.org/officeDocument/2006/relationships/slideLayout" Target="../slideLayouts/slideLayout57.xml"/><Relationship Id="rId4" Type="http://schemas.openxmlformats.org/officeDocument/2006/relationships/image" Target="../media/image310.pn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microsoft.com/office/2007/relationships/hdphoto" Target="../media/hdphoto1.wdp"/><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5.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0.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0.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0.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0.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0.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0.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65.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605" y="4306600"/>
            <a:ext cx="9049395" cy="1121891"/>
          </a:xfrm>
        </p:spPr>
        <p:txBody>
          <a:bodyPr/>
          <a:lstStyle/>
          <a:p>
            <a:pPr algn="l" rtl="1"/>
            <a:r>
              <a:rPr lang="ar-JO" sz="6600" dirty="0">
                <a:effectLst>
                  <a:glow rad="177800">
                    <a:schemeClr val="bg2"/>
                  </a:glow>
                </a:effectLst>
                <a:cs typeface="Arial" panose="020B0604020202020204" pitchFamily="34" charset="0"/>
              </a:rPr>
              <a:t>تكوين</a:t>
            </a:r>
            <a:r>
              <a:rPr lang="en-US" sz="6600" dirty="0">
                <a:effectLst>
                  <a:glow rad="177800">
                    <a:schemeClr val="bg2"/>
                  </a:glow>
                </a:effectLst>
                <a:cs typeface="Arial" panose="020B0604020202020204" pitchFamily="34" charset="0"/>
              </a:rPr>
              <a:t> </a:t>
            </a:r>
            <a:r>
              <a:rPr lang="ar-SA" sz="6600" dirty="0">
                <a:effectLst>
                  <a:glow rad="177800">
                    <a:schemeClr val="bg2"/>
                  </a:glow>
                </a:effectLst>
                <a:cs typeface="Arial" panose="020B0604020202020204" pitchFamily="34" charset="0"/>
              </a:rPr>
              <a:t>٣٧-٥٠</a:t>
            </a:r>
            <a:r>
              <a:rPr lang="en-US" sz="6600" dirty="0">
                <a:effectLst>
                  <a:glow rad="177800">
                    <a:schemeClr val="bg2"/>
                  </a:glow>
                </a:effectLst>
                <a:cs typeface="Arial" panose="020B0604020202020204" pitchFamily="34" charset="0"/>
              </a:rPr>
              <a:t> </a:t>
            </a:r>
          </a:p>
        </p:txBody>
      </p:sp>
      <p:sp>
        <p:nvSpPr>
          <p:cNvPr id="7" name="Rectangle 6">
            <a:extLst>
              <a:ext uri="{FF2B5EF4-FFF2-40B4-BE49-F238E27FC236}">
                <a16:creationId xmlns:a16="http://schemas.microsoft.com/office/drawing/2014/main" id="{E64CA5C9-7369-8D45-BE5A-548248A16426}"/>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تكوين</a:t>
            </a:r>
            <a:endParaRPr lang="en-US" altLang="zh-CN"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2147" name="Text Box 4"/>
          <p:cNvSpPr txBox="1">
            <a:spLocks noChangeArrowheads="1"/>
          </p:cNvSpPr>
          <p:nvPr/>
        </p:nvSpPr>
        <p:spPr bwMode="auto">
          <a:xfrm>
            <a:off x="8557867" y="739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483959"/>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i="0" kern="1200" dirty="0">
                          <a:solidFill>
                            <a:schemeClr val="bg1"/>
                          </a:solidFill>
                          <a:effectLst/>
                          <a:latin typeface="Arial" panose="020B0604020202020204" pitchFamily="34" charset="0"/>
                          <a:cs typeface="Arial" panose="020B0604020202020204" pitchFamily="34" charset="0"/>
                        </a:rPr>
                        <a:t>الأصل في الإختيار و الوعد</a:t>
                      </a:r>
                      <a:endParaRPr lang="en-US"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الخليقة</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i="0"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الطوفان</a:t>
                      </a:r>
                      <a:endParaRPr lang="en-US" sz="16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بابل</a:t>
                      </a:r>
                      <a:endParaRPr lang="en-US" sz="16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إبراهيم</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إسحق</a:t>
                      </a:r>
                      <a:endParaRPr lang="en-US" sz="11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يعقوب</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يوسف</a:t>
                      </a:r>
                      <a:endParaRPr lang="en-US" sz="11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الأحداث</a:t>
                      </a:r>
                      <a:r>
                        <a:rPr lang="ar-JO" sz="1600" b="1" i="0" baseline="0" dirty="0">
                          <a:solidFill>
                            <a:schemeClr val="bg1"/>
                          </a:solidFill>
                          <a:latin typeface="Arial" panose="020B0604020202020204" pitchFamily="34" charset="0"/>
                          <a:cs typeface="Arial" panose="020B0604020202020204" pitchFamily="34" charset="0"/>
                        </a:rPr>
                        <a:t> الأولية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الشخصيات الآبائية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rtl="1"/>
                      <a:r>
                        <a:rPr lang="ar-JO" sz="1600" b="1" i="0" dirty="0">
                          <a:solidFill>
                            <a:schemeClr val="bg1"/>
                          </a:solidFill>
                          <a:latin typeface="Arial" panose="020B0604020202020204" pitchFamily="34" charset="0"/>
                          <a:cs typeface="Arial" panose="020B0604020202020204" pitchFamily="34" charset="0"/>
                        </a:rPr>
                        <a:t>1 : 1 – 11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rtl="1"/>
                      <a:r>
                        <a:rPr lang="ar-JO" sz="1600" b="1" i="0" dirty="0">
                          <a:solidFill>
                            <a:schemeClr val="bg1"/>
                          </a:solidFill>
                          <a:latin typeface="Arial" panose="020B0604020202020204" pitchFamily="34" charset="0"/>
                          <a:cs typeface="Arial" panose="020B0604020202020204" pitchFamily="34" charset="0"/>
                        </a:rPr>
                        <a:t>11 : 27 – 50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اختيار</a:t>
                      </a:r>
                      <a:r>
                        <a:rPr lang="ar-JO" sz="1600" b="1" i="0" baseline="0" dirty="0">
                          <a:solidFill>
                            <a:schemeClr val="bg1"/>
                          </a:solidFill>
                          <a:latin typeface="Arial" panose="020B0604020202020204" pitchFamily="34" charset="0"/>
                          <a:cs typeface="Arial" panose="020B0604020202020204" pitchFamily="34" charset="0"/>
                        </a:rPr>
                        <a:t>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وعد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آدم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إبراهيم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خمس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4</a:t>
                      </a:r>
                      <a:r>
                        <a:rPr lang="ar-JO" sz="1600" b="1" i="0" baseline="0" dirty="0">
                          <a:solidFill>
                            <a:schemeClr val="bg1"/>
                          </a:solidFill>
                          <a:latin typeface="Arial" panose="020B0604020202020204" pitchFamily="34" charset="0"/>
                          <a:cs typeface="Arial" panose="020B0604020202020204" pitchFamily="34" charset="0"/>
                        </a:rPr>
                        <a:t> أخماس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بلاد</a:t>
                      </a:r>
                      <a:r>
                        <a:rPr lang="ar-JO" sz="1600" b="1" i="0" baseline="0" dirty="0">
                          <a:solidFill>
                            <a:schemeClr val="bg1"/>
                          </a:solidFill>
                          <a:latin typeface="Arial" panose="020B0604020202020204" pitchFamily="34" charset="0"/>
                          <a:cs typeface="Arial" panose="020B0604020202020204" pitchFamily="34" charset="0"/>
                        </a:rPr>
                        <a:t> ما بين النهرين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dirty="0">
                          <a:solidFill>
                            <a:schemeClr val="bg1"/>
                          </a:solidFill>
                          <a:latin typeface="Arial" panose="020B0604020202020204" pitchFamily="34" charset="0"/>
                          <a:cs typeface="Arial" panose="020B0604020202020204" pitchFamily="34" charset="0"/>
                        </a:rPr>
                        <a:t>كنعان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681366">
                <a:tc gridSpan="8">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2083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4143 – 2060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215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2060</a:t>
                      </a:r>
                      <a:r>
                        <a:rPr lang="ar-JO" sz="1600" b="1" i="0" kern="1200" baseline="0" dirty="0">
                          <a:solidFill>
                            <a:schemeClr val="bg1"/>
                          </a:solidFill>
                          <a:effectLst/>
                          <a:latin typeface="Arial" panose="020B0604020202020204" pitchFamily="34" charset="0"/>
                          <a:cs typeface="Arial" panose="020B0604020202020204" pitchFamily="34" charset="0"/>
                        </a:rPr>
                        <a:t> – 1845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71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1845 – 1774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مواليد</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السموات و الأرض</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تارح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الخليقة</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ما بعد الخليقة</a:t>
                      </a:r>
                      <a:endParaRPr lang="en-US" sz="14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إبراهيم و 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ابناء</a:t>
                      </a:r>
                      <a:r>
                        <a:rPr lang="ar-JO" sz="1400" b="1" i="0"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يوسف</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rtl="1">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 1 : 1</a:t>
                      </a:r>
                      <a:br>
                        <a:rPr lang="en-US" sz="1400" b="1" i="0" dirty="0">
                          <a:solidFill>
                            <a:schemeClr val="bg1"/>
                          </a:solidFill>
                          <a:effectLst/>
                          <a:latin typeface="Arial" panose="020B0604020202020204" pitchFamily="34" charset="0"/>
                          <a:cs typeface="Arial" panose="020B0604020202020204" pitchFamily="34" charset="0"/>
                        </a:rPr>
                      </a:br>
                      <a:r>
                        <a:rPr lang="en-US" sz="1400" b="1" i="0" dirty="0">
                          <a:solidFill>
                            <a:schemeClr val="bg1"/>
                          </a:solidFill>
                          <a:effectLst/>
                          <a:latin typeface="Arial" panose="020B0604020202020204" pitchFamily="34" charset="0"/>
                          <a:cs typeface="Arial" panose="020B0604020202020204" pitchFamily="34" charset="0"/>
                        </a:rPr>
                        <a:t>3 : 2</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 : 4 –</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 4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5</a:t>
                      </a:r>
                      <a:r>
                        <a:rPr lang="ar-JO" sz="1400" b="1" i="0" baseline="0" dirty="0">
                          <a:solidFill>
                            <a:schemeClr val="bg1"/>
                          </a:solidFill>
                          <a:effectLst/>
                          <a:latin typeface="Arial" panose="020B0604020202020204" pitchFamily="34" charset="0"/>
                          <a:ea typeface="+mn-ea"/>
                          <a:cs typeface="Arial" panose="020B0604020202020204" pitchFamily="34" charset="0"/>
                        </a:rPr>
                        <a:t> : 1 – 6 : 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6 : 9 – 9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10 : 1 – 11 : 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10 - 26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27 – 25 : 11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12 - 18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19 – 35 :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36 : 1 – 37 : 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37 : 2 – 50 :</a:t>
                      </a:r>
                      <a:r>
                        <a:rPr lang="ar-JO" sz="1400" b="1" i="0" baseline="0" dirty="0">
                          <a:solidFill>
                            <a:schemeClr val="bg1"/>
                          </a:solidFill>
                          <a:effectLst/>
                          <a:latin typeface="Arial" panose="020B0604020202020204" pitchFamily="34" charset="0"/>
                          <a:cs typeface="Arial" panose="020B0604020202020204" pitchFamily="34" charset="0"/>
                        </a:rPr>
                        <a:t>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يغطي 2369 سنة من التاريخ</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كتب خلال التيهان في البرية (1405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3113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3281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0321275D-1C57-6EA2-7866-839731AD068A}"/>
              </a:ext>
            </a:extLst>
          </p:cNvPr>
          <p:cNvSpPr>
            <a:spLocks noGrp="1"/>
          </p:cNvSpPr>
          <p:nvPr>
            <p:ph type="title" idx="4294967295"/>
          </p:nvPr>
        </p:nvSpPr>
        <p:spPr>
          <a:xfrm>
            <a:off x="1775012" y="5573645"/>
            <a:ext cx="8157882" cy="665466"/>
          </a:xfrm>
          <a:solidFill>
            <a:srgbClr val="E9E9EC"/>
          </a:solidFill>
        </p:spPr>
        <p:txBody>
          <a:bodyPr/>
          <a:lstStyle/>
          <a:p>
            <a:pPr algn="l"/>
            <a:r>
              <a:rPr lang="ar-SA" sz="3600" b="1"/>
              <a:t>يوسف يعمل لدى فوطيفار</a:t>
            </a:r>
            <a:endParaRPr lang="en-US" sz="3600" b="1"/>
          </a:p>
        </p:txBody>
      </p:sp>
      <p:sp>
        <p:nvSpPr>
          <p:cNvPr id="4" name="Title 2">
            <a:extLst>
              <a:ext uri="{FF2B5EF4-FFF2-40B4-BE49-F238E27FC236}">
                <a16:creationId xmlns:a16="http://schemas.microsoft.com/office/drawing/2014/main" id="{62CC2ECC-D94E-6CC4-C55E-409A6DA115DE}"/>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lvl="0" algn="l"/>
            <a:r>
              <a:rPr lang="ar-SA" sz="2800" b="1">
                <a:solidFill>
                  <a:prstClr val="black"/>
                </a:solidFill>
              </a:rPr>
              <a:t>سفر التكوين 39: 1-23</a:t>
            </a:r>
            <a:endParaRPr kumimoji="0" lang="en-US" sz="2800" b="1" u="none" strike="noStrike" kern="1200" cap="none" spc="0" normalizeH="0" baseline="0" noProof="0">
              <a:ln>
                <a:noFill/>
              </a:ln>
              <a:solidFill>
                <a:prstClr val="black"/>
              </a:solidFill>
              <a:effectLst/>
              <a:uLnTx/>
              <a:uFillTx/>
              <a:latin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نشاة العالم</a:t>
            </a:r>
          </a:p>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تجربة و سقوط الإنسان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الكراهية و الجريمة الأولى</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بناء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ثوران الطوفان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الخروج من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بداية وعد قوس قزح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أولاد و أحفاد نوح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تشتت الأمم من بابل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ارتحال عائلة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لوط يترك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الله يحسب أبرام باراً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ولادة إسماعيل من هاجر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التضرع لأجل تبرير سدوم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خراب سدوم و عمورة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مغامرة إبراهيم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وصول إسحق الموعود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 إمتحان إيمان إبراهيم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نهاية حياة سارة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اختيار رفقة كزوجة</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ولادة التوأمين عيسو و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 عداوة بين إسحق و الفلسطينيين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 السلم السماوي في بيت إيل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الفوز بليئة و راحيل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إضافات إلى عائلة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الهرب من لابان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السعي لمصارعة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صداقة جديدة مع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الإنتقام لتدنيس دينة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تغيير الإسم إلى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 ذكر نسل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 غدر إخوة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 ثامار الزانية تخدع يهوذا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تفسير الحلمين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 تعيين يوسف حاكماً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 سجن رأوبين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43. رحلة ثانية إلى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احتجاز بنيامين لأجل الكأس</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 الإعلان عن هوية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 بيت جديد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 خطة لإنقاذ مصر</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 تبني منسى و أفرايم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49. إعلان بركة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علاقة جديدة بين الإخوة</a:t>
            </a:r>
          </a:p>
        </p:txBody>
      </p:sp>
    </p:spTree>
    <p:extLst>
      <p:ext uri="{BB962C8B-B14F-4D97-AF65-F5344CB8AC3E}">
        <p14:creationId xmlns:p14="http://schemas.microsoft.com/office/powerpoint/2010/main" val="10233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B8423B4-706F-D470-2ED0-A2C2937BBFD0}"/>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0321275D-1C57-6EA2-7866-839731AD068A}"/>
              </a:ext>
            </a:extLst>
          </p:cNvPr>
          <p:cNvSpPr>
            <a:spLocks noGrp="1"/>
          </p:cNvSpPr>
          <p:nvPr>
            <p:ph type="title" idx="4294967295"/>
          </p:nvPr>
        </p:nvSpPr>
        <p:spPr>
          <a:xfrm>
            <a:off x="1775012" y="5573645"/>
            <a:ext cx="8157882" cy="665466"/>
          </a:xfrm>
          <a:solidFill>
            <a:srgbClr val="E9E9EC"/>
          </a:solidFill>
        </p:spPr>
        <p:txBody>
          <a:bodyPr/>
          <a:lstStyle/>
          <a:p>
            <a:pPr algn="l"/>
            <a:r>
              <a:rPr lang="ar-SA" sz="2800" b="1"/>
              <a:t>جوزيف يفسر الأحلام أثناء وجوده في السجن</a:t>
            </a:r>
            <a:endParaRPr lang="en-US" sz="2800" b="1"/>
          </a:p>
        </p:txBody>
      </p:sp>
      <p:sp>
        <p:nvSpPr>
          <p:cNvPr id="4" name="Title 2">
            <a:extLst>
              <a:ext uri="{FF2B5EF4-FFF2-40B4-BE49-F238E27FC236}">
                <a16:creationId xmlns:a16="http://schemas.microsoft.com/office/drawing/2014/main" id="{62CC2ECC-D94E-6CC4-C55E-409A6DA115DE}"/>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lvl="0" algn="l"/>
            <a:r>
              <a:rPr lang="ar-SA" sz="2000" b="1">
                <a:solidFill>
                  <a:prstClr val="black"/>
                </a:solidFill>
              </a:rPr>
              <a:t>سفر التكوين 39:21–40:23</a:t>
            </a:r>
            <a:endParaRPr kumimoji="0" lang="en-US" sz="2000" b="1" u="none" strike="noStrike" kern="1200" cap="none" spc="0"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3964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rPr>
              <a:t>كن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أميناً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أميناً</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692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37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و الخباز و الساقي</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23283" y="4752966"/>
            <a:ext cx="8242648"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39: 20-40: 23 </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6163C01-AFC5-3E66-CD3E-5166C4DC5BFB}"/>
              </a:ext>
            </a:extLst>
          </p:cNvPr>
          <p:cNvGrpSpPr/>
          <p:nvPr/>
        </p:nvGrpSpPr>
        <p:grpSpPr>
          <a:xfrm>
            <a:off x="322453" y="289933"/>
            <a:ext cx="3880508" cy="1429276"/>
            <a:chOff x="311150" y="2708120"/>
            <a:chExt cx="3880508" cy="1654364"/>
          </a:xfrm>
        </p:grpSpPr>
        <p:sp>
          <p:nvSpPr>
            <p:cNvPr id="8" name="TextBox 7">
              <a:extLst>
                <a:ext uri="{FF2B5EF4-FFF2-40B4-BE49-F238E27FC236}">
                  <a16:creationId xmlns:a16="http://schemas.microsoft.com/office/drawing/2014/main" id="{EEEABA1D-9944-2B90-DE30-35C35A03A6B5}"/>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71C0F129-4906-4334-DBD7-231FFDAE66DA}"/>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D9A72868-94C8-A0BF-3EC1-8A19264A6342}"/>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EA8CC2E-CF55-31BF-9B87-E0D2BE7EA96B}"/>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B25943C-20F9-3417-3E98-B4F3F3C9ED8E}"/>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EF9CA72-723D-E099-F349-D7A81A0E1A4A}"/>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D81AB43-9731-DF81-FD34-EE4D2C32FCA8}"/>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43B0C3A-7AC0-14AA-C346-F1ED899B2612}"/>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F864776B-672A-D1CC-3017-EFA2290A619A}"/>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2E2B619-5644-D929-0387-555EED462E6D}"/>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A994901-4148-FFD0-0266-9FCE188D9EF4}"/>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796441624"/>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40</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 الأصنام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31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 أن تكون </a:t>
            </a:r>
            <a:r>
              <a:rPr lang="ar-JO" dirty="0">
                <a:solidFill>
                  <a:srgbClr val="FFFF00"/>
                </a:solidFill>
                <a:effectLst>
                  <a:glow rad="127000">
                    <a:schemeClr val="tx1"/>
                  </a:glow>
                </a:effectLst>
                <a:ea typeface="ＭＳ Ｐゴシック" charset="0"/>
              </a:rPr>
              <a:t>أميناً</a:t>
            </a:r>
            <a:r>
              <a:rPr lang="ar-JO" dirty="0">
                <a:effectLst>
                  <a:glow rad="127000">
                    <a:schemeClr val="tx1"/>
                  </a:glow>
                </a:effectLst>
                <a:ea typeface="ＭＳ Ｐゴシック" charset="0"/>
              </a:rPr>
              <a:t> لله في عالم الأصنام؟</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القلب</a:t>
            </a:r>
            <a:endParaRPr kumimoji="0" lang="en-US"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009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dirty="0">
                <a:solidFill>
                  <a:schemeClr val="tx1"/>
                </a:solidFill>
                <a:effectLst/>
                <a:ea typeface="ＭＳ Ｐゴシック" charset="0"/>
              </a:rPr>
              <a:t>1. افهم أن الملك قد </a:t>
            </a:r>
            <a:r>
              <a:rPr lang="ar-JO" sz="4800" dirty="0">
                <a:solidFill>
                  <a:schemeClr val="accent2"/>
                </a:solidFill>
                <a:effectLst/>
                <a:ea typeface="ＭＳ Ｐゴシック" charset="0"/>
              </a:rPr>
              <a:t>اختارك</a:t>
            </a:r>
            <a:r>
              <a:rPr lang="ar-JO" sz="4800" dirty="0">
                <a:solidFill>
                  <a:schemeClr val="tx1"/>
                </a:solidFill>
                <a:effectLst/>
                <a:ea typeface="ＭＳ Ｐゴシック" charset="0"/>
              </a:rPr>
              <a:t> لتحكم</a:t>
            </a:r>
            <a:endParaRPr lang="en-US" sz="4800" dirty="0">
              <a:solidFill>
                <a:schemeClr val="tx1"/>
              </a:solidFill>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 – 11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5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01288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في السجن (تكوين 40)</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dirty="0">
                <a:effectLst>
                  <a:glow rad="127000">
                    <a:schemeClr val="tx1"/>
                  </a:glow>
                </a:effectLst>
                <a:ea typeface="ＭＳ Ｐゴシック" charset="0"/>
                <a:cs typeface="ＭＳ Ｐゴシック" charset="0"/>
              </a:rPr>
              <a:t>Joseph in Prison (</a:t>
            </a:r>
            <a:r>
              <a:rPr lang="ar-SA" sz="3600" dirty="0">
                <a:effectLst>
                  <a:glow rad="127000">
                    <a:schemeClr val="tx1"/>
                  </a:glow>
                </a:effectLst>
                <a:ea typeface="ＭＳ Ｐゴシック" charset="0"/>
                <a:cs typeface="ＭＳ Ｐゴシック" charset="0"/>
              </a:rPr>
              <a:t>تكوين</a:t>
            </a:r>
            <a:r>
              <a:rPr lang="en-US" sz="3600" dirty="0">
                <a:effectLst>
                  <a:glow rad="127000">
                    <a:schemeClr val="tx1"/>
                  </a:glow>
                </a:effectLst>
                <a:ea typeface="ＭＳ Ｐゴシック" charset="0"/>
                <a:cs typeface="ＭＳ Ｐゴシック" charset="0"/>
              </a:rPr>
              <a:t>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dirty="0">
                <a:solidFill>
                  <a:schemeClr val="tx1"/>
                </a:solidFill>
                <a:effectLst/>
                <a:ea typeface="ＭＳ Ｐゴシック" charset="0"/>
              </a:rPr>
              <a:t>2. افهم أن الملك قد </a:t>
            </a:r>
            <a:r>
              <a:rPr lang="ar-JO" sz="6000" dirty="0">
                <a:solidFill>
                  <a:schemeClr val="accent2"/>
                </a:solidFill>
                <a:effectLst/>
                <a:ea typeface="ＭＳ Ｐゴシック" charset="0"/>
              </a:rPr>
              <a:t>وعدك</a:t>
            </a:r>
            <a:r>
              <a:rPr lang="ar-JO" sz="6000" dirty="0">
                <a:solidFill>
                  <a:schemeClr val="tx1"/>
                </a:solidFill>
                <a:effectLst/>
                <a:ea typeface="ＭＳ Ｐゴシック" charset="0"/>
              </a:rPr>
              <a:t> بالبركة</a:t>
            </a:r>
            <a:endParaRPr lang="en-US" sz="6000" dirty="0">
              <a:solidFill>
                <a:schemeClr val="tx1"/>
              </a:solidFill>
              <a:effectLst/>
              <a:ea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12 – 50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982620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dirty="0">
                <a:effectLst>
                  <a:glow rad="127000">
                    <a:schemeClr val="tx1"/>
                  </a:glow>
                </a:effectLst>
                <a:ea typeface="ＭＳ Ｐゴシック" charset="0"/>
                <a:cs typeface="ＭＳ Ｐゴシック" charset="0"/>
              </a:rPr>
              <a:t>Joseph in Prison (</a:t>
            </a:r>
            <a:r>
              <a:rPr lang="ar-SA" sz="3600" dirty="0">
                <a:effectLst>
                  <a:glow rad="127000">
                    <a:schemeClr val="tx1"/>
                  </a:glow>
                </a:effectLst>
                <a:ea typeface="ＭＳ Ｐゴシック" charset="0"/>
                <a:cs typeface="ＭＳ Ｐゴシック" charset="0"/>
              </a:rPr>
              <a:t>تكوين</a:t>
            </a:r>
            <a:r>
              <a:rPr lang="en-US" sz="3600" dirty="0">
                <a:effectLst>
                  <a:glow rad="127000">
                    <a:schemeClr val="tx1"/>
                  </a:glow>
                </a:effectLst>
                <a:ea typeface="ＭＳ Ｐゴシック" charset="0"/>
                <a:cs typeface="ＭＳ Ｐゴシック" charset="0"/>
              </a:rPr>
              <a:t>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1696378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42 - 50</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النجاة عن طريق</a:t>
            </a:r>
            <a:br>
              <a:rPr lang="ar-JO" sz="4800" dirty="0">
                <a:solidFill>
                  <a:schemeClr val="bg1"/>
                </a:solidFill>
                <a:ea typeface="ＭＳ Ｐゴシック" charset="0"/>
                <a:cs typeface="Arial" panose="020B0604020202020204" pitchFamily="34" charset="0"/>
              </a:rPr>
            </a:br>
            <a:r>
              <a:rPr lang="ar-JO" sz="4800" dirty="0">
                <a:solidFill>
                  <a:schemeClr val="bg1"/>
                </a:solidFill>
                <a:ea typeface="ＭＳ Ｐゴシック" charset="0"/>
                <a:cs typeface="Arial" panose="020B0604020202020204" pitchFamily="34" charset="0"/>
              </a:rPr>
              <a:t>تعظيم يوسف</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يفسر</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أخلام فرعون</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41</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3284EEB-FF88-2877-6124-3C7CEBB58095}"/>
              </a:ext>
            </a:extLst>
          </p:cNvPr>
          <p:cNvGrpSpPr/>
          <p:nvPr/>
        </p:nvGrpSpPr>
        <p:grpSpPr>
          <a:xfrm>
            <a:off x="277848" y="2553630"/>
            <a:ext cx="3880508" cy="1429276"/>
            <a:chOff x="311150" y="2708120"/>
            <a:chExt cx="3880508" cy="1654364"/>
          </a:xfrm>
        </p:grpSpPr>
        <p:sp>
          <p:nvSpPr>
            <p:cNvPr id="6" name="TextBox 5">
              <a:extLst>
                <a:ext uri="{FF2B5EF4-FFF2-40B4-BE49-F238E27FC236}">
                  <a16:creationId xmlns:a16="http://schemas.microsoft.com/office/drawing/2014/main" id="{1E1AA273-78F5-C71D-9A42-98B6BAE91988}"/>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E82492F5-C049-839F-4445-72BEAE9554CE}"/>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CFEED1F8-D7B0-4D62-63DE-8272C59A8445}"/>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24F5E2-1066-6875-5348-87CA862A784B}"/>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57DDFFB-C8EA-630D-10A9-36AA2E5B6956}"/>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1AFC8DB-8BC4-8E36-AFDE-5580D9E7E884}"/>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B22DD78-5593-708F-AD7D-F133C0369605}"/>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15CE664-EA6E-ED1B-0058-69F9F347CF63}"/>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BD64DC2-4A5C-1799-3BA7-987F8AB09AF1}"/>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404AE3B-1AD5-1479-A0D4-C3F8D01C716B}"/>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26A1E5C-8504-6390-07EF-AE013F3E5C1C}"/>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7950934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261237"/>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9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ما و من هو الذي تثق به ليخلصك من خطاياك؟</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463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91711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23194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الكلمة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6801" y="65344"/>
            <a:ext cx="5309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6365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يزورون مصر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42</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44B93E0-ADE2-512B-F2CE-3B3183B5EB62}"/>
              </a:ext>
            </a:extLst>
          </p:cNvPr>
          <p:cNvGrpSpPr/>
          <p:nvPr/>
        </p:nvGrpSpPr>
        <p:grpSpPr>
          <a:xfrm>
            <a:off x="266697" y="2575933"/>
            <a:ext cx="3880508" cy="1429276"/>
            <a:chOff x="311150" y="2708120"/>
            <a:chExt cx="3880508" cy="1654364"/>
          </a:xfrm>
        </p:grpSpPr>
        <p:sp>
          <p:nvSpPr>
            <p:cNvPr id="6" name="TextBox 5">
              <a:extLst>
                <a:ext uri="{FF2B5EF4-FFF2-40B4-BE49-F238E27FC236}">
                  <a16:creationId xmlns:a16="http://schemas.microsoft.com/office/drawing/2014/main" id="{9AE414D8-4614-CA45-9244-40F9873A1F77}"/>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9AB3CD54-5671-DE2E-BCA3-9E1F4652E1A6}"/>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3859AE22-1F4F-C6A1-B871-5C9E32A80D91}"/>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658BC02-8D03-E6BF-2382-C2367DFDF602}"/>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46DC387-EF03-5227-F1A7-22C2CCA3A8F5}"/>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AFD8908-3E44-9949-9360-D19BC58A8415}"/>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DF0BF75-60E5-BD36-BFC6-6C60D404D138}"/>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5B4F3A0-6238-5C56-6952-E801C880C3E3}"/>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02A8BBA-226F-12BB-2768-1BB50B18D442}"/>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E2820E6-E34F-5548-8B51-EA69B26DF73F}"/>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0EA8AF9-02B9-002D-3D7F-007A0D4C3F99}"/>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0010820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37</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37: 1-11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ar-JO" altLang="zh-CN" dirty="0">
                <a:solidFill>
                  <a:schemeClr val="bg1"/>
                </a:solidFill>
                <a:ea typeface="ＭＳ Ｐゴシック" charset="0"/>
                <a:cs typeface="Arial" panose="020B0604020202020204" pitchFamily="34" charset="0"/>
              </a:rPr>
              <a:t>طيش الشباب</a:t>
            </a:r>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06888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43</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9253960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يمتحن إخوته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تكوي</a:t>
            </a:r>
            <a:r>
              <a:rPr lang="ar-JO" sz="3600" dirty="0">
                <a:effectLst>
                  <a:glow rad="127000">
                    <a:schemeClr val="tx1"/>
                  </a:glow>
                </a:effectLst>
                <a:ea typeface="ＭＳ Ｐゴシック" charset="0"/>
              </a:rPr>
              <a:t>ن 42-43</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2924686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صاحب الأحلام</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prstClr val="black"/>
                </a:solidFill>
                <a:latin typeface="Arial" panose="020B0604020202020204" pitchFamily="34" charset="0"/>
                <a:ea typeface="ＭＳ Ｐゴシック" charset="0"/>
                <a:cs typeface="Arial" panose="020B0604020202020204" pitchFamily="34" charset="0"/>
              </a:rPr>
              <a:t>تكوين 37: 1-10</a:t>
            </a:r>
            <a:endParaRPr lang="en-US" sz="4000" b="1" dirty="0">
              <a:solidFill>
                <a:prstClr val="black"/>
              </a:solidFill>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11"/>
          <p:cNvGrpSpPr/>
          <p:nvPr/>
        </p:nvGrpSpPr>
        <p:grpSpPr>
          <a:xfrm>
            <a:off x="322453" y="4460489"/>
            <a:ext cx="3880508" cy="1429276"/>
            <a:chOff x="311150" y="2708120"/>
            <a:chExt cx="3880508" cy="1654364"/>
          </a:xfrm>
        </p:grpSpPr>
        <p:sp>
          <p:nvSpPr>
            <p:cNvPr id="13" name="TextBox 12"/>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027509237"/>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يمتحن إخوته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تكوي</a:t>
            </a:r>
            <a:r>
              <a:rPr lang="ar-JO" sz="3600" dirty="0">
                <a:effectLst>
                  <a:glow rad="127000">
                    <a:schemeClr val="tx1"/>
                  </a:glow>
                </a:effectLst>
                <a:ea typeface="ＭＳ Ｐゴシック" charset="0"/>
              </a:rPr>
              <a:t>ن 42-43</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يعودون إلى مصر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43: 1-45: 15</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442B6A9-EB4A-9A24-3B66-DDB30596A9A3}"/>
              </a:ext>
            </a:extLst>
          </p:cNvPr>
          <p:cNvGrpSpPr/>
          <p:nvPr/>
        </p:nvGrpSpPr>
        <p:grpSpPr>
          <a:xfrm>
            <a:off x="5976121" y="133816"/>
            <a:ext cx="3880508" cy="1429276"/>
            <a:chOff x="311150" y="2708120"/>
            <a:chExt cx="3880508" cy="1654364"/>
          </a:xfrm>
        </p:grpSpPr>
        <p:sp>
          <p:nvSpPr>
            <p:cNvPr id="6" name="TextBox 5">
              <a:extLst>
                <a:ext uri="{FF2B5EF4-FFF2-40B4-BE49-F238E27FC236}">
                  <a16:creationId xmlns:a16="http://schemas.microsoft.com/office/drawing/2014/main" id="{ECC86097-650C-6899-2011-B87F6511668D}"/>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6D048D56-9630-56ED-7F5B-D526C5E3C566}"/>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106E8F4A-2178-D199-7234-552CD6F4804A}"/>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F40385B-CD71-7634-7BC0-E4E266CC2814}"/>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7C269BC-21D4-4733-230A-81D860B658B5}"/>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49D50FA-BC18-BCB8-72A2-AB3CAED14640}"/>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2FB39BC-5FD7-F491-BCA3-3732D80BA8BA}"/>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A28340A-C6C2-B1BF-A773-24047B04419F}"/>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80DB94D-51D4-CF43-D219-3A8C8EFBD5FE}"/>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6B67E37-36D5-0FB6-9128-AFB045426F1C}"/>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40427D7-FB9F-EA75-65FE-98A39FF12694}"/>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4530250"/>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64293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ar-JO" sz="4000" dirty="0">
                <a:solidFill>
                  <a:schemeClr val="tx1"/>
                </a:solidFill>
                <a:effectLst/>
                <a:ea typeface="ＭＳ Ｐゴシック" charset="0"/>
              </a:rPr>
              <a:t>كأس يوسف</a:t>
            </a:r>
            <a:br>
              <a:rPr lang="ar-JO" sz="4000" dirty="0">
                <a:solidFill>
                  <a:schemeClr val="tx1"/>
                </a:solidFill>
                <a:effectLst/>
                <a:ea typeface="ＭＳ Ｐゴシック" charset="0"/>
              </a:rPr>
            </a:br>
            <a:r>
              <a:rPr lang="en-US" sz="4000" dirty="0">
                <a:solidFill>
                  <a:schemeClr val="tx1"/>
                </a:solidFill>
                <a:effectLst/>
                <a:ea typeface="ＭＳ Ｐゴシック" charset="0"/>
              </a:rPr>
              <a:t>(</a:t>
            </a:r>
            <a:r>
              <a:rPr lang="ar-JO" sz="4000" dirty="0">
                <a:solidFill>
                  <a:schemeClr val="tx1"/>
                </a:solidFill>
                <a:effectLst/>
                <a:ea typeface="ＭＳ Ｐゴシック" charset="0"/>
              </a:rPr>
              <a:t>تكوين 44: 17</a:t>
            </a:r>
            <a:r>
              <a:rPr lang="en-US" sz="4000" dirty="0">
                <a:solidFill>
                  <a:schemeClr val="tx1"/>
                </a:solidFill>
                <a:effectLst/>
                <a:ea typeface="ＭＳ Ｐゴシック" charset="0"/>
              </a:rPr>
              <a:t>)</a:t>
            </a:r>
          </a:p>
        </p:txBody>
      </p:sp>
    </p:spTree>
    <p:extLst>
      <p:ext uri="{BB962C8B-B14F-4D97-AF65-F5344CB8AC3E}">
        <p14:creationId xmlns:p14="http://schemas.microsoft.com/office/powerpoint/2010/main" val="3799483178"/>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2AC2-212B-5003-CCB9-F9AB2AAF341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82DEF25-3E21-0DC3-EE24-31F017A0F693}"/>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8628C8FE-097C-01E1-5A3C-1FCE68DF5F10}"/>
              </a:ext>
            </a:extLst>
          </p:cNvPr>
          <p:cNvSpPr>
            <a:spLocks noGrp="1"/>
          </p:cNvSpPr>
          <p:nvPr>
            <p:ph type="title" idx="4294967295"/>
          </p:nvPr>
        </p:nvSpPr>
        <p:spPr>
          <a:xfrm>
            <a:off x="1775012" y="5573645"/>
            <a:ext cx="8157882" cy="665466"/>
          </a:xfrm>
          <a:solidFill>
            <a:srgbClr val="E9E9EC"/>
          </a:solidFill>
        </p:spPr>
        <p:txBody>
          <a:bodyPr/>
          <a:lstStyle/>
          <a:p>
            <a:pPr algn="l"/>
            <a:r>
              <a:rPr lang="ar-SA" sz="3600" b="1"/>
              <a:t>يوسف يلتقي بإخوته</a:t>
            </a:r>
            <a:endParaRPr lang="en-US" sz="3600" b="1"/>
          </a:p>
        </p:txBody>
      </p:sp>
      <p:sp>
        <p:nvSpPr>
          <p:cNvPr id="4" name="Title 2">
            <a:extLst>
              <a:ext uri="{FF2B5EF4-FFF2-40B4-BE49-F238E27FC236}">
                <a16:creationId xmlns:a16="http://schemas.microsoft.com/office/drawing/2014/main" id="{7FEACD05-D39D-DC2A-B144-59E7B7A6727F}"/>
              </a:ext>
            </a:extLst>
          </p:cNvPr>
          <p:cNvSpPr txBox="1">
            <a:spLocks/>
          </p:cNvSpPr>
          <p:nvPr/>
        </p:nvSpPr>
        <p:spPr>
          <a:xfrm>
            <a:off x="1775012" y="6156676"/>
            <a:ext cx="6378497" cy="513066"/>
          </a:xfrm>
          <a:prstGeom prst="rect">
            <a:avLst/>
          </a:prstGeom>
          <a:solidFill>
            <a:srgbClr val="E9E9EC"/>
          </a:solidFill>
          <a:ln w="0">
            <a:noFill/>
          </a:ln>
        </p:spPr>
        <p:txBody>
          <a:bodyPr lIns="0" tIns="0" rIns="0" bIns="0" anchor="ctr">
            <a:noAutofit/>
          </a:bodyPr>
          <a:lst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a:lstStyle>
          <a:p>
            <a:pPr lvl="0" algn="l"/>
            <a:r>
              <a:rPr lang="ar-SA" sz="2000" b="1">
                <a:solidFill>
                  <a:prstClr val="black"/>
                </a:solidFill>
              </a:rPr>
              <a:t>سفر التكوين 43:1–44:15</a:t>
            </a:r>
            <a:endParaRPr kumimoji="0" lang="en-US" sz="2000" b="1" u="none" strike="noStrike" kern="1200" cap="none" spc="0"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5816011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1394228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أنا يوسف</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أحي أبي بعد</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تك 45 : 3</a:t>
            </a: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p>
        </p:txBody>
      </p:sp>
    </p:spTree>
    <p:extLst>
      <p:ext uri="{BB962C8B-B14F-4D97-AF65-F5344CB8AC3E}">
        <p14:creationId xmlns:p14="http://schemas.microsoft.com/office/powerpoint/2010/main" val="2185462940"/>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1841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يلتقي</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مع يعقوب</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45: 16-46: 34</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76909A5-D9E7-4941-4153-FD48C57A1FD8}"/>
              </a:ext>
            </a:extLst>
          </p:cNvPr>
          <p:cNvGrpSpPr/>
          <p:nvPr/>
        </p:nvGrpSpPr>
        <p:grpSpPr>
          <a:xfrm>
            <a:off x="6054180" y="4360128"/>
            <a:ext cx="3880508" cy="1429276"/>
            <a:chOff x="311150" y="2708120"/>
            <a:chExt cx="3880508" cy="1654364"/>
          </a:xfrm>
        </p:grpSpPr>
        <p:sp>
          <p:nvSpPr>
            <p:cNvPr id="6" name="TextBox 5">
              <a:extLst>
                <a:ext uri="{FF2B5EF4-FFF2-40B4-BE49-F238E27FC236}">
                  <a16:creationId xmlns:a16="http://schemas.microsoft.com/office/drawing/2014/main" id="{93D0695E-ED52-6BB6-A362-89F2221DBDEF}"/>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A65C6320-FE1A-B6B4-D6E0-1B1B860A74F2}"/>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C17540B2-853E-9068-1C49-21CECDDD6FE2}"/>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1643E2F-17C9-AEF4-C7C3-8DA32DF57BEA}"/>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EF19E9C-16B6-86D6-AC82-71845CEB16C7}"/>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7A6D46D-56CF-7D5B-B999-7E04230336FA}"/>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ACEA28F-514C-4E45-62ED-4F25F8E0D5A2}"/>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724C268-6E4B-D592-BD5F-987995F9388C}"/>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6C2E322-CC9F-81FC-9044-E6CB860D87BB}"/>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F37A4BE-D620-1F0E-5489-2914B4039DAA}"/>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AEEE544-7F40-DEE9-248D-32604E433052}"/>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870611668"/>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9610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يتوجه يعقوب و العائلة إلى مصر</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a:t>
            </a:r>
            <a:r>
              <a:rPr lang="ar-JO" sz="3600" dirty="0">
                <a:effectLst>
                  <a:glow rad="127000">
                    <a:schemeClr val="tx1"/>
                  </a:glow>
                </a:effectLst>
                <a:ea typeface="ＭＳ Ｐゴシック" charset="0"/>
              </a:rPr>
              <a:t>ين 46</a:t>
            </a:r>
            <a:r>
              <a:rPr lang="en-US" sz="3600" dirty="0">
                <a:effectLst>
                  <a:glow rad="1270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5400" dirty="0">
                <a:solidFill>
                  <a:schemeClr val="bg1"/>
                </a:solidFill>
                <a:effectLst>
                  <a:glow rad="101600">
                    <a:schemeClr val="tx1">
                      <a:alpha val="99000"/>
                    </a:schemeClr>
                  </a:glow>
                </a:effectLst>
              </a:rPr>
              <a:t>الموضوع الرئيسي</a:t>
            </a:r>
            <a:endParaRPr lang="en-US" sz="54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4766" y="2269575"/>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الأصل في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 والوعد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5453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53450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28110336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9144000" cy="544313"/>
          </a:xfrm>
          <a:effectLst/>
        </p:spPr>
        <p:txBody>
          <a:bodyPr anchor="t"/>
          <a:lstStyle/>
          <a:p>
            <a:pPr eaLnBrk="1" hangingPunct="1">
              <a:defRPr/>
            </a:pPr>
            <a:r>
              <a:rPr lang="ar-JO"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يوسف مثال المسيح</a:t>
            </a:r>
            <a:endParaRPr 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2692" y="655714"/>
            <a:ext cx="7874000" cy="6184900"/>
          </a:xfrm>
          <a:prstGeom prst="rect">
            <a:avLst/>
          </a:prstGeom>
        </p:spPr>
      </p:pic>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chemeClr val="bg1"/>
                </a:solidFill>
                <a:latin typeface="Arial" panose="020B0604020202020204" pitchFamily="34" charset="0"/>
                <a:cs typeface="Arial" panose="020B0604020202020204" pitchFamily="34" charset="0"/>
              </a:rPr>
              <a:t>97ب</a:t>
            </a:r>
            <a:endParaRPr lang="en-US" altLang="zh-CN" b="1"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EEF255B-6E10-FE8B-3203-A7F8E4F590DF}"/>
              </a:ext>
            </a:extLst>
          </p:cNvPr>
          <p:cNvGrpSpPr/>
          <p:nvPr/>
        </p:nvGrpSpPr>
        <p:grpSpPr>
          <a:xfrm>
            <a:off x="914400" y="1280160"/>
            <a:ext cx="7478470" cy="5097490"/>
            <a:chOff x="914400" y="1280160"/>
            <a:chExt cx="7478470" cy="5097490"/>
          </a:xfrm>
        </p:grpSpPr>
        <p:sp>
          <p:nvSpPr>
            <p:cNvPr id="4" name="Oval 3">
              <a:extLst>
                <a:ext uri="{FF2B5EF4-FFF2-40B4-BE49-F238E27FC236}">
                  <a16:creationId xmlns:a16="http://schemas.microsoft.com/office/drawing/2014/main" id="{BFBC1459-4586-E88C-92FC-826D8F3D371E}"/>
                </a:ext>
              </a:extLst>
            </p:cNvPr>
            <p:cNvSpPr/>
            <p:nvPr/>
          </p:nvSpPr>
          <p:spPr bwMode="auto">
            <a:xfrm>
              <a:off x="1323703" y="128016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5F6EE1CF-6602-5797-86DB-0CA221AF235E}"/>
                </a:ext>
              </a:extLst>
            </p:cNvPr>
            <p:cNvSpPr/>
            <p:nvPr/>
          </p:nvSpPr>
          <p:spPr bwMode="auto">
            <a:xfrm>
              <a:off x="1907704" y="4293096"/>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7" name="Oval 6">
              <a:extLst>
                <a:ext uri="{FF2B5EF4-FFF2-40B4-BE49-F238E27FC236}">
                  <a16:creationId xmlns:a16="http://schemas.microsoft.com/office/drawing/2014/main" id="{B963BF69-9D97-333C-89A7-692A32393C6E}"/>
                </a:ext>
              </a:extLst>
            </p:cNvPr>
            <p:cNvSpPr/>
            <p:nvPr/>
          </p:nvSpPr>
          <p:spPr bwMode="auto">
            <a:xfrm>
              <a:off x="6804248" y="414908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9705A5B-5F8A-D32C-642C-96C6C4A1B147}"/>
                </a:ext>
              </a:extLst>
            </p:cNvPr>
            <p:cNvSpPr/>
            <p:nvPr/>
          </p:nvSpPr>
          <p:spPr bwMode="auto">
            <a:xfrm>
              <a:off x="914400" y="3379808"/>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D0660826-FAE1-6692-E452-4F59798365AD}"/>
                </a:ext>
              </a:extLst>
            </p:cNvPr>
            <p:cNvSpPr/>
            <p:nvPr/>
          </p:nvSpPr>
          <p:spPr bwMode="auto">
            <a:xfrm>
              <a:off x="1547664" y="4743174"/>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D1966B91-720F-FD4F-509E-13B8D5DD18F6}"/>
                </a:ext>
              </a:extLst>
            </p:cNvPr>
            <p:cNvSpPr/>
            <p:nvPr/>
          </p:nvSpPr>
          <p:spPr bwMode="auto">
            <a:xfrm>
              <a:off x="5868144" y="4583576"/>
              <a:ext cx="2164686" cy="555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1BCB304F-8414-EAD1-76D2-94F9C3045D3C}"/>
                </a:ext>
              </a:extLst>
            </p:cNvPr>
            <p:cNvSpPr/>
            <p:nvPr/>
          </p:nvSpPr>
          <p:spPr bwMode="auto">
            <a:xfrm>
              <a:off x="4785466" y="5445223"/>
              <a:ext cx="2164686" cy="932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49D56F47-8BD3-7E77-CDF4-204B29FD1A27}"/>
                </a:ext>
              </a:extLst>
            </p:cNvPr>
            <p:cNvSpPr/>
            <p:nvPr/>
          </p:nvSpPr>
          <p:spPr bwMode="auto">
            <a:xfrm>
              <a:off x="7106856" y="2924944"/>
              <a:ext cx="1286014" cy="127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grpSp>
      <p:sp>
        <p:nvSpPr>
          <p:cNvPr id="13" name="Rectangle 12">
            <a:extLst>
              <a:ext uri="{FF2B5EF4-FFF2-40B4-BE49-F238E27FC236}">
                <a16:creationId xmlns:a16="http://schemas.microsoft.com/office/drawing/2014/main" id="{6046FC2E-75CC-95F9-B20C-B729CBCB1F2A}"/>
              </a:ext>
            </a:extLst>
          </p:cNvPr>
          <p:cNvSpPr/>
          <p:nvPr/>
        </p:nvSpPr>
        <p:spPr bwMode="auto">
          <a:xfrm>
            <a:off x="2465408" y="1095029"/>
            <a:ext cx="4734045" cy="1023138"/>
          </a:xfrm>
          <a:prstGeom prst="rect">
            <a:avLst/>
          </a:prstGeom>
          <a:solidFill>
            <a:srgbClr val="EBE8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3" name="Title 1">
            <a:extLst>
              <a:ext uri="{FF2B5EF4-FFF2-40B4-BE49-F238E27FC236}">
                <a16:creationId xmlns:a16="http://schemas.microsoft.com/office/drawing/2014/main" id="{F97C736E-06E7-92CA-22A2-E6DDB8C796DC}"/>
              </a:ext>
            </a:extLst>
          </p:cNvPr>
          <p:cNvSpPr txBox="1">
            <a:spLocks/>
          </p:cNvSpPr>
          <p:nvPr/>
        </p:nvSpPr>
        <p:spPr bwMode="auto">
          <a:xfrm>
            <a:off x="775690" y="1246360"/>
            <a:ext cx="1869914" cy="829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2400" b="1" kern="0" spc="-120" dirty="0">
                <a:solidFill>
                  <a:schemeClr val="tx1"/>
                </a:solidFill>
                <a:latin typeface="Arial" panose="020B0604020202020204" pitchFamily="34" charset="0"/>
                <a:ea typeface="ＭＳ Ｐゴシック"/>
                <a:cs typeface="Arial" panose="020B0604020202020204" pitchFamily="34" charset="0"/>
              </a:rPr>
              <a:t>ابن الله</a:t>
            </a:r>
            <a:endParaRPr lang="en-US" sz="24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98DC1504-0226-4314-CAA1-5E148A405AFF}"/>
              </a:ext>
            </a:extLst>
          </p:cNvPr>
          <p:cNvSpPr txBox="1">
            <a:spLocks/>
          </p:cNvSpPr>
          <p:nvPr/>
        </p:nvSpPr>
        <p:spPr bwMode="auto">
          <a:xfrm>
            <a:off x="3844687" y="1052737"/>
            <a:ext cx="1869914" cy="3556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2000" b="1" kern="0" spc="-120" dirty="0">
                <a:solidFill>
                  <a:schemeClr val="tx1"/>
                </a:solidFill>
                <a:latin typeface="Arial" panose="020B0604020202020204" pitchFamily="34" charset="0"/>
                <a:ea typeface="ＭＳ Ｐゴシック"/>
                <a:cs typeface="Arial" panose="020B0604020202020204" pitchFamily="34" charset="0"/>
              </a:rPr>
              <a:t>يسوع المسيح</a:t>
            </a:r>
            <a:endParaRPr lang="en-US" sz="20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6" name="Title 1">
            <a:extLst>
              <a:ext uri="{FF2B5EF4-FFF2-40B4-BE49-F238E27FC236}">
                <a16:creationId xmlns:a16="http://schemas.microsoft.com/office/drawing/2014/main" id="{2AF2532E-2CDE-0E01-BBE5-218FD077469B}"/>
              </a:ext>
            </a:extLst>
          </p:cNvPr>
          <p:cNvSpPr txBox="1">
            <a:spLocks/>
          </p:cNvSpPr>
          <p:nvPr/>
        </p:nvSpPr>
        <p:spPr bwMode="auto">
          <a:xfrm>
            <a:off x="2782679" y="1390193"/>
            <a:ext cx="3993931" cy="5016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en-US" sz="3600" b="1" kern="0" spc="-120" dirty="0">
                <a:solidFill>
                  <a:schemeClr val="tx1"/>
                </a:solidFill>
                <a:latin typeface="Arial" panose="020B0604020202020204" pitchFamily="34" charset="0"/>
                <a:ea typeface="ＭＳ Ｐゴシック"/>
                <a:cs typeface="Arial" panose="020B0604020202020204" pitchFamily="34" charset="0"/>
              </a:rPr>
              <a:t>"</a:t>
            </a:r>
            <a:r>
              <a:rPr lang="ar-JO" sz="3600" b="1" kern="0" spc="-120" dirty="0">
                <a:solidFill>
                  <a:schemeClr val="tx1"/>
                </a:solidFill>
                <a:latin typeface="Arial" panose="020B0604020202020204" pitchFamily="34" charset="0"/>
                <a:ea typeface="ＭＳ Ｐゴシック"/>
                <a:cs typeface="Arial" panose="020B0604020202020204" pitchFamily="34" charset="0"/>
              </a:rPr>
              <a:t>رب الكل</a:t>
            </a:r>
            <a:r>
              <a:rPr lang="en-US" sz="3600" b="1" kern="0" spc="-120" dirty="0">
                <a:solidFill>
                  <a:schemeClr val="tx1"/>
                </a:solidFill>
                <a:latin typeface="Arial" panose="020B0604020202020204" pitchFamily="34" charset="0"/>
                <a:ea typeface="ＭＳ Ｐゴシック"/>
                <a:cs typeface="Arial" panose="020B0604020202020204" pitchFamily="34" charset="0"/>
              </a:rPr>
              <a:t>"!</a:t>
            </a:r>
          </a:p>
        </p:txBody>
      </p:sp>
      <p:sp>
        <p:nvSpPr>
          <p:cNvPr id="17" name="Title 1">
            <a:extLst>
              <a:ext uri="{FF2B5EF4-FFF2-40B4-BE49-F238E27FC236}">
                <a16:creationId xmlns:a16="http://schemas.microsoft.com/office/drawing/2014/main" id="{DBE1C696-6687-AA46-9993-604821B7D53C}"/>
              </a:ext>
            </a:extLst>
          </p:cNvPr>
          <p:cNvSpPr txBox="1">
            <a:spLocks/>
          </p:cNvSpPr>
          <p:nvPr/>
        </p:nvSpPr>
        <p:spPr bwMode="auto">
          <a:xfrm>
            <a:off x="683172" y="3428999"/>
            <a:ext cx="2364828" cy="5544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 ابن الله</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ولد كطفل صغير</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8" name="Title 1">
            <a:extLst>
              <a:ext uri="{FF2B5EF4-FFF2-40B4-BE49-F238E27FC236}">
                <a16:creationId xmlns:a16="http://schemas.microsoft.com/office/drawing/2014/main" id="{49D1C715-2A05-9380-509D-95841C002CAB}"/>
              </a:ext>
            </a:extLst>
          </p:cNvPr>
          <p:cNvSpPr txBox="1">
            <a:spLocks/>
          </p:cNvSpPr>
          <p:nvPr/>
        </p:nvSpPr>
        <p:spPr bwMode="auto">
          <a:xfrm>
            <a:off x="1979712" y="4725144"/>
            <a:ext cx="1869914" cy="5930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خدم الناس</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9" name="Title 1">
            <a:extLst>
              <a:ext uri="{FF2B5EF4-FFF2-40B4-BE49-F238E27FC236}">
                <a16:creationId xmlns:a16="http://schemas.microsoft.com/office/drawing/2014/main" id="{EA965765-331F-2265-65F4-52A36FF86B09}"/>
              </a:ext>
            </a:extLst>
          </p:cNvPr>
          <p:cNvSpPr txBox="1">
            <a:spLocks/>
          </p:cNvSpPr>
          <p:nvPr/>
        </p:nvSpPr>
        <p:spPr bwMode="auto">
          <a:xfrm>
            <a:off x="4716016" y="5589239"/>
            <a:ext cx="1869914" cy="1032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مات على الصليب من أجل خطايانا</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20" name="Title 1">
            <a:extLst>
              <a:ext uri="{FF2B5EF4-FFF2-40B4-BE49-F238E27FC236}">
                <a16:creationId xmlns:a16="http://schemas.microsoft.com/office/drawing/2014/main" id="{7440E184-8BA4-777E-7B3C-40B69A9B3C7D}"/>
              </a:ext>
            </a:extLst>
          </p:cNvPr>
          <p:cNvSpPr txBox="1">
            <a:spLocks/>
          </p:cNvSpPr>
          <p:nvPr/>
        </p:nvSpPr>
        <p:spPr bwMode="auto">
          <a:xfrm>
            <a:off x="5822732" y="4326190"/>
            <a:ext cx="2389416" cy="897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 قام من بين الأموات</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وعاد الى السماء</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21" name="Title 1">
            <a:extLst>
              <a:ext uri="{FF2B5EF4-FFF2-40B4-BE49-F238E27FC236}">
                <a16:creationId xmlns:a16="http://schemas.microsoft.com/office/drawing/2014/main" id="{59127FF2-EAEB-E8CF-E46B-B59AE72E8C41}"/>
              </a:ext>
            </a:extLst>
          </p:cNvPr>
          <p:cNvSpPr txBox="1">
            <a:spLocks/>
          </p:cNvSpPr>
          <p:nvPr/>
        </p:nvSpPr>
        <p:spPr bwMode="auto">
          <a:xfrm>
            <a:off x="7094482" y="2852935"/>
            <a:ext cx="1435663" cy="11409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 المسيح ، الآن في أعلى مكان في السماء</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117138881"/>
      </p:ext>
    </p:extLst>
  </p:cSld>
  <p:clrMapOvr>
    <a:masterClrMapping/>
  </p:clrMapOvr>
  <p:transition spd="med">
    <p:randomBar dir="vert"/>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570035"/>
            <a:ext cx="2627784" cy="2232248"/>
          </a:xfrm>
        </p:spPr>
        <p:txBody>
          <a:bodyPr/>
          <a:lstStyle/>
          <a:p>
            <a:r>
              <a:rPr lang="ar-JO" dirty="0">
                <a:solidFill>
                  <a:schemeClr val="bg1"/>
                </a:solidFill>
                <a:effectLst>
                  <a:glow rad="355600">
                    <a:schemeClr val="tx1"/>
                  </a:glow>
                </a:effectLst>
                <a:cs typeface="Arial" panose="020B0604020202020204" pitchFamily="34" charset="0"/>
              </a:rPr>
              <a:t>مدينة</a:t>
            </a:r>
            <a:br>
              <a:rPr lang="ar-JO" dirty="0">
                <a:solidFill>
                  <a:schemeClr val="bg1"/>
                </a:solidFill>
                <a:effectLst>
                  <a:glow rad="355600">
                    <a:schemeClr val="tx1"/>
                  </a:glow>
                </a:effectLst>
                <a:cs typeface="Arial" panose="020B0604020202020204" pitchFamily="34" charset="0"/>
              </a:rPr>
            </a:br>
            <a:r>
              <a:rPr lang="ar-JO" dirty="0">
                <a:solidFill>
                  <a:schemeClr val="bg1"/>
                </a:solidFill>
                <a:effectLst>
                  <a:glow rad="355600">
                    <a:schemeClr val="tx1"/>
                  </a:glow>
                </a:effectLst>
                <a:cs typeface="Arial" panose="020B0604020202020204" pitchFamily="34" charset="0"/>
              </a:rPr>
              <a:t>أفاريس</a:t>
            </a:r>
            <a:endParaRPr lang="en-US" dirty="0">
              <a:solidFill>
                <a:schemeClr val="bg1"/>
              </a:solidFill>
              <a:effectLst>
                <a:glow rad="355600">
                  <a:schemeClr val="tx1"/>
                </a:glow>
              </a:effectLst>
              <a:cs typeface="Arial" panose="020B0604020202020204" pitchFamily="34" charset="0"/>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2198745835"/>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045129"/>
            <a:ext cx="2731800"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556094"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رعمسيس</a:t>
            </a:r>
            <a:endParaRPr kumimoji="0" lang="en-US"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787050"/>
      </p:ext>
    </p:extLst>
  </p:cSld>
  <p:clrMapOvr>
    <a:masterClrMapping/>
  </p:clrMapOvr>
  <p:transition spd="med">
    <p:randomBar dir="vert"/>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صدفة؟</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الناطقون بالسامية، في وقت قريب من وضع الكتاب المقدس لإسرائيل في مصر .</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877729"/>
      </p:ext>
    </p:extLst>
  </p:cSld>
  <p:clrMapOvr>
    <a:masterClrMapping/>
  </p:clrMapOvr>
  <p:transition spd="med">
    <p:randomBar dir="vert"/>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يقع هذا القصر المكون من 12 عمودًا </a:t>
            </a:r>
            <a:br>
              <a:rPr lang="ar-JO" sz="3600" dirty="0">
                <a:solidFill>
                  <a:schemeClr val="bg1"/>
                </a:solidFill>
                <a:cs typeface="Arial" panose="020B0604020202020204" pitchFamily="34" charset="0"/>
              </a:rPr>
            </a:br>
            <a:r>
              <a:rPr lang="ar-JO" sz="3600" dirty="0">
                <a:solidFill>
                  <a:schemeClr val="bg1"/>
                </a:solidFill>
                <a:cs typeface="Arial" panose="020B0604020202020204" pitchFamily="34" charset="0"/>
              </a:rPr>
              <a:t>أمام 12 قبرًا خلفه مباشرةً</a:t>
            </a:r>
            <a:endParaRPr lang="en-US" sz="3600" dirty="0">
              <a:solidFill>
                <a:schemeClr val="bg1"/>
              </a:solidFill>
              <a:effectLst>
                <a:glow rad="355600">
                  <a:schemeClr val="tx1"/>
                </a:glow>
              </a:effectLst>
              <a:cs typeface="Arial" panose="020B0604020202020204" pitchFamily="34" charset="0"/>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44161"/>
      </p:ext>
    </p:extLst>
  </p:cSld>
  <p:clrMapOvr>
    <a:masterClrMapping/>
  </p:clrMapOvr>
  <p:transition spd="med">
    <p:randomBar dir="vert"/>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12 سبط من إسرائيل على ختم من أفاريس مصر؟</a:t>
            </a:r>
            <a:endParaRPr lang="en-US" sz="3600" dirty="0">
              <a:solidFill>
                <a:schemeClr val="bg1"/>
              </a:solidFill>
              <a:effectLst>
                <a:glow rad="355600">
                  <a:schemeClr val="tx1"/>
                </a:glow>
              </a:effectLst>
              <a:cs typeface="Arial" panose="020B0604020202020204" pitchFamily="34" charset="0"/>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60832"/>
      </p:ext>
    </p:extLst>
  </p:cSld>
  <p:clrMapOvr>
    <a:masterClrMapping/>
  </p:clrMapOvr>
  <p:transition spd="med">
    <p:randomBar dir="vert"/>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dirty="0">
                <a:solidFill>
                  <a:srgbClr val="FFFF00"/>
                </a:solidFill>
                <a:effectLst>
                  <a:glow rad="355600">
                    <a:schemeClr val="tx1"/>
                  </a:glow>
                </a:effectLst>
                <a:cs typeface="Arial" panose="020B0604020202020204" pitchFamily="34" charset="0"/>
              </a:rPr>
              <a:t>هل كان هذا قصر يوسف؟</a:t>
            </a:r>
            <a:endParaRPr lang="en-US" dirty="0">
              <a:solidFill>
                <a:srgbClr val="FFFF00"/>
              </a:solidFill>
              <a:effectLst>
                <a:glow rad="355600">
                  <a:schemeClr val="tx1"/>
                </a:glow>
              </a:effectLst>
              <a:cs typeface="Arial" panose="020B0604020202020204" pitchFamily="34" charset="0"/>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الكشف عن قصر مصري في أفاريس، لكن ساكنه لم يكن مصريًا.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الواضح أنها تخص مسؤولاً رفيع المستوى كان مهماً للغاية.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يمنح شخص ما قصرًا مثل هذا، فهذا يعني أنه تم تكريمه لما فعله من أجل الدولة.</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7744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تم اكتشاف 12 قبر معاً</a:t>
            </a:r>
            <a:endParaRPr lang="en-US" dirty="0">
              <a:solidFill>
                <a:schemeClr val="bg1"/>
              </a:solidFill>
              <a:effectLst>
                <a:glow rad="355600">
                  <a:schemeClr val="tx1"/>
                </a:glow>
              </a:effectLst>
              <a:cs typeface="Arial" panose="020B0604020202020204" pitchFamily="34" charset="0"/>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72487"/>
      </p:ext>
    </p:extLst>
  </p:cSld>
  <p:clrMapOvr>
    <a:masterClrMapping/>
  </p:clrMapOvr>
  <p:transition spd="med">
    <p:randomBar dir="vert"/>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524140"/>
      </p:ext>
    </p:extLst>
  </p:cSld>
  <p:clrMapOvr>
    <a:masterClrMapping/>
  </p:clrMapOvr>
  <p:transition spd="med">
    <p:randomBar dir="vert"/>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160246"/>
      </p:ext>
    </p:extLst>
  </p:cSld>
  <p:clrMapOvr>
    <a:masterClrMapping/>
  </p:clrMapOvr>
  <p:transition spd="med">
    <p:randomBar dir="vert"/>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ar-JO" sz="3600" dirty="0">
                <a:solidFill>
                  <a:schemeClr val="bg1"/>
                </a:solidFill>
                <a:effectLst>
                  <a:glow rad="355600">
                    <a:schemeClr val="tx1"/>
                  </a:glow>
                </a:effectLst>
                <a:cs typeface="Arial" panose="020B0604020202020204" pitchFamily="34" charset="0"/>
              </a:rPr>
              <a:t>تمثال يوسف؟</a:t>
            </a:r>
            <a:endParaRPr lang="en-US" sz="3600" dirty="0">
              <a:solidFill>
                <a:schemeClr val="bg1"/>
              </a:solidFill>
              <a:effectLst>
                <a:glow rad="355600">
                  <a:schemeClr val="tx1"/>
                </a:glow>
              </a:effectLst>
              <a:cs typeface="Arial" panose="020B0604020202020204" pitchFamily="34" charset="0"/>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تمثال مع وجه محطم</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تمثال كامل ثلاثي الأبعاد</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latin typeface="Arial" panose="020B0604020202020204" pitchFamily="34" charset="0"/>
                <a:cs typeface="Arial" panose="020B0604020202020204" pitchFamily="34" charset="0"/>
              </a:rPr>
              <a:t>كتف التمثال تظهر شظايا الطلاء</a:t>
            </a:r>
            <a:endParaRPr kumimoji="0" lang="en-US" sz="24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latin typeface="Arial" panose="020B0604020202020204" pitchFamily="34" charset="0"/>
                <a:cs typeface="Arial" panose="020B0604020202020204" pitchFamily="34" charset="0"/>
              </a:rPr>
              <a:t>تُظهر الإبرازات نمط أجزاء الطلاء</a:t>
            </a:r>
            <a:endParaRPr kumimoji="0" lang="en-US" sz="24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14283"/>
      </p:ext>
    </p:extLst>
  </p:cSld>
  <p:clrMapOvr>
    <a:masterClrMapping/>
  </p:clrMapOvr>
  <p:transition spd="med">
    <p:randomBar dir="vert"/>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هل هذا تمثال يوسف؟</a:t>
            </a:r>
            <a:endParaRPr lang="en-US" dirty="0">
              <a:solidFill>
                <a:schemeClr val="bg1"/>
              </a:solidFill>
              <a:effectLst>
                <a:glow rad="3556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527321"/>
      </p:ext>
    </p:extLst>
  </p:cSld>
  <p:clrMapOvr>
    <a:masterClrMapping/>
  </p:clrMapOvr>
  <p:transition spd="med">
    <p:randomBar dir="vert"/>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7761589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ar-JO" sz="54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أفرايم و منسى</a:t>
            </a:r>
            <a:endParaRPr lang="en-US" sz="54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72801063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dirty="0">
                <a:effectLst>
                  <a:outerShdw blurRad="38100" dist="38100" dir="2700000" algn="tl">
                    <a:srgbClr val="000000">
                      <a:alpha val="43137"/>
                    </a:srgbClr>
                  </a:outerShdw>
                </a:effectLst>
                <a:ea typeface="ＭＳ Ｐゴシック" charset="0"/>
                <a:cs typeface="Arial" panose="020B0604020202020204" pitchFamily="34"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319.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dirty="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رأوبين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يهوذا</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زبولون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بركة يعقوب لأولاده ال</a:t>
            </a: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a:t>
            </a: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ثني عشر كانت نبوية (تك 49)</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يساكر</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شمعون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لاوي</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متى : :مسيح كملك</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12388" y="1426468"/>
            <a:ext cx="247225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منذ بركة يعقوب في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49: 9-10 يصور الأسد ملكًا...</a:t>
            </a:r>
            <a:endParaRPr kumimoji="0" lang="en-US" sz="44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dirty="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دان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رأوبين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latin typeface="Arial" panose="020B0604020202020204" pitchFamily="34" charset="0"/>
                <a:cs typeface="Arial" panose="020B0604020202020204" pitchFamily="34" charset="0"/>
              </a:rPr>
              <a:t>جاد</a:t>
            </a:r>
            <a:endParaRPr lang="en-US" dirty="0">
              <a:solidFill>
                <a:srgbClr val="FFFFFF"/>
              </a:solidFill>
              <a:latin typeface="Arial" panose="020B0604020202020204" pitchFamily="34" charset="0"/>
              <a:cs typeface="Arial" panose="020B0604020202020204" pitchFamily="34" charset="0"/>
            </a:endParaRP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منسى</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منسى</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نفتالي</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أشير</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latin typeface="Arial" panose="020B0604020202020204" pitchFamily="34" charset="0"/>
                <a:cs typeface="Arial" panose="020B0604020202020204" pitchFamily="34" charset="0"/>
              </a:rPr>
              <a:t>أفرايم</a:t>
            </a:r>
            <a:endParaRPr lang="en-US" dirty="0">
              <a:solidFill>
                <a:srgbClr val="FFFFFF"/>
              </a:solidFill>
              <a:latin typeface="Arial" panose="020B0604020202020204" pitchFamily="34" charset="0"/>
              <a:cs typeface="Arial" panose="020B0604020202020204" pitchFamily="34" charset="0"/>
            </a:endParaRP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يهوذا</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بنيامين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rPr>
              <a:t>زبولون</a:t>
            </a:r>
            <a:endParaRPr lang="en-US"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rPr>
              <a:t>يساكر</a:t>
            </a:r>
            <a:endParaRPr lang="en-US"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لاوي</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شمعون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حدود         أسباط      إسرائيل</a:t>
            </a:r>
            <a:endParaRPr lang="en-US" dirty="0">
              <a:effectLst>
                <a:glow rad="127000">
                  <a:schemeClr val="tx1"/>
                </a:glow>
              </a:effectLst>
              <a:ea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دان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يهوذا</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شمعون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رأوبين</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جاد</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منسى</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أفرايم</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منسى</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نفتالي</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أشير</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مؤاب</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عمون</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أدوم</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زبولون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يساكر</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6" name="Text Box 21"/>
          <p:cNvSpPr txBox="1">
            <a:spLocks noChangeArrowheads="1"/>
          </p:cNvSpPr>
          <p:nvPr/>
        </p:nvSpPr>
        <p:spPr bwMode="auto">
          <a:xfrm>
            <a:off x="42606" y="6387574"/>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شعوب مجاورة مرتبطة بالدم</a:t>
            </a:r>
            <a:endParaRPr lang="en-US" sz="24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7" name="Text Box 4"/>
          <p:cNvSpPr txBox="1">
            <a:spLocks noChangeArrowheads="1"/>
          </p:cNvSpPr>
          <p:nvPr/>
        </p:nvSpPr>
        <p:spPr bwMode="auto">
          <a:xfrm>
            <a:off x="42607" y="5640027"/>
            <a:ext cx="4477035"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FFFF00"/>
                </a:solidFill>
                <a:latin typeface="Arial" panose="020B0604020202020204" pitchFamily="34" charset="0"/>
                <a:cs typeface="Arial" panose="020B0604020202020204" pitchFamily="34" charset="0"/>
              </a:rPr>
              <a:t>جزء مزدوج البكر والقبيلة الملوكية</a:t>
            </a:r>
            <a:endParaRPr lang="en-US" sz="24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42606" y="6013799"/>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chemeClr val="bg1"/>
                </a:solidFill>
                <a:latin typeface="Arial" panose="020B0604020202020204" pitchFamily="34" charset="0"/>
                <a:cs typeface="Arial" panose="020B0604020202020204" pitchFamily="34" charset="0"/>
              </a:rPr>
              <a:t>سبع حصص قبلية بالقرعة</a:t>
            </a:r>
            <a:endParaRPr lang="en-US" sz="2400" b="1" dirty="0">
              <a:solidFill>
                <a:schemeClr val="bg1"/>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2606" y="5266253"/>
            <a:ext cx="44770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الأسباط الشرقية</a:t>
            </a:r>
            <a:endParaRPr lang="en-US" sz="24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171</a:t>
            </a:r>
            <a:endParaRPr lang="en-US" sz="2400"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يشوع 13: 1-19: 48</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بنيامين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في الألفية</a:t>
              </a:r>
              <a:b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47-48</a:t>
              </a:r>
              <a: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 الهيكل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 ع ق</a:t>
            </a:r>
            <a: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د</a:t>
            </a:r>
            <a:b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ي</a:t>
            </a:r>
            <a:endPar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بعد الإمتلاك (يش 13)</a:t>
            </a:r>
            <a:endPar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53467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50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78143376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أنتم قصدتم لي شراً </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تكوين 50: 20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8968" name="Text Box 8"/>
          <p:cNvSpPr txBox="1">
            <a:spLocks noChangeArrowheads="1"/>
          </p:cNvSpPr>
          <p:nvPr/>
        </p:nvSpPr>
        <p:spPr bwMode="auto">
          <a:xfrm>
            <a:off x="107950" y="3662363"/>
            <a:ext cx="446405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أما الله فقصد به خيراً لكي يفعل كما اليوم ليحيي شعباً كثيراً</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ar-JO" altLang="zh-CN" sz="3600" u="sng" dirty="0">
                <a:solidFill>
                  <a:schemeClr val="bg1"/>
                </a:solidFill>
                <a:ea typeface="ＭＳ Ｐゴシック" charset="0"/>
                <a:cs typeface="Arial" panose="020B0604020202020204" pitchFamily="34" charset="0"/>
              </a:rPr>
              <a:t>عرف يوسف قصد الله السيادي</a:t>
            </a:r>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رفقة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شمعون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لاوي</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 </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،بنيامين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يوسف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2 : 1 - 5</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رفقة        </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شمعون        لاوي</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يهوذا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 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يوسف، بنيامين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النسل الملكي</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kumimoji="0" lang="en-US"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ar-JO" altLang="zh-CN" sz="4800" dirty="0">
                <a:solidFill>
                  <a:schemeClr val="bg1"/>
                </a:solidFill>
                <a:ea typeface="ＭＳ Ｐゴシック" charset="0"/>
                <a:cs typeface="Arial" panose="020B0604020202020204" pitchFamily="34" charset="0"/>
              </a:rPr>
              <a:t>موت يوسف</a:t>
            </a:r>
            <a:endParaRPr lang="en-US" altLang="zh-CN" sz="4000" dirty="0">
              <a:ea typeface="ＭＳ Ｐゴシック" charset="0"/>
              <a:cs typeface="Arial" panose="020B0604020202020204" pitchFamily="34"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spcBef>
                <a:spcPct val="20000"/>
              </a:spcBef>
              <a:spcAft>
                <a:spcPct val="0"/>
              </a:spcAft>
            </a:pPr>
            <a:r>
              <a:rPr lang="ar-JO" altLang="ja-JP" sz="3200" b="1" dirty="0">
                <a:solidFill>
                  <a:srgbClr val="FFFFFF"/>
                </a:solidFill>
                <a:latin typeface="Arial" panose="020B0604020202020204" pitchFamily="34" charset="0"/>
                <a:ea typeface="ＭＳ Ｐゴシック" charset="0"/>
                <a:cs typeface="Arial" panose="020B0604020202020204" pitchFamily="34" charset="0"/>
              </a:rPr>
              <a:t>ثم مات يوسف و هو ابن مئة و عشر سنين فحنطوه ووضع في تابوت في مصر</a:t>
            </a:r>
            <a:endParaRPr lang="en-US" altLang="ja-JP" sz="32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pPr>
            <a:r>
              <a:rPr lang="en-US" altLang="zh-CN" sz="3200" b="1" dirty="0">
                <a:solidFill>
                  <a:srgbClr val="FFFFFF"/>
                </a:solidFill>
                <a:latin typeface="Arial" panose="020B0604020202020204" pitchFamily="34" charset="0"/>
                <a:ea typeface="ＭＳ Ｐゴシック" charset="0"/>
                <a:cs typeface="Arial" panose="020B0604020202020204" pitchFamily="34" charset="0"/>
              </a:rPr>
              <a:t>(</a:t>
            </a:r>
            <a:r>
              <a:rPr lang="ar-JO" altLang="zh-CN" sz="3200" b="1" dirty="0">
                <a:solidFill>
                  <a:srgbClr val="FFFFFF"/>
                </a:solidFill>
                <a:latin typeface="Arial" panose="020B0604020202020204" pitchFamily="34" charset="0"/>
                <a:ea typeface="ＭＳ Ｐゴシック" charset="0"/>
                <a:cs typeface="Arial" panose="020B0604020202020204" pitchFamily="34" charset="0"/>
              </a:rPr>
              <a:t>50: 26</a:t>
            </a:r>
            <a:r>
              <a:rPr lang="en-US" altLang="zh-CN" sz="32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panose="020B0604020202020204" pitchFamily="34" charset="0"/>
                <a:ea typeface="ＭＳ Ｐゴシック" charset="0"/>
                <a:cs typeface="Arial" panose="020B0604020202020204" pitchFamily="34" charset="0"/>
              </a:rPr>
              <a:t>(</a:t>
            </a:r>
            <a:r>
              <a:rPr lang="ar-JO" altLang="zh-CN" sz="4000" b="1" dirty="0">
                <a:solidFill>
                  <a:srgbClr val="FFFFFF"/>
                </a:solidFill>
                <a:latin typeface="Arial" panose="020B0604020202020204" pitchFamily="34" charset="0"/>
                <a:ea typeface="ＭＳ Ｐゴシック" charset="0"/>
                <a:cs typeface="Arial" panose="020B0604020202020204" pitchFamily="34" charset="0"/>
              </a:rPr>
              <a:t>آخر عدد في سفر التكوين</a:t>
            </a:r>
            <a:r>
              <a:rPr lang="en-US" altLang="zh-CN" sz="40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ar-JO"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Arial Black"/>
                <a:cs typeface="Arial" panose="020B0604020202020204" pitchFamily="34" charset="0"/>
              </a:rPr>
              <a:t>ماذا عن وعد الله بخصوص الأرض؟</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1766404" name="Rectangle 4"/>
          <p:cNvSpPr>
            <a:spLocks noChangeArrowheads="1"/>
          </p:cNvSpPr>
          <p:nvPr/>
        </p:nvSpPr>
        <p:spPr bwMode="auto">
          <a:xfrm>
            <a:off x="7588950" y="6526927"/>
            <a:ext cx="643125"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cs typeface="Arial" panose="020B0604020202020204" pitchFamily="34" charset="0"/>
              </a:rPr>
              <a:t>7.5.03a.</a:t>
            </a:r>
          </a:p>
        </p:txBody>
      </p:sp>
      <p:sp>
        <p:nvSpPr>
          <p:cNvPr id="176640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cs typeface="Arial" panose="020B0604020202020204" pitchFamily="34"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dirty="0">
                <a:solidFill>
                  <a:schemeClr val="bg1"/>
                </a:solidFill>
                <a:effectLst>
                  <a:glow rad="101600">
                    <a:schemeClr val="tx1"/>
                  </a:glow>
                </a:effectLst>
                <a:ea typeface="ＭＳ Ｐゴシック" charset="0"/>
                <a:cs typeface="Arial" panose="020B0604020202020204" pitchFamily="34" charset="0"/>
              </a:rPr>
              <a:t>الكلمة المفتاحية</a:t>
            </a:r>
            <a:br>
              <a:rPr lang="ar-JO" altLang="zh-CN" sz="7200" dirty="0">
                <a:solidFill>
                  <a:schemeClr val="bg1"/>
                </a:solidFill>
                <a:effectLst>
                  <a:glow rad="101600">
                    <a:schemeClr val="tx1"/>
                  </a:glow>
                </a:effectLst>
                <a:ea typeface="ＭＳ Ｐゴシック" charset="0"/>
                <a:cs typeface="Arial" panose="020B0604020202020204" pitchFamily="34" charset="0"/>
              </a:rPr>
            </a:br>
            <a:r>
              <a:rPr lang="ar-JO" altLang="zh-CN" sz="7200" dirty="0">
                <a:solidFill>
                  <a:schemeClr val="bg1"/>
                </a:solidFill>
                <a:effectLst>
                  <a:glow rad="101600">
                    <a:schemeClr val="tx1"/>
                  </a:glow>
                </a:effectLst>
                <a:ea typeface="ＭＳ Ｐゴシック" charset="0"/>
                <a:cs typeface="Arial" panose="020B0604020202020204" pitchFamily="34" charset="0"/>
              </a:rPr>
              <a:t>في سفر التكوين</a:t>
            </a:r>
            <a:endParaRPr lang="en-US" altLang="zh-CN" sz="7200" dirty="0">
              <a:solidFill>
                <a:schemeClr val="bg1"/>
              </a:solidFill>
              <a:effectLst>
                <a:glow rad="101600">
                  <a:schemeClr val="tx1"/>
                </a:glow>
              </a:effectLst>
              <a:ea typeface="ＭＳ Ｐゴシック" charset="0"/>
              <a:cs typeface="Arial" panose="020B0604020202020204" pitchFamily="34"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rPr>
              <a:t>الإختيار</a:t>
            </a:r>
            <a:endPar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وعد الله المؤمنين مثلنا ببركات العهد الإبراهيمي</a:t>
            </a:r>
            <a:r>
              <a:rPr lang="en-US" sz="4800" dirty="0">
                <a:effectLst>
                  <a:outerShdw blurRad="38100" dist="38100" dir="2700000" algn="tl">
                    <a:srgbClr val="000000">
                      <a:alpha val="43137"/>
                    </a:srgbClr>
                  </a:outerShdw>
                </a:effectLst>
              </a:rPr>
              <a:t> </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337795296"/>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562895"/>
            <a:ext cx="9144000" cy="17257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3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dirty="0">
                <a:effectLst>
                  <a:glow rad="127000">
                    <a:schemeClr val="tx1"/>
                  </a:glow>
                </a:effectLst>
                <a:ea typeface="ＭＳ Ｐゴシック" charset="0"/>
              </a:rPr>
              <a:t>كيف تتجاوب مع اختيار و وعد الله؟</a:t>
            </a:r>
            <a:r>
              <a:rPr lang="en-US" sz="9600" dirty="0">
                <a:effectLst>
                  <a:glow rad="127000">
                    <a:schemeClr val="tx1"/>
                  </a:glow>
                </a:effectLst>
                <a:ea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وعظ العهد القديم</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05383" y="2935375"/>
            <a:ext cx="382490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الشعوب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7604"/>
            <a:ext cx="3790312"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609532" y="2907759"/>
            <a:ext cx="361834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418847"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charset="0"/>
                <a:cs typeface="Arial" panose="020B0604020202020204" pitchFamily="34" charset="0"/>
              </a:rPr>
              <a:t>مخطط</a:t>
            </a:r>
            <a:br>
              <a:rPr lang="ar-JO" sz="3600" dirty="0">
                <a:solidFill>
                  <a:schemeClr val="bg1"/>
                </a:solidFill>
                <a:ea typeface="ＭＳ Ｐゴシック" charset="0"/>
                <a:cs typeface="Arial" panose="020B0604020202020204" pitchFamily="34" charset="0"/>
              </a:rPr>
            </a:br>
            <a:r>
              <a:rPr lang="ar-JO" sz="3600" dirty="0">
                <a:solidFill>
                  <a:schemeClr val="bg1"/>
                </a:solidFill>
                <a:ea typeface="ＭＳ Ｐゴシック" charset="0"/>
                <a:cs typeface="Arial" panose="020B0604020202020204" pitchFamily="34" charset="0"/>
              </a:rPr>
              <a:t>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28867" name="Text Box 3"/>
          <p:cNvSpPr txBox="1">
            <a:spLocks noChangeArrowheads="1"/>
          </p:cNvSpPr>
          <p:nvPr/>
        </p:nvSpPr>
        <p:spPr bwMode="auto">
          <a:xfrm>
            <a:off x="762000" y="2195513"/>
            <a:ext cx="3733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علم اللاهوت           علم نشأة الكون       علم الإنسان           علم الإجتماع          علم الخطية            علم الأعراق           علم 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الله</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الوجود</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الإنسانية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المجتمع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الخطية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الشعوب</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u="sng" dirty="0">
                <a:solidFill>
                  <a:srgbClr val="FFFFFF"/>
                </a:solidFill>
                <a:latin typeface="Arial" panose="020B0604020202020204" pitchFamily="34" charset="0"/>
                <a:ea typeface="Arial" pitchFamily="-112" charset="0"/>
                <a:cs typeface="Arial" panose="020B0604020202020204" pitchFamily="34" charset="0"/>
              </a:rPr>
              <a:t>هو دراسة</a:t>
            </a:r>
            <a:endParaRPr lang="en-US" sz="3600" b="1" u="sng"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لاهوت سفر التكوين</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SA" sz="4800" b="1" dirty="0">
                <a:solidFill>
                  <a:srgbClr val="FFFFFF"/>
                </a:solidFill>
                <a:latin typeface="Arial" panose="020B0604020202020204" pitchFamily="34" charset="0"/>
                <a:ea typeface="ＭＳ Ｐゴシック" pitchFamily="-112" charset="-128"/>
                <a:cs typeface="Arial" panose="020B0604020202020204" pitchFamily="34" charset="0"/>
              </a:rPr>
              <a:t>تكوين</a:t>
            </a:r>
            <a:r>
              <a:rPr lang="en-US" sz="4800" b="1" dirty="0">
                <a:solidFill>
                  <a:srgbClr val="FFFFFF"/>
                </a:solidFill>
                <a:latin typeface="Arial" panose="020B0604020202020204" pitchFamily="34" charset="0"/>
                <a:ea typeface="ＭＳ Ｐゴシック" pitchFamily="-112" charset="-128"/>
                <a:cs typeface="Arial" panose="020B0604020202020204" pitchFamily="34" charset="0"/>
              </a:rPr>
              <a:t>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البدايات</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من أين أتينا؟</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لماذا الشر موجود في العالم؟</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هل هناك رجاء؟</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ＭＳ Ｐゴシック" pitchFamily="-112" charset="-128"/>
                <a:cs typeface="Arial" panose="020B0604020202020204" pitchFamily="34" charset="0"/>
              </a:rPr>
              <a:t>إجابات أسئلة من سفر  التكوين</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2963" name="Text Box 3"/>
          <p:cNvSpPr txBox="1">
            <a:spLocks noChangeArrowheads="1"/>
          </p:cNvSpPr>
          <p:nvPr/>
        </p:nvSpPr>
        <p:spPr bwMode="auto">
          <a:xfrm>
            <a:off x="762000" y="2362200"/>
            <a:ext cx="7391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و أنك منذ الطفولية تعرف الكتب المقدسة القادرة أن تحكمك للخلاص بالإيمان الذي في المسيح يسوع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2 تيموثاوس 3: 15</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يعلمنا الحكمة </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5011"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لأن كل ما سبق فكتب كتب لأجل تعليمنا حتى بالصبر و التعزية بما في الكتب يكون لنا رجاء</a:t>
            </a:r>
            <a:endParaRPr lang="en-US" sz="3600" b="1" dirty="0">
              <a:solidFill>
                <a:srgbClr val="FFFFFF"/>
              </a:solidFill>
              <a:latin typeface="Arial" panose="020B0604020202020204" pitchFamily="34" charset="0"/>
              <a:cs typeface="Arial" panose="020B0604020202020204" pitchFamily="34" charset="0"/>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رومية 15: 4</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يعطينا الرجاء</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7059"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فهذه الأمور جميعها أصابتهم مثالاً و كتبت لإنذارنا نحن الذين انتهت إلينا أواخر الدهور</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1 كورنثوس 10: 11</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سفر التكوين يحذرنا</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مخطط 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النصف الأول</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chemeClr val="accent1">
                    <a:lumMod val="40000"/>
                    <a:lumOff val="60000"/>
                  </a:schemeClr>
                </a:solidFill>
                <a:latin typeface="Arial" panose="020B0604020202020204" pitchFamily="34" charset="0"/>
                <a:cs typeface="Arial" panose="020B0604020202020204" pitchFamily="34" charset="0"/>
              </a:rPr>
              <a:t>إبراهيم 12-25: 18</a:t>
            </a:r>
            <a:endParaRPr lang="en-US" altLang="zh-CN"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cs typeface="Arial" panose="020B0604020202020204" pitchFamily="34" charset="0"/>
              </a:rPr>
              <a:t>يوسف 37-50</a:t>
            </a:r>
            <a:endParaRPr lang="en-US"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accent1">
                    <a:lumMod val="40000"/>
                    <a:lumOff val="60000"/>
                  </a:schemeClr>
                </a:solidFill>
                <a:ea typeface="ＭＳ Ｐゴシック" pitchFamily="-112" charset="-128"/>
                <a:cs typeface="Arial" panose="020B0604020202020204" pitchFamily="34" charset="0"/>
              </a:rPr>
              <a:t>المسيح : النسل</a:t>
            </a:r>
            <a:br>
              <a:rPr lang="ar-JO" sz="3600" dirty="0">
                <a:solidFill>
                  <a:schemeClr val="accent1">
                    <a:lumMod val="40000"/>
                    <a:lumOff val="60000"/>
                  </a:schemeClr>
                </a:solidFill>
                <a:ea typeface="ＭＳ Ｐゴシック" pitchFamily="-112" charset="-128"/>
                <a:cs typeface="Arial" panose="020B0604020202020204" pitchFamily="34" charset="0"/>
              </a:rPr>
            </a:br>
            <a:br>
              <a:rPr lang="ar-JO" sz="3600" dirty="0">
                <a:solidFill>
                  <a:schemeClr val="accent1">
                    <a:lumMod val="40000"/>
                    <a:lumOff val="60000"/>
                  </a:schemeClr>
                </a:solidFill>
                <a:ea typeface="ＭＳ Ｐゴシック" pitchFamily="-112" charset="-128"/>
                <a:cs typeface="Arial" panose="020B0604020202020204" pitchFamily="34" charset="0"/>
              </a:rPr>
            </a:br>
            <a:r>
              <a:rPr lang="ar-JO" sz="3600" dirty="0">
                <a:solidFill>
                  <a:schemeClr val="accent1">
                    <a:lumMod val="40000"/>
                    <a:lumOff val="60000"/>
                  </a:schemeClr>
                </a:solidFill>
                <a:ea typeface="ＭＳ Ｐゴシック" pitchFamily="-112" charset="-128"/>
                <a:cs typeface="Arial" panose="020B0604020202020204" pitchFamily="34" charset="0"/>
              </a:rPr>
              <a:t>تكوين 3: 15</a:t>
            </a:r>
            <a:endParaRPr lang="en-US" sz="3600" dirty="0">
              <a:solidFill>
                <a:schemeClr val="accent1">
                  <a:lumMod val="40000"/>
                  <a:lumOff val="60000"/>
                </a:schemeClr>
              </a:solidFill>
              <a:ea typeface="ＭＳ Ｐゴシック" pitchFamily="-112" charset="-128"/>
              <a:cs typeface="Arial" panose="020B0604020202020204" pitchFamily="34" charset="0"/>
            </a:endParaRPr>
          </a:p>
        </p:txBody>
      </p:sp>
      <p:sp>
        <p:nvSpPr>
          <p:cNvPr id="40" name="Rectangle 39"/>
          <p:cNvSpPr txBox="1">
            <a:spLocks noChangeArrowheads="1"/>
          </p:cNvSpPr>
          <p:nvPr/>
        </p:nvSpPr>
        <p:spPr bwMode="auto">
          <a:xfrm>
            <a:off x="0" y="9525"/>
            <a:ext cx="2438400" cy="2051050"/>
          </a:xfrm>
          <a:prstGeom prst="rect">
            <a:avLst/>
          </a:prstGeom>
          <a:noFill/>
          <a:ln>
            <a:noFill/>
          </a:ln>
          <a:effectLst>
            <a:outerShdw blurRad="63500" dist="35921" dir="2700000" algn="ctr" rotWithShape="0">
              <a:srgbClr val="000A0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موضوع متوازن</a:t>
            </a:r>
            <a:endParaRPr kumimoji="0" lang="en-US" sz="3600" b="1" u="none" strike="noStrike" kern="0" cap="none" spc="0" normalizeH="0" baseline="0" noProof="0" dirty="0">
              <a:ln>
                <a:noFill/>
              </a:ln>
              <a:solidFill>
                <a:schemeClr val="bg1"/>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السيادة الإلهية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 name="Text Box 41"/>
          <p:cNvSpPr txBox="1">
            <a:spLocks noChangeArrowheads="1"/>
          </p:cNvSpPr>
          <p:nvPr/>
        </p:nvSpPr>
        <p:spPr bwMode="auto">
          <a:xfrm>
            <a:off x="1143000" y="3519488"/>
            <a:ext cx="6022075"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المسؤولية البشرية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50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P spid="41" grpId="0" animBg="1" autoUpdateAnimBg="0"/>
      <p:bldP spid="42" grpId="0" animBg="1" autoUpdateAnimBg="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ثق</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أطع</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pitchFamily="-112" charset="-128"/>
                <a:cs typeface="Arial" panose="020B0604020202020204" pitchFamily="34" charset="0"/>
              </a:rPr>
              <a:t>و</a:t>
            </a:r>
            <a:endParaRPr lang="en-US" sz="4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000" b="1" dirty="0">
                <a:solidFill>
                  <a:srgbClr val="FFFFFF"/>
                </a:solidFill>
                <a:latin typeface="Arial" panose="020B0604020202020204" pitchFamily="34" charset="0"/>
                <a:cs typeface="Arial" panose="020B0604020202020204" pitchFamily="34" charset="0"/>
              </a:rPr>
              <a:t>ليس هناك طريقة أخرى</a:t>
            </a:r>
            <a:endParaRPr lang="en-US" sz="4000" b="1" dirty="0">
              <a:solidFill>
                <a:srgbClr val="FFFFFF"/>
              </a:solidFill>
              <a:latin typeface="Arial" panose="020B0604020202020204" pitchFamily="34" charset="0"/>
              <a:cs typeface="Arial" panose="020B0604020202020204" pitchFamily="34" charset="0"/>
            </a:endParaRP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ar-JO" sz="2400" dirty="0">
                <a:solidFill>
                  <a:schemeClr val="bg1"/>
                </a:solidFill>
                <a:ea typeface="ＭＳ Ｐゴシック" pitchFamily="-112" charset="-128"/>
                <a:cs typeface="Arial" panose="020B0604020202020204" pitchFamily="34" charset="0"/>
              </a:rPr>
              <a:t>ثق و أطع</a:t>
            </a:r>
            <a:endParaRPr lang="en-US" sz="24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تكوين - ملاخي</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التاريخ ( 17 )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الشعر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الأنبياء ( 17 ) كبار - صغار</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المسيحي</a:t>
            </a:r>
            <a:endParaRPr kumimoji="0" lang="en-US"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تكوين - نحميا</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الشريعة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الأنبياء ( 8 ) السابقون و اللاحقون</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1" fontAlgn="base" latinLnBrk="0" hangingPunct="1">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الكتابات ( 11 )</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الماسوري</a:t>
            </a:r>
            <a:endParaRPr kumimoji="0" lang="en-US"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51</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آشور</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بابل</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الكلدان</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فارس</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خليج فارس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ما بين النهرين</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8604250" y="14288"/>
            <a:ext cx="527709" cy="461665"/>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7213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589286667"/>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الآية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أباركك ... و تتبارك فيك جميع قبائل الأرض</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 1 – 3 )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853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0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بيع يوسف كعبد</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37: 12-36</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612A1C7-A5D5-5F88-DAD9-DDEE8EB8BA35}"/>
              </a:ext>
            </a:extLst>
          </p:cNvPr>
          <p:cNvGrpSpPr/>
          <p:nvPr/>
        </p:nvGrpSpPr>
        <p:grpSpPr>
          <a:xfrm>
            <a:off x="322453" y="4460489"/>
            <a:ext cx="3880508" cy="1429276"/>
            <a:chOff x="311150" y="2708120"/>
            <a:chExt cx="3880508" cy="1654364"/>
          </a:xfrm>
        </p:grpSpPr>
        <p:sp>
          <p:nvSpPr>
            <p:cNvPr id="8" name="TextBox 7">
              <a:extLst>
                <a:ext uri="{FF2B5EF4-FFF2-40B4-BE49-F238E27FC236}">
                  <a16:creationId xmlns:a16="http://schemas.microsoft.com/office/drawing/2014/main" id="{083184DA-0746-05EC-DEC5-1DB9BF66C8ED}"/>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7C5D32DF-D60E-59B9-ED3F-5BA21E707AEE}"/>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445E2E40-04B7-283E-43A8-1F76891454EC}"/>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7067C77-C8C7-F40B-9520-3E4F7B163F6E}"/>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9CA7A80-FE91-5E0F-D153-92814ABD95BC}"/>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6EED77-39EF-FEF7-C88B-1BE046C0EE46}"/>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F479C87-7EEA-D6CE-8DF0-E3468F27B754}"/>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9EABD7C-7906-6275-FD15-96F968A52174}"/>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5014019-6DD5-0FAC-5053-9FC4A2AA82CA}"/>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A8BE18DA-9ADC-FE3C-FB5C-D297396D3942}"/>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0761F6F-F01D-CA9A-CB16-ADC88CE6BCF6}"/>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5592316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panose="020B0604020202020204" pitchFamily="34" charset="0"/>
                <a:cs typeface="Arial" panose="020B0604020202020204" pitchFamily="34" charset="0"/>
              </a:rPr>
              <a:t>البيان الموجز</a:t>
            </a:r>
            <a:endParaRPr lang="en-US" sz="54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417" y="-3380"/>
            <a:ext cx="527710" cy="1200329"/>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56</a:t>
            </a:r>
            <a:br>
              <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41</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6873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خلق الله مملكة كاملة (1 – 2) لكن الإنسان سلم حكمه للشيطان (3) و لهذا فإن الله قد اختار نسلاً ليقيم حاكماً (4-11) ليبارك كل الأمم في إبراهيم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42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8318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dirty="0">
                <a:solidFill>
                  <a:schemeClr val="bg1"/>
                </a:solidFill>
                <a:effectLst>
                  <a:glow rad="228600">
                    <a:schemeClr val="tx1"/>
                  </a:glow>
                </a:effectLst>
                <a:ea typeface="ＭＳ Ｐゴシック" pitchFamily="-112" charset="-128"/>
                <a:cs typeface="Arial" panose="020B0604020202020204" pitchFamily="34" charset="0"/>
              </a:rPr>
              <a:t>يوسف كمنوذج للمسيح</a:t>
            </a:r>
            <a:endParaRPr lang="en-US" sz="3600" dirty="0">
              <a:solidFill>
                <a:schemeClr val="bg1"/>
              </a:solidFill>
              <a:effectLst>
                <a:glow rad="228600">
                  <a:schemeClr val="tx1"/>
                </a:glow>
              </a:effectLst>
              <a:ea typeface="ＭＳ Ｐゴシック" pitchFamily="-112" charset="-128"/>
              <a:cs typeface="Arial" panose="020B0604020202020204" pitchFamily="34" charset="0"/>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97ب</a:t>
            </a:r>
            <a:endParaRPr lang="en-US" altLang="zh-CN"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0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39 - 41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dirty="0">
                <a:solidFill>
                  <a:schemeClr val="bg1"/>
                </a:solidFill>
                <a:ea typeface="ＭＳ Ｐゴシック" charset="0"/>
                <a:cs typeface="Arial" panose="020B0604020202020204" pitchFamily="34" charset="0"/>
              </a:rPr>
              <a:t>من القصر إلى السجن</a:t>
            </a:r>
            <a:endParaRPr lang="en-US" altLang="zh-CN"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38</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يهوذا المتسلل (ثامار البريئة)</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438070"/>
            <a:ext cx="9144000" cy="258217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 الله يعمل حتى خلال فجور نسل إبراهيم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1600" b="1" dirty="0">
                <a:effectLst>
                  <a:glow rad="127000">
                    <a:schemeClr val="tx1"/>
                  </a:glow>
                </a:effectLst>
                <a:latin typeface="Arial" panose="020B0604020202020204" pitchFamily="34" charset="0"/>
                <a:ea typeface="ＭＳ Ｐゴシック" charset="0"/>
                <a:cs typeface="Arial" panose="020B0604020202020204" pitchFamily="34" charset="0"/>
              </a:rPr>
              <a:t> </a:t>
            </a:r>
          </a:p>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تكوي</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 38</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451489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60492"/>
          <a:stretch/>
        </p:blipFill>
        <p:spPr>
          <a:xfrm>
            <a:off x="5519651" y="11017"/>
            <a:ext cx="3569264" cy="6782858"/>
          </a:xfrm>
          <a:prstGeom prst="rect">
            <a:avLst/>
          </a:prstGeom>
        </p:spPr>
      </p:pic>
      <p:sp>
        <p:nvSpPr>
          <p:cNvPr id="5" name="Donut 4">
            <a:extLst>
              <a:ext uri="{FF2B5EF4-FFF2-40B4-BE49-F238E27FC236}">
                <a16:creationId xmlns:a16="http://schemas.microsoft.com/office/drawing/2014/main" id="{D9414885-6749-63A9-495F-AAB56BE21C95}"/>
              </a:ext>
            </a:extLst>
          </p:cNvPr>
          <p:cNvSpPr/>
          <p:nvPr/>
        </p:nvSpPr>
        <p:spPr bwMode="auto">
          <a:xfrm>
            <a:off x="4726233" y="705078"/>
            <a:ext cx="4715219" cy="5706737"/>
          </a:xfrm>
          <a:prstGeom prst="donut">
            <a:avLst>
              <a:gd name="adj" fmla="val 19518"/>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
        <p:nvSpPr>
          <p:cNvPr id="10" name="TextBox 9">
            <a:extLst>
              <a:ext uri="{FF2B5EF4-FFF2-40B4-BE49-F238E27FC236}">
                <a16:creationId xmlns:a16="http://schemas.microsoft.com/office/drawing/2014/main" id="{D1CDAD3C-2B70-F255-0F1A-666F4145E854}"/>
              </a:ext>
            </a:extLst>
          </p:cNvPr>
          <p:cNvSpPr txBox="1"/>
          <p:nvPr/>
        </p:nvSpPr>
        <p:spPr>
          <a:xfrm>
            <a:off x="210522" y="623154"/>
            <a:ext cx="5303521" cy="4278094"/>
          </a:xfrm>
          <a:prstGeom prst="rect">
            <a:avLst/>
          </a:prstGeom>
          <a:solidFill>
            <a:schemeClr val="tx1"/>
          </a:solid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١ فَلَمَّا رَاتْ رَاحِيلُ انَّهَا لَمْ تَلِدْ لِيَعْقُوبَ غَارَتْ رَاحِيلُ مِنْ اخْتِهَا وَقَالَتْ لِيَعْقُوبَ: «هَبْ لِي بَنِينَ وَالَّا فَانَا امُوتُ». ٢ فَحَمِيَ غَضَبُ يَعْقُوبَ عَلَى رَاحِيلَ وَقَالَ: «الَعَلِّي مَكَانَ اللهِ الَّذِي مَنَعَ عَنْكِ ثَمْرَةَ الْبَطْنِ؟» ٣ فَقَالَتْ: «هُوَذَا جَارِيَتِي بَلْهَةُ. ادْخُلْ عَلَيْهَا فَتَلِدَ عَلَى رُكْبَتَيَّ وَارْزَقُ انَا ايْضا مِنْهَا بَنِينَ». ٤ فَاعْطَتْهُ بَلْهَةَ جَارِيَتَهَا زَوْجَةً فَدَخَلَ عَلَيْهَا يَعْقُوبُ ٥ فَحَبِلَتْ بَلْهَةُ وَوَلَدَتْ لِيَعْقُوبَ ابْنا </a:t>
            </a:r>
          </a:p>
          <a:p>
            <a:pPr algn="r"/>
            <a:endParaRPr lang="en-US" b="1">
              <a:solidFill>
                <a:schemeClr val="bg1"/>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16620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6134F-44ED-F55B-D92E-AB66E1A22635}"/>
              </a:ext>
            </a:extLst>
          </p:cNvPr>
          <p:cNvPicPr>
            <a:picLocks noChangeAspect="1"/>
          </p:cNvPicPr>
          <p:nvPr/>
        </p:nvPicPr>
        <p:blipFill>
          <a:blip r:embed="rId3"/>
          <a:srcRect l="68228"/>
          <a:stretch/>
        </p:blipFill>
        <p:spPr>
          <a:xfrm>
            <a:off x="6234545" y="-112888"/>
            <a:ext cx="2870380" cy="6782858"/>
          </a:xfrm>
          <a:prstGeom prst="rect">
            <a:avLst/>
          </a:prstGeom>
        </p:spPr>
      </p:pic>
      <p:sp>
        <p:nvSpPr>
          <p:cNvPr id="10" name="TextBox 9">
            <a:extLst>
              <a:ext uri="{FF2B5EF4-FFF2-40B4-BE49-F238E27FC236}">
                <a16:creationId xmlns:a16="http://schemas.microsoft.com/office/drawing/2014/main" id="{D1CDAD3C-2B70-F255-0F1A-666F4145E854}"/>
              </a:ext>
            </a:extLst>
          </p:cNvPr>
          <p:cNvSpPr txBox="1"/>
          <p:nvPr/>
        </p:nvSpPr>
        <p:spPr>
          <a:xfrm>
            <a:off x="408826" y="755557"/>
            <a:ext cx="5088592" cy="3970318"/>
          </a:xfrm>
          <a:prstGeom prst="rect">
            <a:avLst/>
          </a:prstGeom>
          <a:solidFill>
            <a:schemeClr val="tx1"/>
          </a:solidFill>
        </p:spPr>
        <p:txBody>
          <a:bodyPr wrap="square" rtlCol="0">
            <a:spAutoFit/>
          </a:bodyPr>
          <a:lstStyle>
            <a:defPPr>
              <a:defRPr lang="en-US"/>
            </a:defPPr>
            <a:lvl1pPr algn="r">
              <a:defRPr sz="2800" b="1">
                <a:solidFill>
                  <a:schemeClr val="bg1"/>
                </a:solidFill>
                <a:latin typeface="Arial" panose="020B0604020202020204" pitchFamily="34" charset="0"/>
                <a:cs typeface="Arial" panose="020B0604020202020204" pitchFamily="34" charset="0"/>
              </a:defRPr>
            </a:lvl1pPr>
          </a:lstStyle>
          <a:p>
            <a:r>
              <a:rPr lang="ar-SA"/>
              <a:t>٦ وَاخَذَ يَهُوذَا زَوْجَةً لِعِيرٍ بِكْرِهِ اسْمُهَا ثَامَارُ. ٧ وَكَانَ عِيرٌ بِكْرُ يَهُوذَا شِرِّيرا فِي عَيْنَيِ الرَّبِّ فَامَاتَهُ الرَّبُّ. ٨ فَقَالَ يَهُوذَا لِاونَانَ: «ادْخُلْ عَلَى امْرَاةِ اخِيكَ وَتَزَوَّجْ بِهَا وَاقِمْ نَسْلا لاخِيكَ». ٩ فَعَلِمَ اونَانُ انَّ النَّسْلَ لا يَكُونُ لَهُ. فَكَانَ اذْ دَخَلَ عَلَى امْرَاةِ اخِيهِ انَّهُ افْسَدَ عَلَى الارْضِ لِكَيْ لا يُعْطِيَ نَسْلا لاخِيهِ. ١٠ فَقَبُحَ فِي عَيْنَيِ الرَّبِّ مَا فَعَلَهُ فَامَاتَهُ ايْضا.</a:t>
            </a:r>
            <a:endParaRPr lang="en-US"/>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endParaRPr>
          </a:p>
        </p:txBody>
      </p:sp>
      <p:sp>
        <p:nvSpPr>
          <p:cNvPr id="2" name="TextBox 1">
            <a:extLst>
              <a:ext uri="{FF2B5EF4-FFF2-40B4-BE49-F238E27FC236}">
                <a16:creationId xmlns:a16="http://schemas.microsoft.com/office/drawing/2014/main" id="{A236511F-41FC-36A0-F9C8-4CEED823CD2E}"/>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16469702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cessary Triumph of Tamar - Antioch Community Church">
            <a:extLst>
              <a:ext uri="{FF2B5EF4-FFF2-40B4-BE49-F238E27FC236}">
                <a16:creationId xmlns:a16="http://schemas.microsoft.com/office/drawing/2014/main" id="{434BD279-FBDD-4336-B4D4-FE534ED3C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sp>
        <p:nvSpPr>
          <p:cNvPr id="5" name="TextBox 4">
            <a:extLst>
              <a:ext uri="{FF2B5EF4-FFF2-40B4-BE49-F238E27FC236}">
                <a16:creationId xmlns:a16="http://schemas.microsoft.com/office/drawing/2014/main" id="{05AC3FD4-E223-87BB-B36E-C28467F9195A}"/>
              </a:ext>
            </a:extLst>
          </p:cNvPr>
          <p:cNvSpPr txBox="1"/>
          <p:nvPr/>
        </p:nvSpPr>
        <p:spPr>
          <a:xfrm>
            <a:off x="0" y="0"/>
            <a:ext cx="4979624" cy="5262979"/>
          </a:xfrm>
          <a:prstGeom prst="rect">
            <a:avLst/>
          </a:prstGeom>
          <a:no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١٥ فَنَظَرَهَا يَهُوذَا وَحَسِبَهَا زَانِيَةً لانَّهَا كَانَتْ قَدْ غَطَّتْ وَجْهَهَا. ١٦ فَمَالَ الَيْهَا عَلَى الطَّرِيقِ وَقَالَ: «هَاتِي ادْخُلْ عَلَيْكِ». لانَّهُ لَمْ يَعْلَمْ انَّهَا كَنَّتُهُ. فَقَالَتْ: «مَاذَا تُعْطِينِي لِكَيْ تَدْخُلَ عَلَيَّ؟» ١٧ فَقَالَ: «انِّي ارْسِلُ جَدْيَ مِعْزَى مِنَ الْغَنَمِ». فَقَالَتْ: «هَلْ تُعْطِينِي رَهْنا حَتَّى تُرْسِلَهُ؟» ١٨ فَقَالَ: «مَا الرَّهْنُ الَّذِي اعْطِيكِ؟» فَقَالَتْ: «خَاتِمُكَ وَعِصَابَتُكَ وَعَصَاكَ الَّتِي فِي يَدِكَ». فَاعْطَاهَا وَدَخَلَ عَلَيْهَا. فَحَبِلَتْ مِنْهُ. ١٩ ثُمَّ قَامَتْ وَمَضَتْ وَخَلَعَتْ عَنْهَا بُرْقُعَهَا وَلَبِسَتْ ثِيَابَ تَرَمُّلِهَا.</a:t>
            </a:r>
            <a:endParaRPr lang="en-US" sz="28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15AD5B6-6DE2-900F-0699-B47A2C314EF2}"/>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3274710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1621" r="2254"/>
          <a:stretch/>
        </p:blipFill>
        <p:spPr>
          <a:xfrm>
            <a:off x="6018663" y="0"/>
            <a:ext cx="3125338" cy="6266744"/>
          </a:xfrm>
          <a:prstGeom prst="rect">
            <a:avLst/>
          </a:prstGeom>
        </p:spPr>
      </p:pic>
      <p:sp>
        <p:nvSpPr>
          <p:cNvPr id="2" name="TextBox 1">
            <a:extLst>
              <a:ext uri="{FF2B5EF4-FFF2-40B4-BE49-F238E27FC236}">
                <a16:creationId xmlns:a16="http://schemas.microsoft.com/office/drawing/2014/main" id="{FB7EA162-B838-800C-298B-394DCF4F10DF}"/>
              </a:ext>
            </a:extLst>
          </p:cNvPr>
          <p:cNvSpPr txBox="1"/>
          <p:nvPr/>
        </p:nvSpPr>
        <p:spPr>
          <a:xfrm>
            <a:off x="121185" y="793215"/>
            <a:ext cx="5871991" cy="5016758"/>
          </a:xfrm>
          <a:prstGeom prst="rect">
            <a:avLst/>
          </a:prstGeom>
          <a:noFill/>
        </p:spPr>
        <p:txBody>
          <a:bodyPr wrap="square" rtlCol="0">
            <a:spAutoFit/>
          </a:bodyPr>
          <a:lstStyle/>
          <a:p>
            <a:pPr algn="r"/>
            <a:r>
              <a:rPr lang="ar-SA" sz="3200" b="1">
                <a:solidFill>
                  <a:schemeClr val="bg1"/>
                </a:solidFill>
                <a:latin typeface="Arial" panose="020B0604020202020204" pitchFamily="34" charset="0"/>
                <a:cs typeface="Arial" panose="020B0604020202020204" pitchFamily="34" charset="0"/>
              </a:rPr>
              <a:t>٢٤ وَلَمَّا كَانَ نَحْوُ ثَلاثَةِ اشْهُرٍ اخْبِرَ يَهُوذَا وَقِيلَ لَهُ: «قَدْ زَنَتْ ثَامَارُ كَنَّتُكَ. وَهَا هِيَ حُبْلَى ايْضا مِنَ الزِّنَا». فَقَالَ يَهُوذَا: «اخْرِجُوهَا فَتُحْرَقَ». ٢٥ امَّا هِيَ فَلَمَّا اخْرِجَتْ ارْسَلَتْ الَى حَمِيهَا قَائِلَةً: «مِنَ الرَّجُلِ الَّذِي هَذِهِ لَهُ انَا حُبْلَى!» وَقَالَتْ: «حَقِّقْ لِمَنِ الْخَاتِمُ وَالْعِصَابَةُ وَالْعَصَا هَذِهِ». ٢٦ فَتَحَقَّقَهَا يَهُوذَا وَقَالَ: «هِيَ ابَرُّ مِنِّي لانِّي لَمْ اعْطِهَا لِشِيلَةَ ابْنِي». فَلَمْ يَعُدْ يَعْرِفُهَا ايْضا.</a:t>
            </a:r>
            <a:endParaRPr lang="en-US" sz="3200" b="1">
              <a:solidFill>
                <a:schemeClr val="bg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1675CA-D2DB-E254-A809-EF0043E68C96}"/>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2928740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61570"/>
          <a:stretch/>
        </p:blipFill>
        <p:spPr>
          <a:xfrm>
            <a:off x="-1" y="4176214"/>
            <a:ext cx="9133147" cy="2606643"/>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sp>
        <p:nvSpPr>
          <p:cNvPr id="3" name="TextBox 2">
            <a:extLst>
              <a:ext uri="{FF2B5EF4-FFF2-40B4-BE49-F238E27FC236}">
                <a16:creationId xmlns:a16="http://schemas.microsoft.com/office/drawing/2014/main" id="{1355C326-1537-7A40-44C7-8754D7083D9F}"/>
              </a:ext>
            </a:extLst>
          </p:cNvPr>
          <p:cNvSpPr txBox="1"/>
          <p:nvPr/>
        </p:nvSpPr>
        <p:spPr>
          <a:xfrm>
            <a:off x="0" y="1467380"/>
            <a:ext cx="8747393" cy="2246769"/>
          </a:xfrm>
          <a:prstGeom prst="rect">
            <a:avLst/>
          </a:prstGeom>
          <a:no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٢٧ وَفِي وَقْتِ وِلادَتِهَا اذَا فِي بَطْنِهَا تَوْامَانِ. ٢٨ وَكَانَ فِي وِلادَتِهَا انَّ احَدَهُمَا اخْرَجَ يَدا فَاخَذَتِ الْقَابِلَةُ وَرَبَطَتْ عَلَى يَدِهِ قِرْمِزا قَائِلَةً: «هَذَا خَرَجَ اوَّلا». ٢٩ وَلَكِنْ حِينَ رَدَّ يَدَهُ اذَا اخُوهُ قَدْ خَرَجَ. فَقَالَتْ: «لِمَاذَا اقْتَحَمْتَ؟ عَلَيْكَ اقْتِحَامٌ». فَدُعِيَ اسْمُهُ «فَارِصَ». ٣٠ وَبَعْدَ ذَلِكَ خَرَجَ اخُوهُ الَّذِي عَلَى يَدِهِ الْقِرْمِزُ. فَدُعِيَ اسْمُهُ «زَارَحَ».</a:t>
            </a:r>
            <a:endParaRPr lang="en-US" sz="2800" b="1">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44C4F8-7613-8545-6E0B-75281863A9C6}"/>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1572976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39</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ＭＳ Ｐゴシック" charset="0"/>
              </a:rPr>
              <a:t>يوسف و زوجة فوطيفار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ＭＳ Ｐゴシック"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ＭＳ Ｐゴシック" charset="0"/>
              </a:rPr>
              <a:t>تكوين 39</a:t>
            </a:r>
            <a:endParaRPr lang="en-US" sz="4000" b="1" dirty="0">
              <a:solidFill>
                <a:schemeClr val="bg1"/>
              </a:solidFill>
              <a:effectLst>
                <a:glow rad="228600">
                  <a:schemeClr val="tx1"/>
                </a:glow>
              </a:effectLst>
              <a:latin typeface="Arial" panose="020B0604020202020204" pitchFamily="34"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3F48C83-A361-1531-F1A9-90D5B4249E43}"/>
              </a:ext>
            </a:extLst>
          </p:cNvPr>
          <p:cNvGrpSpPr/>
          <p:nvPr/>
        </p:nvGrpSpPr>
        <p:grpSpPr>
          <a:xfrm>
            <a:off x="322453" y="4460489"/>
            <a:ext cx="3880508" cy="1429276"/>
            <a:chOff x="311150" y="2708120"/>
            <a:chExt cx="3880508" cy="1654364"/>
          </a:xfrm>
        </p:grpSpPr>
        <p:sp>
          <p:nvSpPr>
            <p:cNvPr id="8" name="TextBox 7">
              <a:extLst>
                <a:ext uri="{FF2B5EF4-FFF2-40B4-BE49-F238E27FC236}">
                  <a16:creationId xmlns:a16="http://schemas.microsoft.com/office/drawing/2014/main" id="{679CF924-D356-B90F-0F8C-A350DE031A28}"/>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8A3D8382-3515-4CF1-EEB6-22C0273FFF9F}"/>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78D9B5DF-14B1-9F1B-3818-76BAA01B5645}"/>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0A04F0F-B1A9-8F73-59D3-4539E67A5D4C}"/>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E6A5D42-1637-58B6-C7D7-FD6CA181F451}"/>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FB6DF31-6A99-7856-953B-699251961071}"/>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8931EF9-FEE5-AC03-9B04-AED1AB205D54}"/>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E1A1F1B-ECA2-4B4F-EFC4-6A95D04DB58C}"/>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E7E528B-1CC4-A154-C439-73E4E8C4E8BC}"/>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6EF1F95D-52DE-B429-698D-605044C22A94}"/>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5A2003F-149B-194D-0E8A-E23F6547631B}"/>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548759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هناك حاجة للفداء نتيجة لخطية الإنسان (3 : 1 – 7) لكن الله فدى آدم و حواء من خلال ذبيحة حيوانية (3 : 21) و بالتالي فإن فادياً من نسل حواء سوف يهزم الشيطان أخيراً (3 : 15) ممثلاً في شخصية يوسف (45 : 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46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ar-JO"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خلق يسوع الأرض (1 : 26) و سيهزم الشيطان (3 : 15) بعد أن يأتي من نسل إبراهيم (12 : 1 – 3) و سوف يملك من نسل يهوذا (49 : 10)</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74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كيف أخطئ إلى الله؟</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تكوين 39: 9</a:t>
            </a: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6111</TotalTime>
  <Words>7292</Words>
  <Application>Microsoft Macintosh PowerPoint</Application>
  <PresentationFormat>On-screen Show (4:3)</PresentationFormat>
  <Paragraphs>971</Paragraphs>
  <Slides>350</Slides>
  <Notes>124</Notes>
  <HiddenSlides>0</HiddenSlides>
  <MMClips>0</MMClips>
  <ScaleCrop>false</ScaleCrop>
  <HeadingPairs>
    <vt:vector size="6" baseType="variant">
      <vt:variant>
        <vt:lpstr>Fonts Used</vt:lpstr>
      </vt:variant>
      <vt:variant>
        <vt:i4>15</vt:i4>
      </vt:variant>
      <vt:variant>
        <vt:lpstr>Theme</vt:lpstr>
      </vt:variant>
      <vt:variant>
        <vt:i4>27</vt:i4>
      </vt:variant>
      <vt:variant>
        <vt:lpstr>Slide Titles</vt:lpstr>
      </vt:variant>
      <vt:variant>
        <vt:i4>350</vt:i4>
      </vt:variant>
    </vt:vector>
  </HeadingPairs>
  <TitlesOfParts>
    <vt:vector size="392" baseType="lpstr">
      <vt:lpstr>ＭＳ Ｐゴシック</vt:lpstr>
      <vt:lpstr>Osaka</vt:lpstr>
      <vt:lpstr>Times</vt:lpstr>
      <vt:lpstr>Arial</vt:lpstr>
      <vt:lpstr>Arial Black</vt:lpstr>
      <vt:lpstr>Calibri</vt:lpstr>
      <vt:lpstr>Comic Sans MS</vt:lpstr>
      <vt:lpstr>Garamond</vt:lpstr>
      <vt:lpstr>Impact</vt:lpstr>
      <vt:lpstr>Monotype Sorts</vt:lpstr>
      <vt:lpstr>Symbol</vt:lpstr>
      <vt:lpstr>Times New Roman</vt:lpstr>
      <vt:lpstr>Tw Cen MT</vt:lpstr>
      <vt:lpstr>Wingdings</vt:lpstr>
      <vt:lpstr>Wingdings 2</vt:lpstr>
      <vt:lpstr>Default Design</vt:lpstr>
      <vt:lpstr>1_Default Design</vt:lpstr>
      <vt:lpstr>Stream</vt:lpstr>
      <vt:lpstr>Office Theme</vt:lpstr>
      <vt:lpstr>2_Orbit</vt:lpstr>
      <vt:lpstr>1_Office Theme</vt:lpstr>
      <vt:lpstr>49_Blank Presentation</vt:lpstr>
      <vt:lpstr>2_Default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14_Default Design</vt:lpstr>
      <vt:lpstr>12_Default Design</vt:lpstr>
      <vt:lpstr>3_Default Design</vt:lpstr>
      <vt:lpstr>2_Blank Presentation</vt:lpstr>
      <vt:lpstr>9_Default Design</vt:lpstr>
      <vt:lpstr>5_Stream</vt:lpstr>
      <vt:lpstr>4_Default Design</vt:lpstr>
      <vt:lpstr>5_Office Theme</vt:lpstr>
      <vt:lpstr>تكوين ٣٧-٥٠ </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المسيا</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vt:lpstr>
      <vt:lpstr>1. افهم أن الملك قد اختارك لتحكم</vt:lpstr>
      <vt:lpstr>2. افهم أن الملك قد وعدك بالبركة</vt:lpstr>
      <vt:lpstr>الفكرة الرئيسية</vt:lpstr>
      <vt:lpstr>ما و من هو الذي تثق به ليخلصك من خطاياك؟</vt:lpstr>
      <vt:lpstr>PowerPoint Presentation</vt:lpstr>
      <vt:lpstr>Slides on  تكوين 37 </vt:lpstr>
      <vt:lpstr>طيش الشباب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كمنوذج للمسيح</vt:lpstr>
      <vt:lpstr>من القصر إلى السجن</vt:lpstr>
      <vt:lpstr>Slides on  تكوين 38 </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Slides on  تكوين 39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أخطئ إلى الله؟ (تكوين 39: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يوسف يعمل لدى فوطيفار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جوزيف يفسر الأحلام أثناء وجوده في السجن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في السجن (تكوين 40)</vt:lpstr>
      <vt:lpstr>Joseph in Prison (تكوين 40)</vt:lpstr>
      <vt:lpstr>Joseph in Prison (تكوين 40)</vt:lpstr>
      <vt:lpstr>Slides on  تكوين 41 </vt:lpstr>
      <vt:lpstr>النجاة عن طريق تعظيم يوسف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43 </vt:lpstr>
      <vt:lpstr>يوسف يمتحن إخوته (تكوين 42-43)</vt:lpstr>
      <vt:lpstr>يوسف يمتحن إخوته (تكوين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44 </vt:lpstr>
      <vt:lpstr>PowerPoint Presentation</vt:lpstr>
      <vt:lpstr>PowerPoint Presentation</vt:lpstr>
      <vt:lpstr>PowerPoint Presentation</vt:lpstr>
      <vt:lpstr>PowerPoint Presentation</vt:lpstr>
      <vt:lpstr>كأس يوسف (تكوين 44: 17)</vt:lpstr>
      <vt:lpstr>PowerPoint Presentation</vt:lpstr>
      <vt:lpstr>PowerPoint Presentation</vt:lpstr>
      <vt:lpstr>يوسف يلتقي بإخوته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45 </vt:lpstr>
      <vt:lpstr>أنا يوسف أحي أبي بعد (تك 45 : 3)</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46 </vt:lpstr>
      <vt:lpstr>يتوجه يعقوب و العائلة إلى مصر (تكوين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47 </vt:lpstr>
      <vt:lpstr>يوسف مثال المسيح</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vt:lpstr>
      <vt:lpstr>تم اكتشاف 12 قبر معاً</vt:lpstr>
      <vt:lpstr>هل كان هرم قبر يوسف؟</vt:lpstr>
      <vt:lpstr>هل كان هرم قبر يوسف؟</vt:lpstr>
      <vt:lpstr>تمثال يوسف؟</vt:lpstr>
      <vt:lpstr>هل هذا تمثال يوسف؟</vt:lpstr>
      <vt:lpstr>Slides on  تكوين 48 </vt:lpstr>
      <vt:lpstr>أفرايم و منسى</vt:lpstr>
      <vt:lpstr>Slides on  تكوين 49 </vt:lpstr>
      <vt:lpstr>بركة يعقوب لأولاده الإثني عشر كانت نبوية (تك 49)</vt:lpstr>
      <vt:lpstr>Blessing Judah &amp; the Lesser Tribes</vt:lpstr>
      <vt:lpstr>متى : :مسيح كملك</vt:lpstr>
      <vt:lpstr>Blessing All the Tribes</vt:lpstr>
      <vt:lpstr>حدود         أسباط      إسرائيل</vt:lpstr>
      <vt:lpstr>إعادة توزيع الأسباط</vt:lpstr>
      <vt:lpstr>Slides on  تكوين 50 </vt:lpstr>
      <vt:lpstr>عرف يوسف قصد الله السيادي</vt:lpstr>
      <vt:lpstr>شجرة عائلة الآباء</vt:lpstr>
      <vt:lpstr>شجرة عائلة الآباء</vt:lpstr>
      <vt:lpstr>موت يوسف</vt:lpstr>
      <vt:lpstr>الكلمة المفتاحية في سفر التكوين</vt:lpstr>
      <vt:lpstr> وعد الله المؤمنين مثلنا ببركات العهد الإبراهيمي </vt:lpstr>
      <vt:lpstr>الفكرة الرئيسية</vt:lpstr>
      <vt:lpstr>كيف تتجاوب مع اختيار و وعد الله؟ </vt:lpstr>
      <vt:lpstr>Black</vt:lpstr>
      <vt:lpstr>وعظ العهد القديم BibleStudyDownloads.org</vt:lpstr>
      <vt:lpstr>مخطط السفر</vt:lpstr>
      <vt:lpstr>لاهوت سفر التكوين</vt:lpstr>
      <vt:lpstr>إجابات أسئلة من سفر  التكوين</vt:lpstr>
      <vt:lpstr>سفر التكوين يعلمنا الحكمة </vt:lpstr>
      <vt:lpstr>سفر التكوين يعطينا الرجاء</vt:lpstr>
      <vt:lpstr>سفر التكوين يحذرنا</vt:lpstr>
      <vt:lpstr>مخطط السفر</vt:lpstr>
      <vt:lpstr>النصف الأول</vt:lpstr>
      <vt:lpstr>المسيح : النسل  تكوين 3: 15</vt:lpstr>
      <vt:lpstr>ثق و أطع</vt:lpstr>
      <vt:lpstr>ترتيب العهد القديم الإنجليزي</vt:lpstr>
      <vt:lpstr>ترتيب العهد القديم العبري</vt:lpstr>
      <vt:lpstr>نفس العهد القديم فقط ترتيب مختلف</vt:lpstr>
      <vt:lpstr>ما بين النهرين</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188</cp:revision>
  <dcterms:created xsi:type="dcterms:W3CDTF">2013-08-23T05:05:11Z</dcterms:created>
  <dcterms:modified xsi:type="dcterms:W3CDTF">2026-04-16T17:13:02Z</dcterms:modified>
</cp:coreProperties>
</file>