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theme/themeOverride6.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4" r:id="rId2"/>
    <p:sldMasterId id="2147483779" r:id="rId3"/>
    <p:sldMasterId id="2147483866" r:id="rId4"/>
    <p:sldMasterId id="2147483878" r:id="rId5"/>
    <p:sldMasterId id="2147483890" r:id="rId6"/>
    <p:sldMasterId id="2147483915" r:id="rId7"/>
    <p:sldMasterId id="2147483944" r:id="rId8"/>
    <p:sldMasterId id="2147483960" r:id="rId9"/>
    <p:sldMasterId id="2147483984" r:id="rId10"/>
    <p:sldMasterId id="2147484010" r:id="rId11"/>
    <p:sldMasterId id="2147484024" r:id="rId12"/>
    <p:sldMasterId id="2147484087" r:id="rId13"/>
    <p:sldMasterId id="2147484099" r:id="rId14"/>
    <p:sldMasterId id="2147484111" r:id="rId15"/>
    <p:sldMasterId id="2147484124" r:id="rId16"/>
    <p:sldMasterId id="2147484136" r:id="rId17"/>
    <p:sldMasterId id="2147484149" r:id="rId18"/>
    <p:sldMasterId id="2147484151" r:id="rId19"/>
    <p:sldMasterId id="2147484163" r:id="rId20"/>
    <p:sldMasterId id="2147484176" r:id="rId21"/>
    <p:sldMasterId id="2147484189" r:id="rId22"/>
    <p:sldMasterId id="2147484202" r:id="rId23"/>
    <p:sldMasterId id="2147484214" r:id="rId24"/>
    <p:sldMasterId id="2147484227" r:id="rId25"/>
    <p:sldMasterId id="2147484238" r:id="rId26"/>
  </p:sldMasterIdLst>
  <p:notesMasterIdLst>
    <p:notesMasterId r:id="rId332"/>
  </p:notesMasterIdLst>
  <p:sldIdLst>
    <p:sldId id="504" r:id="rId27"/>
    <p:sldId id="4161" r:id="rId28"/>
    <p:sldId id="4162" r:id="rId29"/>
    <p:sldId id="4163" r:id="rId30"/>
    <p:sldId id="4164" r:id="rId31"/>
    <p:sldId id="4165" r:id="rId32"/>
    <p:sldId id="4166" r:id="rId33"/>
    <p:sldId id="4167" r:id="rId34"/>
    <p:sldId id="4168" r:id="rId35"/>
    <p:sldId id="2486" r:id="rId36"/>
    <p:sldId id="4169" r:id="rId37"/>
    <p:sldId id="4170" r:id="rId38"/>
    <p:sldId id="4171" r:id="rId39"/>
    <p:sldId id="4172" r:id="rId40"/>
    <p:sldId id="4173" r:id="rId41"/>
    <p:sldId id="4174" r:id="rId42"/>
    <p:sldId id="4175" r:id="rId43"/>
    <p:sldId id="4176" r:id="rId44"/>
    <p:sldId id="4177" r:id="rId45"/>
    <p:sldId id="672" r:id="rId46"/>
    <p:sldId id="607" r:id="rId47"/>
    <p:sldId id="397" r:id="rId48"/>
    <p:sldId id="608" r:id="rId49"/>
    <p:sldId id="427" r:id="rId50"/>
    <p:sldId id="428" r:id="rId51"/>
    <p:sldId id="429" r:id="rId52"/>
    <p:sldId id="430" r:id="rId53"/>
    <p:sldId id="431" r:id="rId54"/>
    <p:sldId id="432" r:id="rId55"/>
    <p:sldId id="433" r:id="rId56"/>
    <p:sldId id="434" r:id="rId57"/>
    <p:sldId id="435" r:id="rId58"/>
    <p:sldId id="436" r:id="rId59"/>
    <p:sldId id="437" r:id="rId60"/>
    <p:sldId id="438" r:id="rId61"/>
    <p:sldId id="439" r:id="rId62"/>
    <p:sldId id="440" r:id="rId63"/>
    <p:sldId id="441" r:id="rId64"/>
    <p:sldId id="442" r:id="rId65"/>
    <p:sldId id="443" r:id="rId66"/>
    <p:sldId id="444" r:id="rId67"/>
    <p:sldId id="2388" r:id="rId68"/>
    <p:sldId id="446" r:id="rId69"/>
    <p:sldId id="699" r:id="rId70"/>
    <p:sldId id="256" r:id="rId71"/>
    <p:sldId id="257" r:id="rId72"/>
    <p:sldId id="258" r:id="rId73"/>
    <p:sldId id="259" r:id="rId74"/>
    <p:sldId id="260" r:id="rId75"/>
    <p:sldId id="261" r:id="rId76"/>
    <p:sldId id="262" r:id="rId77"/>
    <p:sldId id="263" r:id="rId78"/>
    <p:sldId id="264" r:id="rId79"/>
    <p:sldId id="265" r:id="rId80"/>
    <p:sldId id="266" r:id="rId81"/>
    <p:sldId id="267" r:id="rId82"/>
    <p:sldId id="268" r:id="rId83"/>
    <p:sldId id="269" r:id="rId84"/>
    <p:sldId id="270" r:id="rId85"/>
    <p:sldId id="271" r:id="rId86"/>
    <p:sldId id="272" r:id="rId87"/>
    <p:sldId id="273" r:id="rId88"/>
    <p:sldId id="274" r:id="rId89"/>
    <p:sldId id="275" r:id="rId90"/>
    <p:sldId id="276" r:id="rId91"/>
    <p:sldId id="277" r:id="rId92"/>
    <p:sldId id="278" r:id="rId93"/>
    <p:sldId id="4037" r:id="rId94"/>
    <p:sldId id="598" r:id="rId95"/>
    <p:sldId id="599" r:id="rId96"/>
    <p:sldId id="523" r:id="rId97"/>
    <p:sldId id="610" r:id="rId98"/>
    <p:sldId id="4689" r:id="rId99"/>
    <p:sldId id="4688" r:id="rId100"/>
    <p:sldId id="4690" r:id="rId101"/>
    <p:sldId id="4691" r:id="rId102"/>
    <p:sldId id="4692" r:id="rId103"/>
    <p:sldId id="524" r:id="rId104"/>
    <p:sldId id="647" r:id="rId105"/>
    <p:sldId id="620" r:id="rId106"/>
    <p:sldId id="621" r:id="rId107"/>
    <p:sldId id="622" r:id="rId108"/>
    <p:sldId id="623" r:id="rId109"/>
    <p:sldId id="624" r:id="rId110"/>
    <p:sldId id="625" r:id="rId111"/>
    <p:sldId id="626" r:id="rId112"/>
    <p:sldId id="627" r:id="rId113"/>
    <p:sldId id="628" r:id="rId114"/>
    <p:sldId id="629" r:id="rId115"/>
    <p:sldId id="630" r:id="rId116"/>
    <p:sldId id="631" r:id="rId117"/>
    <p:sldId id="632" r:id="rId118"/>
    <p:sldId id="494" r:id="rId119"/>
    <p:sldId id="634" r:id="rId120"/>
    <p:sldId id="635" r:id="rId121"/>
    <p:sldId id="636" r:id="rId122"/>
    <p:sldId id="637" r:id="rId123"/>
    <p:sldId id="638" r:id="rId124"/>
    <p:sldId id="639" r:id="rId125"/>
    <p:sldId id="640" r:id="rId126"/>
    <p:sldId id="641" r:id="rId127"/>
    <p:sldId id="642" r:id="rId128"/>
    <p:sldId id="643" r:id="rId129"/>
    <p:sldId id="4693" r:id="rId130"/>
    <p:sldId id="645" r:id="rId131"/>
    <p:sldId id="700" r:id="rId132"/>
    <p:sldId id="673" r:id="rId133"/>
    <p:sldId id="674" r:id="rId134"/>
    <p:sldId id="525" r:id="rId135"/>
    <p:sldId id="675" r:id="rId136"/>
    <p:sldId id="676" r:id="rId137"/>
    <p:sldId id="677" r:id="rId138"/>
    <p:sldId id="678" r:id="rId139"/>
    <p:sldId id="679" r:id="rId140"/>
    <p:sldId id="680" r:id="rId141"/>
    <p:sldId id="681" r:id="rId142"/>
    <p:sldId id="682" r:id="rId143"/>
    <p:sldId id="683" r:id="rId144"/>
    <p:sldId id="684" r:id="rId145"/>
    <p:sldId id="685" r:id="rId146"/>
    <p:sldId id="686" r:id="rId147"/>
    <p:sldId id="687" r:id="rId148"/>
    <p:sldId id="688" r:id="rId149"/>
    <p:sldId id="689" r:id="rId150"/>
    <p:sldId id="690" r:id="rId151"/>
    <p:sldId id="691" r:id="rId152"/>
    <p:sldId id="692" r:id="rId153"/>
    <p:sldId id="693" r:id="rId154"/>
    <p:sldId id="694" r:id="rId155"/>
    <p:sldId id="695" r:id="rId156"/>
    <p:sldId id="696" r:id="rId157"/>
    <p:sldId id="697" r:id="rId158"/>
    <p:sldId id="281" r:id="rId159"/>
    <p:sldId id="282" r:id="rId160"/>
    <p:sldId id="283" r:id="rId161"/>
    <p:sldId id="284" r:id="rId162"/>
    <p:sldId id="4694" r:id="rId163"/>
    <p:sldId id="549" r:id="rId164"/>
    <p:sldId id="551" r:id="rId165"/>
    <p:sldId id="550" r:id="rId166"/>
    <p:sldId id="526" r:id="rId167"/>
    <p:sldId id="4040" r:id="rId168"/>
    <p:sldId id="725" r:id="rId169"/>
    <p:sldId id="702" r:id="rId170"/>
    <p:sldId id="703" r:id="rId171"/>
    <p:sldId id="704" r:id="rId172"/>
    <p:sldId id="705" r:id="rId173"/>
    <p:sldId id="706" r:id="rId174"/>
    <p:sldId id="707" r:id="rId175"/>
    <p:sldId id="708" r:id="rId176"/>
    <p:sldId id="709" r:id="rId177"/>
    <p:sldId id="710" r:id="rId178"/>
    <p:sldId id="711" r:id="rId179"/>
    <p:sldId id="712" r:id="rId180"/>
    <p:sldId id="713" r:id="rId181"/>
    <p:sldId id="714" r:id="rId182"/>
    <p:sldId id="715" r:id="rId183"/>
    <p:sldId id="716" r:id="rId184"/>
    <p:sldId id="717" r:id="rId185"/>
    <p:sldId id="718" r:id="rId186"/>
    <p:sldId id="719" r:id="rId187"/>
    <p:sldId id="720" r:id="rId188"/>
    <p:sldId id="721" r:id="rId189"/>
    <p:sldId id="722" r:id="rId190"/>
    <p:sldId id="723" r:id="rId191"/>
    <p:sldId id="724" r:id="rId192"/>
    <p:sldId id="279" r:id="rId193"/>
    <p:sldId id="4695" r:id="rId194"/>
    <p:sldId id="527" r:id="rId195"/>
    <p:sldId id="611" r:id="rId196"/>
    <p:sldId id="555" r:id="rId197"/>
    <p:sldId id="556" r:id="rId198"/>
    <p:sldId id="557" r:id="rId199"/>
    <p:sldId id="558" r:id="rId200"/>
    <p:sldId id="559" r:id="rId201"/>
    <p:sldId id="560" r:id="rId202"/>
    <p:sldId id="561" r:id="rId203"/>
    <p:sldId id="562" r:id="rId204"/>
    <p:sldId id="563" r:id="rId205"/>
    <p:sldId id="564" r:id="rId206"/>
    <p:sldId id="565" r:id="rId207"/>
    <p:sldId id="566" r:id="rId208"/>
    <p:sldId id="567" r:id="rId209"/>
    <p:sldId id="568" r:id="rId210"/>
    <p:sldId id="569" r:id="rId211"/>
    <p:sldId id="570" r:id="rId212"/>
    <p:sldId id="571" r:id="rId213"/>
    <p:sldId id="572" r:id="rId214"/>
    <p:sldId id="573" r:id="rId215"/>
    <p:sldId id="574" r:id="rId216"/>
    <p:sldId id="575" r:id="rId217"/>
    <p:sldId id="576" r:id="rId218"/>
    <p:sldId id="577" r:id="rId219"/>
    <p:sldId id="578" r:id="rId220"/>
    <p:sldId id="579" r:id="rId221"/>
    <p:sldId id="580" r:id="rId222"/>
    <p:sldId id="4696" r:id="rId223"/>
    <p:sldId id="528" r:id="rId224"/>
    <p:sldId id="613" r:id="rId225"/>
    <p:sldId id="553" r:id="rId226"/>
    <p:sldId id="756" r:id="rId227"/>
    <p:sldId id="727" r:id="rId228"/>
    <p:sldId id="728" r:id="rId229"/>
    <p:sldId id="729" r:id="rId230"/>
    <p:sldId id="730" r:id="rId231"/>
    <p:sldId id="731" r:id="rId232"/>
    <p:sldId id="732" r:id="rId233"/>
    <p:sldId id="733" r:id="rId234"/>
    <p:sldId id="734" r:id="rId235"/>
    <p:sldId id="735" r:id="rId236"/>
    <p:sldId id="736" r:id="rId237"/>
    <p:sldId id="737" r:id="rId238"/>
    <p:sldId id="738" r:id="rId239"/>
    <p:sldId id="739" r:id="rId240"/>
    <p:sldId id="740" r:id="rId241"/>
    <p:sldId id="741" r:id="rId242"/>
    <p:sldId id="742" r:id="rId243"/>
    <p:sldId id="743" r:id="rId244"/>
    <p:sldId id="529" r:id="rId245"/>
    <p:sldId id="744" r:id="rId246"/>
    <p:sldId id="745" r:id="rId247"/>
    <p:sldId id="746" r:id="rId248"/>
    <p:sldId id="747" r:id="rId249"/>
    <p:sldId id="614" r:id="rId250"/>
    <p:sldId id="748" r:id="rId251"/>
    <p:sldId id="749" r:id="rId252"/>
    <p:sldId id="530" r:id="rId253"/>
    <p:sldId id="1165" r:id="rId254"/>
    <p:sldId id="750" r:id="rId255"/>
    <p:sldId id="280" r:id="rId256"/>
    <p:sldId id="751" r:id="rId257"/>
    <p:sldId id="752" r:id="rId258"/>
    <p:sldId id="753" r:id="rId259"/>
    <p:sldId id="4697" r:id="rId260"/>
    <p:sldId id="778" r:id="rId261"/>
    <p:sldId id="758" r:id="rId262"/>
    <p:sldId id="759" r:id="rId263"/>
    <p:sldId id="760" r:id="rId264"/>
    <p:sldId id="761" r:id="rId265"/>
    <p:sldId id="762" r:id="rId266"/>
    <p:sldId id="763" r:id="rId267"/>
    <p:sldId id="764" r:id="rId268"/>
    <p:sldId id="765" r:id="rId269"/>
    <p:sldId id="531" r:id="rId270"/>
    <p:sldId id="582" r:id="rId271"/>
    <p:sldId id="766" r:id="rId272"/>
    <p:sldId id="767" r:id="rId273"/>
    <p:sldId id="768" r:id="rId274"/>
    <p:sldId id="769" r:id="rId275"/>
    <p:sldId id="770" r:id="rId276"/>
    <p:sldId id="771" r:id="rId277"/>
    <p:sldId id="772" r:id="rId278"/>
    <p:sldId id="773" r:id="rId279"/>
    <p:sldId id="774" r:id="rId280"/>
    <p:sldId id="775" r:id="rId281"/>
    <p:sldId id="4698" r:id="rId282"/>
    <p:sldId id="532" r:id="rId283"/>
    <p:sldId id="4699" r:id="rId284"/>
    <p:sldId id="4135" r:id="rId285"/>
    <p:sldId id="4136" r:id="rId286"/>
    <p:sldId id="4137" r:id="rId287"/>
    <p:sldId id="4138" r:id="rId288"/>
    <p:sldId id="4139" r:id="rId289"/>
    <p:sldId id="4140" r:id="rId290"/>
    <p:sldId id="4141" r:id="rId291"/>
    <p:sldId id="4142" r:id="rId292"/>
    <p:sldId id="4143" r:id="rId293"/>
    <p:sldId id="4144" r:id="rId294"/>
    <p:sldId id="4145" r:id="rId295"/>
    <p:sldId id="533" r:id="rId296"/>
    <p:sldId id="615" r:id="rId297"/>
    <p:sldId id="534" r:id="rId298"/>
    <p:sldId id="4146" r:id="rId299"/>
    <p:sldId id="402" r:id="rId300"/>
    <p:sldId id="4147" r:id="rId301"/>
    <p:sldId id="403" r:id="rId302"/>
    <p:sldId id="492" r:id="rId303"/>
    <p:sldId id="510" r:id="rId304"/>
    <p:sldId id="535" r:id="rId305"/>
    <p:sldId id="405" r:id="rId306"/>
    <p:sldId id="2429" r:id="rId307"/>
    <p:sldId id="366" r:id="rId308"/>
    <p:sldId id="407" r:id="rId309"/>
    <p:sldId id="1836" r:id="rId310"/>
    <p:sldId id="655" r:id="rId311"/>
    <p:sldId id="4148" r:id="rId312"/>
    <p:sldId id="348" r:id="rId313"/>
    <p:sldId id="779" r:id="rId314"/>
    <p:sldId id="780" r:id="rId315"/>
    <p:sldId id="409" r:id="rId316"/>
    <p:sldId id="4152" r:id="rId317"/>
    <p:sldId id="4153" r:id="rId318"/>
    <p:sldId id="4154" r:id="rId319"/>
    <p:sldId id="4155" r:id="rId320"/>
    <p:sldId id="4156" r:id="rId321"/>
    <p:sldId id="4157" r:id="rId322"/>
    <p:sldId id="4158" r:id="rId323"/>
    <p:sldId id="4159" r:id="rId324"/>
    <p:sldId id="4160" r:id="rId325"/>
    <p:sldId id="4149" r:id="rId326"/>
    <p:sldId id="4150" r:id="rId327"/>
    <p:sldId id="310" r:id="rId328"/>
    <p:sldId id="422" r:id="rId329"/>
    <p:sldId id="4151" r:id="rId330"/>
    <p:sldId id="1814" r:id="rId3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96639E16-D3F5-AE44-A477-1FD3F1540792}">
          <p14:sldIdLst>
            <p14:sldId id="504"/>
            <p14:sldId id="4161"/>
            <p14:sldId id="4162"/>
            <p14:sldId id="4163"/>
            <p14:sldId id="4164"/>
            <p14:sldId id="4165"/>
            <p14:sldId id="4166"/>
            <p14:sldId id="4167"/>
            <p14:sldId id="4168"/>
            <p14:sldId id="2486"/>
            <p14:sldId id="4169"/>
            <p14:sldId id="4170"/>
            <p14:sldId id="4171"/>
            <p14:sldId id="4172"/>
            <p14:sldId id="4173"/>
            <p14:sldId id="4174"/>
            <p14:sldId id="4175"/>
            <p14:sldId id="4176"/>
            <p14:sldId id="4177"/>
            <p14:sldId id="672"/>
          </p14:sldIdLst>
        </p14:section>
        <p14:section name="Chapters" id="{660558BB-5C33-1A43-BDDA-55176F405D74}">
          <p14:sldIdLst>
            <p14:sldId id="607"/>
            <p14:sldId id="397"/>
            <p14:sldId id="608"/>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2388"/>
            <p14:sldId id="446"/>
            <p14:sldId id="699"/>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4037"/>
            <p14:sldId id="598"/>
            <p14:sldId id="599"/>
            <p14:sldId id="523"/>
            <p14:sldId id="610"/>
            <p14:sldId id="4689"/>
            <p14:sldId id="4688"/>
            <p14:sldId id="4690"/>
            <p14:sldId id="4691"/>
            <p14:sldId id="4692"/>
            <p14:sldId id="524"/>
            <p14:sldId id="647"/>
            <p14:sldId id="620"/>
            <p14:sldId id="621"/>
            <p14:sldId id="622"/>
            <p14:sldId id="623"/>
            <p14:sldId id="624"/>
            <p14:sldId id="625"/>
            <p14:sldId id="626"/>
            <p14:sldId id="627"/>
            <p14:sldId id="628"/>
            <p14:sldId id="629"/>
            <p14:sldId id="630"/>
            <p14:sldId id="631"/>
            <p14:sldId id="632"/>
            <p14:sldId id="494"/>
            <p14:sldId id="634"/>
            <p14:sldId id="635"/>
            <p14:sldId id="636"/>
            <p14:sldId id="637"/>
            <p14:sldId id="638"/>
            <p14:sldId id="639"/>
            <p14:sldId id="640"/>
            <p14:sldId id="641"/>
            <p14:sldId id="642"/>
            <p14:sldId id="643"/>
            <p14:sldId id="4693"/>
            <p14:sldId id="645"/>
            <p14:sldId id="700"/>
            <p14:sldId id="673"/>
            <p14:sldId id="674"/>
            <p14:sldId id="525"/>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281"/>
            <p14:sldId id="282"/>
            <p14:sldId id="283"/>
            <p14:sldId id="284"/>
            <p14:sldId id="4694"/>
            <p14:sldId id="549"/>
            <p14:sldId id="551"/>
            <p14:sldId id="550"/>
            <p14:sldId id="526"/>
            <p14:sldId id="4040"/>
            <p14:sldId id="725"/>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279"/>
            <p14:sldId id="4695"/>
            <p14:sldId id="527"/>
            <p14:sldId id="611"/>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4696"/>
            <p14:sldId id="528"/>
            <p14:sldId id="613"/>
            <p14:sldId id="553"/>
            <p14:sldId id="756"/>
            <p14:sldId id="727"/>
            <p14:sldId id="728"/>
            <p14:sldId id="729"/>
            <p14:sldId id="730"/>
            <p14:sldId id="731"/>
            <p14:sldId id="732"/>
            <p14:sldId id="733"/>
            <p14:sldId id="734"/>
            <p14:sldId id="735"/>
            <p14:sldId id="736"/>
            <p14:sldId id="737"/>
            <p14:sldId id="738"/>
            <p14:sldId id="739"/>
            <p14:sldId id="740"/>
            <p14:sldId id="741"/>
            <p14:sldId id="742"/>
            <p14:sldId id="743"/>
            <p14:sldId id="529"/>
            <p14:sldId id="744"/>
            <p14:sldId id="745"/>
            <p14:sldId id="746"/>
            <p14:sldId id="747"/>
            <p14:sldId id="614"/>
            <p14:sldId id="748"/>
            <p14:sldId id="749"/>
            <p14:sldId id="530"/>
            <p14:sldId id="1165"/>
            <p14:sldId id="750"/>
            <p14:sldId id="280"/>
            <p14:sldId id="751"/>
            <p14:sldId id="752"/>
            <p14:sldId id="753"/>
            <p14:sldId id="4697"/>
            <p14:sldId id="778"/>
            <p14:sldId id="758"/>
            <p14:sldId id="759"/>
            <p14:sldId id="760"/>
            <p14:sldId id="761"/>
            <p14:sldId id="762"/>
            <p14:sldId id="763"/>
            <p14:sldId id="764"/>
            <p14:sldId id="765"/>
            <p14:sldId id="531"/>
            <p14:sldId id="582"/>
            <p14:sldId id="766"/>
            <p14:sldId id="767"/>
            <p14:sldId id="768"/>
            <p14:sldId id="769"/>
            <p14:sldId id="770"/>
            <p14:sldId id="771"/>
            <p14:sldId id="772"/>
            <p14:sldId id="773"/>
            <p14:sldId id="774"/>
            <p14:sldId id="775"/>
            <p14:sldId id="4698"/>
            <p14:sldId id="532"/>
            <p14:sldId id="4699"/>
            <p14:sldId id="4135"/>
            <p14:sldId id="4136"/>
            <p14:sldId id="4137"/>
            <p14:sldId id="4138"/>
            <p14:sldId id="4139"/>
            <p14:sldId id="4140"/>
            <p14:sldId id="4141"/>
            <p14:sldId id="4142"/>
            <p14:sldId id="4143"/>
            <p14:sldId id="4144"/>
            <p14:sldId id="4145"/>
            <p14:sldId id="533"/>
            <p14:sldId id="615"/>
            <p14:sldId id="534"/>
            <p14:sldId id="4146"/>
            <p14:sldId id="402"/>
            <p14:sldId id="4147"/>
            <p14:sldId id="403"/>
            <p14:sldId id="492"/>
            <p14:sldId id="510"/>
            <p14:sldId id="535"/>
            <p14:sldId id="405"/>
            <p14:sldId id="2429"/>
            <p14:sldId id="366"/>
            <p14:sldId id="407"/>
          </p14:sldIdLst>
        </p14:section>
        <p14:section name="Conclusion" id="{4C0C718D-CF76-814B-A29B-947FC44F9A56}">
          <p14:sldIdLst>
            <p14:sldId id="1836"/>
            <p14:sldId id="655"/>
            <p14:sldId id="4148"/>
            <p14:sldId id="348"/>
            <p14:sldId id="779"/>
            <p14:sldId id="780"/>
          </p14:sldIdLst>
        </p14:section>
        <p14:section name="Supplements" id="{753CC174-D37C-F545-9FB1-C57A6BFBA8D4}">
          <p14:sldIdLst>
            <p14:sldId id="409"/>
            <p14:sldId id="4152"/>
            <p14:sldId id="4153"/>
            <p14:sldId id="4154"/>
            <p14:sldId id="4155"/>
            <p14:sldId id="4156"/>
            <p14:sldId id="4157"/>
            <p14:sldId id="4158"/>
            <p14:sldId id="4159"/>
            <p14:sldId id="4160"/>
            <p14:sldId id="4149"/>
            <p14:sldId id="4150"/>
            <p14:sldId id="310"/>
            <p14:sldId id="422"/>
            <p14:sldId id="4151"/>
            <p14:sldId id="181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8C0"/>
    <a:srgbClr val="15A8D7"/>
    <a:srgbClr val="F1B3FF"/>
    <a:srgbClr val="E779FF"/>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42" autoAdjust="0"/>
    <p:restoredTop sz="93537" autoAdjust="0"/>
  </p:normalViewPr>
  <p:slideViewPr>
    <p:cSldViewPr snapToGrid="0" snapToObjects="1">
      <p:cViewPr varScale="1">
        <p:scale>
          <a:sx n="115" d="100"/>
          <a:sy n="115" d="100"/>
        </p:scale>
        <p:origin x="1160" y="19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99" Type="http://schemas.openxmlformats.org/officeDocument/2006/relationships/slide" Target="slides/slide273.xml"/><Relationship Id="rId21" Type="http://schemas.openxmlformats.org/officeDocument/2006/relationships/slideMaster" Target="slideMasters/slideMaster21.xml"/><Relationship Id="rId63" Type="http://schemas.openxmlformats.org/officeDocument/2006/relationships/slide" Target="slides/slide37.xml"/><Relationship Id="rId159" Type="http://schemas.openxmlformats.org/officeDocument/2006/relationships/slide" Target="slides/slide133.xml"/><Relationship Id="rId324" Type="http://schemas.openxmlformats.org/officeDocument/2006/relationships/slide" Target="slides/slide298.xml"/><Relationship Id="rId170" Type="http://schemas.openxmlformats.org/officeDocument/2006/relationships/slide" Target="slides/slide144.xml"/><Relationship Id="rId226" Type="http://schemas.openxmlformats.org/officeDocument/2006/relationships/slide" Target="slides/slide200.xml"/><Relationship Id="rId268" Type="http://schemas.openxmlformats.org/officeDocument/2006/relationships/slide" Target="slides/slide242.xml"/><Relationship Id="rId32" Type="http://schemas.openxmlformats.org/officeDocument/2006/relationships/slide" Target="slides/slide6.xml"/><Relationship Id="rId74" Type="http://schemas.openxmlformats.org/officeDocument/2006/relationships/slide" Target="slides/slide48.xml"/><Relationship Id="rId128" Type="http://schemas.openxmlformats.org/officeDocument/2006/relationships/slide" Target="slides/slide102.xml"/><Relationship Id="rId335" Type="http://schemas.openxmlformats.org/officeDocument/2006/relationships/theme" Target="theme/theme1.xml"/><Relationship Id="rId5" Type="http://schemas.openxmlformats.org/officeDocument/2006/relationships/slideMaster" Target="slideMasters/slideMaster5.xml"/><Relationship Id="rId181" Type="http://schemas.openxmlformats.org/officeDocument/2006/relationships/slide" Target="slides/slide155.xml"/><Relationship Id="rId237" Type="http://schemas.openxmlformats.org/officeDocument/2006/relationships/slide" Target="slides/slide211.xml"/><Relationship Id="rId279" Type="http://schemas.openxmlformats.org/officeDocument/2006/relationships/slide" Target="slides/slide253.xml"/><Relationship Id="rId43" Type="http://schemas.openxmlformats.org/officeDocument/2006/relationships/slide" Target="slides/slide17.xml"/><Relationship Id="rId139" Type="http://schemas.openxmlformats.org/officeDocument/2006/relationships/slide" Target="slides/slide113.xml"/><Relationship Id="rId290" Type="http://schemas.openxmlformats.org/officeDocument/2006/relationships/slide" Target="slides/slide264.xml"/><Relationship Id="rId304" Type="http://schemas.openxmlformats.org/officeDocument/2006/relationships/slide" Target="slides/slide278.xml"/><Relationship Id="rId85" Type="http://schemas.openxmlformats.org/officeDocument/2006/relationships/slide" Target="slides/slide59.xml"/><Relationship Id="rId150" Type="http://schemas.openxmlformats.org/officeDocument/2006/relationships/slide" Target="slides/slide124.xml"/><Relationship Id="rId192" Type="http://schemas.openxmlformats.org/officeDocument/2006/relationships/slide" Target="slides/slide166.xml"/><Relationship Id="rId206" Type="http://schemas.openxmlformats.org/officeDocument/2006/relationships/slide" Target="slides/slide180.xml"/><Relationship Id="rId248" Type="http://schemas.openxmlformats.org/officeDocument/2006/relationships/slide" Target="slides/slide222.xml"/><Relationship Id="rId12" Type="http://schemas.openxmlformats.org/officeDocument/2006/relationships/slideMaster" Target="slideMasters/slideMaster12.xml"/><Relationship Id="rId108" Type="http://schemas.openxmlformats.org/officeDocument/2006/relationships/slide" Target="slides/slide82.xml"/><Relationship Id="rId315" Type="http://schemas.openxmlformats.org/officeDocument/2006/relationships/slide" Target="slides/slide289.xml"/><Relationship Id="rId54" Type="http://schemas.openxmlformats.org/officeDocument/2006/relationships/slide" Target="slides/slide28.xml"/><Relationship Id="rId96" Type="http://schemas.openxmlformats.org/officeDocument/2006/relationships/slide" Target="slides/slide70.xml"/><Relationship Id="rId161" Type="http://schemas.openxmlformats.org/officeDocument/2006/relationships/slide" Target="slides/slide135.xml"/><Relationship Id="rId217" Type="http://schemas.openxmlformats.org/officeDocument/2006/relationships/slide" Target="slides/slide191.xml"/><Relationship Id="rId259" Type="http://schemas.openxmlformats.org/officeDocument/2006/relationships/slide" Target="slides/slide233.xml"/><Relationship Id="rId23" Type="http://schemas.openxmlformats.org/officeDocument/2006/relationships/slideMaster" Target="slideMasters/slideMaster23.xml"/><Relationship Id="rId119" Type="http://schemas.openxmlformats.org/officeDocument/2006/relationships/slide" Target="slides/slide93.xml"/><Relationship Id="rId270" Type="http://schemas.openxmlformats.org/officeDocument/2006/relationships/slide" Target="slides/slide244.xml"/><Relationship Id="rId326" Type="http://schemas.openxmlformats.org/officeDocument/2006/relationships/slide" Target="slides/slide300.xml"/><Relationship Id="rId65" Type="http://schemas.openxmlformats.org/officeDocument/2006/relationships/slide" Target="slides/slide39.xml"/><Relationship Id="rId130" Type="http://schemas.openxmlformats.org/officeDocument/2006/relationships/slide" Target="slides/slide104.xml"/><Relationship Id="rId172" Type="http://schemas.openxmlformats.org/officeDocument/2006/relationships/slide" Target="slides/slide146.xml"/><Relationship Id="rId228" Type="http://schemas.openxmlformats.org/officeDocument/2006/relationships/slide" Target="slides/slide202.xml"/><Relationship Id="rId281" Type="http://schemas.openxmlformats.org/officeDocument/2006/relationships/slide" Target="slides/slide255.xml"/><Relationship Id="rId34" Type="http://schemas.openxmlformats.org/officeDocument/2006/relationships/slide" Target="slides/slide8.xml"/><Relationship Id="rId76" Type="http://schemas.openxmlformats.org/officeDocument/2006/relationships/slide" Target="slides/slide50.xml"/><Relationship Id="rId141" Type="http://schemas.openxmlformats.org/officeDocument/2006/relationships/slide" Target="slides/slide115.xml"/><Relationship Id="rId7" Type="http://schemas.openxmlformats.org/officeDocument/2006/relationships/slideMaster" Target="slideMasters/slideMaster7.xml"/><Relationship Id="rId183" Type="http://schemas.openxmlformats.org/officeDocument/2006/relationships/slide" Target="slides/slide157.xml"/><Relationship Id="rId239" Type="http://schemas.openxmlformats.org/officeDocument/2006/relationships/slide" Target="slides/slide213.xml"/><Relationship Id="rId250" Type="http://schemas.openxmlformats.org/officeDocument/2006/relationships/slide" Target="slides/slide224.xml"/><Relationship Id="rId292" Type="http://schemas.openxmlformats.org/officeDocument/2006/relationships/slide" Target="slides/slide266.xml"/><Relationship Id="rId306" Type="http://schemas.openxmlformats.org/officeDocument/2006/relationships/slide" Target="slides/slide280.xml"/><Relationship Id="rId24" Type="http://schemas.openxmlformats.org/officeDocument/2006/relationships/slideMaster" Target="slideMasters/slideMaster2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31" Type="http://schemas.openxmlformats.org/officeDocument/2006/relationships/slide" Target="slides/slide105.xml"/><Relationship Id="rId327" Type="http://schemas.openxmlformats.org/officeDocument/2006/relationships/slide" Target="slides/slide301.xml"/><Relationship Id="rId152" Type="http://schemas.openxmlformats.org/officeDocument/2006/relationships/slide" Target="slides/slide126.xml"/><Relationship Id="rId173" Type="http://schemas.openxmlformats.org/officeDocument/2006/relationships/slide" Target="slides/slide147.xml"/><Relationship Id="rId194" Type="http://schemas.openxmlformats.org/officeDocument/2006/relationships/slide" Target="slides/slide168.xml"/><Relationship Id="rId208" Type="http://schemas.openxmlformats.org/officeDocument/2006/relationships/slide" Target="slides/slide182.xml"/><Relationship Id="rId229" Type="http://schemas.openxmlformats.org/officeDocument/2006/relationships/slide" Target="slides/slide203.xml"/><Relationship Id="rId240" Type="http://schemas.openxmlformats.org/officeDocument/2006/relationships/slide" Target="slides/slide214.xml"/><Relationship Id="rId261" Type="http://schemas.openxmlformats.org/officeDocument/2006/relationships/slide" Target="slides/slide235.xml"/><Relationship Id="rId14" Type="http://schemas.openxmlformats.org/officeDocument/2006/relationships/slideMaster" Target="slideMasters/slideMaster1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282" Type="http://schemas.openxmlformats.org/officeDocument/2006/relationships/slide" Target="slides/slide256.xml"/><Relationship Id="rId317" Type="http://schemas.openxmlformats.org/officeDocument/2006/relationships/slide" Target="slides/slide291.xml"/><Relationship Id="rId8" Type="http://schemas.openxmlformats.org/officeDocument/2006/relationships/slideMaster" Target="slideMasters/slideMaster8.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slide" Target="slides/slide116.xml"/><Relationship Id="rId163" Type="http://schemas.openxmlformats.org/officeDocument/2006/relationships/slide" Target="slides/slide137.xml"/><Relationship Id="rId184" Type="http://schemas.openxmlformats.org/officeDocument/2006/relationships/slide" Target="slides/slide158.xml"/><Relationship Id="rId219" Type="http://schemas.openxmlformats.org/officeDocument/2006/relationships/slide" Target="slides/slide193.xml"/><Relationship Id="rId230" Type="http://schemas.openxmlformats.org/officeDocument/2006/relationships/slide" Target="slides/slide204.xml"/><Relationship Id="rId251" Type="http://schemas.openxmlformats.org/officeDocument/2006/relationships/slide" Target="slides/slide225.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272" Type="http://schemas.openxmlformats.org/officeDocument/2006/relationships/slide" Target="slides/slide246.xml"/><Relationship Id="rId293" Type="http://schemas.openxmlformats.org/officeDocument/2006/relationships/slide" Target="slides/slide267.xml"/><Relationship Id="rId307" Type="http://schemas.openxmlformats.org/officeDocument/2006/relationships/slide" Target="slides/slide281.xml"/><Relationship Id="rId328" Type="http://schemas.openxmlformats.org/officeDocument/2006/relationships/slide" Target="slides/slide302.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3" Type="http://schemas.openxmlformats.org/officeDocument/2006/relationships/slide" Target="slides/slide127.xml"/><Relationship Id="rId174" Type="http://schemas.openxmlformats.org/officeDocument/2006/relationships/slide" Target="slides/slide148.xml"/><Relationship Id="rId195" Type="http://schemas.openxmlformats.org/officeDocument/2006/relationships/slide" Target="slides/slide169.xml"/><Relationship Id="rId209" Type="http://schemas.openxmlformats.org/officeDocument/2006/relationships/slide" Target="slides/slide183.xml"/><Relationship Id="rId220" Type="http://schemas.openxmlformats.org/officeDocument/2006/relationships/slide" Target="slides/slide194.xml"/><Relationship Id="rId241" Type="http://schemas.openxmlformats.org/officeDocument/2006/relationships/slide" Target="slides/slide21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262" Type="http://schemas.openxmlformats.org/officeDocument/2006/relationships/slide" Target="slides/slide236.xml"/><Relationship Id="rId283" Type="http://schemas.openxmlformats.org/officeDocument/2006/relationships/slide" Target="slides/slide257.xml"/><Relationship Id="rId318" Type="http://schemas.openxmlformats.org/officeDocument/2006/relationships/slide" Target="slides/slide292.xml"/><Relationship Id="rId78" Type="http://schemas.openxmlformats.org/officeDocument/2006/relationships/slide" Target="slides/slide52.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slide" Target="slides/slide117.xml"/><Relationship Id="rId164" Type="http://schemas.openxmlformats.org/officeDocument/2006/relationships/slide" Target="slides/slide138.xml"/><Relationship Id="rId185" Type="http://schemas.openxmlformats.org/officeDocument/2006/relationships/slide" Target="slides/slide159.xml"/><Relationship Id="rId9" Type="http://schemas.openxmlformats.org/officeDocument/2006/relationships/slideMaster" Target="slideMasters/slideMaster9.xml"/><Relationship Id="rId210" Type="http://schemas.openxmlformats.org/officeDocument/2006/relationships/slide" Target="slides/slide184.xml"/><Relationship Id="rId26" Type="http://schemas.openxmlformats.org/officeDocument/2006/relationships/slideMaster" Target="slideMasters/slideMaster26.xml"/><Relationship Id="rId231" Type="http://schemas.openxmlformats.org/officeDocument/2006/relationships/slide" Target="slides/slide205.xml"/><Relationship Id="rId252" Type="http://schemas.openxmlformats.org/officeDocument/2006/relationships/slide" Target="slides/slide226.xml"/><Relationship Id="rId273" Type="http://schemas.openxmlformats.org/officeDocument/2006/relationships/slide" Target="slides/slide247.xml"/><Relationship Id="rId294" Type="http://schemas.openxmlformats.org/officeDocument/2006/relationships/slide" Target="slides/slide268.xml"/><Relationship Id="rId308" Type="http://schemas.openxmlformats.org/officeDocument/2006/relationships/slide" Target="slides/slide282.xml"/><Relationship Id="rId329" Type="http://schemas.openxmlformats.org/officeDocument/2006/relationships/slide" Target="slides/slide303.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54" Type="http://schemas.openxmlformats.org/officeDocument/2006/relationships/slide" Target="slides/slide128.xml"/><Relationship Id="rId175" Type="http://schemas.openxmlformats.org/officeDocument/2006/relationships/slide" Target="slides/slide149.xml"/><Relationship Id="rId196" Type="http://schemas.openxmlformats.org/officeDocument/2006/relationships/slide" Target="slides/slide170.xml"/><Relationship Id="rId200" Type="http://schemas.openxmlformats.org/officeDocument/2006/relationships/slide" Target="slides/slide174.xml"/><Relationship Id="rId16" Type="http://schemas.openxmlformats.org/officeDocument/2006/relationships/slideMaster" Target="slideMasters/slideMaster16.xml"/><Relationship Id="rId221" Type="http://schemas.openxmlformats.org/officeDocument/2006/relationships/slide" Target="slides/slide195.xml"/><Relationship Id="rId242" Type="http://schemas.openxmlformats.org/officeDocument/2006/relationships/slide" Target="slides/slide216.xml"/><Relationship Id="rId263" Type="http://schemas.openxmlformats.org/officeDocument/2006/relationships/slide" Target="slides/slide237.xml"/><Relationship Id="rId284" Type="http://schemas.openxmlformats.org/officeDocument/2006/relationships/slide" Target="slides/slide258.xml"/><Relationship Id="rId319" Type="http://schemas.openxmlformats.org/officeDocument/2006/relationships/slide" Target="slides/slide293.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slide" Target="slides/slide118.xml"/><Relationship Id="rId330" Type="http://schemas.openxmlformats.org/officeDocument/2006/relationships/slide" Target="slides/slide304.xml"/><Relationship Id="rId90" Type="http://schemas.openxmlformats.org/officeDocument/2006/relationships/slide" Target="slides/slide64.xml"/><Relationship Id="rId165" Type="http://schemas.openxmlformats.org/officeDocument/2006/relationships/slide" Target="slides/slide139.xml"/><Relationship Id="rId186" Type="http://schemas.openxmlformats.org/officeDocument/2006/relationships/slide" Target="slides/slide160.xml"/><Relationship Id="rId211" Type="http://schemas.openxmlformats.org/officeDocument/2006/relationships/slide" Target="slides/slide185.xml"/><Relationship Id="rId232" Type="http://schemas.openxmlformats.org/officeDocument/2006/relationships/slide" Target="slides/slide206.xml"/><Relationship Id="rId253" Type="http://schemas.openxmlformats.org/officeDocument/2006/relationships/slide" Target="slides/slide227.xml"/><Relationship Id="rId274" Type="http://schemas.openxmlformats.org/officeDocument/2006/relationships/slide" Target="slides/slide248.xml"/><Relationship Id="rId295" Type="http://schemas.openxmlformats.org/officeDocument/2006/relationships/slide" Target="slides/slide269.xml"/><Relationship Id="rId309" Type="http://schemas.openxmlformats.org/officeDocument/2006/relationships/slide" Target="slides/slide283.xml"/><Relationship Id="rId27" Type="http://schemas.openxmlformats.org/officeDocument/2006/relationships/slide" Target="slides/slide1.xml"/><Relationship Id="rId48" Type="http://schemas.openxmlformats.org/officeDocument/2006/relationships/slide" Target="slides/slide22.xml"/><Relationship Id="rId69" Type="http://schemas.openxmlformats.org/officeDocument/2006/relationships/slide" Target="slides/slide43.xml"/><Relationship Id="rId113" Type="http://schemas.openxmlformats.org/officeDocument/2006/relationships/slide" Target="slides/slide87.xml"/><Relationship Id="rId134" Type="http://schemas.openxmlformats.org/officeDocument/2006/relationships/slide" Target="slides/slide108.xml"/><Relationship Id="rId320" Type="http://schemas.openxmlformats.org/officeDocument/2006/relationships/slide" Target="slides/slide294.xml"/><Relationship Id="rId80" Type="http://schemas.openxmlformats.org/officeDocument/2006/relationships/slide" Target="slides/slide54.xml"/><Relationship Id="rId155" Type="http://schemas.openxmlformats.org/officeDocument/2006/relationships/slide" Target="slides/slide129.xml"/><Relationship Id="rId176" Type="http://schemas.openxmlformats.org/officeDocument/2006/relationships/slide" Target="slides/slide150.xml"/><Relationship Id="rId197" Type="http://schemas.openxmlformats.org/officeDocument/2006/relationships/slide" Target="slides/slide171.xml"/><Relationship Id="rId201" Type="http://schemas.openxmlformats.org/officeDocument/2006/relationships/slide" Target="slides/slide175.xml"/><Relationship Id="rId222" Type="http://schemas.openxmlformats.org/officeDocument/2006/relationships/slide" Target="slides/slide196.xml"/><Relationship Id="rId243" Type="http://schemas.openxmlformats.org/officeDocument/2006/relationships/slide" Target="slides/slide217.xml"/><Relationship Id="rId264" Type="http://schemas.openxmlformats.org/officeDocument/2006/relationships/slide" Target="slides/slide238.xml"/><Relationship Id="rId285" Type="http://schemas.openxmlformats.org/officeDocument/2006/relationships/slide" Target="slides/slide259.xml"/><Relationship Id="rId17" Type="http://schemas.openxmlformats.org/officeDocument/2006/relationships/slideMaster" Target="slideMasters/slideMaster1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24" Type="http://schemas.openxmlformats.org/officeDocument/2006/relationships/slide" Target="slides/slide98.xml"/><Relationship Id="rId310" Type="http://schemas.openxmlformats.org/officeDocument/2006/relationships/slide" Target="slides/slide284.xml"/><Relationship Id="rId70" Type="http://schemas.openxmlformats.org/officeDocument/2006/relationships/slide" Target="slides/slide44.xml"/><Relationship Id="rId91" Type="http://schemas.openxmlformats.org/officeDocument/2006/relationships/slide" Target="slides/slide65.xml"/><Relationship Id="rId145" Type="http://schemas.openxmlformats.org/officeDocument/2006/relationships/slide" Target="slides/slide119.xml"/><Relationship Id="rId166" Type="http://schemas.openxmlformats.org/officeDocument/2006/relationships/slide" Target="slides/slide140.xml"/><Relationship Id="rId187" Type="http://schemas.openxmlformats.org/officeDocument/2006/relationships/slide" Target="slides/slide161.xml"/><Relationship Id="rId331" Type="http://schemas.openxmlformats.org/officeDocument/2006/relationships/slide" Target="slides/slide305.xml"/><Relationship Id="rId1" Type="http://schemas.openxmlformats.org/officeDocument/2006/relationships/slideMaster" Target="slideMasters/slideMaster1.xml"/><Relationship Id="rId212" Type="http://schemas.openxmlformats.org/officeDocument/2006/relationships/slide" Target="slides/slide186.xml"/><Relationship Id="rId233" Type="http://schemas.openxmlformats.org/officeDocument/2006/relationships/slide" Target="slides/slide207.xml"/><Relationship Id="rId254" Type="http://schemas.openxmlformats.org/officeDocument/2006/relationships/slide" Target="slides/slide228.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275" Type="http://schemas.openxmlformats.org/officeDocument/2006/relationships/slide" Target="slides/slide249.xml"/><Relationship Id="rId296" Type="http://schemas.openxmlformats.org/officeDocument/2006/relationships/slide" Target="slides/slide270.xml"/><Relationship Id="rId300" Type="http://schemas.openxmlformats.org/officeDocument/2006/relationships/slide" Target="slides/slide274.xml"/><Relationship Id="rId60" Type="http://schemas.openxmlformats.org/officeDocument/2006/relationships/slide" Target="slides/slide34.xml"/><Relationship Id="rId81" Type="http://schemas.openxmlformats.org/officeDocument/2006/relationships/slide" Target="slides/slide55.xml"/><Relationship Id="rId135" Type="http://schemas.openxmlformats.org/officeDocument/2006/relationships/slide" Target="slides/slide109.xml"/><Relationship Id="rId156" Type="http://schemas.openxmlformats.org/officeDocument/2006/relationships/slide" Target="slides/slide130.xml"/><Relationship Id="rId177" Type="http://schemas.openxmlformats.org/officeDocument/2006/relationships/slide" Target="slides/slide151.xml"/><Relationship Id="rId198" Type="http://schemas.openxmlformats.org/officeDocument/2006/relationships/slide" Target="slides/slide172.xml"/><Relationship Id="rId321" Type="http://schemas.openxmlformats.org/officeDocument/2006/relationships/slide" Target="slides/slide295.xml"/><Relationship Id="rId202" Type="http://schemas.openxmlformats.org/officeDocument/2006/relationships/slide" Target="slides/slide176.xml"/><Relationship Id="rId223" Type="http://schemas.openxmlformats.org/officeDocument/2006/relationships/slide" Target="slides/slide197.xml"/><Relationship Id="rId244" Type="http://schemas.openxmlformats.org/officeDocument/2006/relationships/slide" Target="slides/slide218.xml"/><Relationship Id="rId18" Type="http://schemas.openxmlformats.org/officeDocument/2006/relationships/slideMaster" Target="slideMasters/slideMaster18.xml"/><Relationship Id="rId39" Type="http://schemas.openxmlformats.org/officeDocument/2006/relationships/slide" Target="slides/slide13.xml"/><Relationship Id="rId265" Type="http://schemas.openxmlformats.org/officeDocument/2006/relationships/slide" Target="slides/slide239.xml"/><Relationship Id="rId286" Type="http://schemas.openxmlformats.org/officeDocument/2006/relationships/slide" Target="slides/slide260.xml"/><Relationship Id="rId50" Type="http://schemas.openxmlformats.org/officeDocument/2006/relationships/slide" Target="slides/slide24.xml"/><Relationship Id="rId104" Type="http://schemas.openxmlformats.org/officeDocument/2006/relationships/slide" Target="slides/slide78.xml"/><Relationship Id="rId125" Type="http://schemas.openxmlformats.org/officeDocument/2006/relationships/slide" Target="slides/slide99.xml"/><Relationship Id="rId146" Type="http://schemas.openxmlformats.org/officeDocument/2006/relationships/slide" Target="slides/slide120.xml"/><Relationship Id="rId167" Type="http://schemas.openxmlformats.org/officeDocument/2006/relationships/slide" Target="slides/slide141.xml"/><Relationship Id="rId188" Type="http://schemas.openxmlformats.org/officeDocument/2006/relationships/slide" Target="slides/slide162.xml"/><Relationship Id="rId311" Type="http://schemas.openxmlformats.org/officeDocument/2006/relationships/slide" Target="slides/slide285.xml"/><Relationship Id="rId332" Type="http://schemas.openxmlformats.org/officeDocument/2006/relationships/notesMaster" Target="notesMasters/notesMaster1.xml"/><Relationship Id="rId71" Type="http://schemas.openxmlformats.org/officeDocument/2006/relationships/slide" Target="slides/slide45.xml"/><Relationship Id="rId92" Type="http://schemas.openxmlformats.org/officeDocument/2006/relationships/slide" Target="slides/slide66.xml"/><Relationship Id="rId213" Type="http://schemas.openxmlformats.org/officeDocument/2006/relationships/slide" Target="slides/slide187.xml"/><Relationship Id="rId234" Type="http://schemas.openxmlformats.org/officeDocument/2006/relationships/slide" Target="slides/slide208.xml"/><Relationship Id="rId2" Type="http://schemas.openxmlformats.org/officeDocument/2006/relationships/slideMaster" Target="slideMasters/slideMaster2.xml"/><Relationship Id="rId29" Type="http://schemas.openxmlformats.org/officeDocument/2006/relationships/slide" Target="slides/slide3.xml"/><Relationship Id="rId255" Type="http://schemas.openxmlformats.org/officeDocument/2006/relationships/slide" Target="slides/slide229.xml"/><Relationship Id="rId276" Type="http://schemas.openxmlformats.org/officeDocument/2006/relationships/slide" Target="slides/slide250.xml"/><Relationship Id="rId297" Type="http://schemas.openxmlformats.org/officeDocument/2006/relationships/slide" Target="slides/slide271.xml"/><Relationship Id="rId40" Type="http://schemas.openxmlformats.org/officeDocument/2006/relationships/slide" Target="slides/slide14.xml"/><Relationship Id="rId115" Type="http://schemas.openxmlformats.org/officeDocument/2006/relationships/slide" Target="slides/slide89.xml"/><Relationship Id="rId136" Type="http://schemas.openxmlformats.org/officeDocument/2006/relationships/slide" Target="slides/slide110.xml"/><Relationship Id="rId157" Type="http://schemas.openxmlformats.org/officeDocument/2006/relationships/slide" Target="slides/slide131.xml"/><Relationship Id="rId178" Type="http://schemas.openxmlformats.org/officeDocument/2006/relationships/slide" Target="slides/slide152.xml"/><Relationship Id="rId301" Type="http://schemas.openxmlformats.org/officeDocument/2006/relationships/slide" Target="slides/slide275.xml"/><Relationship Id="rId322" Type="http://schemas.openxmlformats.org/officeDocument/2006/relationships/slide" Target="slides/slide296.xml"/><Relationship Id="rId61" Type="http://schemas.openxmlformats.org/officeDocument/2006/relationships/slide" Target="slides/slide35.xml"/><Relationship Id="rId82" Type="http://schemas.openxmlformats.org/officeDocument/2006/relationships/slide" Target="slides/slide56.xml"/><Relationship Id="rId199" Type="http://schemas.openxmlformats.org/officeDocument/2006/relationships/slide" Target="slides/slide173.xml"/><Relationship Id="rId203" Type="http://schemas.openxmlformats.org/officeDocument/2006/relationships/slide" Target="slides/slide177.xml"/><Relationship Id="rId19" Type="http://schemas.openxmlformats.org/officeDocument/2006/relationships/slideMaster" Target="slideMasters/slideMaster19.xml"/><Relationship Id="rId224" Type="http://schemas.openxmlformats.org/officeDocument/2006/relationships/slide" Target="slides/slide198.xml"/><Relationship Id="rId245" Type="http://schemas.openxmlformats.org/officeDocument/2006/relationships/slide" Target="slides/slide219.xml"/><Relationship Id="rId266" Type="http://schemas.openxmlformats.org/officeDocument/2006/relationships/slide" Target="slides/slide240.xml"/><Relationship Id="rId287" Type="http://schemas.openxmlformats.org/officeDocument/2006/relationships/slide" Target="slides/slide261.xml"/><Relationship Id="rId30" Type="http://schemas.openxmlformats.org/officeDocument/2006/relationships/slide" Target="slides/slide4.xml"/><Relationship Id="rId105" Type="http://schemas.openxmlformats.org/officeDocument/2006/relationships/slide" Target="slides/slide79.xml"/><Relationship Id="rId126" Type="http://schemas.openxmlformats.org/officeDocument/2006/relationships/slide" Target="slides/slide100.xml"/><Relationship Id="rId147" Type="http://schemas.openxmlformats.org/officeDocument/2006/relationships/slide" Target="slides/slide121.xml"/><Relationship Id="rId168" Type="http://schemas.openxmlformats.org/officeDocument/2006/relationships/slide" Target="slides/slide142.xml"/><Relationship Id="rId312" Type="http://schemas.openxmlformats.org/officeDocument/2006/relationships/slide" Target="slides/slide286.xml"/><Relationship Id="rId333" Type="http://schemas.openxmlformats.org/officeDocument/2006/relationships/presProps" Target="presProps.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189" Type="http://schemas.openxmlformats.org/officeDocument/2006/relationships/slide" Target="slides/slide163.xml"/><Relationship Id="rId3" Type="http://schemas.openxmlformats.org/officeDocument/2006/relationships/slideMaster" Target="slideMasters/slideMaster3.xml"/><Relationship Id="rId214" Type="http://schemas.openxmlformats.org/officeDocument/2006/relationships/slide" Target="slides/slide188.xml"/><Relationship Id="rId235" Type="http://schemas.openxmlformats.org/officeDocument/2006/relationships/slide" Target="slides/slide209.xml"/><Relationship Id="rId256" Type="http://schemas.openxmlformats.org/officeDocument/2006/relationships/slide" Target="slides/slide230.xml"/><Relationship Id="rId277" Type="http://schemas.openxmlformats.org/officeDocument/2006/relationships/slide" Target="slides/slide251.xml"/><Relationship Id="rId298" Type="http://schemas.openxmlformats.org/officeDocument/2006/relationships/slide" Target="slides/slide272.xml"/><Relationship Id="rId116" Type="http://schemas.openxmlformats.org/officeDocument/2006/relationships/slide" Target="slides/slide90.xml"/><Relationship Id="rId137" Type="http://schemas.openxmlformats.org/officeDocument/2006/relationships/slide" Target="slides/slide111.xml"/><Relationship Id="rId158" Type="http://schemas.openxmlformats.org/officeDocument/2006/relationships/slide" Target="slides/slide132.xml"/><Relationship Id="rId302" Type="http://schemas.openxmlformats.org/officeDocument/2006/relationships/slide" Target="slides/slide276.xml"/><Relationship Id="rId323" Type="http://schemas.openxmlformats.org/officeDocument/2006/relationships/slide" Target="slides/slide297.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179" Type="http://schemas.openxmlformats.org/officeDocument/2006/relationships/slide" Target="slides/slide153.xml"/><Relationship Id="rId190" Type="http://schemas.openxmlformats.org/officeDocument/2006/relationships/slide" Target="slides/slide164.xml"/><Relationship Id="rId204" Type="http://schemas.openxmlformats.org/officeDocument/2006/relationships/slide" Target="slides/slide178.xml"/><Relationship Id="rId225" Type="http://schemas.openxmlformats.org/officeDocument/2006/relationships/slide" Target="slides/slide199.xml"/><Relationship Id="rId246" Type="http://schemas.openxmlformats.org/officeDocument/2006/relationships/slide" Target="slides/slide220.xml"/><Relationship Id="rId267" Type="http://schemas.openxmlformats.org/officeDocument/2006/relationships/slide" Target="slides/slide241.xml"/><Relationship Id="rId288" Type="http://schemas.openxmlformats.org/officeDocument/2006/relationships/slide" Target="slides/slide262.xml"/><Relationship Id="rId106" Type="http://schemas.openxmlformats.org/officeDocument/2006/relationships/slide" Target="slides/slide80.xml"/><Relationship Id="rId127" Type="http://schemas.openxmlformats.org/officeDocument/2006/relationships/slide" Target="slides/slide101.xml"/><Relationship Id="rId313" Type="http://schemas.openxmlformats.org/officeDocument/2006/relationships/slide" Target="slides/slide287.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94" Type="http://schemas.openxmlformats.org/officeDocument/2006/relationships/slide" Target="slides/slide68.xml"/><Relationship Id="rId148" Type="http://schemas.openxmlformats.org/officeDocument/2006/relationships/slide" Target="slides/slide122.xml"/><Relationship Id="rId169" Type="http://schemas.openxmlformats.org/officeDocument/2006/relationships/slide" Target="slides/slide143.xml"/><Relationship Id="rId334"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54.xml"/><Relationship Id="rId215" Type="http://schemas.openxmlformats.org/officeDocument/2006/relationships/slide" Target="slides/slide189.xml"/><Relationship Id="rId236" Type="http://schemas.openxmlformats.org/officeDocument/2006/relationships/slide" Target="slides/slide210.xml"/><Relationship Id="rId257" Type="http://schemas.openxmlformats.org/officeDocument/2006/relationships/slide" Target="slides/slide231.xml"/><Relationship Id="rId278" Type="http://schemas.openxmlformats.org/officeDocument/2006/relationships/slide" Target="slides/slide252.xml"/><Relationship Id="rId303" Type="http://schemas.openxmlformats.org/officeDocument/2006/relationships/slide" Target="slides/slide277.xml"/><Relationship Id="rId42" Type="http://schemas.openxmlformats.org/officeDocument/2006/relationships/slide" Target="slides/slide16.xml"/><Relationship Id="rId84" Type="http://schemas.openxmlformats.org/officeDocument/2006/relationships/slide" Target="slides/slide58.xml"/><Relationship Id="rId138" Type="http://schemas.openxmlformats.org/officeDocument/2006/relationships/slide" Target="slides/slide112.xml"/><Relationship Id="rId191" Type="http://schemas.openxmlformats.org/officeDocument/2006/relationships/slide" Target="slides/slide165.xml"/><Relationship Id="rId205" Type="http://schemas.openxmlformats.org/officeDocument/2006/relationships/slide" Target="slides/slide179.xml"/><Relationship Id="rId247" Type="http://schemas.openxmlformats.org/officeDocument/2006/relationships/slide" Target="slides/slide221.xml"/><Relationship Id="rId107" Type="http://schemas.openxmlformats.org/officeDocument/2006/relationships/slide" Target="slides/slide81.xml"/><Relationship Id="rId289" Type="http://schemas.openxmlformats.org/officeDocument/2006/relationships/slide" Target="slides/slide263.xml"/><Relationship Id="rId11" Type="http://schemas.openxmlformats.org/officeDocument/2006/relationships/slideMaster" Target="slideMasters/slideMaster11.xml"/><Relationship Id="rId53" Type="http://schemas.openxmlformats.org/officeDocument/2006/relationships/slide" Target="slides/slide27.xml"/><Relationship Id="rId149" Type="http://schemas.openxmlformats.org/officeDocument/2006/relationships/slide" Target="slides/slide123.xml"/><Relationship Id="rId314" Type="http://schemas.openxmlformats.org/officeDocument/2006/relationships/slide" Target="slides/slide288.xml"/><Relationship Id="rId95" Type="http://schemas.openxmlformats.org/officeDocument/2006/relationships/slide" Target="slides/slide69.xml"/><Relationship Id="rId160" Type="http://schemas.openxmlformats.org/officeDocument/2006/relationships/slide" Target="slides/slide134.xml"/><Relationship Id="rId216" Type="http://schemas.openxmlformats.org/officeDocument/2006/relationships/slide" Target="slides/slide190.xml"/><Relationship Id="rId258" Type="http://schemas.openxmlformats.org/officeDocument/2006/relationships/slide" Target="slides/slide232.xml"/><Relationship Id="rId22" Type="http://schemas.openxmlformats.org/officeDocument/2006/relationships/slideMaster" Target="slideMasters/slideMaster22.xml"/><Relationship Id="rId64" Type="http://schemas.openxmlformats.org/officeDocument/2006/relationships/slide" Target="slides/slide38.xml"/><Relationship Id="rId118" Type="http://schemas.openxmlformats.org/officeDocument/2006/relationships/slide" Target="slides/slide92.xml"/><Relationship Id="rId325" Type="http://schemas.openxmlformats.org/officeDocument/2006/relationships/slide" Target="slides/slide299.xml"/><Relationship Id="rId171" Type="http://schemas.openxmlformats.org/officeDocument/2006/relationships/slide" Target="slides/slide145.xml"/><Relationship Id="rId227" Type="http://schemas.openxmlformats.org/officeDocument/2006/relationships/slide" Target="slides/slide201.xml"/><Relationship Id="rId269" Type="http://schemas.openxmlformats.org/officeDocument/2006/relationships/slide" Target="slides/slide243.xml"/><Relationship Id="rId33" Type="http://schemas.openxmlformats.org/officeDocument/2006/relationships/slide" Target="slides/slide7.xml"/><Relationship Id="rId129" Type="http://schemas.openxmlformats.org/officeDocument/2006/relationships/slide" Target="slides/slide103.xml"/><Relationship Id="rId280" Type="http://schemas.openxmlformats.org/officeDocument/2006/relationships/slide" Target="slides/slide254.xml"/><Relationship Id="rId336" Type="http://schemas.openxmlformats.org/officeDocument/2006/relationships/tableStyles" Target="tableStyles.xml"/><Relationship Id="rId75" Type="http://schemas.openxmlformats.org/officeDocument/2006/relationships/slide" Target="slides/slide49.xml"/><Relationship Id="rId140" Type="http://schemas.openxmlformats.org/officeDocument/2006/relationships/slide" Target="slides/slide114.xml"/><Relationship Id="rId182" Type="http://schemas.openxmlformats.org/officeDocument/2006/relationships/slide" Target="slides/slide156.xml"/><Relationship Id="rId6" Type="http://schemas.openxmlformats.org/officeDocument/2006/relationships/slideMaster" Target="slideMasters/slideMaster6.xml"/><Relationship Id="rId238" Type="http://schemas.openxmlformats.org/officeDocument/2006/relationships/slide" Target="slides/slide212.xml"/><Relationship Id="rId291" Type="http://schemas.openxmlformats.org/officeDocument/2006/relationships/slide" Target="slides/slide265.xml"/><Relationship Id="rId305" Type="http://schemas.openxmlformats.org/officeDocument/2006/relationships/slide" Target="slides/slide279.xml"/><Relationship Id="rId44" Type="http://schemas.openxmlformats.org/officeDocument/2006/relationships/slide" Target="slides/slide18.xml"/><Relationship Id="rId86" Type="http://schemas.openxmlformats.org/officeDocument/2006/relationships/slide" Target="slides/slide60.xml"/><Relationship Id="rId151" Type="http://schemas.openxmlformats.org/officeDocument/2006/relationships/slide" Target="slides/slide125.xml"/><Relationship Id="rId193" Type="http://schemas.openxmlformats.org/officeDocument/2006/relationships/slide" Target="slides/slide167.xml"/><Relationship Id="rId207" Type="http://schemas.openxmlformats.org/officeDocument/2006/relationships/slide" Target="slides/slide181.xml"/><Relationship Id="rId249" Type="http://schemas.openxmlformats.org/officeDocument/2006/relationships/slide" Target="slides/slide223.xml"/><Relationship Id="rId13" Type="http://schemas.openxmlformats.org/officeDocument/2006/relationships/slideMaster" Target="slideMasters/slideMaster13.xml"/><Relationship Id="rId109" Type="http://schemas.openxmlformats.org/officeDocument/2006/relationships/slide" Target="slides/slide83.xml"/><Relationship Id="rId260" Type="http://schemas.openxmlformats.org/officeDocument/2006/relationships/slide" Target="slides/slide234.xml"/><Relationship Id="rId316" Type="http://schemas.openxmlformats.org/officeDocument/2006/relationships/slide" Target="slides/slide290.xml"/><Relationship Id="rId55" Type="http://schemas.openxmlformats.org/officeDocument/2006/relationships/slide" Target="slides/slide29.xml"/><Relationship Id="rId97" Type="http://schemas.openxmlformats.org/officeDocument/2006/relationships/slide" Target="slides/slide71.xml"/><Relationship Id="rId120" Type="http://schemas.openxmlformats.org/officeDocument/2006/relationships/slide" Target="slides/slide94.xml"/><Relationship Id="rId162" Type="http://schemas.openxmlformats.org/officeDocument/2006/relationships/slide" Target="slides/slide136.xml"/><Relationship Id="rId218" Type="http://schemas.openxmlformats.org/officeDocument/2006/relationships/slide" Target="slides/slide192.xml"/><Relationship Id="rId271" Type="http://schemas.openxmlformats.org/officeDocument/2006/relationships/slide" Target="slides/slide2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FFCDB6-388E-F54B-8595-C0AF5FE60B16}" type="datetimeFigureOut">
              <a:rPr lang="en-US" smtClean="0"/>
              <a:pPr/>
              <a:t>5/3/25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637BF-769E-6949-A740-9BC28E17C188}" type="slidenum">
              <a:rPr lang="en-US" smtClean="0"/>
              <a:pPr/>
              <a:t>‹#›</a:t>
            </a:fld>
            <a:endParaRPr lang="en-US"/>
          </a:p>
        </p:txBody>
      </p:sp>
    </p:spTree>
    <p:extLst>
      <p:ext uri="{BB962C8B-B14F-4D97-AF65-F5344CB8AC3E}">
        <p14:creationId xmlns:p14="http://schemas.microsoft.com/office/powerpoint/2010/main" val="34657762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keyword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p>
          <a:p>
            <a:r>
              <a:rPr lang="en-US" dirty="0">
                <a:effectLst/>
              </a:rPr>
              <a:t>___________</a:t>
            </a:r>
          </a:p>
          <a:p>
            <a:r>
              <a:rPr lang="en-US" dirty="0">
                <a:effectLst/>
              </a:rPr>
              <a:t>Common-49</a:t>
            </a:r>
          </a:p>
          <a:p>
            <a:r>
              <a:rPr lang="en-US" dirty="0">
                <a:effectLst/>
              </a:rPr>
              <a:t>OS-01-Gen1-3-slide 2</a:t>
            </a:r>
            <a:endParaRPr lang="en-US" dirty="0"/>
          </a:p>
          <a:p>
            <a:endParaRPr lang="en-US" dirty="0"/>
          </a:p>
        </p:txBody>
      </p:sp>
    </p:spTree>
    <p:extLst>
      <p:ext uri="{BB962C8B-B14F-4D97-AF65-F5344CB8AC3E}">
        <p14:creationId xmlns:p14="http://schemas.microsoft.com/office/powerpoint/2010/main" val="26259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Genesis depicts how “in the beginning God created the heaven and the earth and man,” though this actually only summarizes Genesis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771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The natural outworking of God choosing us for salvation and fulfilling his promise to bless us is to respond in faithfulness to him—to be reliable, dependable, and devoted to him.</a:t>
            </a:r>
          </a:p>
          <a:p>
            <a:endParaRPr lang="en-US" dirty="0">
              <a:cs typeface="ＭＳ Ｐゴシック" charset="0"/>
            </a:endParaRPr>
          </a:p>
        </p:txBody>
      </p:sp>
    </p:spTree>
    <p:extLst>
      <p:ext uri="{BB962C8B-B14F-4D97-AF65-F5344CB8AC3E}">
        <p14:creationId xmlns:p14="http://schemas.microsoft.com/office/powerpoint/2010/main" val="20854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In our hostile world full of idols, God says to be faithful to him as you face your future.</a:t>
            </a:r>
            <a:r>
              <a:rPr lang="en-SG" b="1" dirty="0">
                <a:effectLst/>
                <a:latin typeface="Arial" panose="020B0604020202020204" pitchFamily="34" charset="0"/>
                <a:cs typeface="Arial" panose="020B0604020202020204" pitchFamily="34" charset="0"/>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b="1" dirty="0">
                <a:latin typeface="Arial" panose="020B0604020202020204" pitchFamily="34" charset="0"/>
                <a:cs typeface="Arial" panose="020B0604020202020204" pitchFamily="34" charset="0"/>
              </a:rPr>
              <a:t>The media marginalizes the Christian viewpoint. One Supreme Court decision was thrown out because the Bible was used as evidence!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031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b="1" kern="1200" baseline="30000" dirty="0">
                <a:solidFill>
                  <a:schemeClr val="tx1"/>
                </a:solidFill>
                <a:effectLst/>
                <a:latin typeface="Arial" panose="020B0604020202020204" pitchFamily="34" charset="0"/>
                <a:ea typeface="+mn-ea"/>
                <a:cs typeface="Arial" panose="020B0604020202020204" pitchFamily="34" charset="0"/>
              </a:rPr>
              <a:t>th</a:t>
            </a:r>
            <a:r>
              <a:rPr lang="en-US" sz="1200" b="1"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b="1"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3391977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that being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 guarantees incredible benefits.</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0974D3-24FB-4145-80AC-76A18301963F}" type="slidenum">
              <a:rPr lang="zh-CN" altLang="en-US" sz="1200" b="1">
                <a:solidFill>
                  <a:prstClr val="black"/>
                </a:solidFill>
                <a:latin typeface="Arial" panose="020B0604020202020204" pitchFamily="34" charset="0"/>
              </a:rPr>
              <a:pPr/>
              <a:t>22</a:t>
            </a:fld>
            <a:endParaRPr lang="en-US" altLang="zh-CN" sz="1200" b="1" dirty="0">
              <a:solidFill>
                <a:prstClr val="black"/>
              </a:solidFill>
              <a:latin typeface="Arial" panose="020B0604020202020204" pitchFamily="34" charset="0"/>
            </a:endParaRPr>
          </a:p>
        </p:txBody>
      </p:sp>
      <p:sp>
        <p:nvSpPr>
          <p:cNvPr id="395266" name="Rectangle 2"/>
          <p:cNvSpPr>
            <a:spLocks noGrp="1" noRot="1" noChangeAspect="1" noChangeArrowheads="1"/>
          </p:cNvSpPr>
          <p:nvPr>
            <p:ph type="sldImg"/>
          </p:nvPr>
        </p:nvSpPr>
        <p:spPr>
          <a:xfrm>
            <a:off x="1130300" y="674688"/>
            <a:ext cx="4597400" cy="3448050"/>
          </a:xfrm>
          <a:solidFill>
            <a:srgbClr val="FFFFFF"/>
          </a:solidFill>
          <a:ln/>
        </p:spPr>
      </p:sp>
      <p:sp>
        <p:nvSpPr>
          <p:cNvPr id="395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يُظهِر سِفْر التكوين بدايات شعب إسرائيل بوصفهم شعبًا مختارًا له وعدٌ بامتلاك أرض، وفيه الكثيرين من أحفاد إبراهيم، وبكونه يمتلك بركاتٍ ستُؤثِّر على كلِّ الأمم.</a:t>
            </a:r>
          </a:p>
          <a:p>
            <a:pPr algn="r" rtl="1"/>
            <a:endParaRPr lang="en-US" dirty="0"/>
          </a:p>
          <a:p>
            <a:r>
              <a:rPr lang="en-US" dirty="0"/>
              <a:t>Genesis shows Israel’s beginnings as a chosen people with the promise of land, many descendants from Abraham in a nation, and blessings that impact all nations.</a:t>
            </a:r>
          </a:p>
          <a:p>
            <a:r>
              <a:rPr lang="en-US" dirty="0">
                <a:effectLst/>
              </a:rPr>
              <a:t>___________</a:t>
            </a:r>
          </a:p>
          <a:p>
            <a:r>
              <a:rPr lang="en-US" dirty="0">
                <a:effectLst/>
              </a:rPr>
              <a:t>Common-50</a:t>
            </a:r>
          </a:p>
          <a:p>
            <a:r>
              <a:rPr lang="en-US" dirty="0">
                <a:effectLst/>
              </a:rPr>
              <a:t>OS-01-Gen1-3-slide 3</a:t>
            </a:r>
            <a:endParaRPr lang="en-US" dirty="0"/>
          </a:p>
          <a:p>
            <a:endParaRPr lang="en-US" dirty="0"/>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916998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b="1">
                <a:solidFill>
                  <a:srgbClr val="000000"/>
                </a:solidFill>
                <a:latin typeface="Arial" panose="020B0604020202020204" pitchFamily="34" charset="0"/>
              </a:rPr>
              <a:pPr/>
              <a:t>69</a:t>
            </a:fld>
            <a:endParaRPr lang="en-US" sz="1200" b="1" dirty="0">
              <a:solidFill>
                <a:srgbClr val="000000"/>
              </a:solidFill>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t>Joseph's corrupt family in its envy and intermarriage highlights the unconditional nature of the Promise in God's preserving the chosen line through the older serving the younger despite Israel's sin (37:2–38:30).</a:t>
            </a:r>
          </a:p>
          <a:p>
            <a:r>
              <a:rPr lang="en-US" b="0" dirty="0"/>
              <a:t>————————</a:t>
            </a:r>
          </a:p>
          <a:p>
            <a:endParaRPr lang="en-US" b="0" dirty="0"/>
          </a:p>
          <a:p>
            <a:r>
              <a:rPr lang="mr-IN" b="0" dirty="0"/>
              <a:t>"</a:t>
            </a:r>
            <a:r>
              <a:rPr lang="en-US" b="1" dirty="0"/>
              <a:t>Joseph—a Type of Christ</a:t>
            </a:r>
          </a:p>
          <a:p>
            <a:r>
              <a:rPr lang="mr-IN" dirty="0"/>
              <a:t>"</a:t>
            </a:r>
            <a:r>
              <a:rPr lang="en-US" dirty="0"/>
              <a:t>By faith Joseph, when he died, made mention of the departing of the children of Israel; and gave commandment concerning His bones.</a:t>
            </a:r>
            <a:r>
              <a:rPr lang="mr-IN" dirty="0"/>
              <a:t>"</a:t>
            </a:r>
            <a:r>
              <a:rPr lang="en-US" dirty="0"/>
              <a:t> Hebrews 11:22</a:t>
            </a:r>
          </a:p>
          <a:p>
            <a:r>
              <a:rPr lang="en-US" dirty="0"/>
              <a:t>Jacob had twelve sons. Joseph was his eleventh son, born to Jacob in his old age. Jacob loved Joseph more than all his children. This caused the older brothers to hate Joseph.</a:t>
            </a:r>
          </a:p>
          <a:p>
            <a:r>
              <a:rPr lang="en-US" dirty="0"/>
              <a:t>Once, when the older brothers were far away tending sheep, Jacob sent Joseph to see how they were. When the brothers saw Joseph coming, they conspired to kill him. One brother, Judah, did not want Joseph to be killed. He persuaded the others to sell him as a slave to a caravan of traders going to Egypt. The brothers told their father that wild beasts had killed Joseph.</a:t>
            </a:r>
          </a:p>
          <a:p>
            <a:r>
              <a:rPr lang="en-US" dirty="0"/>
              <a:t>Through no fault of his own, Joseph ended up as a slave in the house of Potiphar, a wealthy Egyptian man. But God was with Joseph.</a:t>
            </a:r>
            <a:r>
              <a:rPr lang="mr-IN" dirty="0"/>
              <a:t>"</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a:t>
            </a:r>
            <a:r>
              <a:rPr lang="mr-IN" b="1" dirty="0"/>
              <a:t>"</a:t>
            </a:r>
            <a:r>
              <a:rPr lang="en-US" b="1" dirty="0"/>
              <a:t>Lord of All</a:t>
            </a:r>
            <a:r>
              <a:rPr lang="mr-IN" b="1" dirty="0"/>
              <a:t>"</a:t>
            </a:r>
            <a:endParaRPr lang="en-US" b="1" dirty="0"/>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527F63-69F3-FE43-92BC-3C0CEC741FE3}" type="slidenum">
              <a:rPr lang="zh-CN" altLang="en-US" sz="1200" b="1">
                <a:solidFill>
                  <a:prstClr val="black"/>
                </a:solidFill>
                <a:latin typeface="Arial" panose="020B0604020202020204" pitchFamily="34" charset="0"/>
              </a:rPr>
              <a:pPr/>
              <a:t>70</a:t>
            </a:fld>
            <a:endParaRPr lang="en-US" altLang="zh-CN" sz="1200" b="1" dirty="0">
              <a:solidFill>
                <a:prstClr val="black"/>
              </a:solidFill>
              <a:latin typeface="Arial" panose="020B0604020202020204" pitchFamily="34" charset="0"/>
            </a:endParaRPr>
          </a:p>
        </p:txBody>
      </p:sp>
      <p:sp>
        <p:nvSpPr>
          <p:cNvPr id="397314" name="Rectangle 2"/>
          <p:cNvSpPr>
            <a:spLocks noGrp="1" noRot="1" noChangeAspect="1" noChangeArrowheads="1"/>
          </p:cNvSpPr>
          <p:nvPr>
            <p:ph type="sldImg"/>
          </p:nvPr>
        </p:nvSpPr>
        <p:spPr>
          <a:xfrm>
            <a:off x="1130300" y="674688"/>
            <a:ext cx="4597400" cy="3448050"/>
          </a:xfrm>
          <a:solidFill>
            <a:srgbClr val="FFFFFF"/>
          </a:solidFill>
          <a:ln/>
        </p:spPr>
      </p:sp>
      <p:sp>
        <p:nvSpPr>
          <p:cNvPr id="3973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Joseph's testing and exaltation in Egypt show God's work to protect the chosen seed but Israel's need to be faithful as well, despite suffering (Gen 39–41).</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20407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b="1">
                <a:solidFill>
                  <a:srgbClr val="000000"/>
                </a:solidFill>
                <a:latin typeface="Arial" panose="020B0604020202020204" pitchFamily="34" charset="0"/>
              </a:rPr>
              <a:pPr/>
              <a:t>93</a:t>
            </a:fld>
            <a:endParaRPr lang="en-US" sz="1200" b="1" dirty="0">
              <a:solidFill>
                <a:srgbClr val="000000"/>
              </a:solidFill>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had his coat taken from him in innocence, so Jesus offered</a:t>
            </a:r>
            <a:r>
              <a:rPr lang="en-US" b="0" baseline="0" dirty="0"/>
              <a:t> his coat to those who crucified him</a:t>
            </a:r>
            <a:r>
              <a:rPr lang="en-US" b="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r>
              <a:rPr lang="en-US" b="0" dirty="0"/>
              <a:t>“</a:t>
            </a:r>
            <a:r>
              <a:rPr lang="en-US" dirty="0"/>
              <a:t>Potiphar</a:t>
            </a:r>
            <a:r>
              <a:rPr lang="uk-UA" dirty="0"/>
              <a:t>'</a:t>
            </a:r>
            <a:r>
              <a:rPr lang="en-US" dirty="0"/>
              <a:t>s wife was a wicked woman who tried to seduce Joseph. When he fled from her presence, she was furious. She lied to her husband and told him that Joseph had tried to force her to have sex with him. Although Joseph was innocent, he was sent to prison and put in chains. But God was with him.</a:t>
            </a:r>
          </a:p>
          <a:p>
            <a:r>
              <a:rPr lang="en-US" dirty="0"/>
              <a:t>Sometime later, Pharaoh, king of Egypt, had a dream that troubled him. His wise men could not tell him the meaning of the dream. The chief butler told Pharaoh that Joseph could interpret his dream. Pharaoh immediately called for Joseph.”</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3637BF-769E-6949-A740-9BC28E17C188}" type="slidenum">
              <a:rPr lang="en-US" smtClean="0"/>
              <a:pPr/>
              <a:t>120</a:t>
            </a:fld>
            <a:endParaRPr lang="en-US"/>
          </a:p>
        </p:txBody>
      </p:sp>
    </p:spTree>
    <p:extLst>
      <p:ext uri="{BB962C8B-B14F-4D97-AF65-F5344CB8AC3E}">
        <p14:creationId xmlns:p14="http://schemas.microsoft.com/office/powerpoint/2010/main" val="340463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b="1" dirty="0">
                <a:cs typeface="Arial" panose="020B0604020202020204" pitchFamily="34" charset="0"/>
              </a:rPr>
              <a:t>وعد الله أن يبارك العالم كلَّه بواسطة إبراهيم.</a:t>
            </a:r>
            <a:endParaRPr lang="en-US" dirty="0"/>
          </a:p>
          <a:p>
            <a:r>
              <a:rPr lang="en-US" dirty="0"/>
              <a:t>God promised to bless the entire world through Abraham.</a:t>
            </a:r>
          </a:p>
          <a:p>
            <a:r>
              <a:rPr lang="en-US" dirty="0">
                <a:effectLst/>
              </a:rPr>
              <a:t>___________</a:t>
            </a:r>
          </a:p>
          <a:p>
            <a:r>
              <a:rPr lang="en-US" dirty="0">
                <a:effectLst/>
              </a:rPr>
              <a:t>Common-51</a:t>
            </a:r>
          </a:p>
          <a:p>
            <a:r>
              <a:rPr lang="en-US" dirty="0">
                <a:effectLst/>
              </a:rPr>
              <a:t>OS-01-Gen1-3-slide 4</a:t>
            </a:r>
            <a:endParaRPr lang="en-US" dirty="0"/>
          </a:p>
          <a:p>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6359AD-A8A4-234A-9F2A-620521301F47}" type="slidenum">
              <a:rPr lang="zh-CN" altLang="en-US" sz="1200" b="1">
                <a:solidFill>
                  <a:prstClr val="black"/>
                </a:solidFill>
                <a:latin typeface="Arial" panose="020B0604020202020204" pitchFamily="34" charset="0"/>
              </a:rPr>
              <a:pPr/>
              <a:t>142</a:t>
            </a:fld>
            <a:endParaRPr lang="en-US" altLang="zh-CN" sz="1200" b="1" dirty="0">
              <a:solidFill>
                <a:prstClr val="black"/>
              </a:solidFill>
              <a:latin typeface="Arial" panose="020B0604020202020204" pitchFamily="34" charset="0"/>
            </a:endParaRPr>
          </a:p>
        </p:txBody>
      </p:sp>
      <p:sp>
        <p:nvSpPr>
          <p:cNvPr id="399362" name="Rectangle 2"/>
          <p:cNvSpPr>
            <a:spLocks noGrp="1" noRot="1" noChangeAspect="1" noChangeArrowheads="1"/>
          </p:cNvSpPr>
          <p:nvPr>
            <p:ph type="sldImg"/>
          </p:nvPr>
        </p:nvSpPr>
        <p:spPr>
          <a:xfrm>
            <a:off x="1130300" y="674688"/>
            <a:ext cx="4597400" cy="3448050"/>
          </a:xfrm>
          <a:solidFill>
            <a:srgbClr val="FFFFFF"/>
          </a:solidFill>
          <a:ln/>
        </p:spPr>
      </p:sp>
      <p:sp>
        <p:nvSpPr>
          <p:cNvPr id="3993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570EA5-A1E1-604C-9649-F1F21279065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b="1">
                <a:solidFill>
                  <a:srgbClr val="000000"/>
                </a:solidFill>
                <a:latin typeface="Arial" panose="020B0604020202020204" pitchFamily="34" charset="0"/>
              </a:rPr>
              <a:pPr/>
              <a:t>258</a:t>
            </a:fld>
            <a:endParaRPr lang="en-US" sz="1200" b="1" dirty="0">
              <a:solidFill>
                <a:srgbClr val="000000"/>
              </a:solidFill>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humbled himself, so Jesus did the same.</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As Joseph was exalted, so was Jesus.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_________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Lesson 9: Jesus Christ is “Lord of All”</a:t>
            </a:r>
          </a:p>
          <a:p>
            <a:pPr eaLnBrk="1" hangingPunct="1"/>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ubdavid.org</a:t>
            </a:r>
            <a:r>
              <a:rPr lang="en-US" dirty="0">
                <a:latin typeface="Times New Roman" charset="0"/>
                <a:ea typeface="ＭＳ Ｐゴシック" charset="0"/>
                <a:cs typeface="ＭＳ Ｐゴシック" charset="0"/>
              </a:rPr>
              <a:t>/youth-world/winners1/winners1_09.html</a:t>
            </a:r>
          </a:p>
          <a:p>
            <a:pPr eaLnBrk="1" hangingPunct="1"/>
            <a:r>
              <a:rPr lang="en-US" dirty="0">
                <a:latin typeface="Times New Roman" charset="0"/>
                <a:ea typeface="ＭＳ Ｐゴシック" charset="0"/>
                <a:cs typeface="ＭＳ Ｐゴシック" charset="0"/>
              </a:rPr>
              <a:t>Accessed 5 Feb 2016</a:t>
            </a:r>
          </a:p>
        </p:txBody>
      </p:sp>
    </p:spTree>
    <p:extLst>
      <p:ext uri="{BB962C8B-B14F-4D97-AF65-F5344CB8AC3E}">
        <p14:creationId xmlns:p14="http://schemas.microsoft.com/office/powerpoint/2010/main" val="301212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p>
          <a:p>
            <a:pPr algn="r" rtl="1"/>
            <a:endParaRPr lang="ar-JO" b="1" dirty="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The narrow lineage of Israel from Creation to Joseph informs Israel it began </a:t>
            </a:r>
            <a:r>
              <a:rPr kumimoji="0" lang="en-US" sz="1200" b="1" u="sng"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with both </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God</a:t>
            </a:r>
            <a:r>
              <a:rPr kumimoji="0" lang="uk-UA"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s </a:t>
            </a:r>
            <a:r>
              <a:rPr kumimoji="0" lang="en-US" sz="1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ＭＳ Ｐゴシック" charset="0"/>
              </a:rPr>
              <a:t>election</a:t>
            </a:r>
            <a:r>
              <a:rPr kumimoji="0" lang="en-US" sz="1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 for rule and unconditional promise for blessings through Abraham in contrast to the Canaanites</a:t>
            </a:r>
            <a:endParaRPr lang="en-US" dirty="0"/>
          </a:p>
          <a:p>
            <a:endParaRPr lang="en-US" dirty="0"/>
          </a:p>
          <a:p>
            <a:r>
              <a:rPr lang="en-US" dirty="0"/>
              <a:t>A line of blessing started with Adam and ended with Joseph due to the LORD choosing their descendants to reign and God’s unilateral promise to eventually benefit all peoples through Abraham, which was unique to Israel.</a:t>
            </a:r>
          </a:p>
          <a:p>
            <a:r>
              <a:rPr lang="en-US" dirty="0">
                <a:effectLst/>
              </a:rPr>
              <a:t>___________</a:t>
            </a:r>
          </a:p>
          <a:p>
            <a:r>
              <a:rPr lang="en-US" dirty="0">
                <a:effectLst/>
              </a:rPr>
              <a:t>Common-52</a:t>
            </a:r>
          </a:p>
          <a:p>
            <a:r>
              <a:rPr lang="en-US" dirty="0">
                <a:effectLst/>
              </a:rPr>
              <a:t>OS-01-Gen1-3-slide 5</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257700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01-Genesis </a:t>
            </a:r>
          </a:p>
          <a:p>
            <a:r>
              <a:rPr lang="en-US" dirty="0"/>
              <a:t>02-Exodus-137 on Exodus 12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492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951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text on the right and then drag it over the English above.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397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711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12 pillars in front of the heart of the palace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palace had other interesting aspects; it initially contained 12 pillars at its entrance and had 12 primary tombs behind it. These fit the 12 sons of Jacob (who was also named Israel) who were the heads of the 12 tribes of Israel. The primary tomb of the Semitic official was in the shape of pyramid, something unique at this time for a foreigner – again fitting the great rewards and honor given by Pharaoh to Joseph.”</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115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Translate the text on the right and then drag it over the English above.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351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Statue of the high Semitic official found in the shrine of the pyramid tomb and a digital reconstruction. (Copyright 2014, Patterns of Evidence, LLC.)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 shrine in front of the pyramid tomb, the remains of a colossal statue of the Semitic ruler were found – and he was depicted as wearing a multi-color coat. The bones of the person buried here were found to be missing. This again fits the promise made by Joseph’s family that they would take his bones with them when the left Egypt to return to the Promised Land..”</a:t>
            </a:r>
          </a:p>
          <a:p>
            <a:endParaRPr lang="en-US" b="1" dirty="0"/>
          </a:p>
          <a:p>
            <a:r>
              <a:rPr lang="en-US" b="0" dirty="0"/>
              <a:t>From the article:</a:t>
            </a:r>
          </a:p>
          <a:p>
            <a:r>
              <a:rPr lang="en-US" b="1" dirty="0"/>
              <a:t>12 Tribes Of Israel on a Seal From Egypt?</a:t>
            </a:r>
          </a:p>
          <a:p>
            <a:r>
              <a:rPr lang="en-US" dirty="0"/>
              <a:t>Steve Law</a:t>
            </a:r>
          </a:p>
          <a:p>
            <a:r>
              <a:rPr lang="en-US" dirty="0"/>
              <a:t>September 14, 2018</a:t>
            </a:r>
          </a:p>
          <a:p>
            <a:endParaRPr lang="en-US" dirty="0"/>
          </a:p>
          <a:p>
            <a:r>
              <a:rPr lang="en-US" dirty="0"/>
              <a:t>https://</a:t>
            </a:r>
            <a:r>
              <a:rPr lang="en-US" dirty="0" err="1"/>
              <a:t>patternsofevidence.com</a:t>
            </a:r>
            <a:r>
              <a:rPr lang="en-US" dirty="0"/>
              <a:t>/2018/09/14/12-tribes-of-israel-on-a-seal-from-egypt/</a:t>
            </a:r>
          </a:p>
          <a:p>
            <a:r>
              <a:rPr lang="en-US" dirty="0"/>
              <a:t>Accessed 30 Jan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1544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b="1">
                <a:solidFill>
                  <a:srgbClr val="000000"/>
                </a:solidFill>
                <a:latin typeface="Arial" panose="020B0604020202020204" pitchFamily="34" charset="0"/>
              </a:rPr>
              <a:pPr/>
              <a:t>271</a:t>
            </a:fld>
            <a:endParaRPr lang="en-US" sz="1200" b="1" dirty="0">
              <a:solidFill>
                <a:srgbClr val="000000"/>
              </a:solidFill>
              <a:latin typeface="Arial" panose="020B0604020202020204" pitchFamily="34"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AC4262-44E2-264A-82E2-1EB1F7F9279E}" type="slidenum">
              <a:rPr lang="zh-CN" altLang="en-US" sz="1200" b="1">
                <a:solidFill>
                  <a:prstClr val="black"/>
                </a:solidFill>
                <a:latin typeface="Arial" panose="020B0604020202020204" pitchFamily="34" charset="0"/>
              </a:rPr>
              <a:pPr/>
              <a:t>273</a:t>
            </a:fld>
            <a:endParaRPr lang="en-US" altLang="zh-CN" sz="1200" b="1" dirty="0">
              <a:solidFill>
                <a:prstClr val="black"/>
              </a:solidFill>
              <a:latin typeface="Arial" panose="020B0604020202020204" pitchFamily="34" charset="0"/>
            </a:endParaRPr>
          </a:p>
        </p:txBody>
      </p:sp>
      <p:sp>
        <p:nvSpPr>
          <p:cNvPr id="403458" name="Rectangle 2"/>
          <p:cNvSpPr>
            <a:spLocks noGrp="1" noRot="1" noChangeAspect="1" noChangeArrowheads="1"/>
          </p:cNvSpPr>
          <p:nvPr>
            <p:ph type="sldImg"/>
          </p:nvPr>
        </p:nvSpPr>
        <p:spPr>
          <a:xfrm>
            <a:off x="1130300" y="674688"/>
            <a:ext cx="4597400" cy="3448050"/>
          </a:xfrm>
          <a:solidFill>
            <a:srgbClr val="FFFFFF"/>
          </a:solidFill>
          <a:ln/>
        </p:spPr>
      </p:sp>
      <p:sp>
        <p:nvSpPr>
          <p:cNvPr id="403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36EEFD-76B5-FD45-BCDA-4D9EB011500C}" type="slidenum">
              <a:rPr lang="zh-CN" altLang="en-US" sz="1200" b="1">
                <a:solidFill>
                  <a:prstClr val="black"/>
                </a:solidFill>
                <a:latin typeface="Arial" panose="020B0604020202020204" pitchFamily="34" charset="0"/>
              </a:rPr>
              <a:pPr/>
              <a:t>274</a:t>
            </a:fld>
            <a:endParaRPr lang="en-US" altLang="zh-CN" sz="1200" b="1" dirty="0">
              <a:solidFill>
                <a:prstClr val="black"/>
              </a:solidFill>
              <a:latin typeface="Arial" panose="020B0604020202020204" pitchFamily="34" charset="0"/>
            </a:endParaRPr>
          </a:p>
        </p:txBody>
      </p:sp>
      <p:sp>
        <p:nvSpPr>
          <p:cNvPr id="405506" name="Rectangle 2"/>
          <p:cNvSpPr>
            <a:spLocks noGrp="1" noRot="1" noChangeAspect="1" noChangeArrowheads="1"/>
          </p:cNvSpPr>
          <p:nvPr>
            <p:ph type="sldImg"/>
          </p:nvPr>
        </p:nvSpPr>
        <p:spPr>
          <a:xfrm>
            <a:off x="1130300" y="674688"/>
            <a:ext cx="4597400" cy="3448050"/>
          </a:xfrm>
          <a:solidFill>
            <a:srgbClr val="FFFFFF"/>
          </a:solidFill>
          <a:ln/>
        </p:spPr>
      </p:sp>
      <p:sp>
        <p:nvSpPr>
          <p:cNvPr id="4055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خلَقَ الربُّ البشرَ ليحكموا ويتسيَّدوا (تكوين، الأصحاحان 1 – 2)، لكنَّ إبليس سرق هذا الحقَّ على الفور (الأصحاح 3)، لذلك اختار الله نسلاً للبَرَكة (الأصحاحات 4-11) يقودنا إلى أحفاد إبراهيم، ليصل هذا النسل بنا إلى حاكمٍ يُحقِّق المنفعة لكلِّ الشعوب (الأصحاحات 12-50).</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b="1" dirty="0">
                <a:cs typeface="Arial" panose="020B0604020202020204" pitchFamily="34" charset="0"/>
              </a:rPr>
              <a:t>كان هناك نسلٌ يتمتَّع بالبَرَكة بدأ من آدم وانتهى بيوسف نتيجة اختيار الربِّ لأحفادهم ليتسيَّدوا ويحكموا، ووعد الله الذي قدَّمه من طرفٍ واحدٍ بأن يبارك في نهاية المطاف جميع الشعوب بواسطة إبراهيم، وهو الأمر الذي كان متفرِّدًا وخاصًّا بشعب إسرائيل.</a:t>
            </a:r>
            <a:endParaRPr lang="en-US" dirty="0"/>
          </a:p>
          <a:p>
            <a:endParaRPr lang="en-US" dirty="0"/>
          </a:p>
          <a:p>
            <a:r>
              <a:rPr lang="en-US" dirty="0"/>
              <a:t>The LORD made humans to reign (1–2) but the devil stole this right (3), so God chose a line of blessing (4–11) leading to Abraham’s descendants to result in a ruler to benefit all peoples (12–50).</a:t>
            </a:r>
          </a:p>
          <a:p>
            <a:endParaRPr lang="en-US" dirty="0"/>
          </a:p>
          <a:p>
            <a:r>
              <a:rPr lang="en-US" dirty="0"/>
              <a:t>A line of blessing started with Adam and ended with Joseph due to the LORD choosing their descendants to reign and God’s unilateral promise to eventually benefit all peoples through Abraham, unique to Israel.</a:t>
            </a:r>
            <a:endParaRPr lang="ar-JO" b="1" dirty="0">
              <a:cs typeface="Arial" panose="020B0604020202020204" pitchFamily="34" charset="0"/>
            </a:endParaRPr>
          </a:p>
          <a:p>
            <a:r>
              <a:rPr lang="en-US" dirty="0">
                <a:effectLst/>
              </a:rPr>
              <a:t>___________</a:t>
            </a:r>
          </a:p>
          <a:p>
            <a:r>
              <a:rPr lang="en-US" dirty="0">
                <a:effectLst/>
              </a:rPr>
              <a:t>Common-53</a:t>
            </a:r>
          </a:p>
          <a:p>
            <a:r>
              <a:rPr lang="en-US" dirty="0">
                <a:effectLst/>
              </a:rPr>
              <a:t>OS-01-Gen1-3-slide 6</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141321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F061C-99BA-B14B-99B9-73DD9EE7CFF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93AFA0-A6EB-9F42-B868-8C4A42332698}" type="slidenum">
              <a:rPr lang="zh-CN" altLang="en-US" sz="1200" b="1">
                <a:solidFill>
                  <a:prstClr val="black"/>
                </a:solidFill>
                <a:latin typeface="Arial" panose="020B0604020202020204" pitchFamily="34" charset="0"/>
              </a:rPr>
              <a:pPr/>
              <a:t>276</a:t>
            </a:fld>
            <a:endParaRPr lang="en-US" altLang="zh-CN" sz="1200" b="1" dirty="0">
              <a:solidFill>
                <a:prstClr val="black"/>
              </a:solidFill>
              <a:latin typeface="Arial" panose="020B0604020202020204" pitchFamily="34" charset="0"/>
            </a:endParaRPr>
          </a:p>
        </p:txBody>
      </p:sp>
      <p:sp>
        <p:nvSpPr>
          <p:cNvPr id="407554" name="Rectangle 2"/>
          <p:cNvSpPr>
            <a:spLocks noGrp="1" noRot="1" noChangeAspect="1" noChangeArrowheads="1"/>
          </p:cNvSpPr>
          <p:nvPr>
            <p:ph type="sldImg"/>
          </p:nvPr>
        </p:nvSpPr>
        <p:spPr>
          <a:xfrm>
            <a:off x="1130300" y="674688"/>
            <a:ext cx="4597400" cy="3448050"/>
          </a:xfrm>
          <a:solidFill>
            <a:srgbClr val="FFFFFF"/>
          </a:solidFill>
          <a:ln/>
        </p:spPr>
      </p:sp>
      <p:sp>
        <p:nvSpPr>
          <p:cNvPr id="4075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eaLnBrk="1" hangingPunct="1"/>
            <a:fld id="{F4F13AE3-797C-8440-8099-64FB83D4C286}" type="slidenum">
              <a:rPr lang="en-GB" sz="1200">
                <a:solidFill>
                  <a:srgbClr val="FFFFFF"/>
                </a:solidFill>
              </a:rPr>
              <a:pPr eaLnBrk="1" hangingPunct="1"/>
              <a:t>277</a:t>
            </a:fld>
            <a:endParaRPr lang="en-GB" sz="1200">
              <a:solidFill>
                <a:srgbClr val="FFFFFF"/>
              </a:solidFill>
            </a:endParaRPr>
          </a:p>
        </p:txBody>
      </p:sp>
      <p:sp>
        <p:nvSpPr>
          <p:cNvPr id="364546" name="Rectangle 1026"/>
          <p:cNvSpPr>
            <a:spLocks noGrp="1" noRot="1" noChangeAspect="1" noChangeArrowheads="1"/>
          </p:cNvSpPr>
          <p:nvPr>
            <p:ph type="sldImg"/>
          </p:nvPr>
        </p:nvSpPr>
        <p:spPr>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64B0E-97C8-4348-B13A-6C6B6441C66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 that, in the millennium, the 12 tribal allotments under Joshua will all lie on the west side of the Jordan River.</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9DC159-26A3-2E48-87F7-A4BDC68C2DC9}" type="slidenum">
              <a:rPr lang="zh-CN" altLang="en-US" sz="1200" b="1">
                <a:solidFill>
                  <a:prstClr val="black"/>
                </a:solidFill>
                <a:latin typeface="Arial" panose="020B0604020202020204" pitchFamily="34" charset="0"/>
              </a:rPr>
              <a:pPr/>
              <a:t>280</a:t>
            </a:fld>
            <a:endParaRPr lang="en-US" altLang="zh-CN" sz="1200" b="1" dirty="0">
              <a:solidFill>
                <a:prstClr val="black"/>
              </a:solidFill>
              <a:latin typeface="Arial" panose="020B0604020202020204" pitchFamily="34" charset="0"/>
            </a:endParaRPr>
          </a:p>
        </p:txBody>
      </p:sp>
      <p:sp>
        <p:nvSpPr>
          <p:cNvPr id="411650" name="Rectangle 2"/>
          <p:cNvSpPr>
            <a:spLocks noGrp="1" noRot="1" noChangeAspect="1" noChangeArrowheads="1"/>
          </p:cNvSpPr>
          <p:nvPr>
            <p:ph type="sldImg"/>
          </p:nvPr>
        </p:nvSpPr>
        <p:spPr>
          <a:xfrm>
            <a:off x="1130300" y="674688"/>
            <a:ext cx="4597400" cy="3448050"/>
          </a:xfrm>
          <a:solidFill>
            <a:srgbClr val="FFFFFF"/>
          </a:solidFill>
          <a:ln/>
        </p:spPr>
      </p:sp>
      <p:sp>
        <p:nvSpPr>
          <p:cNvPr id="4116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281</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 English slides-60</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282</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4148B4-D0B2-8146-BE13-D0C3639B3C0E}" type="slidenum">
              <a:rPr lang="zh-CN" altLang="en-US" sz="1200" b="1">
                <a:solidFill>
                  <a:prstClr val="black"/>
                </a:solidFill>
                <a:latin typeface="Arial" panose="020B0604020202020204" pitchFamily="34" charset="0"/>
              </a:rPr>
              <a:pPr/>
              <a:t>283</a:t>
            </a:fld>
            <a:endParaRPr lang="en-US" altLang="zh-CN" sz="1200" b="1" dirty="0">
              <a:solidFill>
                <a:prstClr val="black"/>
              </a:solidFill>
              <a:latin typeface="Arial" panose="020B0604020202020204" pitchFamily="34"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5526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a:t>All humanity focused from Seth to Abraham (1–11) so that through </a:t>
            </a:r>
            <a:r>
              <a:rPr lang="en-US" dirty="0" err="1"/>
              <a:t>Abrah</a:t>
            </a:r>
            <a:r>
              <a:rPr lang="ar-JO" b="1" dirty="0">
                <a:cs typeface="Arial" panose="020B0604020202020204" pitchFamily="34" charset="0"/>
              </a:rPr>
              <a:t>كان التركيز من بين كلِّ البشريَّة على النسل من شيث إلى إبراهيم (الأصحاحات 1-11) لكي تتوسَّع فتشمل من جديد كلَّ الشعوب التي ستمتلك أرض إسرائيل بوصفها شعوبًا مُنتفِعةً من الشعب الذي ارتبط الله معه بعهدٍ (الأصحاحات 12-50).</a:t>
            </a:r>
          </a:p>
          <a:p>
            <a:r>
              <a:rPr lang="en-US" dirty="0"/>
              <a:t>All humanity focused from Seth to Abraham (1–11) so that through Abraham it will broaden to encompass all people once again who will possess Israel’s land as beneficiaries of God’s covenant people (12–50).</a:t>
            </a:r>
          </a:p>
          <a:p>
            <a:r>
              <a:rPr lang="en-US" dirty="0">
                <a:effectLst/>
              </a:rPr>
              <a:t>___________</a:t>
            </a:r>
          </a:p>
          <a:p>
            <a:r>
              <a:rPr lang="en-US" dirty="0">
                <a:effectLst/>
              </a:rPr>
              <a:t>Common-53</a:t>
            </a:r>
          </a:p>
          <a:p>
            <a:r>
              <a:rPr lang="en-US" dirty="0">
                <a:effectLst/>
              </a:rPr>
              <a:t>OS-01-Gen1-3-slide 7</a:t>
            </a:r>
          </a:p>
          <a:p>
            <a:endParaRPr lang="en-US" dirty="0"/>
          </a:p>
          <a:p>
            <a:r>
              <a:rPr lang="en-US" dirty="0"/>
              <a:t>am it will broaden to encompass all people once again who will possess Israel’s land as beneficiaries of God’s covenant people (12–50).</a:t>
            </a:r>
          </a:p>
          <a:p>
            <a:r>
              <a:rPr lang="en-US" dirty="0">
                <a:effectLst/>
              </a:rPr>
              <a:t>___________</a:t>
            </a:r>
          </a:p>
          <a:p>
            <a:r>
              <a:rPr lang="en-US" dirty="0">
                <a:effectLst/>
              </a:rPr>
              <a:t>Common-53</a:t>
            </a:r>
          </a:p>
          <a:p>
            <a:r>
              <a:rPr lang="en-US" dirty="0">
                <a:effectLst/>
              </a:rPr>
              <a:t>OS-01-Gen1-3-slide 7</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59427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Make your life one that faithfully applies your election by God and his commitment to benefit you though Abraham.</a:t>
            </a:r>
          </a:p>
          <a:p>
            <a:endParaRPr lang="en-US" dirty="0">
              <a:cs typeface="ＭＳ Ｐゴシック" charset="0"/>
            </a:endParaRPr>
          </a:p>
        </p:txBody>
      </p:sp>
    </p:spTree>
    <p:extLst>
      <p:ext uri="{BB962C8B-B14F-4D97-AF65-F5344CB8AC3E}">
        <p14:creationId xmlns:p14="http://schemas.microsoft.com/office/powerpoint/2010/main" val="1283506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b="1">
                <a:solidFill>
                  <a:prstClr val="black"/>
                </a:solidFill>
                <a:latin typeface="Arial" panose="020B0604020202020204" pitchFamily="34" charset="0"/>
              </a:rPr>
              <a:pPr/>
              <a:t>288</a:t>
            </a:fld>
            <a:endParaRPr lang="en-US" altLang="zh-CN" sz="1200" b="1" dirty="0">
              <a:solidFill>
                <a:prstClr val="black"/>
              </a:solidFill>
              <a:latin typeface="Arial" panose="020B0604020202020204" pitchFamily="34" charset="0"/>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37829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147583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16B868-1E9F-3E4C-B5B3-CD63C56ABADE}" type="slidenum">
              <a:rPr lang="zh-CN" altLang="en-US" sz="1200" b="1">
                <a:solidFill>
                  <a:prstClr val="black"/>
                </a:solidFill>
                <a:latin typeface="Arial" panose="020B0604020202020204" pitchFamily="34" charset="0"/>
              </a:rPr>
              <a:pPr/>
              <a:t>290</a:t>
            </a:fld>
            <a:endParaRPr lang="en-US" altLang="zh-CN" sz="1200" b="1" dirty="0">
              <a:solidFill>
                <a:prstClr val="black"/>
              </a:solidFill>
              <a:latin typeface="Arial" panose="020B0604020202020204" pitchFamily="34" charset="0"/>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A01933-BED0-6A48-AFE5-BA23E325293C}" type="slidenum">
              <a:rPr lang="zh-CN" altLang="en-US" sz="1200" b="1">
                <a:solidFill>
                  <a:prstClr val="black"/>
                </a:solidFill>
                <a:latin typeface="Arial" panose="020B0604020202020204" pitchFamily="34" charset="0"/>
              </a:rPr>
              <a:pPr/>
              <a:t>291</a:t>
            </a:fld>
            <a:endParaRPr lang="en-US" altLang="zh-CN" sz="1200" b="1" dirty="0">
              <a:solidFill>
                <a:prstClr val="black"/>
              </a:solidFill>
              <a:latin typeface="Arial" panose="020B0604020202020204" pitchFamily="34" charset="0"/>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6E9418-3A76-A444-B684-CE864F95E48E}" type="slidenum">
              <a:rPr lang="zh-CN" altLang="en-US" sz="1200" b="1">
                <a:solidFill>
                  <a:prstClr val="black"/>
                </a:solidFill>
                <a:latin typeface="Arial" panose="020B0604020202020204" pitchFamily="34" charset="0"/>
              </a:rPr>
              <a:pPr/>
              <a:t>292</a:t>
            </a:fld>
            <a:endParaRPr lang="en-US" altLang="zh-CN" sz="1200" b="1" dirty="0">
              <a:solidFill>
                <a:prstClr val="black"/>
              </a:solidFill>
              <a:latin typeface="Arial" panose="020B0604020202020204" pitchFamily="34" charset="0"/>
            </a:endParaRPr>
          </a:p>
        </p:txBody>
      </p:sp>
      <p:sp>
        <p:nvSpPr>
          <p:cNvPr id="423938" name="Rectangle 2"/>
          <p:cNvSpPr>
            <a:spLocks noGrp="1" noRot="1" noChangeAspect="1" noChangeArrowheads="1"/>
          </p:cNvSpPr>
          <p:nvPr>
            <p:ph type="sldImg"/>
          </p:nvPr>
        </p:nvSpPr>
        <p:spPr>
          <a:xfrm>
            <a:off x="1130300" y="674688"/>
            <a:ext cx="4597400" cy="3448050"/>
          </a:xfrm>
          <a:solidFill>
            <a:srgbClr val="FFFFFF"/>
          </a:solidFill>
          <a:ln/>
        </p:spPr>
      </p:sp>
      <p:sp>
        <p:nvSpPr>
          <p:cNvPr id="4239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9880CF-EF71-7A44-A028-BCA832148907}" type="slidenum">
              <a:rPr lang="zh-CN" altLang="en-US" sz="1200" b="1">
                <a:solidFill>
                  <a:prstClr val="black"/>
                </a:solidFill>
                <a:latin typeface="Arial" panose="020B0604020202020204" pitchFamily="34" charset="0"/>
              </a:rPr>
              <a:pPr/>
              <a:t>293</a:t>
            </a:fld>
            <a:endParaRPr lang="en-US" altLang="zh-CN" sz="1200" b="1" dirty="0">
              <a:solidFill>
                <a:prstClr val="black"/>
              </a:solidFill>
              <a:latin typeface="Arial" panose="020B0604020202020204" pitchFamily="34" charset="0"/>
            </a:endParaRPr>
          </a:p>
        </p:txBody>
      </p:sp>
      <p:sp>
        <p:nvSpPr>
          <p:cNvPr id="425986" name="Rectangle 2"/>
          <p:cNvSpPr>
            <a:spLocks noGrp="1" noRot="1" noChangeAspect="1" noChangeArrowheads="1"/>
          </p:cNvSpPr>
          <p:nvPr>
            <p:ph type="sldImg"/>
          </p:nvPr>
        </p:nvSpPr>
        <p:spPr>
          <a:xfrm>
            <a:off x="1130300" y="674688"/>
            <a:ext cx="4597400" cy="3448050"/>
          </a:xfrm>
          <a:solidFill>
            <a:srgbClr val="FFFFFF"/>
          </a:solidFill>
          <a:ln/>
        </p:spPr>
      </p:sp>
      <p:sp>
        <p:nvSpPr>
          <p:cNvPr id="4259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8FC051-C950-1F4B-B418-0EB3065F97DD}" type="slidenum">
              <a:rPr lang="zh-CN" altLang="en-US" sz="1200" b="1">
                <a:solidFill>
                  <a:prstClr val="black"/>
                </a:solidFill>
                <a:latin typeface="Arial" panose="020B0604020202020204" pitchFamily="34" charset="0"/>
              </a:rPr>
              <a:pPr/>
              <a:t>294</a:t>
            </a:fld>
            <a:endParaRPr lang="en-US" altLang="zh-CN" sz="1200" b="1" dirty="0">
              <a:solidFill>
                <a:prstClr val="black"/>
              </a:solidFill>
              <a:latin typeface="Arial" panose="020B0604020202020204" pitchFamily="34" charset="0"/>
            </a:endParaRPr>
          </a:p>
        </p:txBody>
      </p:sp>
      <p:sp>
        <p:nvSpPr>
          <p:cNvPr id="428034" name="Rectangle 2"/>
          <p:cNvSpPr>
            <a:spLocks noGrp="1" noRot="1" noChangeAspect="1" noChangeArrowheads="1"/>
          </p:cNvSpPr>
          <p:nvPr>
            <p:ph type="sldImg"/>
          </p:nvPr>
        </p:nvSpPr>
        <p:spPr>
          <a:xfrm>
            <a:off x="1130300" y="674688"/>
            <a:ext cx="4597400" cy="3448050"/>
          </a:xfrm>
          <a:solidFill>
            <a:srgbClr val="FFFFFF"/>
          </a:solidFill>
          <a:ln/>
        </p:spPr>
      </p:sp>
      <p:sp>
        <p:nvSpPr>
          <p:cNvPr id="4280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57F730-265E-D741-A5E5-B5D4D3C8CD91}" type="slidenum">
              <a:rPr lang="zh-CN" altLang="en-US" sz="1200" b="1">
                <a:solidFill>
                  <a:prstClr val="black"/>
                </a:solidFill>
                <a:latin typeface="Arial" panose="020B0604020202020204" pitchFamily="34" charset="0"/>
              </a:rPr>
              <a:pPr/>
              <a:t>295</a:t>
            </a:fld>
            <a:endParaRPr lang="en-US" altLang="zh-CN" sz="1200" b="1" dirty="0">
              <a:solidFill>
                <a:prstClr val="black"/>
              </a:solidFill>
              <a:latin typeface="Arial" panose="020B0604020202020204" pitchFamily="34" charset="0"/>
            </a:endParaRPr>
          </a:p>
        </p:txBody>
      </p:sp>
      <p:sp>
        <p:nvSpPr>
          <p:cNvPr id="430082" name="Rectangle 2"/>
          <p:cNvSpPr>
            <a:spLocks noGrp="1" noRot="1" noChangeAspect="1" noChangeArrowheads="1"/>
          </p:cNvSpPr>
          <p:nvPr>
            <p:ph type="sldImg"/>
          </p:nvPr>
        </p:nvSpPr>
        <p:spPr>
          <a:xfrm>
            <a:off x="1130300" y="674688"/>
            <a:ext cx="4597400" cy="3448050"/>
          </a:xfrm>
          <a:solidFill>
            <a:srgbClr val="FFFFFF"/>
          </a:solidFill>
          <a:ln/>
        </p:spPr>
      </p:sp>
      <p:sp>
        <p:nvSpPr>
          <p:cNvPr id="4300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cs typeface="Arial" panose="020B0604020202020204" pitchFamily="34" charset="0"/>
              </a:rPr>
              <a:t>لم تكنْ هناك حاجةٌ للخلاص حتَّى الوقت الذي أخطأ فيه آدم </a:t>
            </a:r>
            <a:r>
              <a:rPr lang="ar-JO" sz="1200" b="1" kern="1200" dirty="0">
                <a:solidFill>
                  <a:srgbClr val="000000"/>
                </a:solidFill>
                <a:latin typeface="Times New Roman" pitchFamily="16" charset="0"/>
                <a:ea typeface="ＭＳ Ｐゴシック" charset="-128"/>
                <a:cs typeface="Arial" panose="020B0604020202020204" pitchFamily="34" charset="0"/>
              </a:rPr>
              <a:t>وحوَّاء </a:t>
            </a:r>
            <a:r>
              <a:rPr lang="ar-JO" sz="1200" b="1" kern="1200" noProof="0" dirty="0">
                <a:solidFill>
                  <a:srgbClr val="000000"/>
                </a:solidFill>
                <a:latin typeface="Times New Roman" pitchFamily="16" charset="0"/>
                <a:ea typeface="ＭＳ Ｐゴシック" charset="-128"/>
                <a:cs typeface="Arial" panose="020B0604020202020204" pitchFamily="34" charset="0"/>
              </a:rPr>
              <a:t>(تك 3: 1 – 7)، لكنَّ الله غطَّى آدم وحوَّاء بجِلْدٍ حيوانيٍّ جاء بموت حيوانٍ (3: 21)، والذي كان يُمثِّل؟؟؟؟ انتصار الفادي على الشيطان (3: 15)، والذي نجد أيضًا صورةً له في فداء يوسف لعائلة يعقوب أبيه عندما أحضرهم إلى مصر (45: 7). </a:t>
            </a:r>
            <a:endParaRPr lang="en-US" sz="1200" kern="1200" dirty="0">
              <a:solidFill>
                <a:srgbClr val="000000"/>
              </a:solidFill>
              <a:latin typeface="Times New Roman" pitchFamily="16" charset="0"/>
              <a:ea typeface="ＭＳ Ｐゴシック" charset="-128"/>
            </a:endParaRPr>
          </a:p>
          <a:p>
            <a:r>
              <a:rPr lang="en-US" dirty="0"/>
              <a:t>There was no need for salvation until Adam and Eve sinned (3:1-7), but God covered them with animal skins by the death of an animal (3:21) that typified the Saviour over the devil (3:15), who is also pictured in Joseph’s redemption of Jacob’s family by bringing them to Egypt (45:7). </a:t>
            </a:r>
          </a:p>
          <a:p>
            <a:r>
              <a:rPr lang="en-US" dirty="0">
                <a:effectLst/>
              </a:rPr>
              <a:t>___________</a:t>
            </a:r>
          </a:p>
          <a:p>
            <a:r>
              <a:rPr lang="en-US" dirty="0">
                <a:effectLst/>
              </a:rPr>
              <a:t>Common-55</a:t>
            </a:r>
          </a:p>
          <a:p>
            <a:r>
              <a:rPr lang="en-US" dirty="0">
                <a:effectLst/>
              </a:rPr>
              <a:t>OS-01-Gen1-3-slide 8</a:t>
            </a:r>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0770932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296</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297</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226E4B-26DD-394C-8682-70225E57BA07}" type="slidenum">
              <a:rPr lang="zh-CN" altLang="en-US" sz="1200" b="1">
                <a:solidFill>
                  <a:prstClr val="black"/>
                </a:solidFill>
                <a:latin typeface="Arial" panose="020B0604020202020204" pitchFamily="34" charset="0"/>
              </a:rPr>
              <a:pPr/>
              <a:t>298</a:t>
            </a:fld>
            <a:endParaRPr lang="en-US" altLang="zh-CN" sz="1200" b="1" dirty="0">
              <a:solidFill>
                <a:prstClr val="black"/>
              </a:solidFill>
              <a:latin typeface="Arial" panose="020B0604020202020204" pitchFamily="34" charset="0"/>
            </a:endParaRPr>
          </a:p>
        </p:txBody>
      </p:sp>
      <p:sp>
        <p:nvSpPr>
          <p:cNvPr id="393218" name="Rectangle 2"/>
          <p:cNvSpPr>
            <a:spLocks noGrp="1" noRot="1" noChangeAspect="1" noChangeArrowheads="1"/>
          </p:cNvSpPr>
          <p:nvPr>
            <p:ph type="sldImg"/>
          </p:nvPr>
        </p:nvSpPr>
        <p:spPr>
          <a:xfrm>
            <a:off x="1130300" y="674688"/>
            <a:ext cx="4597400" cy="3448050"/>
          </a:xfrm>
          <a:solidFill>
            <a:srgbClr val="FFFFFF"/>
          </a:solidFill>
          <a:ln/>
        </p:spPr>
      </p:sp>
      <p:sp>
        <p:nvSpPr>
          <p:cNvPr id="393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3074B9-666A-4748-A48E-C7A8E46B9B9B}" type="slidenum">
              <a:rPr lang="zh-CN" altLang="en-US" sz="1200" b="1">
                <a:solidFill>
                  <a:prstClr val="black"/>
                </a:solidFill>
                <a:latin typeface="Arial" panose="020B0604020202020204" pitchFamily="34" charset="0"/>
              </a:rPr>
              <a:pPr/>
              <a:t>299</a:t>
            </a:fld>
            <a:endParaRPr lang="en-US" altLang="zh-CN" sz="1200" b="1" dirty="0">
              <a:solidFill>
                <a:prstClr val="black"/>
              </a:solidFill>
              <a:latin typeface="Arial" panose="020B0604020202020204" pitchFamily="34" charset="0"/>
            </a:endParaRPr>
          </a:p>
        </p:txBody>
      </p:sp>
      <p:sp>
        <p:nvSpPr>
          <p:cNvPr id="438274" name="Rectangle 2"/>
          <p:cNvSpPr>
            <a:spLocks noGrp="1" noRot="1" noChangeAspect="1" noChangeArrowheads="1"/>
          </p:cNvSpPr>
          <p:nvPr>
            <p:ph type="sldImg"/>
          </p:nvPr>
        </p:nvSpPr>
        <p:spPr>
          <a:xfrm>
            <a:off x="1130300" y="674688"/>
            <a:ext cx="4597400" cy="3448050"/>
          </a:xfrm>
          <a:solidFill>
            <a:srgbClr val="FFFFFF"/>
          </a:solidFill>
          <a:ln/>
        </p:spPr>
      </p:sp>
      <p:sp>
        <p:nvSpPr>
          <p:cNvPr id="43827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97D54B-2313-9843-A188-AA75710FA149}"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303</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0AB418-CBC4-834D-9431-23ECD666DE7D}"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Christ is intimated in the “Us” who created man (1:26) and pictured in the victor over the serpent (3:15), who will be the descendant of Abraham to bless all the world by offering salvation (12:1-3) as the prophesied King from Judah’s line (49:10).</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3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r>
              <a:rPr lang="en-US" dirty="0">
                <a:effectLst/>
                <a:latin typeface="Times New Roman" charset="0"/>
                <a:ea typeface="ＭＳ Ｐゴシック" charset="0"/>
              </a:rPr>
              <a:t> This chart combines both the Hebrew division into 11 </a:t>
            </a:r>
            <a:r>
              <a:rPr lang="en-US" i="1" dirty="0" err="1">
                <a:effectLst/>
                <a:latin typeface="Times New Roman" charset="0"/>
                <a:ea typeface="ＭＳ Ｐゴシック" charset="0"/>
              </a:rPr>
              <a:t>toledot</a:t>
            </a:r>
            <a:r>
              <a:rPr lang="en-US" i="0" dirty="0">
                <a:effectLst/>
                <a:latin typeface="Times New Roman" charset="0"/>
                <a:ea typeface="ＭＳ Ｐゴシック" charset="0"/>
              </a:rPr>
              <a:t> (generations) with the more simple two-fold division around chapter 12.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660751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55527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896145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268637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199038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55577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44787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115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5653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87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4065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64897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1119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86255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8518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214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66690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0774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680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162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295962E-5AAD-A040-AC66-F7632984053F}"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C92100-4279-9A4E-A368-DB9DB78525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45813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77813E3-392E-9948-BAA4-71D3388F2ED3}"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3424983-330B-574E-BE1A-4C5A1401F9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6787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FB26C5C3-9C68-AA41-9C08-3F2256F8D3AB}"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95EE8EE-9C99-004A-957D-D7D090ED408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76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CD453B29-0447-5A4F-9A65-1A88278CCFD4}"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C176354-0D9D-3F44-A1BE-AC118C6BEB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204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1B6D160D-2F31-9947-9E38-CE7A6A85A31B}"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2E3A5573-894C-FE42-B1CE-AB27F79BEC4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3797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7965432-368E-AA4F-9EAF-E096E7FEBDDA}"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2DEF24C-AE6E-AB43-ACD9-CCC5ECD43D0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9466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2A6817B-5C13-6747-9240-5BD62B8F2C67}"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3814023-1F39-354D-A79C-E904B60DD3B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834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3DD0E9B2-F2E1-EC4A-B962-EB6A5B7632CA}"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6B061A6-1BD1-FC49-9F9E-90866309C4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68250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A619132C-0039-EA40-8806-E609795D065B}"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10ED8C-A7A5-EF4E-870B-15EE18BB08E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9627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331BF9D-7872-C240-8398-61AD54E76350}"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8219502-13E7-A546-9873-77F15616D2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47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181156"/>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E532F9DF-E3D6-9245-BA3B-208A01AA0DBF}"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48214C-C55C-6846-86D3-E15B00A3132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377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4467051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5677940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369874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8068947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60024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886779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982393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8668525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494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70809"/>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2410237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018970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1144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169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3873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2806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5164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596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E10B-096B-3548-B95D-7755D2146AAB}"/>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2018419-9B3B-C04F-8709-F388DA2C824B}" type="datetimeFigureOut">
              <a:rPr lang="en-US" altLang="en-US"/>
              <a:pPr/>
              <a:t>5/3/25</a:t>
            </a:fld>
            <a:endParaRPr lang="en-US" altLang="en-US"/>
          </a:p>
        </p:txBody>
      </p:sp>
      <p:sp>
        <p:nvSpPr>
          <p:cNvPr id="3" name="Footer Placeholder 2">
            <a:extLst>
              <a:ext uri="{FF2B5EF4-FFF2-40B4-BE49-F238E27FC236}">
                <a16:creationId xmlns:a16="http://schemas.microsoft.com/office/drawing/2014/main" id="{359FF015-F41E-3340-A215-25E0BCE0DBC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EC58EC69-536D-5F46-8FDD-8C4794180B9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52707D8-E6E0-7247-A096-20ACA986D414}" type="slidenum">
              <a:rPr lang="en-US" altLang="en-US"/>
              <a:pPr/>
              <a:t>‹#›</a:t>
            </a:fld>
            <a:endParaRPr lang="en-US" altLang="en-US"/>
          </a:p>
        </p:txBody>
      </p:sp>
    </p:spTree>
    <p:extLst>
      <p:ext uri="{BB962C8B-B14F-4D97-AF65-F5344CB8AC3E}">
        <p14:creationId xmlns:p14="http://schemas.microsoft.com/office/powerpoint/2010/main" val="11300375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43B7649A-8C3B-3048-92F9-E563700DEAC8}"/>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278FA28-6A3E-7943-A71E-B1E6E21BF6FE}" type="datetimeFigureOut">
              <a:rPr lang="en-US" altLang="en-US"/>
              <a:pPr/>
              <a:t>5/3/25</a:t>
            </a:fld>
            <a:endParaRPr lang="en-US" altLang="en-US"/>
          </a:p>
        </p:txBody>
      </p:sp>
      <p:sp>
        <p:nvSpPr>
          <p:cNvPr id="6" name="Footer Placeholder 5">
            <a:extLst>
              <a:ext uri="{FF2B5EF4-FFF2-40B4-BE49-F238E27FC236}">
                <a16:creationId xmlns:a16="http://schemas.microsoft.com/office/drawing/2014/main" id="{0753F2A3-82CF-7A4E-9937-B493D96EAF24}"/>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23715B2-09D2-1648-A436-2F6743CDDB26}"/>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DB3B965-4595-9543-9F9C-A276695CCDD3}" type="slidenum">
              <a:rPr lang="en-US" altLang="en-US"/>
              <a:pPr/>
              <a:t>‹#›</a:t>
            </a:fld>
            <a:endParaRPr lang="en-US" altLang="en-US"/>
          </a:p>
        </p:txBody>
      </p:sp>
    </p:spTree>
    <p:extLst>
      <p:ext uri="{BB962C8B-B14F-4D97-AF65-F5344CB8AC3E}">
        <p14:creationId xmlns:p14="http://schemas.microsoft.com/office/powerpoint/2010/main" val="222879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79432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782FDE2A-6379-C849-B1AB-EE2DC190B392}"/>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043366BC-0B97-B948-B5D1-6A820279C4E9}" type="datetimeFigureOut">
              <a:rPr lang="en-US" altLang="en-US"/>
              <a:pPr/>
              <a:t>5/3/25</a:t>
            </a:fld>
            <a:endParaRPr lang="en-US" altLang="en-US"/>
          </a:p>
        </p:txBody>
      </p:sp>
      <p:sp>
        <p:nvSpPr>
          <p:cNvPr id="6" name="Footer Placeholder 5">
            <a:extLst>
              <a:ext uri="{FF2B5EF4-FFF2-40B4-BE49-F238E27FC236}">
                <a16:creationId xmlns:a16="http://schemas.microsoft.com/office/drawing/2014/main" id="{728AEBDA-0351-E643-9D7E-48B0B44B1AF9}"/>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DEE1A027-51D6-CF4B-ABFF-4E9EB16D8733}"/>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2FEB43E-8857-2942-B91A-CEB42CDC5E77}" type="slidenum">
              <a:rPr lang="en-US" altLang="en-US"/>
              <a:pPr/>
              <a:t>‹#›</a:t>
            </a:fld>
            <a:endParaRPr lang="en-US" altLang="en-US"/>
          </a:p>
        </p:txBody>
      </p:sp>
    </p:spTree>
    <p:extLst>
      <p:ext uri="{BB962C8B-B14F-4D97-AF65-F5344CB8AC3E}">
        <p14:creationId xmlns:p14="http://schemas.microsoft.com/office/powerpoint/2010/main" val="40387654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629E08-83CA-A54B-98AE-C7336DB967CA}"/>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67DF4D0-5F8A-714D-AFD6-972672ECD061}" type="datetimeFigureOut">
              <a:rPr lang="en-US" altLang="en-US"/>
              <a:pPr/>
              <a:t>5/3/25</a:t>
            </a:fld>
            <a:endParaRPr lang="en-US" altLang="en-US"/>
          </a:p>
        </p:txBody>
      </p:sp>
      <p:sp>
        <p:nvSpPr>
          <p:cNvPr id="5" name="Footer Placeholder 4">
            <a:extLst>
              <a:ext uri="{FF2B5EF4-FFF2-40B4-BE49-F238E27FC236}">
                <a16:creationId xmlns:a16="http://schemas.microsoft.com/office/drawing/2014/main" id="{454BF970-7A6E-424F-8DD3-50D52809B9FC}"/>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FD720FA-1410-3745-A1DC-F073E3EA8007}"/>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4BF797-DCB7-E747-A79C-E4941D3ECCA2}" type="slidenum">
              <a:rPr lang="en-US" altLang="en-US"/>
              <a:pPr/>
              <a:t>‹#›</a:t>
            </a:fld>
            <a:endParaRPr lang="en-US" altLang="en-US"/>
          </a:p>
        </p:txBody>
      </p:sp>
    </p:spTree>
    <p:extLst>
      <p:ext uri="{BB962C8B-B14F-4D97-AF65-F5344CB8AC3E}">
        <p14:creationId xmlns:p14="http://schemas.microsoft.com/office/powerpoint/2010/main" val="36048311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395ECA-2B41-4A47-9D47-9DC076BF699C}"/>
              </a:ext>
            </a:extLst>
          </p:cNvPr>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21FEA71-1B5F-DF4E-AF5B-57122A8F149B}" type="datetimeFigureOut">
              <a:rPr lang="en-US" altLang="en-US"/>
              <a:pPr/>
              <a:t>5/3/25</a:t>
            </a:fld>
            <a:endParaRPr lang="en-US" altLang="en-US"/>
          </a:p>
        </p:txBody>
      </p:sp>
      <p:sp>
        <p:nvSpPr>
          <p:cNvPr id="5" name="Footer Placeholder 4">
            <a:extLst>
              <a:ext uri="{FF2B5EF4-FFF2-40B4-BE49-F238E27FC236}">
                <a16:creationId xmlns:a16="http://schemas.microsoft.com/office/drawing/2014/main" id="{95D5098C-F5DA-4544-8F3D-C9C58CFC3C52}"/>
              </a:ext>
            </a:extLst>
          </p:cNvPr>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07D5E5E4-0F11-C340-9484-47CE28B00300}"/>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EB56E57-52B1-994C-B1AF-E3DC50A98AFE}" type="slidenum">
              <a:rPr lang="en-US" altLang="en-US"/>
              <a:pPr/>
              <a:t>‹#›</a:t>
            </a:fld>
            <a:endParaRPr lang="en-US" altLang="en-US"/>
          </a:p>
        </p:txBody>
      </p:sp>
    </p:spTree>
    <p:extLst>
      <p:ext uri="{BB962C8B-B14F-4D97-AF65-F5344CB8AC3E}">
        <p14:creationId xmlns:p14="http://schemas.microsoft.com/office/powerpoint/2010/main" val="2656849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2230842"/>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22445044"/>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76377962"/>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17426470"/>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5323534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6077190"/>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4780564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111085"/>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03447125"/>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2236262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4412242"/>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0280043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24493584"/>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pPr>
                <a:defRPr/>
              </a:pPr>
              <a:t>5/3/25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pPr>
                <a:defRPr/>
              </a:pPr>
              <a:t>‹#›</a:t>
            </a:fld>
            <a:endParaRPr lang="en-US" dirty="0"/>
          </a:p>
        </p:txBody>
      </p:sp>
    </p:spTree>
    <p:extLst>
      <p:ext uri="{BB962C8B-B14F-4D97-AF65-F5344CB8AC3E}">
        <p14:creationId xmlns:p14="http://schemas.microsoft.com/office/powerpoint/2010/main" val="36532522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pPr>
                <a:defRPr/>
              </a:pPr>
              <a:t>5/3/25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pPr>
                <a:defRPr/>
              </a:pPr>
              <a:t>‹#›</a:t>
            </a:fld>
            <a:endParaRPr lang="en-US" dirty="0"/>
          </a:p>
        </p:txBody>
      </p:sp>
    </p:spTree>
    <p:extLst>
      <p:ext uri="{BB962C8B-B14F-4D97-AF65-F5344CB8AC3E}">
        <p14:creationId xmlns:p14="http://schemas.microsoft.com/office/powerpoint/2010/main" val="19665785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pPr>
                <a:defRPr/>
              </a:pPr>
              <a:t>5/3/25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pPr>
                <a:defRPr/>
              </a:pPr>
              <a:t>‹#›</a:t>
            </a:fld>
            <a:endParaRPr lang="en-US" dirty="0"/>
          </a:p>
        </p:txBody>
      </p:sp>
    </p:spTree>
    <p:extLst>
      <p:ext uri="{BB962C8B-B14F-4D97-AF65-F5344CB8AC3E}">
        <p14:creationId xmlns:p14="http://schemas.microsoft.com/office/powerpoint/2010/main" val="26166671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pPr>
                <a:defRPr/>
              </a:pPr>
              <a:t>5/3/25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pPr>
                <a:defRPr/>
              </a:pPr>
              <a:t>‹#›</a:t>
            </a:fld>
            <a:endParaRPr lang="en-US" dirty="0"/>
          </a:p>
        </p:txBody>
      </p:sp>
    </p:spTree>
    <p:extLst>
      <p:ext uri="{BB962C8B-B14F-4D97-AF65-F5344CB8AC3E}">
        <p14:creationId xmlns:p14="http://schemas.microsoft.com/office/powerpoint/2010/main" val="36313959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pPr>
                <a:defRPr/>
              </a:pPr>
              <a:t>5/3/25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pPr>
                <a:defRPr/>
              </a:pPr>
              <a:t>‹#›</a:t>
            </a:fld>
            <a:endParaRPr lang="en-US" dirty="0"/>
          </a:p>
        </p:txBody>
      </p:sp>
    </p:spTree>
    <p:extLst>
      <p:ext uri="{BB962C8B-B14F-4D97-AF65-F5344CB8AC3E}">
        <p14:creationId xmlns:p14="http://schemas.microsoft.com/office/powerpoint/2010/main" val="46585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73737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pPr>
                <a:defRPr/>
              </a:pPr>
              <a:t>5/3/25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pPr>
                <a:defRPr/>
              </a:pPr>
              <a:t>‹#›</a:t>
            </a:fld>
            <a:endParaRPr lang="en-US" dirty="0"/>
          </a:p>
        </p:txBody>
      </p:sp>
    </p:spTree>
    <p:extLst>
      <p:ext uri="{BB962C8B-B14F-4D97-AF65-F5344CB8AC3E}">
        <p14:creationId xmlns:p14="http://schemas.microsoft.com/office/powerpoint/2010/main" val="3120371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pPr>
                <a:defRPr/>
              </a:pPr>
              <a:t>5/3/25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pPr>
                <a:defRPr/>
              </a:pPr>
              <a:t>‹#›</a:t>
            </a:fld>
            <a:endParaRPr lang="en-US" dirty="0"/>
          </a:p>
        </p:txBody>
      </p:sp>
    </p:spTree>
    <p:extLst>
      <p:ext uri="{BB962C8B-B14F-4D97-AF65-F5344CB8AC3E}">
        <p14:creationId xmlns:p14="http://schemas.microsoft.com/office/powerpoint/2010/main" val="41964676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pPr>
                <a:defRPr/>
              </a:pPr>
              <a:t>5/3/25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pPr>
                <a:defRPr/>
              </a:pPr>
              <a:t>‹#›</a:t>
            </a:fld>
            <a:endParaRPr lang="en-US" dirty="0"/>
          </a:p>
        </p:txBody>
      </p:sp>
    </p:spTree>
    <p:extLst>
      <p:ext uri="{BB962C8B-B14F-4D97-AF65-F5344CB8AC3E}">
        <p14:creationId xmlns:p14="http://schemas.microsoft.com/office/powerpoint/2010/main" val="32520649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pPr>
                <a:defRPr/>
              </a:pPr>
              <a:t>5/3/25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pPr>
                <a:defRPr/>
              </a:pPr>
              <a:t>‹#›</a:t>
            </a:fld>
            <a:endParaRPr lang="en-US" dirty="0"/>
          </a:p>
        </p:txBody>
      </p:sp>
    </p:spTree>
    <p:extLst>
      <p:ext uri="{BB962C8B-B14F-4D97-AF65-F5344CB8AC3E}">
        <p14:creationId xmlns:p14="http://schemas.microsoft.com/office/powerpoint/2010/main" val="26273554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pPr>
                <a:defRPr/>
              </a:pPr>
              <a:t>5/3/25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pPr>
                <a:defRPr/>
              </a:pPr>
              <a:t>‹#›</a:t>
            </a:fld>
            <a:endParaRPr lang="en-US" dirty="0"/>
          </a:p>
        </p:txBody>
      </p:sp>
    </p:spTree>
    <p:extLst>
      <p:ext uri="{BB962C8B-B14F-4D97-AF65-F5344CB8AC3E}">
        <p14:creationId xmlns:p14="http://schemas.microsoft.com/office/powerpoint/2010/main" val="75258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pPr>
                <a:defRPr/>
              </a:pPr>
              <a:t>5/3/25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pPr>
                <a:defRPr/>
              </a:pPr>
              <a:t>‹#›</a:t>
            </a:fld>
            <a:endParaRPr lang="en-US" dirty="0"/>
          </a:p>
        </p:txBody>
      </p:sp>
    </p:spTree>
    <p:extLst>
      <p:ext uri="{BB962C8B-B14F-4D97-AF65-F5344CB8AC3E}">
        <p14:creationId xmlns:p14="http://schemas.microsoft.com/office/powerpoint/2010/main" val="15915870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63413111"/>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2742860"/>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3614027"/>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21651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361151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868146"/>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3268185"/>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768483"/>
      </p:ext>
    </p:extLst>
  </p:cSld>
  <p:clrMapOvr>
    <a:masterClrMapping/>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8562540"/>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9834276"/>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630235"/>
      </p:ext>
    </p:extLst>
  </p:cSld>
  <p:clrMapOvr>
    <a:masterClrMapping/>
  </p:clrMapOvr>
  <p:transition spd="med">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255418"/>
      </p:ext>
    </p:extLst>
  </p:cSld>
  <p:clrMapOvr>
    <a:masterClrMapping/>
  </p:clrMapOvr>
  <p:transition spd="med">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2646633"/>
      </p:ext>
    </p:extLst>
  </p:cSld>
  <p:clrMapOvr>
    <a:masterClrMapping/>
  </p:clrMapOvr>
  <p:transition spd="med">
    <p:cu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5/3/25</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74081025"/>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03/05/2025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360077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609911"/>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03/05/2025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5531584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03/05/2025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57390141"/>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03/05/2025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316458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03/05/2025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2146021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03/05/2025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0005333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03/05/2025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84054081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03/05/2025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9512832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03/05/2025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9298019"/>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03/05/2025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651649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03/05/2025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51581987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23775"/>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961138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55298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50179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2697440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5761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70831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69289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941140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224091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703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33663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7279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335573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8119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597021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93711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968655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122100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42749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2301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0738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362487"/>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34553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83165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84876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33007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839904099"/>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655038117"/>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96527153"/>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1916806238"/>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1254522512"/>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1453167802"/>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300068"/>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17692288"/>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3302460413"/>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21594178"/>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287563538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3458348801"/>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74226337"/>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95834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11340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7238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0686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913355"/>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210748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7442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306212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147130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57086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6860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6495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3291116"/>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655646"/>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04926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918B7FF4-4194-4747-8ECA-4881FECD86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33767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00509"/>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94419"/>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634847"/>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60398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919323"/>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228740"/>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591936"/>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173180"/>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1175395"/>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4C114CC-2C18-E343-B34D-723EB8CF7030}"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22938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3FB123C-F0BA-3F44-B254-BA4E080558AE}"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1448216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1EB4D69-722D-9047-95E1-93C1431C8212}"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900228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2BFBE6AD-E9A2-1D49-8FA2-36E2E415F58F}"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0265550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995C92C-DC71-6749-8DF4-4A56999C30C5}" type="slidenum">
              <a:rPr lang="en-US">
                <a:solidFill>
                  <a:srgbClr val="FFFFFF"/>
                </a:solidFill>
                <a:latin typeface="Garamond"/>
              </a:rPr>
              <a:pPr>
                <a:defRPr/>
              </a:pPr>
              <a:t>‹#›</a:t>
            </a:fld>
            <a:endParaRPr lang="en-US">
              <a:solidFill>
                <a:srgbClr val="FFFFFF"/>
              </a:solidFill>
              <a:latin typeface="Garamond"/>
            </a:endParaRPr>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0514546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A7E3FE8-0DC5-C946-8F06-DEB75C0081F9}" type="slidenum">
              <a:rPr lang="en-US">
                <a:solidFill>
                  <a:srgbClr val="FFFFFF"/>
                </a:solidFill>
                <a:latin typeface="Garamond"/>
              </a:rPr>
              <a:pPr>
                <a:defRPr/>
              </a:pPr>
              <a:t>‹#›</a:t>
            </a:fld>
            <a:endParaRPr lang="en-US">
              <a:solidFill>
                <a:srgbClr val="FFFFFF"/>
              </a:solidFill>
              <a:latin typeface="Garamond"/>
            </a:endParaRPr>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112397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A0F5012-ECF9-0D4D-9A77-319D014DFA1D}" type="slidenum">
              <a:rPr lang="en-US">
                <a:solidFill>
                  <a:srgbClr val="FFFFFF"/>
                </a:solidFill>
                <a:latin typeface="Garamond"/>
              </a:rPr>
              <a:pPr>
                <a:defRPr/>
              </a:pPr>
              <a:t>‹#›</a:t>
            </a:fld>
            <a:endParaRPr lang="en-US">
              <a:solidFill>
                <a:srgbClr val="FFFFFF"/>
              </a:solidFill>
              <a:latin typeface="Garamond"/>
            </a:endParaRPr>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440964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42BD684-2E07-EA4C-9EAC-8DBEF8EC7080}"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88217569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C2C87B67-8105-2D40-ADC3-B911B1CF796E}"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647879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2A835882-526F-6042-8547-0BCD4EC9D855}"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229172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6716EFA-94C9-3949-8134-E2049F11A01D}"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725599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008643"/>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0DFA7D7-46B1-CB4A-98AD-64669EF00EAA}"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8674577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518175"/>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684782"/>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511548"/>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12DEDCF-0CC5-5D4B-A481-D1F625DB7EF6}"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738688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938225"/>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0D42EC1-6B17-0844-9733-B0D244A022B7}" type="slidenum">
              <a:rPr lang="en-US" smtClean="0">
                <a:solidFill>
                  <a:srgbClr val="FFFFFF"/>
                </a:solidFill>
              </a:rPr>
              <a:pPr>
                <a:defRPr/>
              </a:pPr>
              <a:t>‹#›</a:t>
            </a:fld>
            <a:endParaRPr lang="en-US" dirty="0">
              <a:solidFill>
                <a:srgbClr val="FFFFFF"/>
              </a:solidFill>
            </a:endParaRPr>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42977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507208"/>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C80B202-2B01-6F41-9B79-BC3BE769B69F}" type="slidenum">
              <a:rPr lang="en-US" smtClean="0">
                <a:solidFill>
                  <a:srgbClr val="FFFFFF"/>
                </a:solidFill>
              </a:rPr>
              <a:pPr>
                <a:defRPr/>
              </a:pPr>
              <a:t>‹#›</a:t>
            </a:fld>
            <a:endParaRPr lang="en-US" dirty="0">
              <a:solidFill>
                <a:srgbClr val="FFFFFF"/>
              </a:solidFill>
            </a:endParaRPr>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585168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A9B6F2C-F3BF-1A41-991D-A855A73871DC}" type="slidenum">
              <a:rPr lang="en-US" smtClean="0">
                <a:solidFill>
                  <a:srgbClr val="FFFFFF"/>
                </a:solidFill>
              </a:rPr>
              <a:pPr>
                <a:defRPr/>
              </a:pPr>
              <a:t>‹#›</a:t>
            </a:fld>
            <a:endParaRPr lang="en-US" dirty="0">
              <a:solidFill>
                <a:srgbClr val="FFFFFF"/>
              </a:solidFill>
            </a:endParaRPr>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5059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D8859FD-E0AD-FD4D-B4D4-B8DD07E9DD7B}"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65535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921F37C-C237-F847-A9B6-863C0937AB5E}" type="slidenum">
              <a:rPr lang="en-US" smtClean="0">
                <a:solidFill>
                  <a:srgbClr val="FFFFFF"/>
                </a:solidFill>
              </a:rPr>
              <a:pPr>
                <a:defRPr/>
              </a:pPr>
              <a:t>‹#›</a:t>
            </a:fld>
            <a:endParaRPr lang="en-US" dirty="0">
              <a:solidFill>
                <a:srgbClr val="FFFFFF"/>
              </a:solidFill>
            </a:endParaRPr>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187036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DDE269E-A75D-AD47-BB5C-1D8CB86F7CCF}"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468878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A9AA0D-644C-134A-80B4-8E7878CD77B7}" type="slidenum">
              <a:rPr lang="en-US" smtClean="0">
                <a:solidFill>
                  <a:srgbClr val="FFFFFF"/>
                </a:solidFill>
              </a:rPr>
              <a:pPr>
                <a:defRPr/>
              </a:pPr>
              <a:t>‹#›</a:t>
            </a:fld>
            <a:endParaRPr lang="en-US" dirty="0">
              <a:solidFill>
                <a:srgbClr val="FFFFFF"/>
              </a:solidFill>
            </a:endParaRPr>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51381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DEBFB0-F785-E443-A50D-D60BBB278DFB}"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91F97FC-5C87-5449-9A48-02D12D67449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7517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AECB2EE3-063C-DF49-A5F3-40C2254ED9EC}"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153A44C-0991-F14D-862C-221A97B08C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946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DA899BD2-42E8-5E40-8760-53A6F956B2B5}"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5E4F84A-A7F8-2E4F-93FB-1F0AF77A4C7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424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BE80F593-A978-304A-A5DF-19AC85D90373}"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8FFBB7D-C291-6246-A5D3-B0B3B4DE0D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4312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832239"/>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FD269A97-E335-0548-BDE7-1E5C5893A688}"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5A724513-3F39-9D4A-AB80-C72CD00B5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961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7922D6-7154-BE45-8A18-602AFB1BF10C}"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801F0DE9-F912-DA46-8F4F-CC7DB2E65A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4540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DEA3C3-38CA-4F4F-9F93-3EFFA9D6E626}"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818C18DB-FFAA-DD46-AE68-0AF77AE5D7D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3764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057EE087-4C54-CB49-8AEE-6A9D8760C5B0}"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D0B742D-691B-5945-8B31-336D31BE9D4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976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6F08D8E-A2FA-174D-AD3B-2B4EFED2E711}"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EAB8EF1-A364-DE42-A731-AF84F377F8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682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56C303F-69FD-3440-ABE3-E35E5E35E32A}"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4D37697-1373-F245-867B-DD05AE11A19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3789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D64C47E-EE3C-7D42-B6D8-D825EDA9F453}"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AF59CC6-D950-954A-A38B-59E1046CE72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9921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248672523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58382919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535595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199271"/>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208626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2157521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5796010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81145454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4371512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9238097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95905429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677354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98046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885041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921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49048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0144471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561746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238302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658624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793824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2323380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3845650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4303714F-86E4-44A3-8712-3808BF74702F}" type="datetimeFigureOut">
              <a:rPr lang="en-US" smtClean="0">
                <a:solidFill>
                  <a:prstClr val="black"/>
                </a:solidFill>
                <a:latin typeface="Calibri"/>
              </a:rPr>
              <a:pPr defTabSz="914400"/>
              <a:t>5/3/25</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3E977CC7-2901-4581-8620-5B31B160F2C1}" type="slidenum">
              <a:rPr lang="en-US" smtClean="0">
                <a:solidFill>
                  <a:prstClr val="black"/>
                </a:solidFill>
                <a:latin typeface="Calibri"/>
              </a:rPr>
              <a:pPr defTabSz="914400"/>
              <a:t>‹#›</a:t>
            </a:fld>
            <a:endParaRPr lang="en-US">
              <a:solidFill>
                <a:prstClr val="black"/>
              </a:solidFill>
              <a:latin typeface="Calibri"/>
            </a:endParaRPr>
          </a:p>
        </p:txBody>
      </p:sp>
    </p:spTree>
    <p:extLst>
      <p:ext uri="{BB962C8B-B14F-4D97-AF65-F5344CB8AC3E}">
        <p14:creationId xmlns:p14="http://schemas.microsoft.com/office/powerpoint/2010/main" val="10920724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94C21B-4067-3A44-8E75-C724FADFD694}" type="slidenum">
              <a:rPr lang="en-US"/>
              <a:pPr>
                <a:defRPr/>
              </a:pPr>
              <a:t>‹#›</a:t>
            </a:fld>
            <a:endParaRPr lang="en-US"/>
          </a:p>
        </p:txBody>
      </p:sp>
    </p:spTree>
    <p:extLst>
      <p:ext uri="{BB962C8B-B14F-4D97-AF65-F5344CB8AC3E}">
        <p14:creationId xmlns:p14="http://schemas.microsoft.com/office/powerpoint/2010/main" val="1867492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527577"/>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E212552-C1F1-E34E-9F02-5A23ACBB099F}" type="slidenum">
              <a:rPr lang="en-US"/>
              <a:pPr>
                <a:defRPr/>
              </a:pPr>
              <a:t>‹#›</a:t>
            </a:fld>
            <a:endParaRPr lang="en-US"/>
          </a:p>
        </p:txBody>
      </p:sp>
    </p:spTree>
    <p:extLst>
      <p:ext uri="{BB962C8B-B14F-4D97-AF65-F5344CB8AC3E}">
        <p14:creationId xmlns:p14="http://schemas.microsoft.com/office/powerpoint/2010/main" val="26817845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036B51-D558-E84B-BD82-C3A4B9D6097E}" type="slidenum">
              <a:rPr lang="en-US"/>
              <a:pPr>
                <a:defRPr/>
              </a:pPr>
              <a:t>‹#›</a:t>
            </a:fld>
            <a:endParaRPr lang="en-US"/>
          </a:p>
        </p:txBody>
      </p:sp>
    </p:spTree>
    <p:extLst>
      <p:ext uri="{BB962C8B-B14F-4D97-AF65-F5344CB8AC3E}">
        <p14:creationId xmlns:p14="http://schemas.microsoft.com/office/powerpoint/2010/main" val="5375481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F38246-ADC1-934F-BFFD-97DC03737003}" type="slidenum">
              <a:rPr lang="en-US"/>
              <a:pPr>
                <a:defRPr/>
              </a:pPr>
              <a:t>‹#›</a:t>
            </a:fld>
            <a:endParaRPr lang="en-US"/>
          </a:p>
        </p:txBody>
      </p:sp>
    </p:spTree>
    <p:extLst>
      <p:ext uri="{BB962C8B-B14F-4D97-AF65-F5344CB8AC3E}">
        <p14:creationId xmlns:p14="http://schemas.microsoft.com/office/powerpoint/2010/main" val="2443120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8D63A95-DA0D-AA42-A184-B5265F8A7530}" type="slidenum">
              <a:rPr lang="en-US"/>
              <a:pPr>
                <a:defRPr/>
              </a:pPr>
              <a:t>‹#›</a:t>
            </a:fld>
            <a:endParaRPr lang="en-US"/>
          </a:p>
        </p:txBody>
      </p:sp>
    </p:spTree>
    <p:extLst>
      <p:ext uri="{BB962C8B-B14F-4D97-AF65-F5344CB8AC3E}">
        <p14:creationId xmlns:p14="http://schemas.microsoft.com/office/powerpoint/2010/main" val="214747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5BA8EB-F781-1D45-926C-0E7EBA3FC76F}" type="slidenum">
              <a:rPr lang="en-US"/>
              <a:pPr>
                <a:defRPr/>
              </a:pPr>
              <a:t>‹#›</a:t>
            </a:fld>
            <a:endParaRPr lang="en-US"/>
          </a:p>
        </p:txBody>
      </p:sp>
    </p:spTree>
    <p:extLst>
      <p:ext uri="{BB962C8B-B14F-4D97-AF65-F5344CB8AC3E}">
        <p14:creationId xmlns:p14="http://schemas.microsoft.com/office/powerpoint/2010/main" val="36899028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A8D8CF5-0D7B-374C-AD2E-4095F2418462}" type="slidenum">
              <a:rPr lang="en-US"/>
              <a:pPr>
                <a:defRPr/>
              </a:pPr>
              <a:t>‹#›</a:t>
            </a:fld>
            <a:endParaRPr lang="en-US"/>
          </a:p>
        </p:txBody>
      </p:sp>
    </p:spTree>
    <p:extLst>
      <p:ext uri="{BB962C8B-B14F-4D97-AF65-F5344CB8AC3E}">
        <p14:creationId xmlns:p14="http://schemas.microsoft.com/office/powerpoint/2010/main" val="38505090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87ED9D-FCD8-1143-B187-3AE167F8B7F9}" type="slidenum">
              <a:rPr lang="en-US"/>
              <a:pPr>
                <a:defRPr/>
              </a:pPr>
              <a:t>‹#›</a:t>
            </a:fld>
            <a:endParaRPr lang="en-US"/>
          </a:p>
        </p:txBody>
      </p:sp>
    </p:spTree>
    <p:extLst>
      <p:ext uri="{BB962C8B-B14F-4D97-AF65-F5344CB8AC3E}">
        <p14:creationId xmlns:p14="http://schemas.microsoft.com/office/powerpoint/2010/main" val="6402213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D9DE71-7509-3147-AE44-DFB350D4028F}" type="slidenum">
              <a:rPr lang="en-US"/>
              <a:pPr>
                <a:defRPr/>
              </a:pPr>
              <a:t>‹#›</a:t>
            </a:fld>
            <a:endParaRPr lang="en-US"/>
          </a:p>
        </p:txBody>
      </p:sp>
    </p:spTree>
    <p:extLst>
      <p:ext uri="{BB962C8B-B14F-4D97-AF65-F5344CB8AC3E}">
        <p14:creationId xmlns:p14="http://schemas.microsoft.com/office/powerpoint/2010/main" val="2470086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14147-7B76-C64B-B6CE-0CDB032B48DB}" type="slidenum">
              <a:rPr lang="en-US"/>
              <a:pPr>
                <a:defRPr/>
              </a:pPr>
              <a:t>‹#›</a:t>
            </a:fld>
            <a:endParaRPr lang="en-US"/>
          </a:p>
        </p:txBody>
      </p:sp>
    </p:spTree>
    <p:extLst>
      <p:ext uri="{BB962C8B-B14F-4D97-AF65-F5344CB8AC3E}">
        <p14:creationId xmlns:p14="http://schemas.microsoft.com/office/powerpoint/2010/main" val="3893176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8FC6EA5-6D67-2147-877E-32E27300F681}" type="slidenum">
              <a:rPr lang="en-US"/>
              <a:pPr>
                <a:defRPr/>
              </a:pPr>
              <a:t>‹#›</a:t>
            </a:fld>
            <a:endParaRPr lang="en-US"/>
          </a:p>
        </p:txBody>
      </p:sp>
    </p:spTree>
    <p:extLst>
      <p:ext uri="{BB962C8B-B14F-4D97-AF65-F5344CB8AC3E}">
        <p14:creationId xmlns:p14="http://schemas.microsoft.com/office/powerpoint/2010/main" val="256397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86614"/>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AE79D07-0FFB-A241-A2F4-E43284CEFB80}" type="slidenum">
              <a:rPr lang="en-US"/>
              <a:pPr>
                <a:defRPr/>
              </a:pPr>
              <a:t>‹#›</a:t>
            </a:fld>
            <a:endParaRPr lang="en-US"/>
          </a:p>
        </p:txBody>
      </p:sp>
    </p:spTree>
    <p:extLst>
      <p:ext uri="{BB962C8B-B14F-4D97-AF65-F5344CB8AC3E}">
        <p14:creationId xmlns:p14="http://schemas.microsoft.com/office/powerpoint/2010/main" val="39608463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873D686-79B1-834D-B97E-F2FCE2D38D05}" type="slidenum">
              <a:rPr lang="en-US"/>
              <a:pPr>
                <a:defRPr/>
              </a:pPr>
              <a:t>‹#›</a:t>
            </a:fld>
            <a:endParaRPr lang="en-US"/>
          </a:p>
        </p:txBody>
      </p:sp>
    </p:spTree>
    <p:extLst>
      <p:ext uri="{BB962C8B-B14F-4D97-AF65-F5344CB8AC3E}">
        <p14:creationId xmlns:p14="http://schemas.microsoft.com/office/powerpoint/2010/main" val="7815253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54562025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589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9898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223098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071826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5814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05886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39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7590879"/>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778835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07893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07423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30795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7101217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760620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257002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463479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897457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0842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7.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20.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1.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theme" Target="../theme/theme25.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7654780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277131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B020FFD6-9B0C-4B4A-9FF2-B0AA94178650}"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FD4AA670-AAA7-BA49-BCCC-985B0553FF2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129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cs typeface="Arial" panose="020B0604020202020204" pitchFamily="34" charset="0"/>
              </a:defRPr>
            </a:lvl1pPr>
          </a:lstStyle>
          <a:p>
            <a:fld id="{52F367E4-7E1D-FF4E-AF00-438FDA6547A0}" type="datetimeFigureOut">
              <a:rPr lang="en-US" smtClean="0"/>
              <a:pPr/>
              <a:t>5/3/25</a:t>
            </a:fld>
            <a:endParaRPr lang="en-US" dirty="0"/>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cs typeface="Arial" panose="020B0604020202020204" pitchFamily="34" charset="0"/>
              </a:defRPr>
            </a:lvl1pPr>
          </a:lstStyle>
          <a:p>
            <a:endParaRPr lang="en-US" dirty="0"/>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79482751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805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08039410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defTabSz="914400" fontAlgn="base">
              <a:spcBef>
                <a:spcPct val="0"/>
              </a:spcBef>
              <a:spcAft>
                <a:spcPct val="0"/>
              </a:spcAft>
              <a:defRPr/>
            </a:pPr>
            <a:fld id="{C16A198B-9034-4749-8A8D-B90A5F5B90A3}" type="datetimeFigureOut">
              <a:rPr lang="en-US" smtClean="0">
                <a:ea typeface="ＭＳ Ｐゴシック" charset="0"/>
              </a:rPr>
              <a:pPr defTabSz="914400" fontAlgn="base">
                <a:spcBef>
                  <a:spcPct val="0"/>
                </a:spcBef>
                <a:spcAft>
                  <a:spcPct val="0"/>
                </a:spcAft>
                <a:defRPr/>
              </a:pPr>
              <a:t>5/3/25</a:t>
            </a:fld>
            <a:endParaRPr lang="en-US" dirty="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defTabSz="914400" fontAlgn="base">
              <a:spcBef>
                <a:spcPct val="0"/>
              </a:spcBef>
              <a:spcAft>
                <a:spcPct val="0"/>
              </a:spcAft>
              <a:defRPr/>
            </a:pPr>
            <a:fld id="{FA356419-7718-C74B-9C0F-E2D2C7D5AD85}"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2229807713"/>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2784550966"/>
      </p:ext>
    </p:extLst>
  </p:cSld>
  <p:clrMap bg1="dk2" tx1="lt1" bg2="dk1"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5/3/25</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683014031"/>
      </p:ext>
    </p:extLst>
  </p:cSld>
  <p:clrMap bg1="lt1" tx1="dk1" bg2="lt2" tx2="dk2" accent1="accent1" accent2="accent2" accent3="accent3" accent4="accent4" accent5="accent5" accent6="accent6" hlink="hlink" folHlink="folHlink"/>
  <p:sldLayoutIdLst>
    <p:sldLayoutId id="214748415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03/05/2025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419924765"/>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282714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2719882"/>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0817990"/>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extLst>
      <p:ext uri="{BB962C8B-B14F-4D97-AF65-F5344CB8AC3E}">
        <p14:creationId xmlns:p14="http://schemas.microsoft.com/office/powerpoint/2010/main" val="1276663217"/>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5112970"/>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957788"/>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defRPr/>
            </a:pPr>
            <a:fld id="{D0FCE1FB-D80E-654A-B82B-A8C731B458DB}"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894703"/>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75253411"/>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latin typeface="Arial" panose="020B0604020202020204" pitchFamily="34" charset="0"/>
              </a:defRPr>
            </a:lvl1pPr>
          </a:lstStyle>
          <a:p>
            <a:pPr defTabSz="914400" fontAlgn="base">
              <a:spcBef>
                <a:spcPct val="0"/>
              </a:spcBef>
              <a:spcAft>
                <a:spcPct val="0"/>
              </a:spcAft>
              <a:defRPr/>
            </a:pPr>
            <a:fld id="{1FB2B74A-7750-5A43-BA05-9964207B9709}"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dirty="0">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786886"/>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5B1621A3-08F8-434D-B2BF-CB247B004A84}" type="datetimeFigureOut">
              <a:rPr lang="en-US">
                <a:solidFill>
                  <a:prstClr val="black">
                    <a:tint val="75000"/>
                  </a:prstClr>
                </a:solidFill>
                <a:latin typeface="Calibri"/>
              </a:rPr>
              <a:pPr>
                <a:defRPr/>
              </a:pPr>
              <a:t>5/3/25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5466817C-24A6-2748-9F94-140614A8A05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5666310"/>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200739515"/>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26671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b="1" kern="1200">
          <a:solidFill>
            <a:srgbClr val="FFFFFF"/>
          </a:solidFill>
          <a:effectLst>
            <a:glow rad="101600">
              <a:schemeClr val="tx1"/>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FFFFFF"/>
          </a:solidFill>
          <a:effectLst>
            <a:glow rad="101600">
              <a:schemeClr val="tx1"/>
            </a:glo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rgbClr val="FFFFFF"/>
          </a:solidFill>
          <a:effectLst>
            <a:glow rad="101600">
              <a:schemeClr val="tx1"/>
            </a:glo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FFFFFF"/>
          </a:solidFill>
          <a:effectLst>
            <a:glow rad="101600">
              <a:schemeClr val="tx1"/>
            </a:glo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rgbClr val="FFFFFF"/>
          </a:solidFill>
          <a:effectLst>
            <a:glow rad="101600">
              <a:schemeClr val="tx1"/>
            </a:glo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dirty="0"/>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67E0CE3-612E-CB4E-B1B7-1793063E3BE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6067840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53" algn="ctr" rtl="0" eaLnBrk="0" fontAlgn="base" hangingPunct="0">
        <a:spcBef>
          <a:spcPct val="0"/>
        </a:spcBef>
        <a:spcAft>
          <a:spcPct val="0"/>
        </a:spcAft>
        <a:defRPr sz="4400">
          <a:solidFill>
            <a:schemeClr val="tx2"/>
          </a:solidFill>
          <a:latin typeface="Times New Roman" pitchFamily="-112" charset="0"/>
        </a:defRPr>
      </a:lvl6pPr>
      <a:lvl7pPr marL="914305" algn="ctr" rtl="0" eaLnBrk="0" fontAlgn="base" hangingPunct="0">
        <a:spcBef>
          <a:spcPct val="0"/>
        </a:spcBef>
        <a:spcAft>
          <a:spcPct val="0"/>
        </a:spcAft>
        <a:defRPr sz="4400">
          <a:solidFill>
            <a:schemeClr val="tx2"/>
          </a:solidFill>
          <a:latin typeface="Times New Roman" pitchFamily="-112" charset="0"/>
        </a:defRPr>
      </a:lvl7pPr>
      <a:lvl8pPr marL="1371458" algn="ctr" rtl="0" eaLnBrk="0" fontAlgn="base" hangingPunct="0">
        <a:spcBef>
          <a:spcPct val="0"/>
        </a:spcBef>
        <a:spcAft>
          <a:spcPct val="0"/>
        </a:spcAft>
        <a:defRPr sz="4400">
          <a:solidFill>
            <a:schemeClr val="tx2"/>
          </a:solidFill>
          <a:latin typeface="Times New Roman" pitchFamily="-112" charset="0"/>
        </a:defRPr>
      </a:lvl8pPr>
      <a:lvl9pPr marL="1828610" algn="ctr" rtl="0" eaLnBrk="0" fontAlgn="base" hangingPunct="0">
        <a:spcBef>
          <a:spcPct val="0"/>
        </a:spcBef>
        <a:spcAft>
          <a:spcPct val="0"/>
        </a:spcAft>
        <a:defRPr sz="4400">
          <a:solidFill>
            <a:schemeClr val="tx2"/>
          </a:solidFill>
          <a:latin typeface="Times New Roman" pitchFamily="-112" charset="0"/>
        </a:defRPr>
      </a:lvl9pPr>
    </p:titleStyle>
    <p:bodyStyle>
      <a:lvl1pPr marL="341313" indent="-3413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1363" indent="-284163"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1413" indent="-227013"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8613" indent="-227013"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5813" indent="-227013"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340"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492"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645"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797" indent="-2285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3464E49B-C75D-F34F-B4D5-6ECF3CE2253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72787532"/>
      </p:ext>
    </p:extLst>
  </p:cSld>
  <p:clrMap bg1="lt1" tx1="dk1" bg2="lt2" tx2="dk2" accent1="accent1" accent2="accent2" accent3="accent3" accent4="accent4" accent5="accent5" accent6="accent6" hlink="hlink" folHlink="folHlink"/>
  <p:sldLayoutIdLst>
    <p:sldLayoutId id="214748394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23958627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88.xml"/></Relationships>
</file>

<file path=ppt/slides/_rels/slide10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0.xml"/></Relationships>
</file>

<file path=ppt/slides/_rels/slide10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0.xml"/></Relationships>
</file>

<file path=ppt/slides/_rels/slide10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20.xml"/></Relationships>
</file>

<file path=ppt/slides/_rels/slide10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0.xml"/></Relationships>
</file>

<file path=ppt/slides/_rels/slide10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20.xml"/></Relationships>
</file>

<file path=ppt/slides/_rels/slide10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99.jpeg"/><Relationship Id="rId1" Type="http://schemas.openxmlformats.org/officeDocument/2006/relationships/slideLayout" Target="../slideLayouts/slideLayout120.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20.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20.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5.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0.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20.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20.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20.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20.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20.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20.xml"/></Relationships>
</file>

<file path=ppt/slides/_rels/slide11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0.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12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20.xml"/></Relationships>
</file>

<file path=ppt/slides/_rels/slide12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20.xml"/></Relationships>
</file>

<file path=ppt/slides/_rels/slide12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20.xml"/></Relationships>
</file>

<file path=ppt/slides/_rels/slide12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0.xml"/></Relationships>
</file>

<file path=ppt/slides/_rels/slide12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20.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0.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0.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20.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0.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4.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0.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0.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0.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0.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0.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0.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0.xml"/></Relationships>
</file>

<file path=ppt/slides/_rels/slide1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1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32.jpeg"/><Relationship Id="rId1" Type="http://schemas.openxmlformats.org/officeDocument/2006/relationships/slideLayout" Target="../slideLayouts/slideLayout83.xml"/></Relationships>
</file>

<file path=ppt/slides/_rels/slide14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94.xml"/></Relationships>
</file>

<file path=ppt/slides/_rels/slide16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4.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6.jpeg"/><Relationship Id="rId1" Type="http://schemas.openxmlformats.org/officeDocument/2006/relationships/slideLayout" Target="../slideLayouts/slideLayout83.xml"/></Relationships>
</file>

<file path=ppt/slides/_rels/slide17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83.xml"/></Relationships>
</file>

<file path=ppt/slides/_rels/slide17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83.xml"/></Relationships>
</file>

<file path=ppt/slides/_rels/slide17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83.xml"/></Relationships>
</file>

<file path=ppt/slides/_rels/slide17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83.xml"/></Relationships>
</file>

<file path=ppt/slides/_rels/slide17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83.xml"/></Relationships>
</file>

<file path=ppt/slides/_rels/slide17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83.xml"/></Relationships>
</file>

<file path=ppt/slides/_rels/slide177.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83.xml"/></Relationships>
</file>

<file path=ppt/slides/_rels/slide17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83.xml"/></Relationships>
</file>

<file path=ppt/slides/_rels/slide17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18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83.xml"/></Relationships>
</file>

<file path=ppt/slides/_rels/slide18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83.xml"/></Relationships>
</file>

<file path=ppt/slides/_rels/slide18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83.xml"/></Relationships>
</file>

<file path=ppt/slides/_rels/slide18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83.xml"/></Relationships>
</file>

<file path=ppt/slides/_rels/slide18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83.xml"/></Relationships>
</file>

<file path=ppt/slides/_rels/slide18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83.xml"/></Relationships>
</file>

<file path=ppt/slides/_rels/slide18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83.xml"/></Relationships>
</file>

<file path=ppt/slides/_rels/slide18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83.xml"/></Relationships>
</file>

<file path=ppt/slides/_rels/slide18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83.xml"/></Relationships>
</file>

<file path=ppt/slides/_rels/slide18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4.xml"/></Relationships>
</file>

<file path=ppt/slides/_rels/slide19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83.xml"/></Relationships>
</file>

<file path=ppt/slides/_rels/slide19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83.xml"/></Relationships>
</file>

<file path=ppt/slides/_rels/slide19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83.xml"/></Relationships>
</file>

<file path=ppt/slides/_rels/slide19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83.xml"/></Relationships>
</file>

<file path=ppt/slides/_rels/slide19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83.xml"/></Relationships>
</file>

<file path=ppt/slides/_rels/slide19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83.xml"/></Relationships>
</file>

<file path=ppt/slides/_rels/slide19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83.xml"/></Relationships>
</file>

<file path=ppt/slides/_rels/slide1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5.xml"/><Relationship Id="rId1" Type="http://schemas.openxmlformats.org/officeDocument/2006/relationships/slideLayout" Target="../slideLayouts/slideLayout94.xml"/></Relationships>
</file>

<file path=ppt/slides/_rels/slide20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83.xml"/></Relationships>
</file>

<file path=ppt/slides/_rels/slide20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94.xml"/></Relationships>
</file>

<file path=ppt/slides/_rels/slide203.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94.xml"/></Relationships>
</file>

<file path=ppt/slides/_rels/slide20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4.xml"/></Relationships>
</file>

<file path=ppt/slides/_rels/slide20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4.xml"/></Relationships>
</file>

<file path=ppt/slides/_rels/slide20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94.xml"/></Relationships>
</file>

<file path=ppt/slides/_rels/slide207.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94.xml"/></Relationships>
</file>

<file path=ppt/slides/_rels/slide20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94.xml"/></Relationships>
</file>

<file path=ppt/slides/_rels/slide20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9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94.xml"/></Relationships>
</file>

<file path=ppt/slides/_rels/slide21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94.xml"/></Relationships>
</file>

<file path=ppt/slides/_rels/slide21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94.xml"/></Relationships>
</file>

<file path=ppt/slides/_rels/slide21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94.xml"/></Relationships>
</file>

<file path=ppt/slides/_rels/slide21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94.xml"/></Relationships>
</file>

<file path=ppt/slides/_rels/slide21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94.xml"/></Relationships>
</file>

<file path=ppt/slides/_rels/slide21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94.xml"/></Relationships>
</file>

<file path=ppt/slides/_rels/slide21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94.xml"/></Relationships>
</file>

<file path=ppt/slides/_rels/slide218.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9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22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94.xml"/></Relationships>
</file>

<file path=ppt/slides/_rels/slide22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94.xml"/></Relationships>
</file>

<file path=ppt/slides/_rels/slide22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94.xml"/></Relationships>
</file>

<file path=ppt/slides/_rels/slide22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94.xml"/></Relationships>
</file>

<file path=ppt/slides/_rels/slide22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36.xml"/><Relationship Id="rId1" Type="http://schemas.openxmlformats.org/officeDocument/2006/relationships/slideLayout" Target="../slideLayouts/slideLayout94.xml"/></Relationships>
</file>

<file path=ppt/slides/_rels/slide22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94.xml"/></Relationships>
</file>

<file path=ppt/slides/_rels/slide22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9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22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23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94.xml"/></Relationships>
</file>

<file path=ppt/slides/_rels/slide2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4.xml"/></Relationships>
</file>

<file path=ppt/slides/_rels/slide23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94.xml"/></Relationships>
</file>

<file path=ppt/slides/_rels/slide23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94.xml"/></Relationships>
</file>

<file path=ppt/slides/_rels/slide2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2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3.jpeg"/><Relationship Id="rId1" Type="http://schemas.openxmlformats.org/officeDocument/2006/relationships/slideLayout" Target="../slideLayouts/slideLayout83.xml"/></Relationships>
</file>

<file path=ppt/slides/_rels/slide23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83.xml"/></Relationships>
</file>

<file path=ppt/slides/_rels/slide23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83.xml"/></Relationships>
</file>

<file path=ppt/slides/_rels/slide23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83.xml"/></Relationships>
</file>

<file path=ppt/slides/_rels/slide23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24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83.xml"/></Relationships>
</file>

<file path=ppt/slides/_rels/slide241.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83.xml"/></Relationships>
</file>

<file path=ppt/slides/_rels/slide24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83.xml"/></Relationships>
</file>

<file path=ppt/slides/_rels/slide243.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8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4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8.xml"/><Relationship Id="rId1" Type="http://schemas.openxmlformats.org/officeDocument/2006/relationships/slideLayout" Target="../slideLayouts/slideLayout94.xml"/></Relationships>
</file>

<file path=ppt/slides/_rels/slide246.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83.xml"/></Relationships>
</file>

<file path=ppt/slides/_rels/slide247.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83.xml"/></Relationships>
</file>

<file path=ppt/slides/_rels/slide24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83.xml"/></Relationships>
</file>

<file path=ppt/slides/_rels/slide249.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250.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83.xml"/></Relationships>
</file>

<file path=ppt/slides/_rels/slide251.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83.xml"/></Relationships>
</file>

<file path=ppt/slides/_rels/slide25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83.xml"/></Relationships>
</file>

<file path=ppt/slides/_rels/slide253.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83.xml"/></Relationships>
</file>

<file path=ppt/slides/_rels/slide254.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83.xml"/></Relationships>
</file>

<file path=ppt/slides/_rels/slide25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83.xml"/></Relationships>
</file>

<file path=ppt/slides/_rels/slide2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25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40.xml"/><Relationship Id="rId1" Type="http://schemas.openxmlformats.org/officeDocument/2006/relationships/slideLayout" Target="../slideLayouts/slideLayout158.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26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41.xml"/><Relationship Id="rId1" Type="http://schemas.openxmlformats.org/officeDocument/2006/relationships/slideLayout" Target="../slideLayouts/slideLayout158.xml"/></Relationships>
</file>

<file path=ppt/slides/_rels/slide26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2.xml"/><Relationship Id="rId1" Type="http://schemas.openxmlformats.org/officeDocument/2006/relationships/slideLayout" Target="../slideLayouts/slideLayout158.xml"/></Relationships>
</file>

<file path=ppt/slides/_rels/slide26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3.xml"/><Relationship Id="rId1" Type="http://schemas.openxmlformats.org/officeDocument/2006/relationships/slideLayout" Target="../slideLayouts/slideLayout158.xml"/></Relationships>
</file>

<file path=ppt/slides/_rels/slide26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44.xml"/><Relationship Id="rId1" Type="http://schemas.openxmlformats.org/officeDocument/2006/relationships/slideLayout" Target="../slideLayouts/slideLayout158.xml"/></Relationships>
</file>

<file path=ppt/slides/_rels/slide26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45.xml"/><Relationship Id="rId1" Type="http://schemas.openxmlformats.org/officeDocument/2006/relationships/slideLayout" Target="../slideLayouts/slideLayout158.xml"/></Relationships>
</file>

<file path=ppt/slides/_rels/slide265.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58.xml"/></Relationships>
</file>

<file path=ppt/slides/_rels/slide26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58.xml"/></Relationships>
</file>

<file path=ppt/slides/_rels/slide267.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158.xml"/></Relationships>
</file>

<file path=ppt/slides/_rels/slide26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46.xml"/><Relationship Id="rId1" Type="http://schemas.openxmlformats.org/officeDocument/2006/relationships/slideLayout" Target="../slideLayouts/slideLayout158.xml"/></Relationships>
</file>

<file path=ppt/slides/_rels/slide26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5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7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7.xml"/><Relationship Id="rId1" Type="http://schemas.openxmlformats.org/officeDocument/2006/relationships/slideLayout" Target="../slideLayouts/slideLayout8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7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46.jpeg"/></Relationships>
</file>

<file path=ppt/slides/_rels/slide27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48.jpeg"/></Relationships>
</file>

<file path=ppt/slides/_rels/slide27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50.xml"/><Relationship Id="rId1" Type="http://schemas.openxmlformats.org/officeDocument/2006/relationships/slideLayout" Target="../slideLayouts/slideLayout213.xml"/></Relationships>
</file>

<file path=ppt/slides/_rels/slide27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47.png"/></Relationships>
</file>

<file path=ppt/slides/_rels/slide27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52.xml"/><Relationship Id="rId1" Type="http://schemas.openxmlformats.org/officeDocument/2006/relationships/slideLayout" Target="../slideLayouts/slideLayout69.xml"/></Relationships>
</file>

<file path=ppt/slides/_rels/slide27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53.xml"/><Relationship Id="rId1" Type="http://schemas.openxmlformats.org/officeDocument/2006/relationships/slideLayout" Target="../slideLayouts/slideLayout259.xml"/><Relationship Id="rId4" Type="http://schemas.openxmlformats.org/officeDocument/2006/relationships/image" Target="../media/image253.pn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28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31.emf"/></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3.xml"/></Relationships>
</file>

<file path=ppt/slides/_rels/slide28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59.xml"/><Relationship Id="rId1" Type="http://schemas.openxmlformats.org/officeDocument/2006/relationships/slideLayout" Target="../slideLayouts/slideLayout107.xml"/></Relationships>
</file>

<file path=ppt/slides/_rels/slide28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0.xml"/><Relationship Id="rId1" Type="http://schemas.openxmlformats.org/officeDocument/2006/relationships/slideLayout" Target="../slideLayouts/slideLayout94.xml"/></Relationships>
</file>

<file path=ppt/slides/_rels/slide28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61.xml"/><Relationship Id="rId1" Type="http://schemas.openxmlformats.org/officeDocument/2006/relationships/slideLayout" Target="../slideLayouts/slideLayout94.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63.xml"/><Relationship Id="rId1" Type="http://schemas.openxmlformats.org/officeDocument/2006/relationships/slideLayout" Target="../slideLayouts/slideLayout57.xml"/><Relationship Id="rId4" Type="http://schemas.openxmlformats.org/officeDocument/2006/relationships/image" Target="../media/image259.png"/></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75.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75.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5.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75.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75.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75.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5.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5.xml"/></Relationships>
</file>

<file path=ppt/slides/_rels/slide29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73.xml"/><Relationship Id="rId1" Type="http://schemas.openxmlformats.org/officeDocument/2006/relationships/slideLayout" Target="../slideLayouts/slideLayout27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300.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74.xml"/><Relationship Id="rId1" Type="http://schemas.openxmlformats.org/officeDocument/2006/relationships/slideLayout" Target="../slideLayouts/slideLayout230.xml"/></Relationships>
</file>

<file path=ppt/slides/_rels/slide30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75.xml"/><Relationship Id="rId1" Type="http://schemas.openxmlformats.org/officeDocument/2006/relationships/slideLayout" Target="../slideLayouts/slideLayout230.xml"/></Relationships>
</file>

<file path=ppt/slides/_rels/slide30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76.xml"/><Relationship Id="rId1" Type="http://schemas.openxmlformats.org/officeDocument/2006/relationships/slideLayout" Target="../slideLayouts/slideLayout227.xml"/><Relationship Id="rId4" Type="http://schemas.openxmlformats.org/officeDocument/2006/relationships/image" Target="../media/image263.jpeg"/></Relationships>
</file>

<file path=ppt/slides/_rels/slide30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79.xml"/><Relationship Id="rId1" Type="http://schemas.openxmlformats.org/officeDocument/2006/relationships/slideLayout" Target="../slideLayouts/slideLayout57.xml"/><Relationship Id="rId4" Type="http://schemas.openxmlformats.org/officeDocument/2006/relationships/image" Target="../media/image266.png"/></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3.jpeg"/><Relationship Id="rId1" Type="http://schemas.openxmlformats.org/officeDocument/2006/relationships/slideLayout" Target="../slideLayouts/slideLayout120.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3.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3.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3.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8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3.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3.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3.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3.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3.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3.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65.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3.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3.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3.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3.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3.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3.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3.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3.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0.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65.xml"/><Relationship Id="rId5" Type="http://schemas.microsoft.com/office/2007/relationships/hdphoto" Target="../media/hdphoto1.wdp"/><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4.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94.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94.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4.jpeg"/><Relationship Id="rId1" Type="http://schemas.openxmlformats.org/officeDocument/2006/relationships/slideLayout" Target="../slideLayouts/slideLayout12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65.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0.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0.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0.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0.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0.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0.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0.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0.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20.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0.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65.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0.xml"/></Relationships>
</file>

<file path=ppt/slides/_rels/slide9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0.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0.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0.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0.xml"/></Relationships>
</file>

<file path=ppt/slides/_rels/slide9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0.xml"/></Relationships>
</file>

<file path=ppt/slides/_rels/slide9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432A4DE4-4D81-B14F-BEE8-8C54F8CDAC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4605" y="4306600"/>
            <a:ext cx="9049395" cy="1121891"/>
          </a:xfrm>
        </p:spPr>
        <p:txBody>
          <a:bodyPr/>
          <a:lstStyle/>
          <a:p>
            <a:pPr algn="l" rtl="1"/>
            <a:r>
              <a:rPr lang="ar-JO" sz="6600" dirty="0">
                <a:effectLst>
                  <a:glow rad="177800">
                    <a:schemeClr val="bg2"/>
                  </a:glow>
                </a:effectLst>
                <a:cs typeface="Arial" panose="020B0604020202020204" pitchFamily="34" charset="0"/>
              </a:rPr>
              <a:t>تكوين</a:t>
            </a:r>
            <a:r>
              <a:rPr lang="en-US" sz="6600" dirty="0">
                <a:effectLst>
                  <a:glow rad="177800">
                    <a:schemeClr val="bg2"/>
                  </a:glow>
                </a:effectLst>
                <a:cs typeface="Arial" panose="020B0604020202020204" pitchFamily="34" charset="0"/>
              </a:rPr>
              <a:t> </a:t>
            </a:r>
            <a:r>
              <a:rPr lang="ar-SA" sz="6600" dirty="0">
                <a:effectLst>
                  <a:glow rad="177800">
                    <a:schemeClr val="bg2"/>
                  </a:glow>
                </a:effectLst>
                <a:cs typeface="Arial" panose="020B0604020202020204" pitchFamily="34" charset="0"/>
              </a:rPr>
              <a:t>٣٧-٥٠</a:t>
            </a:r>
            <a:r>
              <a:rPr lang="en-US" sz="6600" dirty="0">
                <a:effectLst>
                  <a:glow rad="177800">
                    <a:schemeClr val="bg2"/>
                  </a:glow>
                </a:effectLst>
                <a:cs typeface="Arial" panose="020B0604020202020204" pitchFamily="34" charset="0"/>
              </a:rPr>
              <a:t> </a:t>
            </a:r>
          </a:p>
        </p:txBody>
      </p:sp>
      <p:sp>
        <p:nvSpPr>
          <p:cNvPr id="7" name="Rectangle 6">
            <a:extLst>
              <a:ext uri="{FF2B5EF4-FFF2-40B4-BE49-F238E27FC236}">
                <a16:creationId xmlns:a16="http://schemas.microsoft.com/office/drawing/2014/main" id="{E64CA5C9-7369-8D45-BE5A-548248A16426}"/>
              </a:ext>
            </a:extLst>
          </p:cNvPr>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28727144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تكوين</a:t>
            </a:r>
            <a:endParaRPr lang="en-US" altLang="zh-CN"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62147" name="Text Box 4"/>
          <p:cNvSpPr txBox="1">
            <a:spLocks noChangeArrowheads="1"/>
          </p:cNvSpPr>
          <p:nvPr/>
        </p:nvSpPr>
        <p:spPr bwMode="auto">
          <a:xfrm>
            <a:off x="8557867" y="73968"/>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483959"/>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ar-JO" sz="1800" b="1" i="0" kern="1200" dirty="0">
                          <a:solidFill>
                            <a:schemeClr val="bg1"/>
                          </a:solidFill>
                          <a:effectLst/>
                          <a:latin typeface="Arial" panose="020B0604020202020204" pitchFamily="34" charset="0"/>
                          <a:cs typeface="Arial" panose="020B0604020202020204" pitchFamily="34" charset="0"/>
                        </a:rPr>
                        <a:t>الأصل في الإختيار و الوعد</a:t>
                      </a:r>
                      <a:endParaRPr lang="en-US"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الخليقة</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ar-JO" sz="1600" b="1" i="0" dirty="0">
                          <a:solidFill>
                            <a:schemeClr val="bg1"/>
                          </a:solidFill>
                          <a:effectLst/>
                          <a:latin typeface="Arial" panose="020B0604020202020204" pitchFamily="34" charset="0"/>
                          <a:cs typeface="Arial" panose="020B0604020202020204" pitchFamily="34" charset="0"/>
                        </a:rPr>
                        <a:t>السقوط</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الطوفان</a:t>
                      </a:r>
                      <a:endParaRPr lang="en-US" sz="16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بابل</a:t>
                      </a:r>
                      <a:endParaRPr lang="en-US" sz="16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إبراهيم</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إسحق</a:t>
                      </a:r>
                      <a:endParaRPr lang="en-US" sz="11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cs typeface="Arial" panose="020B0604020202020204" pitchFamily="34" charset="0"/>
                        </a:rPr>
                        <a:t>يعقوب</a:t>
                      </a:r>
                      <a:endParaRPr lang="en-US" sz="16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ar-JO" sz="1600" b="1" i="0" dirty="0">
                          <a:solidFill>
                            <a:schemeClr val="bg1"/>
                          </a:solidFill>
                          <a:effectLst/>
                          <a:latin typeface="Arial" panose="020B0604020202020204" pitchFamily="34" charset="0"/>
                          <a:ea typeface="+mn-ea"/>
                          <a:cs typeface="Arial" panose="020B0604020202020204" pitchFamily="34" charset="0"/>
                        </a:rPr>
                        <a:t>يوسف</a:t>
                      </a:r>
                      <a:endParaRPr lang="en-US" sz="1100" b="1" i="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الأحداث</a:t>
                      </a:r>
                      <a:r>
                        <a:rPr lang="ar-JO" sz="1600" b="1" i="0" baseline="0" dirty="0">
                          <a:solidFill>
                            <a:schemeClr val="bg1"/>
                          </a:solidFill>
                          <a:latin typeface="Arial" panose="020B0604020202020204" pitchFamily="34" charset="0"/>
                          <a:cs typeface="Arial" panose="020B0604020202020204" pitchFamily="34" charset="0"/>
                        </a:rPr>
                        <a:t> الأولية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الشخصيات الآبائية</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rtl="1"/>
                      <a:r>
                        <a:rPr lang="ar-JO" sz="1600" b="1" i="0" dirty="0">
                          <a:solidFill>
                            <a:schemeClr val="bg1"/>
                          </a:solidFill>
                          <a:latin typeface="Arial" panose="020B0604020202020204" pitchFamily="34" charset="0"/>
                          <a:cs typeface="Arial" panose="020B0604020202020204" pitchFamily="34" charset="0"/>
                        </a:rPr>
                        <a:t>1 : 1 – 11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rtl="1"/>
                      <a:r>
                        <a:rPr lang="ar-JO" sz="1600" b="1" i="0" dirty="0">
                          <a:solidFill>
                            <a:schemeClr val="bg1"/>
                          </a:solidFill>
                          <a:latin typeface="Arial" panose="020B0604020202020204" pitchFamily="34" charset="0"/>
                          <a:cs typeface="Arial" panose="020B0604020202020204" pitchFamily="34" charset="0"/>
                        </a:rPr>
                        <a:t>11 : 27 – 50 : 26</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اختيار</a:t>
                      </a:r>
                      <a:r>
                        <a:rPr lang="ar-JO" sz="1600" b="1" i="0" baseline="0" dirty="0">
                          <a:solidFill>
                            <a:schemeClr val="bg1"/>
                          </a:solidFill>
                          <a:latin typeface="Arial" panose="020B0604020202020204" pitchFamily="34" charset="0"/>
                          <a:cs typeface="Arial" panose="020B0604020202020204" pitchFamily="34" charset="0"/>
                        </a:rPr>
                        <a:t>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وعد الله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آدم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إبراهيم و نسله</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خمس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ar-JO" sz="1600" b="1" i="0" dirty="0">
                          <a:solidFill>
                            <a:schemeClr val="bg1"/>
                          </a:solidFill>
                          <a:latin typeface="Arial" panose="020B0604020202020204" pitchFamily="34" charset="0"/>
                          <a:cs typeface="Arial" panose="020B0604020202020204" pitchFamily="34" charset="0"/>
                        </a:rPr>
                        <a:t>4</a:t>
                      </a:r>
                      <a:r>
                        <a:rPr lang="ar-JO" sz="1600" b="1" i="0" baseline="0" dirty="0">
                          <a:solidFill>
                            <a:schemeClr val="bg1"/>
                          </a:solidFill>
                          <a:latin typeface="Arial" panose="020B0604020202020204" pitchFamily="34" charset="0"/>
                          <a:cs typeface="Arial" panose="020B0604020202020204" pitchFamily="34" charset="0"/>
                        </a:rPr>
                        <a:t> أخماس السفر</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ar-JO" sz="1600" b="1" i="0" dirty="0">
                          <a:solidFill>
                            <a:schemeClr val="bg1"/>
                          </a:solidFill>
                          <a:latin typeface="Arial" panose="020B0604020202020204" pitchFamily="34" charset="0"/>
                          <a:cs typeface="Arial" panose="020B0604020202020204" pitchFamily="34" charset="0"/>
                        </a:rPr>
                        <a:t>بلاد</a:t>
                      </a:r>
                      <a:r>
                        <a:rPr lang="ar-JO" sz="1600" b="1" i="0" baseline="0" dirty="0">
                          <a:solidFill>
                            <a:schemeClr val="bg1"/>
                          </a:solidFill>
                          <a:latin typeface="Arial" panose="020B0604020202020204" pitchFamily="34" charset="0"/>
                          <a:cs typeface="Arial" panose="020B0604020202020204" pitchFamily="34" charset="0"/>
                        </a:rPr>
                        <a:t> ما بين النهرين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dirty="0">
                          <a:solidFill>
                            <a:schemeClr val="bg1"/>
                          </a:solidFill>
                          <a:latin typeface="Arial" panose="020B0604020202020204" pitchFamily="34" charset="0"/>
                          <a:cs typeface="Arial" panose="020B0604020202020204" pitchFamily="34" charset="0"/>
                        </a:rPr>
                        <a:t>كنعان</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dirty="0">
                          <a:solidFill>
                            <a:schemeClr val="bg1"/>
                          </a:solidFill>
                          <a:latin typeface="Arial" panose="020B0604020202020204" pitchFamily="34" charset="0"/>
                          <a:cs typeface="Arial" panose="020B0604020202020204" pitchFamily="34" charset="0"/>
                        </a:rPr>
                        <a:t>مصر</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681366">
                <a:tc gridSpan="8">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2083 سنة</a:t>
                      </a:r>
                      <a:endParaRPr lang="en-US" sz="1600" b="1" i="0" kern="1200" dirty="0">
                        <a:solidFill>
                          <a:schemeClr val="bg1"/>
                        </a:solidFill>
                        <a:effectLst/>
                        <a:latin typeface="Arial" panose="020B0604020202020204" pitchFamily="34" charset="0"/>
                        <a:cs typeface="Arial" panose="020B0604020202020204" pitchFamily="34" charset="0"/>
                      </a:endParaRPr>
                    </a:p>
                    <a:p>
                      <a:pPr algn="ctr"/>
                      <a:r>
                        <a:rPr lang="en-US" sz="1600" b="1" i="0" kern="1200" dirty="0">
                          <a:solidFill>
                            <a:schemeClr val="bg1"/>
                          </a:solidFill>
                          <a:effectLst/>
                          <a:latin typeface="Arial" panose="020B0604020202020204" pitchFamily="34" charset="0"/>
                          <a:cs typeface="Arial" panose="020B0604020202020204" pitchFamily="34" charset="0"/>
                        </a:rPr>
                        <a:t>(</a:t>
                      </a:r>
                      <a:r>
                        <a:rPr lang="ar-JO" sz="1600" b="1" i="0" kern="1200" dirty="0">
                          <a:solidFill>
                            <a:schemeClr val="bg1"/>
                          </a:solidFill>
                          <a:effectLst/>
                          <a:latin typeface="Arial" panose="020B0604020202020204" pitchFamily="34" charset="0"/>
                          <a:cs typeface="Arial" panose="020B0604020202020204" pitchFamily="34" charset="0"/>
                        </a:rPr>
                        <a:t>4143 – 2060 ق.م</a:t>
                      </a:r>
                      <a:r>
                        <a:rPr lang="en-US" sz="1600" b="1" i="0" kern="1200" dirty="0">
                          <a:solidFill>
                            <a:schemeClr val="bg1"/>
                          </a:solidFill>
                          <a:effectLst/>
                          <a:latin typeface="Arial" panose="020B0604020202020204" pitchFamily="34" charset="0"/>
                          <a:cs typeface="Arial" panose="020B0604020202020204" pitchFamily="34" charset="0"/>
                        </a:rPr>
                        <a:t>)</a:t>
                      </a:r>
                      <a:r>
                        <a:rPr lang="en-US" sz="1600" b="1" i="0" dirty="0">
                          <a:solidFill>
                            <a:schemeClr val="bg1"/>
                          </a:solidFill>
                          <a:effectLst/>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215 سنة</a:t>
                      </a:r>
                      <a:endParaRPr lang="en-US" sz="1600" b="1" i="0" kern="1200" dirty="0">
                        <a:solidFill>
                          <a:schemeClr val="bg1"/>
                        </a:solidFill>
                        <a:effectLst/>
                        <a:latin typeface="Arial" panose="020B0604020202020204" pitchFamily="34" charset="0"/>
                        <a:cs typeface="Arial" panose="020B0604020202020204" pitchFamily="34" charset="0"/>
                      </a:endParaRPr>
                    </a:p>
                    <a:p>
                      <a:pPr algn="ctr"/>
                      <a:r>
                        <a:rPr lang="en-US" sz="1600" b="1" i="0" kern="1200" dirty="0">
                          <a:solidFill>
                            <a:schemeClr val="bg1"/>
                          </a:solidFill>
                          <a:effectLst/>
                          <a:latin typeface="Arial" panose="020B0604020202020204" pitchFamily="34" charset="0"/>
                          <a:cs typeface="Arial" panose="020B0604020202020204" pitchFamily="34" charset="0"/>
                        </a:rPr>
                        <a:t>(</a:t>
                      </a:r>
                      <a:r>
                        <a:rPr lang="ar-JO" sz="1600" b="1" i="0" kern="1200" dirty="0">
                          <a:solidFill>
                            <a:schemeClr val="bg1"/>
                          </a:solidFill>
                          <a:effectLst/>
                          <a:latin typeface="Arial" panose="020B0604020202020204" pitchFamily="34" charset="0"/>
                          <a:cs typeface="Arial" panose="020B0604020202020204" pitchFamily="34" charset="0"/>
                        </a:rPr>
                        <a:t>2060</a:t>
                      </a:r>
                      <a:r>
                        <a:rPr lang="ar-JO" sz="1600" b="1" i="0" kern="1200" baseline="0" dirty="0">
                          <a:solidFill>
                            <a:schemeClr val="bg1"/>
                          </a:solidFill>
                          <a:effectLst/>
                          <a:latin typeface="Arial" panose="020B0604020202020204" pitchFamily="34" charset="0"/>
                          <a:cs typeface="Arial" panose="020B0604020202020204" pitchFamily="34" charset="0"/>
                        </a:rPr>
                        <a:t> – 1845 ق.م</a:t>
                      </a:r>
                      <a:r>
                        <a:rPr lang="en-US" sz="1600" b="1" i="0" kern="1200" dirty="0">
                          <a:solidFill>
                            <a:schemeClr val="bg1"/>
                          </a:solidFill>
                          <a:effectLst/>
                          <a:latin typeface="Arial" panose="020B0604020202020204" pitchFamily="34" charset="0"/>
                          <a:cs typeface="Arial" panose="020B0604020202020204" pitchFamily="34" charset="0"/>
                        </a:rPr>
                        <a:t>)</a:t>
                      </a:r>
                      <a:r>
                        <a:rPr lang="en-US" sz="1600" b="1" i="0" dirty="0">
                          <a:solidFill>
                            <a:schemeClr val="bg1"/>
                          </a:solidFill>
                          <a:effectLst/>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71 سنة</a:t>
                      </a:r>
                      <a:endParaRPr lang="en-US" sz="1600" b="1" i="0" kern="1200" dirty="0">
                        <a:solidFill>
                          <a:schemeClr val="bg1"/>
                        </a:solidFill>
                        <a:effectLst/>
                        <a:latin typeface="Arial" panose="020B0604020202020204" pitchFamily="34" charset="0"/>
                        <a:cs typeface="Arial" panose="020B0604020202020204" pitchFamily="34" charset="0"/>
                      </a:endParaRPr>
                    </a:p>
                    <a:p>
                      <a:pPr algn="ctr"/>
                      <a:r>
                        <a:rPr lang="en-US" sz="1600" b="1" i="0" kern="1200" dirty="0">
                          <a:solidFill>
                            <a:schemeClr val="bg1"/>
                          </a:solidFill>
                          <a:effectLst/>
                          <a:latin typeface="Arial" panose="020B0604020202020204" pitchFamily="34" charset="0"/>
                          <a:cs typeface="Arial" panose="020B0604020202020204" pitchFamily="34" charset="0"/>
                        </a:rPr>
                        <a:t>(</a:t>
                      </a:r>
                      <a:r>
                        <a:rPr lang="ar-JO" sz="1600" b="1" i="0" kern="1200" dirty="0">
                          <a:solidFill>
                            <a:schemeClr val="bg1"/>
                          </a:solidFill>
                          <a:effectLst/>
                          <a:latin typeface="Arial" panose="020B0604020202020204" pitchFamily="34" charset="0"/>
                          <a:cs typeface="Arial" panose="020B0604020202020204" pitchFamily="34" charset="0"/>
                        </a:rPr>
                        <a:t>1845 – 1774 ق.م</a:t>
                      </a:r>
                      <a:r>
                        <a:rPr lang="en-US" sz="1600" b="1" i="0" kern="1200" dirty="0">
                          <a:solidFill>
                            <a:schemeClr val="bg1"/>
                          </a:solidFill>
                          <a:effectLst/>
                          <a:latin typeface="Arial" panose="020B0604020202020204" pitchFamily="34" charset="0"/>
                          <a:cs typeface="Arial" panose="020B0604020202020204" pitchFamily="34" charset="0"/>
                        </a:rPr>
                        <a:t>)</a:t>
                      </a:r>
                      <a:r>
                        <a:rPr lang="en-US" sz="1600" b="1" i="0"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مواليد</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السموات و الأرض</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أبناء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a:t>
                      </a:r>
                      <a:r>
                        <a:rPr lang="ar-JO" sz="1400" b="1" i="0" dirty="0">
                          <a:solidFill>
                            <a:schemeClr val="bg1"/>
                          </a:solidFill>
                          <a:effectLst/>
                          <a:latin typeface="Arial" panose="020B0604020202020204" pitchFamily="34" charset="0"/>
                          <a:cs typeface="Arial" panose="020B0604020202020204" pitchFamily="34" charset="0"/>
                        </a:rPr>
                        <a:t>تارح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الخليقة</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ما بعد الخليقة</a:t>
                      </a:r>
                      <a:endParaRPr lang="en-US" sz="1400" b="1" i="0"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آدم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نوح</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سام</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إبراهيم و إسحق</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ابناء</a:t>
                      </a:r>
                      <a:r>
                        <a:rPr lang="ar-JO" sz="1400" b="1" i="0" baseline="0" dirty="0">
                          <a:solidFill>
                            <a:schemeClr val="bg1"/>
                          </a:solidFill>
                          <a:effectLst/>
                          <a:latin typeface="Arial" panose="020B0604020202020204" pitchFamily="34" charset="0"/>
                          <a:ea typeface="+mn-ea"/>
                          <a:cs typeface="Arial" panose="020B0604020202020204" pitchFamily="34" charset="0"/>
                        </a:rPr>
                        <a:t> إسماعيل</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يعقوب</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أبناء عيسو</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يوسف</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rtl="1">
                        <a:spcBef>
                          <a:spcPts val="0"/>
                        </a:spcBef>
                        <a:spcAft>
                          <a:spcPts val="0"/>
                        </a:spcAft>
                      </a:pPr>
                      <a:r>
                        <a:rPr lang="en-US" sz="1400" b="1" i="0" dirty="0">
                          <a:solidFill>
                            <a:schemeClr val="bg1"/>
                          </a:solidFill>
                          <a:effectLst/>
                          <a:latin typeface="Arial" panose="020B0604020202020204" pitchFamily="34" charset="0"/>
                          <a:cs typeface="Arial" panose="020B0604020202020204" pitchFamily="34" charset="0"/>
                        </a:rPr>
                        <a:t> – 1 : 1</a:t>
                      </a:r>
                      <a:br>
                        <a:rPr lang="en-US" sz="1400" b="1" i="0" dirty="0">
                          <a:solidFill>
                            <a:schemeClr val="bg1"/>
                          </a:solidFill>
                          <a:effectLst/>
                          <a:latin typeface="Arial" panose="020B0604020202020204" pitchFamily="34" charset="0"/>
                          <a:cs typeface="Arial" panose="020B0604020202020204" pitchFamily="34" charset="0"/>
                        </a:rPr>
                      </a:br>
                      <a:r>
                        <a:rPr lang="en-US" sz="1400" b="1" i="0" dirty="0">
                          <a:solidFill>
                            <a:schemeClr val="bg1"/>
                          </a:solidFill>
                          <a:effectLst/>
                          <a:latin typeface="Arial" panose="020B0604020202020204" pitchFamily="34" charset="0"/>
                          <a:cs typeface="Arial" panose="020B0604020202020204" pitchFamily="34" charset="0"/>
                        </a:rPr>
                        <a:t>3 : 2</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 : 4 –</a:t>
                      </a:r>
                      <a:br>
                        <a:rPr lang="en-US" sz="1400" b="1" i="0" dirty="0">
                          <a:solidFill>
                            <a:schemeClr val="bg1"/>
                          </a:solidFill>
                          <a:effectLst/>
                          <a:latin typeface="Arial" panose="020B0604020202020204" pitchFamily="34" charset="0"/>
                          <a:cs typeface="Arial" panose="020B0604020202020204" pitchFamily="34" charset="0"/>
                        </a:rPr>
                      </a:br>
                      <a:r>
                        <a:rPr lang="ar-JO" sz="1400" b="1" i="0" dirty="0">
                          <a:solidFill>
                            <a:schemeClr val="bg1"/>
                          </a:solidFill>
                          <a:effectLst/>
                          <a:latin typeface="Arial" panose="020B0604020202020204" pitchFamily="34" charset="0"/>
                          <a:cs typeface="Arial" panose="020B0604020202020204" pitchFamily="34" charset="0"/>
                        </a:rPr>
                        <a:t> 4 :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ea typeface="+mn-ea"/>
                          <a:cs typeface="Arial" panose="020B0604020202020204" pitchFamily="34" charset="0"/>
                        </a:rPr>
                        <a:t>5</a:t>
                      </a:r>
                      <a:r>
                        <a:rPr lang="ar-JO" sz="1400" b="1" i="0" baseline="0" dirty="0">
                          <a:solidFill>
                            <a:schemeClr val="bg1"/>
                          </a:solidFill>
                          <a:effectLst/>
                          <a:latin typeface="Arial" panose="020B0604020202020204" pitchFamily="34" charset="0"/>
                          <a:ea typeface="+mn-ea"/>
                          <a:cs typeface="Arial" panose="020B0604020202020204" pitchFamily="34" charset="0"/>
                        </a:rPr>
                        <a:t> : 1 – 6 : 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6 : 9 – 9 :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10 : 1 – 11 : 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 : 10 - 26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11 : 27 – 25 : 11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25 : 12 - 18</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25 : 19 – 35 : 29</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36 : 1 – 37 : 1</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rtl="1">
                        <a:spcBef>
                          <a:spcPts val="0"/>
                        </a:spcBef>
                        <a:spcAft>
                          <a:spcPts val="0"/>
                        </a:spcAft>
                      </a:pPr>
                      <a:r>
                        <a:rPr lang="ar-JO" sz="1400" b="1" i="0" dirty="0">
                          <a:solidFill>
                            <a:schemeClr val="bg1"/>
                          </a:solidFill>
                          <a:effectLst/>
                          <a:latin typeface="Arial" panose="020B0604020202020204" pitchFamily="34" charset="0"/>
                          <a:cs typeface="Arial" panose="020B0604020202020204" pitchFamily="34" charset="0"/>
                        </a:rPr>
                        <a:t>37 : 2 – 50 :</a:t>
                      </a:r>
                      <a:r>
                        <a:rPr lang="ar-JO" sz="1400" b="1" i="0" baseline="0" dirty="0">
                          <a:solidFill>
                            <a:schemeClr val="bg1"/>
                          </a:solidFill>
                          <a:effectLst/>
                          <a:latin typeface="Arial" panose="020B0604020202020204" pitchFamily="34" charset="0"/>
                          <a:cs typeface="Arial" panose="020B0604020202020204" pitchFamily="34" charset="0"/>
                        </a:rPr>
                        <a:t> 26</a:t>
                      </a:r>
                      <a:endParaRPr lang="en-US"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يغطي 2369 سنة من التاريخ</a:t>
                      </a:r>
                      <a:r>
                        <a:rPr lang="en-US" sz="1600" b="1" i="0" dirty="0">
                          <a:solidFill>
                            <a:schemeClr val="bg1"/>
                          </a:solidFill>
                          <a:effectLst/>
                          <a:latin typeface="Arial" panose="020B0604020202020204" pitchFamily="34" charset="0"/>
                          <a:cs typeface="Arial" panose="020B0604020202020204" pitchFamily="34" charset="0"/>
                        </a:rPr>
                        <a:t> </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ar-JO" sz="1600" b="1" i="0" kern="1200" dirty="0">
                          <a:solidFill>
                            <a:schemeClr val="bg1"/>
                          </a:solidFill>
                          <a:effectLst/>
                          <a:latin typeface="Arial" panose="020B0604020202020204" pitchFamily="34" charset="0"/>
                          <a:cs typeface="Arial" panose="020B0604020202020204" pitchFamily="34" charset="0"/>
                        </a:rPr>
                        <a:t>كتب خلال التيهان في البرية (1405 ق.م)</a:t>
                      </a:r>
                      <a:endParaRPr lang="en-US" sz="1600" b="1" i="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1139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0248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8582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054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5384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32819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011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2F200060-BBBA-1044-96D5-E45DC71841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8373" y="3829636"/>
            <a:ext cx="8943883" cy="923330"/>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يوسف و الخباز و الساقي</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23283" y="4752966"/>
            <a:ext cx="8242648" cy="707886"/>
          </a:xfrm>
          <a:prstGeom prst="rect">
            <a:avLst/>
          </a:prstGeom>
          <a:noFill/>
        </p:spPr>
        <p:txBody>
          <a:bodyPr wrap="square">
            <a:spAutoFit/>
          </a:bodyPr>
          <a:lstStyle/>
          <a:p>
            <a:pP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39: 20-40: 23 </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46163C01-AFC5-3E66-CD3E-5166C4DC5BFB}"/>
              </a:ext>
            </a:extLst>
          </p:cNvPr>
          <p:cNvGrpSpPr/>
          <p:nvPr/>
        </p:nvGrpSpPr>
        <p:grpSpPr>
          <a:xfrm>
            <a:off x="322453" y="289933"/>
            <a:ext cx="3880508" cy="1429276"/>
            <a:chOff x="311150" y="2708120"/>
            <a:chExt cx="3880508" cy="1654364"/>
          </a:xfrm>
        </p:grpSpPr>
        <p:sp>
          <p:nvSpPr>
            <p:cNvPr id="8" name="TextBox 7">
              <a:extLst>
                <a:ext uri="{FF2B5EF4-FFF2-40B4-BE49-F238E27FC236}">
                  <a16:creationId xmlns:a16="http://schemas.microsoft.com/office/drawing/2014/main" id="{EEEABA1D-9944-2B90-DE30-35C35A03A6B5}"/>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71C0F129-4906-4334-DBD7-231FFDAE66DA}"/>
                </a:ext>
              </a:extLst>
            </p:cNvPr>
            <p:cNvGrpSpPr/>
            <p:nvPr/>
          </p:nvGrpSpPr>
          <p:grpSpPr>
            <a:xfrm>
              <a:off x="311150" y="2733675"/>
              <a:ext cx="1257300" cy="1466850"/>
              <a:chOff x="311150" y="2733675"/>
              <a:chExt cx="1257300" cy="1466850"/>
            </a:xfrm>
          </p:grpSpPr>
          <p:sp>
            <p:nvSpPr>
              <p:cNvPr id="11" name="Rectangle 10">
                <a:extLst>
                  <a:ext uri="{FF2B5EF4-FFF2-40B4-BE49-F238E27FC236}">
                    <a16:creationId xmlns:a16="http://schemas.microsoft.com/office/drawing/2014/main" id="{D9A72868-94C8-A0BF-3EC1-8A19264A6342}"/>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EA8CC2E-CF55-31BF-9B87-E0D2BE7EA96B}"/>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B25943C-20F9-3417-3E98-B4F3F3C9ED8E}"/>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EF9CA72-723D-E099-F349-D7A81A0E1A4A}"/>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D81AB43-9731-DF81-FD34-EE4D2C32FCA8}"/>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43B0C3A-7AC0-14AA-C346-F1ED899B2612}"/>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F864776B-672A-D1CC-3017-EFA2290A619A}"/>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72E2B619-5644-D929-0387-555EED462E6D}"/>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A994901-4148-FFD0-0266-9FCE188D9EF4}"/>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79644162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C08FFCDF-3FE3-1846-A529-2EA117581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0404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FBBD0872-C4FA-984F-8FF1-4CC931D2A1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46186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40</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32301362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195263" y="3706813"/>
            <a:ext cx="1763712" cy="485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نشاة العالم</a:t>
            </a:r>
          </a:p>
          <a:p>
            <a:pPr marL="342900" marR="0" lvl="0" indent="-34290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الزوجين الجديدين في عدن</a:t>
            </a:r>
          </a:p>
        </p:txBody>
      </p:sp>
      <p:sp>
        <p:nvSpPr>
          <p:cNvPr id="18" name="Rectangle 17"/>
          <p:cNvSpPr/>
          <p:nvPr/>
        </p:nvSpPr>
        <p:spPr>
          <a:xfrm>
            <a:off x="-46038" y="4192588"/>
            <a:ext cx="2005013" cy="627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تجربة و سقوط الإنسان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الكراهية و الجريمة الأولى</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نسب آدم بالكامل</a:t>
            </a:r>
          </a:p>
        </p:txBody>
      </p:sp>
      <p:sp>
        <p:nvSpPr>
          <p:cNvPr id="19" name="Rectangle 18"/>
          <p:cNvSpPr/>
          <p:nvPr/>
        </p:nvSpPr>
        <p:spPr>
          <a:xfrm>
            <a:off x="195263" y="4819650"/>
            <a:ext cx="1763712" cy="156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بناء الفلك</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ثوران الطوفان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الخروج من الفلك</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بداية وعد قوس قزح</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أولاد و أحفاد نوح</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تشتت الأمم من بابل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ارتحال عائلة أبرام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 لوط يترك أبرام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 تقدمات الكاهن ملكيصادق</a:t>
            </a:r>
          </a:p>
        </p:txBody>
      </p:sp>
      <p:sp>
        <p:nvSpPr>
          <p:cNvPr id="20" name="Rectangle 19"/>
          <p:cNvSpPr/>
          <p:nvPr/>
        </p:nvSpPr>
        <p:spPr>
          <a:xfrm>
            <a:off x="1958975" y="3787775"/>
            <a:ext cx="2208213" cy="539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الله يحسب أبرام باراً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ولادة إسماعيل من هاجر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 تغيير تسمية إبراهيم</a:t>
            </a:r>
          </a:p>
        </p:txBody>
      </p:sp>
      <p:sp>
        <p:nvSpPr>
          <p:cNvPr id="21" name="Rectangle 20"/>
          <p:cNvSpPr/>
          <p:nvPr/>
        </p:nvSpPr>
        <p:spPr>
          <a:xfrm>
            <a:off x="1958975" y="4327525"/>
            <a:ext cx="2208213" cy="196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التضرع لأجل تبرير سدوم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 خراب سدوم و عمورة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مغامرة إبراهيم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 وصول إسحق الموعود</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22. إمتحان إيمان إبراهيم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23. نهاية حياة سارة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اختيار رفقة كزوجة</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 ولادة التوأمين عيسو و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26. عداوة بين إسحق و الفلسطينيين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27. سرقة البكورية من عيسو</a:t>
            </a:r>
          </a:p>
        </p:txBody>
      </p:sp>
      <p:sp>
        <p:nvSpPr>
          <p:cNvPr id="22" name="Rectangle 21"/>
          <p:cNvSpPr/>
          <p:nvPr/>
        </p:nvSpPr>
        <p:spPr>
          <a:xfrm>
            <a:off x="5106988" y="28575"/>
            <a:ext cx="2078037" cy="267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 السلم السماوي في بيت إيل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29. الفوز بليئة و راحيل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إضافات إلى عائلة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 الهرب من لابان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32. السعي لمصارعة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33. صداقة جديدة مع عيسو</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 الإنتقام لتدنيس دينة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35. تغيير الإسم إلى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36. ذكر نسل عيسو</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37. غدر إخوة يوسف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38. ثامار الزانية تخدع يهوذا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 فوطيفار الغاضب يسجن يوسف</a:t>
            </a:r>
          </a:p>
        </p:txBody>
      </p:sp>
      <p:sp>
        <p:nvSpPr>
          <p:cNvPr id="23" name="Rectangle 22"/>
          <p:cNvSpPr/>
          <p:nvPr/>
        </p:nvSpPr>
        <p:spPr>
          <a:xfrm>
            <a:off x="7185025" y="28575"/>
            <a:ext cx="1958975" cy="251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تفسير الحلمين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41. تعيين يوسف حاكماً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42. سجن رأوبين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43. رحلة ثانية إلى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 احتجاز بنيامين لأجل الكأس</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45. الإعلان عن هوية يوسف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46. بيت جديد في مصر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47. خطة لإنقاذ مصر</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48. تبني منسى و أفرايم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49. إعلان بركة يعقوب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2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علاقة جديدة بين الإخوة</a:t>
            </a:r>
          </a:p>
        </p:txBody>
      </p:sp>
    </p:spTree>
    <p:extLst>
      <p:ext uri="{BB962C8B-B14F-4D97-AF65-F5344CB8AC3E}">
        <p14:creationId xmlns:p14="http://schemas.microsoft.com/office/powerpoint/2010/main" val="102335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25F5F7EA-6720-284F-8C08-D9593CE15C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004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5EEFE6E-8525-8245-89C2-7A3A947D4C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1029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984AE5A-5D50-0543-9842-01F3DA126F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6973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E79D0A10-246F-7747-953E-1BECF2F39C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6007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ACA90E98-FA16-DE4C-B8BD-E50C38A3B7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1422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4062FBB6-CE40-D94B-B9FA-458882BAAB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9905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EFD330CD-318B-8A42-A009-457FF7C54C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1243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C0EDA1F5-B2C4-604A-A79A-381606C4E2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7095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DAAC363-FBDF-544E-8640-C57C39E6D2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3766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C5768ACE-ABA6-2847-9D4E-F70DCCD0F4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845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ar-JO" sz="6600" dirty="0">
                <a:effectLst>
                  <a:glow rad="127000">
                    <a:schemeClr val="tx1"/>
                  </a:glow>
                </a:effectLst>
                <a:ea typeface="ＭＳ Ｐゴシック" charset="0"/>
              </a:rPr>
              <a:t>كن </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أميناً</a:t>
            </a:r>
            <a:endParaRPr lang="en-US" sz="66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 • BibleStudyDownloads.org</a:t>
            </a:r>
          </a:p>
        </p:txBody>
      </p:sp>
      <p:sp>
        <p:nvSpPr>
          <p:cNvPr id="6" name="Rectangle 2">
            <a:extLst>
              <a:ext uri="{FF2B5EF4-FFF2-40B4-BE49-F238E27FC236}">
                <a16:creationId xmlns:a16="http://schemas.microsoft.com/office/drawing/2014/main" id="{F12D44F2-88DD-234A-BCF8-DBAD4BDF410D}"/>
              </a:ext>
            </a:extLst>
          </p:cNvPr>
          <p:cNvSpPr txBox="1">
            <a:spLocks noChangeArrowheads="1"/>
          </p:cNvSpPr>
          <p:nvPr/>
        </p:nvSpPr>
        <p:spPr bwMode="auto">
          <a:xfrm>
            <a:off x="-391159" y="-1668451"/>
            <a:ext cx="9120187" cy="144665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أميناً</a:t>
            </a:r>
            <a:endParaRPr kumimoji="0" lang="en-US" sz="6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6928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1156DA89-E836-FB4F-84AD-5E72CDABC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98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2A419B72-F3AC-7245-A3DC-9B558941A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5964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AC207920-F6AD-9143-8BAC-66D1628606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6955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864BAD75-2BC2-CC4A-80F3-5A67150FE8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30725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19CFDA-3714-1D48-8637-A40B7E708D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1939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BAA36FF-477E-7443-873C-A176479071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4250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6893243-B1AC-9B4A-A562-7BE9FE8D0E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3724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6CDDE3FC-B70D-2149-B9BB-0C2E7753CD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1279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CCC62A74-9902-5640-9A1D-9C7801177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12644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97DE7ADA-A2C6-A24E-9B34-339DA5D2E0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591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a typeface="ＭＳ Ｐゴシック" charset="0"/>
              </a:rPr>
              <a:t>دعونا ندرس</a:t>
            </a:r>
            <a:br>
              <a:rPr lang="ar-JO" sz="5400" dirty="0">
                <a:solidFill>
                  <a:schemeClr val="tx1"/>
                </a:solidFill>
                <a:ea typeface="ＭＳ Ｐゴシック" charset="0"/>
              </a:rPr>
            </a:br>
            <a:r>
              <a:rPr lang="ar-JO" sz="5400" dirty="0">
                <a:solidFill>
                  <a:schemeClr val="tx1"/>
                </a:solidFill>
                <a:ea typeface="ＭＳ Ｐゴシック" charset="0"/>
              </a:rPr>
              <a:t>الكلمة المقدسة</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37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4B314891-8551-5249-B9D8-EF8214C15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4864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546918C4-AA3F-844B-8961-6DD79E1D2A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1508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EDE28AF-0C50-2A4E-AFC2-53F32885D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9785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91FB8E45-5058-A94C-9F45-9DC2CFB8F9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907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059780E6-D4D5-0744-A003-BAFFEB0C0D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2845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35727E8-7ABA-ED41-A97F-6A1763B4E6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692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0971EBDA-EE6F-0B4C-A2CF-8F5ED68468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5644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01288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يوسف في السجن (تكوين 40)</a:t>
            </a:r>
            <a:endParaRPr lang="en-US" sz="3600" dirty="0">
              <a:effectLst>
                <a:glow rad="127000">
                  <a:schemeClr val="tx1"/>
                </a:glow>
              </a:effectLst>
              <a:ea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255453619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dirty="0">
                <a:effectLst>
                  <a:glow rad="127000">
                    <a:schemeClr val="tx1"/>
                  </a:glow>
                </a:effectLst>
                <a:ea typeface="ＭＳ Ｐゴシック" charset="0"/>
                <a:cs typeface="ＭＳ Ｐゴシック" charset="0"/>
              </a:rPr>
              <a:t>Joseph in Prison (</a:t>
            </a:r>
            <a:r>
              <a:rPr lang="ar-SA" sz="3600" dirty="0">
                <a:effectLst>
                  <a:glow rad="127000">
                    <a:schemeClr val="tx1"/>
                  </a:glow>
                </a:effectLst>
                <a:ea typeface="ＭＳ Ｐゴシック" charset="0"/>
                <a:cs typeface="ＭＳ Ｐゴシック" charset="0"/>
              </a:rPr>
              <a:t>تكوين</a:t>
            </a:r>
            <a:r>
              <a:rPr lang="en-US" sz="3600" dirty="0">
                <a:effectLst>
                  <a:glow rad="127000">
                    <a:schemeClr val="tx1"/>
                  </a:glow>
                </a:effectLst>
                <a:ea typeface="ＭＳ Ｐゴシック" charset="0"/>
                <a:cs typeface="ＭＳ Ｐゴシック" charset="0"/>
              </a:rPr>
              <a:t> 40)</a:t>
            </a:r>
          </a:p>
        </p:txBody>
      </p:sp>
      <p:pic>
        <p:nvPicPr>
          <p:cNvPr id="3" name="Picture 2"/>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130360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عالم الأصنام</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314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en-US" sz="3600" dirty="0">
                <a:effectLst>
                  <a:glow rad="127000">
                    <a:schemeClr val="tx1"/>
                  </a:glow>
                </a:effectLst>
                <a:ea typeface="ＭＳ Ｐゴシック" charset="0"/>
                <a:cs typeface="ＭＳ Ｐゴシック" charset="0"/>
              </a:rPr>
              <a:t>Joseph in Prison (</a:t>
            </a:r>
            <a:r>
              <a:rPr lang="ar-SA" sz="3600" dirty="0">
                <a:effectLst>
                  <a:glow rad="127000">
                    <a:schemeClr val="tx1"/>
                  </a:glow>
                </a:effectLst>
                <a:ea typeface="ＭＳ Ｐゴシック" charset="0"/>
                <a:cs typeface="ＭＳ Ｐゴシック" charset="0"/>
              </a:rPr>
              <a:t>تكوين</a:t>
            </a:r>
            <a:r>
              <a:rPr lang="en-US" sz="3600" dirty="0">
                <a:effectLst>
                  <a:glow rad="127000">
                    <a:schemeClr val="tx1"/>
                  </a:glow>
                </a:effectLst>
                <a:ea typeface="ＭＳ Ｐゴシック" charset="0"/>
                <a:cs typeface="ＭＳ Ｐゴシック" charset="0"/>
              </a:rPr>
              <a:t> 40)</a:t>
            </a:r>
          </a:p>
        </p:txBody>
      </p:sp>
      <p:pic>
        <p:nvPicPr>
          <p:cNvPr id="2" name="Picture 1"/>
          <p:cNvPicPr>
            <a:picLocks noChangeAspect="1"/>
          </p:cNvPicPr>
          <p:nvPr/>
        </p:nvPicPr>
        <p:blipFill>
          <a:blip r:embed="rId3"/>
          <a:stretch>
            <a:fillRect/>
          </a:stretch>
        </p:blipFill>
        <p:spPr>
          <a:xfrm>
            <a:off x="127000" y="88900"/>
            <a:ext cx="8890000" cy="6667500"/>
          </a:xfrm>
          <a:prstGeom prst="rect">
            <a:avLst/>
          </a:prstGeom>
        </p:spPr>
      </p:pic>
    </p:spTree>
    <p:extLst>
      <p:ext uri="{BB962C8B-B14F-4D97-AF65-F5344CB8AC3E}">
        <p14:creationId xmlns:p14="http://schemas.microsoft.com/office/powerpoint/2010/main" val="22190464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41</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16963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9833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تكوين 42 - 50</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ea typeface="ＭＳ Ｐゴシック" charset="0"/>
                <a:cs typeface="Arial" panose="020B0604020202020204" pitchFamily="34" charset="0"/>
              </a:rPr>
              <a:t>النجاة عن طريق</a:t>
            </a:r>
            <a:br>
              <a:rPr lang="ar-JO" sz="4800" dirty="0">
                <a:solidFill>
                  <a:schemeClr val="bg1"/>
                </a:solidFill>
                <a:ea typeface="ＭＳ Ｐゴシック" charset="0"/>
                <a:cs typeface="Arial" panose="020B0604020202020204" pitchFamily="34" charset="0"/>
              </a:rPr>
            </a:br>
            <a:r>
              <a:rPr lang="ar-JO" sz="4800" dirty="0">
                <a:solidFill>
                  <a:schemeClr val="bg1"/>
                </a:solidFill>
                <a:ea typeface="ＭＳ Ｐゴシック" charset="0"/>
                <a:cs typeface="Arial" panose="020B0604020202020204" pitchFamily="34" charset="0"/>
              </a:rPr>
              <a:t>تعظيم يوسف</a:t>
            </a:r>
            <a:endParaRPr lang="en-US"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424545281"/>
      </p:ext>
    </p:extLst>
  </p:cSld>
  <p:clrMapOvr>
    <a:masterClrMapping/>
  </p:clrMapOvr>
  <p:transition spd="med">
    <p:randomBar dir="ver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2E86E39E-BA12-F548-A31F-176E3FC515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يوسف يفسر</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أخلام فرعون</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23061" y="101656"/>
            <a:ext cx="5373384" cy="707886"/>
          </a:xfrm>
          <a:prstGeom prst="rect">
            <a:avLst/>
          </a:prstGeom>
          <a:noFill/>
        </p:spPr>
        <p:txBody>
          <a:bodyPr wrap="square">
            <a:spAutoFit/>
          </a:bodyPr>
          <a:lstStyle/>
          <a:p>
            <a:pP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41</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3284EEB-FF88-2877-6124-3C7CEBB58095}"/>
              </a:ext>
            </a:extLst>
          </p:cNvPr>
          <p:cNvGrpSpPr/>
          <p:nvPr/>
        </p:nvGrpSpPr>
        <p:grpSpPr>
          <a:xfrm>
            <a:off x="277848" y="2553630"/>
            <a:ext cx="3880508" cy="1429276"/>
            <a:chOff x="311150" y="2708120"/>
            <a:chExt cx="3880508" cy="1654364"/>
          </a:xfrm>
        </p:grpSpPr>
        <p:sp>
          <p:nvSpPr>
            <p:cNvPr id="6" name="TextBox 5">
              <a:extLst>
                <a:ext uri="{FF2B5EF4-FFF2-40B4-BE49-F238E27FC236}">
                  <a16:creationId xmlns:a16="http://schemas.microsoft.com/office/drawing/2014/main" id="{1E1AA273-78F5-C71D-9A42-98B6BAE91988}"/>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7" name="Group 6">
              <a:extLst>
                <a:ext uri="{FF2B5EF4-FFF2-40B4-BE49-F238E27FC236}">
                  <a16:creationId xmlns:a16="http://schemas.microsoft.com/office/drawing/2014/main" id="{E82492F5-C049-839F-4445-72BEAE9554CE}"/>
                </a:ext>
              </a:extLst>
            </p:cNvPr>
            <p:cNvGrpSpPr/>
            <p:nvPr/>
          </p:nvGrpSpPr>
          <p:grpSpPr>
            <a:xfrm>
              <a:off x="311150" y="2733675"/>
              <a:ext cx="1257300" cy="1466850"/>
              <a:chOff x="311150" y="2733675"/>
              <a:chExt cx="1257300" cy="1466850"/>
            </a:xfrm>
          </p:grpSpPr>
          <p:sp>
            <p:nvSpPr>
              <p:cNvPr id="8" name="Rectangle 7">
                <a:extLst>
                  <a:ext uri="{FF2B5EF4-FFF2-40B4-BE49-F238E27FC236}">
                    <a16:creationId xmlns:a16="http://schemas.microsoft.com/office/drawing/2014/main" id="{CFEED1F8-D7B0-4D62-63DE-8272C59A8445}"/>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C24F5E2-1066-6875-5348-87CA862A784B}"/>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57DDFFB-C8EA-630D-10A9-36AA2E5B6956}"/>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1AFC8DB-8BC4-8E36-AFDE-5580D9E7E884}"/>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B22DD78-5593-708F-AD7D-F133C0369605}"/>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15CE664-EA6E-ED1B-0058-69F9F347CF63}"/>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BD64DC2-4A5C-1799-3BA7-987F8AB09AF1}"/>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404AE3B-1AD5-1479-A0D4-C3F8D01C716B}"/>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26A1E5C-8504-6390-07EF-AE013F3E5C1C}"/>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979509345"/>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8151A16C-11D9-5F45-8FB7-2CB400CF2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70171"/>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E08F332E-E68F-F34C-9100-A22DBCAEAA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305582"/>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7B8876CC-E342-BC44-ADB7-FED72FF315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098856"/>
      </p:ext>
    </p:extLst>
  </p:cSld>
  <p:clrMapOvr>
    <a:masterClrMapping/>
  </p:clrMapOvr>
  <p:transition spd="med">
    <p:randomBar dir="ver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0C125187-8320-8C49-AFC6-5810F0DFEA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102844"/>
      </p:ext>
    </p:extLst>
  </p:cSld>
  <p:clrMapOvr>
    <a:masterClrMapping/>
  </p:clrMapOvr>
  <p:transition spd="med">
    <p:randomBar dir="ver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0AD53E19-E13F-8941-BFA7-EF0BC8514B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005038"/>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8A7C715A-DD42-B94E-A835-660892F1B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123919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362607"/>
            <a:ext cx="9144000" cy="1285313"/>
          </a:xfrm>
          <a:effectLst>
            <a:outerShdw blurRad="63500" dist="35921" dir="2700000" algn="ctr" rotWithShape="0">
              <a:schemeClr val="tx2">
                <a:alpha val="74998"/>
              </a:schemeClr>
            </a:outerShdw>
          </a:effectLst>
        </p:spPr>
        <p:txBody>
          <a:bodyPr anchor="t"/>
          <a:lstStyle/>
          <a:p>
            <a:pPr>
              <a:lnSpc>
                <a:spcPct val="70000"/>
              </a:lnSpc>
              <a:defRPr/>
            </a:pPr>
            <a:r>
              <a:rPr lang="ar-JO" dirty="0">
                <a:effectLst>
                  <a:glow rad="127000">
                    <a:schemeClr val="tx1"/>
                  </a:glow>
                </a:effectLst>
                <a:ea typeface="ＭＳ Ｐゴシック" charset="0"/>
              </a:rPr>
              <a:t>كيف يمكن أن تكون </a:t>
            </a:r>
            <a:r>
              <a:rPr lang="ar-JO" dirty="0">
                <a:solidFill>
                  <a:srgbClr val="FFFF00"/>
                </a:solidFill>
                <a:effectLst>
                  <a:glow rad="127000">
                    <a:schemeClr val="tx1"/>
                  </a:glow>
                </a:effectLst>
                <a:ea typeface="ＭＳ Ｐゴシック" charset="0"/>
              </a:rPr>
              <a:t>أميناً</a:t>
            </a:r>
            <a:r>
              <a:rPr lang="ar-JO" dirty="0">
                <a:effectLst>
                  <a:glow rad="127000">
                    <a:schemeClr val="tx1"/>
                  </a:glow>
                </a:effectLst>
                <a:ea typeface="ＭＳ Ｐゴシック" charset="0"/>
              </a:rPr>
              <a:t> لله في عالم الأصنام؟</a:t>
            </a:r>
            <a:br>
              <a:rPr lang="ar-JO" dirty="0">
                <a:effectLst>
                  <a:glow rad="127000">
                    <a:schemeClr val="tx1"/>
                  </a:glow>
                </a:effectLst>
                <a:ea typeface="ＭＳ Ｐゴシック" charset="0"/>
              </a:rPr>
            </a:br>
            <a:br>
              <a:rPr lang="ar-JO" dirty="0">
                <a:effectLst>
                  <a:glow rad="127000">
                    <a:schemeClr val="tx1"/>
                  </a:glow>
                </a:effectLst>
                <a:ea typeface="ＭＳ Ｐゴシック" charset="0"/>
              </a:rPr>
            </a:br>
            <a:endParaRPr lang="en-US" dirty="0">
              <a:effectLst>
                <a:glow rad="127000">
                  <a:schemeClr val="tx1"/>
                </a:glow>
              </a:effectLst>
              <a:ea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144A36E-578E-5741-8F1D-7F3E2874E626}"/>
              </a:ext>
            </a:extLst>
          </p:cNvPr>
          <p:cNvSpPr txBox="1">
            <a:spLocks noChangeAspect="1"/>
          </p:cNvSpPr>
          <p:nvPr/>
        </p:nvSpPr>
        <p:spPr>
          <a:xfrm>
            <a:off x="3048001" y="2551043"/>
            <a:ext cx="3324087" cy="2308324"/>
          </a:xfrm>
          <a:prstGeom prst="rect">
            <a:avLst/>
          </a:prstGeom>
          <a:solidFill>
            <a:srgbClr val="FFABBA"/>
          </a:solidFill>
          <a:ln w="57150" cmpd="sng">
            <a:solidFill>
              <a:srgbClr val="C81234"/>
            </a:solid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rPr>
              <a:t>أصنام</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rPr>
              <a:t>القلب</a:t>
            </a:r>
            <a:endParaRPr kumimoji="0" lang="en-US" sz="4800" b="1" u="none" strike="noStrike" kern="1200" cap="none" spc="400" normalizeH="0" baseline="0" noProof="0" dirty="0">
              <a:ln>
                <a:noFill/>
              </a:ln>
              <a:solidFill>
                <a:srgbClr val="C8123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009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678A8052-5544-D442-85FE-4E91F64FE1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50674"/>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88F5EB3-30CF-1245-8DF2-EDEDD25DB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31792"/>
      </p:ext>
    </p:extLst>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097E6F05-6EE9-AF47-A27C-640E0DAB68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53977"/>
      </p:ext>
    </p:extLst>
  </p:cSld>
  <p:clrMapOvr>
    <a:masterClrMapping/>
  </p:clrMapOvr>
  <p:transition spd="med">
    <p:randomBar dir="ver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D1D1FC6-B52F-BB41-BEC4-A12DC2245D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001347"/>
      </p:ext>
    </p:extLst>
  </p:cSld>
  <p:clrMapOvr>
    <a:masterClrMapping/>
  </p:clrMapOvr>
  <p:transition spd="med">
    <p:randomBar dir="vert"/>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6C3B1C0E-9796-4346-A857-49E648AE74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064188"/>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A4185E7-E8D0-8F41-8D19-3B1EE9A775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257565"/>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4C6F905-5FAD-804B-A0DF-C96849ADAF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880615"/>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6E43312-F1D0-1546-A7E1-29A8FB504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33842"/>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6F1EB29A-0034-974C-9DCE-5A88B9AB42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248869"/>
      </p:ext>
    </p:extLst>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4FE9B6A-875F-7E46-A1CF-73C7BB9BE7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78927"/>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ar-JO" sz="4800" dirty="0">
                <a:solidFill>
                  <a:schemeClr val="tx1"/>
                </a:solidFill>
                <a:effectLst/>
                <a:ea typeface="ＭＳ Ｐゴシック" charset="0"/>
              </a:rPr>
              <a:t>1. افهم أن الملك قد </a:t>
            </a:r>
            <a:r>
              <a:rPr lang="ar-JO" sz="4800" dirty="0">
                <a:solidFill>
                  <a:schemeClr val="accent2"/>
                </a:solidFill>
                <a:effectLst/>
                <a:ea typeface="ＭＳ Ｐゴシック" charset="0"/>
              </a:rPr>
              <a:t>اختارك</a:t>
            </a:r>
            <a:r>
              <a:rPr lang="ar-JO" sz="4800" dirty="0">
                <a:solidFill>
                  <a:schemeClr val="tx1"/>
                </a:solidFill>
                <a:effectLst/>
                <a:ea typeface="ＭＳ Ｐゴシック" charset="0"/>
              </a:rPr>
              <a:t> لتحكم</a:t>
            </a:r>
            <a:endParaRPr lang="en-US" sz="4800" dirty="0">
              <a:solidFill>
                <a:schemeClr val="tx1"/>
              </a:solidFill>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 1 – 11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895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FFD68EA0-8CC7-774B-9746-C4C7DD0FD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535952"/>
      </p:ext>
    </p:extLst>
  </p:cSld>
  <p:clrMapOvr>
    <a:masterClrMapping/>
  </p:clrMapOvr>
  <p:transition spd="med">
    <p:randomBar dir="ver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E16FE2F-B11E-6546-881D-9A7B216D0B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318559"/>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E2068D78-3AEF-844B-881C-977939C5A4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896738"/>
      </p:ext>
    </p:extLst>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5EF0EDA9-D8B8-5F4C-90E3-5A5EDA7122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575595"/>
      </p:ext>
    </p:extLst>
  </p:cSld>
  <p:clrMapOvr>
    <a:masterClrMapping/>
  </p:clrMapOvr>
  <p:transition spd="med">
    <p:randomBar dir="ver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B7162D75-8E9B-F442-B55D-BF493782F7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910745"/>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0C671400-3020-1C4F-BE57-D9541B1859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98769"/>
      </p:ext>
    </p:extLst>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FAA4A649-6183-D142-BB86-A6185BCA97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187538"/>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AF928B6E-8EBE-AB46-B856-F6A3AFCA46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3651483"/>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917119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42</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231949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30476"/>
          </a:xfrm>
          <a:effectLst/>
        </p:spPr>
        <p:txBody>
          <a:bodyPr anchor="ctr"/>
          <a:lstStyle/>
          <a:p>
            <a:pPr>
              <a:defRPr/>
            </a:pPr>
            <a:r>
              <a:rPr lang="ar-JO" sz="6000" dirty="0">
                <a:solidFill>
                  <a:schemeClr val="tx1"/>
                </a:solidFill>
                <a:effectLst/>
                <a:ea typeface="ＭＳ Ｐゴシック" charset="0"/>
              </a:rPr>
              <a:t>2. افهم أن الملك قد </a:t>
            </a:r>
            <a:r>
              <a:rPr lang="ar-JO" sz="6000" dirty="0">
                <a:solidFill>
                  <a:schemeClr val="accent2"/>
                </a:solidFill>
                <a:effectLst/>
                <a:ea typeface="ＭＳ Ｐゴシック" charset="0"/>
              </a:rPr>
              <a:t>وعدك</a:t>
            </a:r>
            <a:r>
              <a:rPr lang="ar-JO" sz="6000" dirty="0">
                <a:solidFill>
                  <a:schemeClr val="tx1"/>
                </a:solidFill>
                <a:effectLst/>
                <a:ea typeface="ＭＳ Ｐゴシック" charset="0"/>
              </a:rPr>
              <a:t> بالبركة</a:t>
            </a:r>
            <a:endParaRPr lang="en-US" sz="6000" dirty="0">
              <a:solidFill>
                <a:schemeClr val="tx1"/>
              </a:solidFill>
              <a:effectLst/>
              <a:ea typeface="ＭＳ Ｐゴシック"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 12 – 50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982620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إخوة يوسف</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يزورون مصر</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42</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544B93E0-ADE2-512B-F2CE-3B3183B5EB62}"/>
              </a:ext>
            </a:extLst>
          </p:cNvPr>
          <p:cNvGrpSpPr/>
          <p:nvPr/>
        </p:nvGrpSpPr>
        <p:grpSpPr>
          <a:xfrm>
            <a:off x="266697" y="2575933"/>
            <a:ext cx="3880508" cy="1429276"/>
            <a:chOff x="311150" y="2708120"/>
            <a:chExt cx="3880508" cy="1654364"/>
          </a:xfrm>
        </p:grpSpPr>
        <p:sp>
          <p:nvSpPr>
            <p:cNvPr id="6" name="TextBox 5">
              <a:extLst>
                <a:ext uri="{FF2B5EF4-FFF2-40B4-BE49-F238E27FC236}">
                  <a16:creationId xmlns:a16="http://schemas.microsoft.com/office/drawing/2014/main" id="{9AE414D8-4614-CA45-9244-40F9873A1F77}"/>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7" name="Group 6">
              <a:extLst>
                <a:ext uri="{FF2B5EF4-FFF2-40B4-BE49-F238E27FC236}">
                  <a16:creationId xmlns:a16="http://schemas.microsoft.com/office/drawing/2014/main" id="{9AB3CD54-5671-DE2E-BCA3-9E1F4652E1A6}"/>
                </a:ext>
              </a:extLst>
            </p:cNvPr>
            <p:cNvGrpSpPr/>
            <p:nvPr/>
          </p:nvGrpSpPr>
          <p:grpSpPr>
            <a:xfrm>
              <a:off x="311150" y="2733675"/>
              <a:ext cx="1257300" cy="1466850"/>
              <a:chOff x="311150" y="2733675"/>
              <a:chExt cx="1257300" cy="1466850"/>
            </a:xfrm>
          </p:grpSpPr>
          <p:sp>
            <p:nvSpPr>
              <p:cNvPr id="8" name="Rectangle 7">
                <a:extLst>
                  <a:ext uri="{FF2B5EF4-FFF2-40B4-BE49-F238E27FC236}">
                    <a16:creationId xmlns:a16="http://schemas.microsoft.com/office/drawing/2014/main" id="{3859AE22-1F4F-C6A1-B871-5C9E32A80D91}"/>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D658BC02-8D03-E6BF-2382-C2367DFDF602}"/>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46DC387-EF03-5227-F1A7-22C2CCA3A8F5}"/>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AFD8908-3E44-9949-9360-D19BC58A8415}"/>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DF0BF75-60E5-BD36-BFC6-6C60D404D138}"/>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35B4F3A0-6238-5C56-6952-E801C880C3E3}"/>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02A8BBA-226F-12BB-2768-1BB50B18D442}"/>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BE2820E6-E34F-5548-8B51-EA69B26DF73F}"/>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0EA8AF9-02B9-002D-3D7F-007A0D4C3F99}"/>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70010820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635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35746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5238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842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2578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51176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12140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81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788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261237"/>
            <a:ext cx="9144000" cy="2398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لك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ووعوده</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بالبركة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91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8665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2873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7595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53223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7377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2101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55359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3065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482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23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ما و من هو الذي تثق به ليخلصك من خطاياك؟</a:t>
            </a:r>
            <a:endParaRPr lang="en-US"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463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5822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91483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1814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3468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5023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25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20934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Joseph_Brother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4423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068883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43</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92539609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6301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يوسف يمتحن إخوته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SA" sz="3600" dirty="0">
                <a:effectLst>
                  <a:glow rad="127000">
                    <a:schemeClr val="tx1"/>
                  </a:glow>
                </a:effectLst>
                <a:ea typeface="ＭＳ Ｐゴシック" charset="0"/>
              </a:rPr>
              <a:t>تكوي</a:t>
            </a:r>
            <a:r>
              <a:rPr lang="ar-JO" sz="3600" dirty="0">
                <a:effectLst>
                  <a:glow rad="127000">
                    <a:schemeClr val="tx1"/>
                  </a:glow>
                </a:effectLst>
                <a:ea typeface="ＭＳ Ｐゴシック" charset="0"/>
              </a:rPr>
              <a:t>ن 42-43</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229246869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الكلمة المفتاحية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70483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الإختيار</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6801" y="65344"/>
            <a:ext cx="5309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6365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204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يوسف يمتحن إخوته</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SA" sz="3600" dirty="0">
                <a:effectLst>
                  <a:glow rad="127000">
                    <a:schemeClr val="tx1"/>
                  </a:glow>
                </a:effectLst>
                <a:ea typeface="ＭＳ Ｐゴシック" charset="0"/>
              </a:rPr>
              <a:t>تكوي</a:t>
            </a:r>
            <a:r>
              <a:rPr lang="ar-JO" sz="3600" dirty="0">
                <a:effectLst>
                  <a:glow rad="127000">
                    <a:schemeClr val="tx1"/>
                  </a:glow>
                </a:effectLst>
                <a:ea typeface="ＭＳ Ｐゴシック" charset="0"/>
              </a:rPr>
              <a:t>ن 42-43</a:t>
            </a:r>
            <a:r>
              <a:rPr lang="en-US" sz="3600" dirty="0">
                <a:effectLst>
                  <a:glow rad="127000">
                    <a:schemeClr val="tx1"/>
                  </a:glow>
                </a:effectLst>
                <a:ea typeface="ＭＳ Ｐゴシック" charset="0"/>
              </a:rPr>
              <a:t>)</a:t>
            </a:r>
          </a:p>
        </p:txBody>
      </p:sp>
      <p:pic>
        <p:nvPicPr>
          <p:cNvPr id="2" name="Picture 1"/>
          <p:cNvPicPr>
            <a:picLocks noChangeAspect="1"/>
          </p:cNvPicPr>
          <p:nvPr/>
        </p:nvPicPr>
        <p:blipFill>
          <a:blip r:embed="rId3"/>
          <a:stretch>
            <a:fillRect/>
          </a:stretch>
        </p:blipFill>
        <p:spPr>
          <a:xfrm>
            <a:off x="1024636" y="627071"/>
            <a:ext cx="6807200" cy="4597400"/>
          </a:xfrm>
          <a:prstGeom prst="rect">
            <a:avLst/>
          </a:prstGeom>
        </p:spPr>
      </p:pic>
    </p:spTree>
    <p:extLst>
      <p:ext uri="{BB962C8B-B14F-4D97-AF65-F5344CB8AC3E}">
        <p14:creationId xmlns:p14="http://schemas.microsoft.com/office/powerpoint/2010/main" val="2350013041"/>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
            <a:extLst>
              <a:ext uri="{FF2B5EF4-FFF2-40B4-BE49-F238E27FC236}">
                <a16:creationId xmlns:a16="http://schemas.microsoft.com/office/drawing/2014/main" id="{C7712A96-008D-C44E-8682-8707FDD7D9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4294132"/>
            <a:ext cx="9144000"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إخوة يوسف</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يعودون إلى مصر</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237506" y="3586246"/>
            <a:ext cx="8869980" cy="707886"/>
          </a:xfrm>
          <a:prstGeom prst="rect">
            <a:avLst/>
          </a:prstGeom>
          <a:noFill/>
        </p:spPr>
        <p:txBody>
          <a:bodyPr wrap="square">
            <a:spAutoFit/>
          </a:bodyPr>
          <a:lstStyle/>
          <a:p>
            <a:pP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43: 1-45: 15</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442B6A9-EB4A-9A24-3B66-DDB30596A9A3}"/>
              </a:ext>
            </a:extLst>
          </p:cNvPr>
          <p:cNvGrpSpPr/>
          <p:nvPr/>
        </p:nvGrpSpPr>
        <p:grpSpPr>
          <a:xfrm>
            <a:off x="5976121" y="133816"/>
            <a:ext cx="3880508" cy="1429276"/>
            <a:chOff x="311150" y="2708120"/>
            <a:chExt cx="3880508" cy="1654364"/>
          </a:xfrm>
        </p:grpSpPr>
        <p:sp>
          <p:nvSpPr>
            <p:cNvPr id="6" name="TextBox 5">
              <a:extLst>
                <a:ext uri="{FF2B5EF4-FFF2-40B4-BE49-F238E27FC236}">
                  <a16:creationId xmlns:a16="http://schemas.microsoft.com/office/drawing/2014/main" id="{ECC86097-650C-6899-2011-B87F6511668D}"/>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7" name="Group 6">
              <a:extLst>
                <a:ext uri="{FF2B5EF4-FFF2-40B4-BE49-F238E27FC236}">
                  <a16:creationId xmlns:a16="http://schemas.microsoft.com/office/drawing/2014/main" id="{6D048D56-9630-56ED-7F5B-D526C5E3C566}"/>
                </a:ext>
              </a:extLst>
            </p:cNvPr>
            <p:cNvGrpSpPr/>
            <p:nvPr/>
          </p:nvGrpSpPr>
          <p:grpSpPr>
            <a:xfrm>
              <a:off x="311150" y="2733675"/>
              <a:ext cx="1257300" cy="1466850"/>
              <a:chOff x="311150" y="2733675"/>
              <a:chExt cx="1257300" cy="1466850"/>
            </a:xfrm>
          </p:grpSpPr>
          <p:sp>
            <p:nvSpPr>
              <p:cNvPr id="8" name="Rectangle 7">
                <a:extLst>
                  <a:ext uri="{FF2B5EF4-FFF2-40B4-BE49-F238E27FC236}">
                    <a16:creationId xmlns:a16="http://schemas.microsoft.com/office/drawing/2014/main" id="{106E8F4A-2178-D199-7234-552CD6F4804A}"/>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F40385B-CD71-7634-7BC0-E4E266CC2814}"/>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7C269BC-21D4-4733-230A-81D860B658B5}"/>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49D50FA-BC18-BCB8-72A2-AB3CAED14640}"/>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32FB39BC-5FD7-F491-BCA3-3732D80BA8BA}"/>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A28340A-C6C2-B1BF-A773-24047B04419F}"/>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80DB94D-51D4-CF43-D219-3A8C8EFBD5FE}"/>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E6B67E37-36D5-0FB6-9128-AFB045426F1C}"/>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40427D7-FB9F-EA75-65FE-98A39FF12694}"/>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6453025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6">
            <a:extLst>
              <a:ext uri="{FF2B5EF4-FFF2-40B4-BE49-F238E27FC236}">
                <a16:creationId xmlns:a16="http://schemas.microsoft.com/office/drawing/2014/main" id="{F0A73AF2-2746-6D48-9808-F95C1C08C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24201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a:extLst>
              <a:ext uri="{FF2B5EF4-FFF2-40B4-BE49-F238E27FC236}">
                <a16:creationId xmlns:a16="http://schemas.microsoft.com/office/drawing/2014/main" id="{DA2391AC-74DC-9040-BDFF-1C9FCDD9C2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642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F29993F-DF21-0A45-AB4D-CCC5298AD9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9061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2B40D1B-FAAB-5340-958A-103B1B1694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0288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F72E800B-210A-DC48-A92C-1AA95B36C3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654957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A7C3B8DE-802B-E14A-969C-D101FCCA53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68539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CE898503-0774-C64A-BED8-C91FD7A3D6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0092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1B6E475B-50D9-9744-AA46-09014F694A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50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37</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28667779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C059DB0-4E51-1340-B5A4-A778FA39EB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7682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EE7585C-2A86-A544-B27A-CCB5C55F78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78402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7DB7C6A4-3856-4B4E-A64E-CCA10A3F3F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01850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ED1EA5FB-49C8-044F-A930-AF2979054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269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129BFEF6-D122-CD41-AF01-12912FD4D6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13241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99D4E93D-5941-734E-A0BF-19E18D0D7C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29015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85675A3D-2BB0-1944-859B-406CEEE006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8970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14AF3530-5780-A34B-AC6F-509375FB43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86381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76F12340-DE9D-0741-BE0C-0E5ED41A2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599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44</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664293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94242" name="Picture 3" descr="OJSEJ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7313" y="1905000"/>
            <a:ext cx="3675062" cy="375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4243" name="Picture 4" descr="OJSEM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911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7" name="Text Box 5"/>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تكوين 37: 1-11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94245" name="Rectangle 6"/>
          <p:cNvSpPr>
            <a:spLocks noGrp="1" noChangeArrowheads="1"/>
          </p:cNvSpPr>
          <p:nvPr>
            <p:ph type="title" idx="4294967295"/>
          </p:nvPr>
        </p:nvSpPr>
        <p:spPr>
          <a:xfrm>
            <a:off x="5257800" y="304800"/>
            <a:ext cx="3657600" cy="1371600"/>
          </a:xfrm>
        </p:spPr>
        <p:txBody>
          <a:bodyPr/>
          <a:lstStyle/>
          <a:p>
            <a:pPr eaLnBrk="1" hangingPunct="1"/>
            <a:r>
              <a:rPr lang="ar-JO" altLang="zh-CN" dirty="0">
                <a:solidFill>
                  <a:schemeClr val="bg1"/>
                </a:solidFill>
                <a:ea typeface="ＭＳ Ｐゴシック" charset="0"/>
                <a:cs typeface="Arial" panose="020B0604020202020204" pitchFamily="34" charset="0"/>
              </a:rPr>
              <a:t>طيش الشباب</a:t>
            </a:r>
            <a:endParaRPr lang="en-US" altLang="zh-CN" dirty="0">
              <a:ea typeface="ＭＳ Ｐゴシック" charset="0"/>
              <a:cs typeface="Arial" panose="020B0604020202020204" pitchFamily="34" charset="0"/>
            </a:endParaRPr>
          </a:p>
        </p:txBody>
      </p:sp>
    </p:spTree>
    <p:extLst>
      <p:ext uri="{BB962C8B-B14F-4D97-AF65-F5344CB8AC3E}">
        <p14:creationId xmlns:p14="http://schemas.microsoft.com/office/powerpoint/2010/main" val="2404155411"/>
      </p:ext>
    </p:extLst>
  </p:cSld>
  <p:clrMapOvr>
    <a:masterClrMapping/>
  </p:clrMapOvr>
  <p:transition spd="med">
    <p:randomBar dir="vert"/>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CA1A1DE2-CE35-A846-B777-EE83D0B35E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20730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484D1C62-488E-5041-89B6-787B1581DF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19899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7B2BC5BD-A354-C045-879C-D917AD4923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08531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89ACE4F8-3EE4-B445-9C2C-A503F3CAC3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46403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06490"/>
          </a:xfrm>
          <a:prstGeom prst="rect">
            <a:avLst/>
          </a:prstGeom>
        </p:spPr>
      </p:pic>
      <p:sp>
        <p:nvSpPr>
          <p:cNvPr id="900098" name="Rectangle 2"/>
          <p:cNvSpPr>
            <a:spLocks noGrp="1" noChangeArrowheads="1"/>
          </p:cNvSpPr>
          <p:nvPr>
            <p:ph type="ctrTitle"/>
          </p:nvPr>
        </p:nvSpPr>
        <p:spPr>
          <a:xfrm>
            <a:off x="0" y="4336181"/>
            <a:ext cx="3522222" cy="1906322"/>
          </a:xfrm>
          <a:noFill/>
          <a:effectLst/>
        </p:spPr>
        <p:txBody>
          <a:bodyPr/>
          <a:lstStyle/>
          <a:p>
            <a:pPr>
              <a:defRPr/>
            </a:pPr>
            <a:r>
              <a:rPr lang="ar-JO" sz="4000" dirty="0">
                <a:solidFill>
                  <a:schemeClr val="tx1"/>
                </a:solidFill>
                <a:effectLst/>
                <a:ea typeface="ＭＳ Ｐゴシック" charset="0"/>
              </a:rPr>
              <a:t>كأس يوسف</a:t>
            </a:r>
            <a:br>
              <a:rPr lang="ar-JO" sz="4000" dirty="0">
                <a:solidFill>
                  <a:schemeClr val="tx1"/>
                </a:solidFill>
                <a:effectLst/>
                <a:ea typeface="ＭＳ Ｐゴシック" charset="0"/>
              </a:rPr>
            </a:br>
            <a:r>
              <a:rPr lang="en-US" sz="4000" dirty="0">
                <a:solidFill>
                  <a:schemeClr val="tx1"/>
                </a:solidFill>
                <a:effectLst/>
                <a:ea typeface="ＭＳ Ｐゴシック" charset="0"/>
              </a:rPr>
              <a:t>(</a:t>
            </a:r>
            <a:r>
              <a:rPr lang="ar-JO" sz="4000" dirty="0">
                <a:solidFill>
                  <a:schemeClr val="tx1"/>
                </a:solidFill>
                <a:effectLst/>
                <a:ea typeface="ＭＳ Ｐゴシック" charset="0"/>
              </a:rPr>
              <a:t>تكوين 44: 17</a:t>
            </a:r>
            <a:r>
              <a:rPr lang="en-US" sz="4000" dirty="0">
                <a:solidFill>
                  <a:schemeClr val="tx1"/>
                </a:solidFill>
                <a:effectLst/>
                <a:ea typeface="ＭＳ Ｐゴシック" charset="0"/>
              </a:rPr>
              <a:t>)</a:t>
            </a:r>
          </a:p>
        </p:txBody>
      </p:sp>
    </p:spTree>
    <p:extLst>
      <p:ext uri="{BB962C8B-B14F-4D97-AF65-F5344CB8AC3E}">
        <p14:creationId xmlns:p14="http://schemas.microsoft.com/office/powerpoint/2010/main" val="379948317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7F6171AF-F057-DD42-BDC6-845F3F7F6F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93568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9F66D63B-8C5E-B34A-8778-D253125AA0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457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45</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13942288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أنا يوسف</a:t>
            </a:r>
            <a:b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b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أحي أبي بعد</a:t>
            </a:r>
            <a:b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br>
            <a: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a:t>
            </a: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تك 45 : 3</a:t>
            </a:r>
            <a: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a:t>
            </a:r>
          </a:p>
        </p:txBody>
      </p:sp>
    </p:spTree>
    <p:extLst>
      <p:ext uri="{BB962C8B-B14F-4D97-AF65-F5344CB8AC3E}">
        <p14:creationId xmlns:p14="http://schemas.microsoft.com/office/powerpoint/2010/main" val="2185462940"/>
      </p:ext>
    </p:extLst>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9809A285-8E3C-D244-A133-C1C4AB1FD4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87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188913"/>
            <a:ext cx="9144000" cy="923330"/>
          </a:xfrm>
          <a:prstGeom prst="rect">
            <a:avLst/>
          </a:prstGeom>
          <a:noFill/>
        </p:spPr>
        <p:txBody>
          <a:bodyPr wrap="square">
            <a:spAutoFit/>
          </a:bodyPr>
          <a:lstStyle/>
          <a:p>
            <a:pPr algn="ct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يوسف صاحب الأحلام</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3366478" y="862858"/>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prstClr val="black"/>
                </a:solidFill>
                <a:latin typeface="Arial" panose="020B0604020202020204" pitchFamily="34" charset="0"/>
                <a:ea typeface="ＭＳ Ｐゴシック" charset="0"/>
                <a:cs typeface="Arial" panose="020B0604020202020204" pitchFamily="34" charset="0"/>
              </a:rPr>
              <a:t>تكوين 37: 1-10</a:t>
            </a:r>
            <a:endParaRPr lang="en-US" sz="4000" b="1" dirty="0">
              <a:solidFill>
                <a:prstClr val="black"/>
              </a:solidFill>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2" name="Group 11"/>
          <p:cNvGrpSpPr/>
          <p:nvPr/>
        </p:nvGrpSpPr>
        <p:grpSpPr>
          <a:xfrm>
            <a:off x="322453" y="4460489"/>
            <a:ext cx="3880508" cy="1429276"/>
            <a:chOff x="311150" y="2708120"/>
            <a:chExt cx="3880508" cy="1654364"/>
          </a:xfrm>
        </p:grpSpPr>
        <p:sp>
          <p:nvSpPr>
            <p:cNvPr id="13" name="TextBox 12"/>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14" name="Group 13"/>
            <p:cNvGrpSpPr/>
            <p:nvPr/>
          </p:nvGrpSpPr>
          <p:grpSpPr>
            <a:xfrm>
              <a:off x="311150" y="2733675"/>
              <a:ext cx="1257300" cy="1466850"/>
              <a:chOff x="311150" y="2733675"/>
              <a:chExt cx="1257300" cy="1466850"/>
            </a:xfrm>
          </p:grpSpPr>
          <p:sp>
            <p:nvSpPr>
              <p:cNvPr id="15" name="Rectangle 14"/>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6" name="Rectangle 15"/>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7" name="Rectangle 16"/>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8" name="Rectangle 17"/>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9" name="Rectangle 18"/>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0" name="Rectangle 19"/>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1" name="Rectangle 20"/>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2" name="Rectangle 21"/>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3" name="Rectangle 22"/>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027509237"/>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D67667D1-62AB-2444-9CA1-E9342BA1AB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1789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6D7D6DBF-F1CB-3F4B-A870-A316D17A92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48265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DC1EE2E3-7A70-1A40-8FBB-0B1BFFBF03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513979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11AC4A7B-422D-2347-A42D-D13FACB7E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59250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184175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
            <a:extLst>
              <a:ext uri="{FF2B5EF4-FFF2-40B4-BE49-F238E27FC236}">
                <a16:creationId xmlns:a16="http://schemas.microsoft.com/office/drawing/2014/main" id="{36FC0480-872C-D243-ACCE-DCDFC16B95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6513" y="3586348"/>
            <a:ext cx="6106454" cy="1754326"/>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يوسف يلتقي</a:t>
            </a:r>
          </a:p>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مع يعقوب</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36512" y="0"/>
            <a:ext cx="9107487" cy="707886"/>
          </a:xfrm>
          <a:prstGeom prst="rect">
            <a:avLst/>
          </a:prstGeom>
          <a:noFill/>
        </p:spPr>
        <p:txBody>
          <a:bodyPr wrap="square">
            <a:spAutoFit/>
          </a:bodyPr>
          <a:lstStyle/>
          <a:p>
            <a:pPr algn="ct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45: 16-46: 34</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76909A5-D9E7-4941-4153-FD48C57A1FD8}"/>
              </a:ext>
            </a:extLst>
          </p:cNvPr>
          <p:cNvGrpSpPr/>
          <p:nvPr/>
        </p:nvGrpSpPr>
        <p:grpSpPr>
          <a:xfrm>
            <a:off x="6054180" y="4360128"/>
            <a:ext cx="3880508" cy="1429276"/>
            <a:chOff x="311150" y="2708120"/>
            <a:chExt cx="3880508" cy="1654364"/>
          </a:xfrm>
        </p:grpSpPr>
        <p:sp>
          <p:nvSpPr>
            <p:cNvPr id="6" name="TextBox 5">
              <a:extLst>
                <a:ext uri="{FF2B5EF4-FFF2-40B4-BE49-F238E27FC236}">
                  <a16:creationId xmlns:a16="http://schemas.microsoft.com/office/drawing/2014/main" id="{93D0695E-ED52-6BB6-A362-89F2221DBDEF}"/>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7" name="Group 6">
              <a:extLst>
                <a:ext uri="{FF2B5EF4-FFF2-40B4-BE49-F238E27FC236}">
                  <a16:creationId xmlns:a16="http://schemas.microsoft.com/office/drawing/2014/main" id="{A65C6320-FE1A-B6B4-D6E0-1B1B860A74F2}"/>
                </a:ext>
              </a:extLst>
            </p:cNvPr>
            <p:cNvGrpSpPr/>
            <p:nvPr/>
          </p:nvGrpSpPr>
          <p:grpSpPr>
            <a:xfrm>
              <a:off x="311150" y="2733675"/>
              <a:ext cx="1257300" cy="1466850"/>
              <a:chOff x="311150" y="2733675"/>
              <a:chExt cx="1257300" cy="1466850"/>
            </a:xfrm>
          </p:grpSpPr>
          <p:sp>
            <p:nvSpPr>
              <p:cNvPr id="8" name="Rectangle 7">
                <a:extLst>
                  <a:ext uri="{FF2B5EF4-FFF2-40B4-BE49-F238E27FC236}">
                    <a16:creationId xmlns:a16="http://schemas.microsoft.com/office/drawing/2014/main" id="{C17540B2-853E-9068-1C49-21CECDDD6FE2}"/>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1643E2F-17C9-AEF4-C7C3-8DA32DF57BEA}"/>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4EF19E9C-16B6-86D6-AC82-71845CEB16C7}"/>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7A6D46D-56CF-7D5B-B999-7E04230336FA}"/>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ACEA28F-514C-4E45-62ED-4F25F8E0D5A2}"/>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724C268-6E4B-D592-BD5F-987995F9388C}"/>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16C2E322-CC9F-81FC-9044-E6CB860D87BB}"/>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BF37A4BE-D620-1F0E-5489-2914B4039DAA}"/>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5AEEE544-7F40-DEE9-248D-32604E433052}"/>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870611668"/>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a:extLst>
              <a:ext uri="{FF2B5EF4-FFF2-40B4-BE49-F238E27FC236}">
                <a16:creationId xmlns:a16="http://schemas.microsoft.com/office/drawing/2014/main" id="{9CCD9AA1-AEB1-0644-8C5D-77EE0D01C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13209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4437B475-7CCE-DE44-9E98-D25A8F249B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69947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124CE76D-CF22-5042-A536-C2745FA045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27598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627BAE7-B014-7340-849E-E10E48C38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865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29233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B31293C5-E6A5-F947-A4DD-8DCE94E109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318240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05D37ECA-4CE1-5C4B-B18C-9E0BEF505F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00442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14270B9F-C2E6-F243-9013-915402FB37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55974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5451B53B-593E-D345-9B8D-CAA3431741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21516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46</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096105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39669"/>
            <a:ext cx="9144000" cy="1247333"/>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يتوجه يعقوب و العائلة إلى مصر</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SA" sz="3600" dirty="0">
                <a:effectLst>
                  <a:glow rad="127000">
                    <a:schemeClr val="tx1"/>
                  </a:glow>
                </a:effectLst>
                <a:ea typeface="ＭＳ Ｐゴシック" charset="0"/>
              </a:rPr>
              <a:t>تكو</a:t>
            </a:r>
            <a:r>
              <a:rPr lang="ar-JO" sz="3600" dirty="0">
                <a:effectLst>
                  <a:glow rad="127000">
                    <a:schemeClr val="tx1"/>
                  </a:glow>
                </a:effectLst>
                <a:ea typeface="ＭＳ Ｐゴシック" charset="0"/>
              </a:rPr>
              <a:t>ين 46</a:t>
            </a:r>
            <a:r>
              <a:rPr lang="en-US" sz="3600" dirty="0">
                <a:effectLst>
                  <a:glow rad="127000">
                    <a:schemeClr val="tx1"/>
                  </a:glow>
                </a:effectLst>
                <a:ea typeface="ＭＳ Ｐゴシック" charset="0"/>
              </a:rPr>
              <a:t>)</a:t>
            </a:r>
          </a:p>
        </p:txBody>
      </p:sp>
      <p:pic>
        <p:nvPicPr>
          <p:cNvPr id="3" name="Picture 2"/>
          <p:cNvPicPr>
            <a:picLocks noChangeAspect="1"/>
          </p:cNvPicPr>
          <p:nvPr/>
        </p:nvPicPr>
        <p:blipFill>
          <a:blip r:embed="rId3"/>
          <a:stretch>
            <a:fillRect/>
          </a:stretch>
        </p:blipFill>
        <p:spPr>
          <a:xfrm>
            <a:off x="400176" y="116420"/>
            <a:ext cx="8128000" cy="5283200"/>
          </a:xfrm>
          <a:prstGeom prst="rect">
            <a:avLst/>
          </a:prstGeom>
        </p:spPr>
      </p:pic>
    </p:spTree>
    <p:extLst>
      <p:ext uri="{BB962C8B-B14F-4D97-AF65-F5344CB8AC3E}">
        <p14:creationId xmlns:p14="http://schemas.microsoft.com/office/powerpoint/2010/main" val="1258587715"/>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CD92F1F-9786-5641-9F60-2B43300C41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97606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06C29290-D939-144B-8A5C-074A97FE61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84974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95D6D8A1-71B4-B345-BA37-E6E8C3CFD5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05873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DBB6F7CA-7BE6-204D-B4E7-B03C52384F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342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83815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CC061E38-6057-6C47-BE0C-4D8CCA3A9D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68828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28B9018-B525-CA44-8CEE-5E89E0A98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4616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800C05FD-FBA2-A642-BDCE-9532B0A6C8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8901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D2290F96-7A29-974A-9B51-612D558BAB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23425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0D4D761-D298-A64D-A7B5-42EE0AF59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54644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525E3B48-3B97-BC49-B585-EA015528E8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38998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534505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47</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428110336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9144000" cy="544313"/>
          </a:xfrm>
          <a:effectLst/>
        </p:spPr>
        <p:txBody>
          <a:bodyPr anchor="t"/>
          <a:lstStyle/>
          <a:p>
            <a:pPr eaLnBrk="1" hangingPunct="1">
              <a:defRPr/>
            </a:pPr>
            <a:r>
              <a:rPr lang="ar-JO" sz="36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يوسف مثال المسيح</a:t>
            </a:r>
            <a:endParaRPr lang="en-US" sz="36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22692" y="655714"/>
            <a:ext cx="7874000" cy="6184900"/>
          </a:xfrm>
          <a:prstGeom prst="rect">
            <a:avLst/>
          </a:prstGeom>
        </p:spPr>
      </p:pic>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chemeClr val="bg1"/>
                </a:solidFill>
                <a:latin typeface="Arial" panose="020B0604020202020204" pitchFamily="34" charset="0"/>
                <a:cs typeface="Arial" panose="020B0604020202020204" pitchFamily="34" charset="0"/>
              </a:rPr>
              <a:t>97ب</a:t>
            </a:r>
            <a:endParaRPr lang="en-US" altLang="zh-CN" b="1" dirty="0">
              <a:solidFill>
                <a:schemeClr val="bg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EEF255B-6E10-FE8B-3203-A7F8E4F590DF}"/>
              </a:ext>
            </a:extLst>
          </p:cNvPr>
          <p:cNvGrpSpPr/>
          <p:nvPr/>
        </p:nvGrpSpPr>
        <p:grpSpPr>
          <a:xfrm>
            <a:off x="914400" y="1280160"/>
            <a:ext cx="7478470" cy="5097490"/>
            <a:chOff x="914400" y="1280160"/>
            <a:chExt cx="7478470" cy="5097490"/>
          </a:xfrm>
        </p:grpSpPr>
        <p:sp>
          <p:nvSpPr>
            <p:cNvPr id="4" name="Oval 3">
              <a:extLst>
                <a:ext uri="{FF2B5EF4-FFF2-40B4-BE49-F238E27FC236}">
                  <a16:creationId xmlns:a16="http://schemas.microsoft.com/office/drawing/2014/main" id="{BFBC1459-4586-E88C-92FC-826D8F3D371E}"/>
                </a:ext>
              </a:extLst>
            </p:cNvPr>
            <p:cNvSpPr/>
            <p:nvPr/>
          </p:nvSpPr>
          <p:spPr bwMode="auto">
            <a:xfrm>
              <a:off x="1323703" y="1280160"/>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6" name="Oval 5">
              <a:extLst>
                <a:ext uri="{FF2B5EF4-FFF2-40B4-BE49-F238E27FC236}">
                  <a16:creationId xmlns:a16="http://schemas.microsoft.com/office/drawing/2014/main" id="{5F6EE1CF-6602-5797-86DB-0CA221AF235E}"/>
                </a:ext>
              </a:extLst>
            </p:cNvPr>
            <p:cNvSpPr/>
            <p:nvPr/>
          </p:nvSpPr>
          <p:spPr bwMode="auto">
            <a:xfrm>
              <a:off x="1907704" y="4293096"/>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7" name="Oval 6">
              <a:extLst>
                <a:ext uri="{FF2B5EF4-FFF2-40B4-BE49-F238E27FC236}">
                  <a16:creationId xmlns:a16="http://schemas.microsoft.com/office/drawing/2014/main" id="{B963BF69-9D97-333C-89A7-692A32393C6E}"/>
                </a:ext>
              </a:extLst>
            </p:cNvPr>
            <p:cNvSpPr/>
            <p:nvPr/>
          </p:nvSpPr>
          <p:spPr bwMode="auto">
            <a:xfrm>
              <a:off x="6804248" y="4149080"/>
              <a:ext cx="862148" cy="818606"/>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C9705A5B-5F8A-D32C-642C-96C6C4A1B147}"/>
                </a:ext>
              </a:extLst>
            </p:cNvPr>
            <p:cNvSpPr/>
            <p:nvPr/>
          </p:nvSpPr>
          <p:spPr bwMode="auto">
            <a:xfrm>
              <a:off x="914400" y="3379808"/>
              <a:ext cx="1782501" cy="486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D0660826-FAE1-6692-E452-4F59798365AD}"/>
                </a:ext>
              </a:extLst>
            </p:cNvPr>
            <p:cNvSpPr/>
            <p:nvPr/>
          </p:nvSpPr>
          <p:spPr bwMode="auto">
            <a:xfrm>
              <a:off x="1547664" y="4743174"/>
              <a:ext cx="1782501" cy="4861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10" name="Rectangle 9">
              <a:extLst>
                <a:ext uri="{FF2B5EF4-FFF2-40B4-BE49-F238E27FC236}">
                  <a16:creationId xmlns:a16="http://schemas.microsoft.com/office/drawing/2014/main" id="{D1966B91-720F-FD4F-509E-13B8D5DD18F6}"/>
                </a:ext>
              </a:extLst>
            </p:cNvPr>
            <p:cNvSpPr/>
            <p:nvPr/>
          </p:nvSpPr>
          <p:spPr bwMode="auto">
            <a:xfrm>
              <a:off x="5868144" y="4583576"/>
              <a:ext cx="2164686" cy="5556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1BCB304F-8414-EAD1-76D2-94F9C3045D3C}"/>
                </a:ext>
              </a:extLst>
            </p:cNvPr>
            <p:cNvSpPr/>
            <p:nvPr/>
          </p:nvSpPr>
          <p:spPr bwMode="auto">
            <a:xfrm>
              <a:off x="4785466" y="5445223"/>
              <a:ext cx="2164686" cy="93242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49D56F47-8BD3-7E77-CDF4-204B29FD1A27}"/>
                </a:ext>
              </a:extLst>
            </p:cNvPr>
            <p:cNvSpPr/>
            <p:nvPr/>
          </p:nvSpPr>
          <p:spPr bwMode="auto">
            <a:xfrm>
              <a:off x="7106856" y="2924944"/>
              <a:ext cx="1286014" cy="127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grpSp>
      <p:sp>
        <p:nvSpPr>
          <p:cNvPr id="13" name="Rectangle 12">
            <a:extLst>
              <a:ext uri="{FF2B5EF4-FFF2-40B4-BE49-F238E27FC236}">
                <a16:creationId xmlns:a16="http://schemas.microsoft.com/office/drawing/2014/main" id="{6046FC2E-75CC-95F9-B20C-B729CBCB1F2A}"/>
              </a:ext>
            </a:extLst>
          </p:cNvPr>
          <p:cNvSpPr/>
          <p:nvPr/>
        </p:nvSpPr>
        <p:spPr bwMode="auto">
          <a:xfrm>
            <a:off x="2465408" y="1095029"/>
            <a:ext cx="4734045" cy="1023138"/>
          </a:xfrm>
          <a:prstGeom prst="rect">
            <a:avLst/>
          </a:prstGeom>
          <a:solidFill>
            <a:srgbClr val="EBE8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a:ln>
                <a:noFill/>
              </a:ln>
              <a:solidFill>
                <a:schemeClr val="tx1"/>
              </a:solidFill>
              <a:effectLst/>
              <a:latin typeface="Arial" panose="020B0604020202020204" pitchFamily="34" charset="0"/>
              <a:ea typeface="ＭＳ Ｐゴシック" pitchFamily="-112" charset="-128"/>
              <a:cs typeface="ＭＳ Ｐゴシック" pitchFamily="-112" charset="-128"/>
            </a:endParaRPr>
          </a:p>
        </p:txBody>
      </p:sp>
      <p:sp>
        <p:nvSpPr>
          <p:cNvPr id="3" name="Title 1">
            <a:extLst>
              <a:ext uri="{FF2B5EF4-FFF2-40B4-BE49-F238E27FC236}">
                <a16:creationId xmlns:a16="http://schemas.microsoft.com/office/drawing/2014/main" id="{F97C736E-06E7-92CA-22A2-E6DDB8C796DC}"/>
              </a:ext>
            </a:extLst>
          </p:cNvPr>
          <p:cNvSpPr txBox="1">
            <a:spLocks/>
          </p:cNvSpPr>
          <p:nvPr/>
        </p:nvSpPr>
        <p:spPr bwMode="auto">
          <a:xfrm>
            <a:off x="775690" y="1246360"/>
            <a:ext cx="1869914" cy="829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2400" b="1" kern="0" spc="-120" dirty="0">
                <a:solidFill>
                  <a:schemeClr val="tx1"/>
                </a:solidFill>
                <a:latin typeface="Arial" panose="020B0604020202020204" pitchFamily="34" charset="0"/>
                <a:ea typeface="ＭＳ Ｐゴシック"/>
                <a:cs typeface="Arial" panose="020B0604020202020204" pitchFamily="34" charset="0"/>
              </a:rPr>
              <a:t>ابن الله</a:t>
            </a:r>
            <a:endParaRPr lang="en-US" sz="24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98DC1504-0226-4314-CAA1-5E148A405AFF}"/>
              </a:ext>
            </a:extLst>
          </p:cNvPr>
          <p:cNvSpPr txBox="1">
            <a:spLocks/>
          </p:cNvSpPr>
          <p:nvPr/>
        </p:nvSpPr>
        <p:spPr bwMode="auto">
          <a:xfrm>
            <a:off x="3844687" y="1052737"/>
            <a:ext cx="1869914" cy="355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2000" b="1" kern="0" spc="-120" dirty="0">
                <a:solidFill>
                  <a:schemeClr val="tx1"/>
                </a:solidFill>
                <a:latin typeface="Arial" panose="020B0604020202020204" pitchFamily="34" charset="0"/>
                <a:ea typeface="ＭＳ Ｐゴシック"/>
                <a:cs typeface="Arial" panose="020B0604020202020204" pitchFamily="34" charset="0"/>
              </a:rPr>
              <a:t>يسوع المسيح</a:t>
            </a:r>
            <a:endParaRPr lang="en-US" sz="20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16" name="Title 1">
            <a:extLst>
              <a:ext uri="{FF2B5EF4-FFF2-40B4-BE49-F238E27FC236}">
                <a16:creationId xmlns:a16="http://schemas.microsoft.com/office/drawing/2014/main" id="{2AF2532E-2CDE-0E01-BBE5-218FD077469B}"/>
              </a:ext>
            </a:extLst>
          </p:cNvPr>
          <p:cNvSpPr txBox="1">
            <a:spLocks/>
          </p:cNvSpPr>
          <p:nvPr/>
        </p:nvSpPr>
        <p:spPr bwMode="auto">
          <a:xfrm>
            <a:off x="2782679" y="1390193"/>
            <a:ext cx="3993931" cy="5016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en-US" sz="3600" b="1" kern="0" spc="-120" dirty="0">
                <a:solidFill>
                  <a:schemeClr val="tx1"/>
                </a:solidFill>
                <a:latin typeface="Arial" panose="020B0604020202020204" pitchFamily="34" charset="0"/>
                <a:ea typeface="ＭＳ Ｐゴシック"/>
                <a:cs typeface="Arial" panose="020B0604020202020204" pitchFamily="34" charset="0"/>
              </a:rPr>
              <a:t>"</a:t>
            </a:r>
            <a:r>
              <a:rPr lang="ar-JO" sz="3600" b="1" kern="0" spc="-120" dirty="0">
                <a:solidFill>
                  <a:schemeClr val="tx1"/>
                </a:solidFill>
                <a:latin typeface="Arial" panose="020B0604020202020204" pitchFamily="34" charset="0"/>
                <a:ea typeface="ＭＳ Ｐゴシック"/>
                <a:cs typeface="Arial" panose="020B0604020202020204" pitchFamily="34" charset="0"/>
              </a:rPr>
              <a:t>رب الكل</a:t>
            </a:r>
            <a:r>
              <a:rPr lang="en-US" sz="3600" b="1" kern="0" spc="-120" dirty="0">
                <a:solidFill>
                  <a:schemeClr val="tx1"/>
                </a:solidFill>
                <a:latin typeface="Arial" panose="020B0604020202020204" pitchFamily="34" charset="0"/>
                <a:ea typeface="ＭＳ Ｐゴシック"/>
                <a:cs typeface="Arial" panose="020B0604020202020204" pitchFamily="34" charset="0"/>
              </a:rPr>
              <a:t>"!</a:t>
            </a:r>
          </a:p>
        </p:txBody>
      </p:sp>
      <p:sp>
        <p:nvSpPr>
          <p:cNvPr id="17" name="Title 1">
            <a:extLst>
              <a:ext uri="{FF2B5EF4-FFF2-40B4-BE49-F238E27FC236}">
                <a16:creationId xmlns:a16="http://schemas.microsoft.com/office/drawing/2014/main" id="{DBE1C696-6687-AA46-9993-604821B7D53C}"/>
              </a:ext>
            </a:extLst>
          </p:cNvPr>
          <p:cNvSpPr txBox="1">
            <a:spLocks/>
          </p:cNvSpPr>
          <p:nvPr/>
        </p:nvSpPr>
        <p:spPr bwMode="auto">
          <a:xfrm>
            <a:off x="683172" y="3428999"/>
            <a:ext cx="2364828" cy="5544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 ابن الله</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ولد كطفل صغير</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18" name="Title 1">
            <a:extLst>
              <a:ext uri="{FF2B5EF4-FFF2-40B4-BE49-F238E27FC236}">
                <a16:creationId xmlns:a16="http://schemas.microsoft.com/office/drawing/2014/main" id="{49D1C715-2A05-9380-509D-95841C002CAB}"/>
              </a:ext>
            </a:extLst>
          </p:cNvPr>
          <p:cNvSpPr txBox="1">
            <a:spLocks/>
          </p:cNvSpPr>
          <p:nvPr/>
        </p:nvSpPr>
        <p:spPr bwMode="auto">
          <a:xfrm>
            <a:off x="1979712" y="4725144"/>
            <a:ext cx="1869914" cy="5930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خدم الناس</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19" name="Title 1">
            <a:extLst>
              <a:ext uri="{FF2B5EF4-FFF2-40B4-BE49-F238E27FC236}">
                <a16:creationId xmlns:a16="http://schemas.microsoft.com/office/drawing/2014/main" id="{EA965765-331F-2265-65F4-52A36FF86B09}"/>
              </a:ext>
            </a:extLst>
          </p:cNvPr>
          <p:cNvSpPr txBox="1">
            <a:spLocks/>
          </p:cNvSpPr>
          <p:nvPr/>
        </p:nvSpPr>
        <p:spPr bwMode="auto">
          <a:xfrm>
            <a:off x="4716016" y="5589239"/>
            <a:ext cx="1869914" cy="10322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مات على الصليب من أجل خطايانا</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20" name="Title 1">
            <a:extLst>
              <a:ext uri="{FF2B5EF4-FFF2-40B4-BE49-F238E27FC236}">
                <a16:creationId xmlns:a16="http://schemas.microsoft.com/office/drawing/2014/main" id="{7440E184-8BA4-777E-7B3C-40B69A9B3C7D}"/>
              </a:ext>
            </a:extLst>
          </p:cNvPr>
          <p:cNvSpPr txBox="1">
            <a:spLocks/>
          </p:cNvSpPr>
          <p:nvPr/>
        </p:nvSpPr>
        <p:spPr bwMode="auto">
          <a:xfrm>
            <a:off x="5822732" y="4326190"/>
            <a:ext cx="2389416" cy="897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 قام من بين الأموات</a:t>
            </a:r>
            <a:br>
              <a:rPr lang="ar-JO" sz="1800" b="1" kern="0" spc="-120" dirty="0">
                <a:solidFill>
                  <a:schemeClr val="tx1"/>
                </a:solidFill>
                <a:latin typeface="Arial" panose="020B0604020202020204" pitchFamily="34" charset="0"/>
                <a:ea typeface="ＭＳ Ｐゴシック"/>
                <a:cs typeface="Arial" panose="020B0604020202020204" pitchFamily="34" charset="0"/>
              </a:rPr>
            </a:br>
            <a:r>
              <a:rPr lang="ar-JO" sz="1800" b="1" kern="0" spc="-120" dirty="0">
                <a:solidFill>
                  <a:schemeClr val="tx1"/>
                </a:solidFill>
                <a:latin typeface="Arial" panose="020B0604020202020204" pitchFamily="34" charset="0"/>
                <a:ea typeface="ＭＳ Ｐゴシック"/>
                <a:cs typeface="Arial" panose="020B0604020202020204" pitchFamily="34" charset="0"/>
              </a:rPr>
              <a:t>وعاد الى السماء</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
        <p:nvSpPr>
          <p:cNvPr id="21" name="Title 1">
            <a:extLst>
              <a:ext uri="{FF2B5EF4-FFF2-40B4-BE49-F238E27FC236}">
                <a16:creationId xmlns:a16="http://schemas.microsoft.com/office/drawing/2014/main" id="{59127FF2-EAEB-E8CF-E46B-B59AE72E8C41}"/>
              </a:ext>
            </a:extLst>
          </p:cNvPr>
          <p:cNvSpPr txBox="1">
            <a:spLocks/>
          </p:cNvSpPr>
          <p:nvPr/>
        </p:nvSpPr>
        <p:spPr bwMode="auto">
          <a:xfrm>
            <a:off x="7094482" y="2852935"/>
            <a:ext cx="1435663" cy="11409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321311"/>
            <a:r>
              <a:rPr lang="ar-JO" sz="1800" b="1" kern="0" spc="-120" dirty="0">
                <a:solidFill>
                  <a:schemeClr val="tx1"/>
                </a:solidFill>
                <a:latin typeface="Arial" panose="020B0604020202020204" pitchFamily="34" charset="0"/>
                <a:ea typeface="ＭＳ Ｐゴシック"/>
                <a:cs typeface="Arial" panose="020B0604020202020204" pitchFamily="34" charset="0"/>
              </a:rPr>
              <a:t>يسوع المسيح ، الآن في أعلى مكان في السماء</a:t>
            </a:r>
            <a:endParaRPr lang="en-US" sz="1800" b="1" kern="0" spc="-120" dirty="0">
              <a:solidFill>
                <a:schemeClr val="tx1"/>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117138881"/>
      </p:ext>
    </p:extLst>
  </p:cSld>
  <p:clrMapOvr>
    <a:masterClrMapping/>
  </p:clrMapOvr>
  <p:transition spd="med">
    <p:randomBar dir="vert"/>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varis - Wikipedia">
            <a:extLst>
              <a:ext uri="{FF2B5EF4-FFF2-40B4-BE49-F238E27FC236}">
                <a16:creationId xmlns:a16="http://schemas.microsoft.com/office/drawing/2014/main" id="{25D583B8-BBB5-654A-8AE0-53E63B2ECA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092"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2200" y="570035"/>
            <a:ext cx="2627784" cy="2232248"/>
          </a:xfrm>
        </p:spPr>
        <p:txBody>
          <a:bodyPr/>
          <a:lstStyle/>
          <a:p>
            <a:r>
              <a:rPr lang="ar-JO" dirty="0">
                <a:solidFill>
                  <a:schemeClr val="bg1"/>
                </a:solidFill>
                <a:effectLst>
                  <a:glow rad="355600">
                    <a:schemeClr val="tx1"/>
                  </a:glow>
                </a:effectLst>
                <a:cs typeface="Arial" panose="020B0604020202020204" pitchFamily="34" charset="0"/>
              </a:rPr>
              <a:t>مدينة</a:t>
            </a:r>
            <a:br>
              <a:rPr lang="ar-JO" dirty="0">
                <a:solidFill>
                  <a:schemeClr val="bg1"/>
                </a:solidFill>
                <a:effectLst>
                  <a:glow rad="355600">
                    <a:schemeClr val="tx1"/>
                  </a:glow>
                </a:effectLst>
                <a:cs typeface="Arial" panose="020B0604020202020204" pitchFamily="34" charset="0"/>
              </a:rPr>
            </a:br>
            <a:r>
              <a:rPr lang="ar-JO" dirty="0">
                <a:solidFill>
                  <a:schemeClr val="bg1"/>
                </a:solidFill>
                <a:effectLst>
                  <a:glow rad="355600">
                    <a:schemeClr val="tx1"/>
                  </a:glow>
                </a:effectLst>
                <a:cs typeface="Arial" panose="020B0604020202020204" pitchFamily="34" charset="0"/>
              </a:rPr>
              <a:t>أفاريس</a:t>
            </a:r>
            <a:endParaRPr lang="en-US" dirty="0">
              <a:solidFill>
                <a:schemeClr val="bg1"/>
              </a:solidFill>
              <a:effectLst>
                <a:glow rad="355600">
                  <a:schemeClr val="tx1"/>
                </a:glow>
              </a:effectLst>
              <a:cs typeface="Arial" panose="020B0604020202020204" pitchFamily="34" charset="0"/>
            </a:endParaRPr>
          </a:p>
        </p:txBody>
      </p:sp>
      <p:sp>
        <p:nvSpPr>
          <p:cNvPr id="3" name="Curved Left Arrow 2">
            <a:extLst>
              <a:ext uri="{FF2B5EF4-FFF2-40B4-BE49-F238E27FC236}">
                <a16:creationId xmlns:a16="http://schemas.microsoft.com/office/drawing/2014/main" id="{F91D4077-8DEE-414C-9EC7-8D9A0303E032}"/>
              </a:ext>
            </a:extLst>
          </p:cNvPr>
          <p:cNvSpPr/>
          <p:nvPr/>
        </p:nvSpPr>
        <p:spPr bwMode="auto">
          <a:xfrm rot="4424694">
            <a:off x="5979756" y="1735699"/>
            <a:ext cx="874069" cy="2957157"/>
          </a:xfrm>
          <a:prstGeom prst="curvedLef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2198745835"/>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0135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12 Tribes of Israel on a Seal From Egypt? - Patterns of Evidence: The Moses  Controversy">
            <a:extLst>
              <a:ext uri="{FF2B5EF4-FFF2-40B4-BE49-F238E27FC236}">
                <a16:creationId xmlns:a16="http://schemas.microsoft.com/office/drawing/2014/main" id="{BF3AF915-EFDF-4B4A-A69F-8AA1834A706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6" y="0"/>
            <a:ext cx="9144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2313" y="2045129"/>
            <a:ext cx="2731800" cy="2232248"/>
          </a:xfrm>
        </p:spPr>
        <p:txBody>
          <a:bodyPr/>
          <a:lstStyle/>
          <a:p>
            <a:r>
              <a:rPr lang="ar-JO" dirty="0">
                <a:solidFill>
                  <a:schemeClr val="bg1"/>
                </a:solidFill>
                <a:effectLst>
                  <a:glow rad="355600">
                    <a:schemeClr val="tx1"/>
                  </a:glow>
                </a:effectLst>
                <a:cs typeface="Arial" panose="020B0604020202020204" pitchFamily="34" charset="0"/>
              </a:rPr>
              <a:t>مدينة أفاريس</a:t>
            </a:r>
            <a:endParaRPr lang="en-US" dirty="0">
              <a:solidFill>
                <a:schemeClr val="bg1"/>
              </a:solidFill>
              <a:effectLst>
                <a:glow rad="355600">
                  <a:schemeClr val="tx1"/>
                </a:glow>
              </a:effectLst>
              <a:cs typeface="Arial" panose="020B0604020202020204" pitchFamily="34" charset="0"/>
            </a:endParaRPr>
          </a:p>
        </p:txBody>
      </p:sp>
      <p:sp>
        <p:nvSpPr>
          <p:cNvPr id="8" name="Title 1">
            <a:extLst>
              <a:ext uri="{FF2B5EF4-FFF2-40B4-BE49-F238E27FC236}">
                <a16:creationId xmlns:a16="http://schemas.microsoft.com/office/drawing/2014/main" id="{D73EE90A-6416-B444-B9EC-1429F3E94996}"/>
              </a:ext>
            </a:extLst>
          </p:cNvPr>
          <p:cNvSpPr txBox="1">
            <a:spLocks/>
          </p:cNvSpPr>
          <p:nvPr/>
        </p:nvSpPr>
        <p:spPr bwMode="auto">
          <a:xfrm>
            <a:off x="5556094" y="-125909"/>
            <a:ext cx="2964945"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ما دون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رعمسيس</a:t>
            </a:r>
            <a:endParaRPr kumimoji="0" lang="en-US" sz="4400" b="1" u="none" strike="noStrike" kern="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1A71D22-66B5-CC4A-9459-A1C72B7466D4}"/>
              </a:ext>
            </a:extLst>
          </p:cNvPr>
          <p:cNvSpPr txBox="1"/>
          <p:nvPr/>
        </p:nvSpPr>
        <p:spPr>
          <a:xfrm>
            <a:off x="107504" y="5797713"/>
            <a:ext cx="8964488" cy="707886"/>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"أنماط الأدلة" فيلم تيموثي ماهوني (أفلام الرجل المفكر، 2015) يقدم أدلة أثرية مذهلة على النزوح المبكر الذي اكتشفه الدكتور ديفيد روهل ، عالم المصريات اللاأدري.</a:t>
            </a:r>
            <a:endParaRPr kumimoji="0" lang="en-US" altLang="zh-CN"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79787050"/>
      </p:ext>
    </p:extLst>
  </p:cSld>
  <p:clrMapOvr>
    <a:masterClrMapping/>
  </p:clrMapOvr>
  <p:transition spd="med">
    <p:randomBar dir="vert"/>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0"/>
            <a:ext cx="9068430" cy="6858000"/>
          </a:xfrm>
          <a:prstGeom prst="rect">
            <a:avLst/>
          </a:prstGeom>
        </p:spPr>
      </p:pic>
      <p:sp>
        <p:nvSpPr>
          <p:cNvPr id="2" name="Title 1"/>
          <p:cNvSpPr>
            <a:spLocks noGrp="1"/>
          </p:cNvSpPr>
          <p:nvPr>
            <p:ph type="title"/>
          </p:nvPr>
        </p:nvSpPr>
        <p:spPr>
          <a:xfrm>
            <a:off x="6372200" y="692696"/>
            <a:ext cx="2627784" cy="2232248"/>
          </a:xfrm>
        </p:spPr>
        <p:txBody>
          <a:bodyPr/>
          <a:lstStyle/>
          <a:p>
            <a:r>
              <a:rPr lang="ar-JO" dirty="0">
                <a:solidFill>
                  <a:schemeClr val="bg1"/>
                </a:solidFill>
                <a:effectLst>
                  <a:glow rad="355600">
                    <a:schemeClr val="tx1"/>
                  </a:glow>
                </a:effectLst>
                <a:cs typeface="Arial" panose="020B0604020202020204" pitchFamily="34" charset="0"/>
              </a:rPr>
              <a:t>مدينة أفاريس</a:t>
            </a:r>
            <a:endParaRPr lang="en-US" dirty="0">
              <a:solidFill>
                <a:schemeClr val="bg1"/>
              </a:solidFill>
              <a:effectLst>
                <a:glow rad="355600">
                  <a:schemeClr val="tx1"/>
                </a:glow>
              </a:effectLst>
              <a:cs typeface="Arial" panose="020B0604020202020204" pitchFamily="34" charset="0"/>
            </a:endParaRPr>
          </a:p>
        </p:txBody>
      </p:sp>
      <p:sp>
        <p:nvSpPr>
          <p:cNvPr id="6" name="Title 1"/>
          <p:cNvSpPr txBox="1">
            <a:spLocks/>
          </p:cNvSpPr>
          <p:nvPr/>
        </p:nvSpPr>
        <p:spPr bwMode="auto">
          <a:xfrm>
            <a:off x="19410" y="4176464"/>
            <a:ext cx="3756217" cy="25922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صدفة؟</a:t>
            </a:r>
            <a:endParaRPr kumimoji="0" lang="en-US" sz="36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19410" y="0"/>
            <a:ext cx="5688632" cy="4464496"/>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لقد قيل إن النزوح ليس حدثًا تاريخيًا، وأن العبرانيين لم يكونوا هناك أبدًا في العدد الموصوف، ومع ذلك نمت مدينة أفاريس في الدلتا المصرية بسرعة كبيرة لتصبح واحدة من أكبر المدن في العالم القديم، مع عدد كبير من السكان الناطقون بالسامية، في وقت قريب من وضع الكتاب المقدس لإسرائيل في مصر .</a:t>
            </a:r>
            <a:endParaRPr kumimoji="0" lang="en-US" sz="2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3877729"/>
      </p:ext>
    </p:extLst>
  </p:cSld>
  <p:clrMapOvr>
    <a:masterClrMapping/>
  </p:clrMapOvr>
  <p:transition spd="med">
    <p:randomBar dir="vert"/>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dirty="0">
                <a:solidFill>
                  <a:schemeClr val="bg1"/>
                </a:solidFill>
                <a:cs typeface="Arial" panose="020B0604020202020204" pitchFamily="34" charset="0"/>
              </a:rPr>
              <a:t>يقع هذا القصر المكون من 12 عمودًا </a:t>
            </a:r>
            <a:br>
              <a:rPr lang="ar-JO" sz="3600" dirty="0">
                <a:solidFill>
                  <a:schemeClr val="bg1"/>
                </a:solidFill>
                <a:cs typeface="Arial" panose="020B0604020202020204" pitchFamily="34" charset="0"/>
              </a:rPr>
            </a:br>
            <a:r>
              <a:rPr lang="ar-JO" sz="3600" dirty="0">
                <a:solidFill>
                  <a:schemeClr val="bg1"/>
                </a:solidFill>
                <a:cs typeface="Arial" panose="020B0604020202020204" pitchFamily="34" charset="0"/>
              </a:rPr>
              <a:t>أمام 12 قبرًا خلفه مباشرةً</a:t>
            </a:r>
            <a:endParaRPr lang="en-US" sz="3600" dirty="0">
              <a:solidFill>
                <a:schemeClr val="bg1"/>
              </a:solidFill>
              <a:effectLst>
                <a:glow rad="355600">
                  <a:schemeClr val="tx1"/>
                </a:glow>
              </a:effectLst>
              <a:cs typeface="Arial" panose="020B0604020202020204" pitchFamily="34" charset="0"/>
            </a:endParaRPr>
          </a:p>
        </p:txBody>
      </p:sp>
      <p:pic>
        <p:nvPicPr>
          <p:cNvPr id="21506" name="Picture 2" descr="12 Tribes of Israel on a Seal From Egypt? - Patterns of Evidence: The Moses  Controversy">
            <a:extLst>
              <a:ext uri="{FF2B5EF4-FFF2-40B4-BE49-F238E27FC236}">
                <a16:creationId xmlns:a16="http://schemas.microsoft.com/office/drawing/2014/main" id="{1F25FC0B-8748-7049-8CD3-8DD006AFB1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2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844161"/>
      </p:ext>
    </p:extLst>
  </p:cSld>
  <p:clrMapOvr>
    <a:masterClrMapping/>
  </p:clrMapOvr>
  <p:transition spd="med">
    <p:randomBar dir="vert"/>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56" y="5335792"/>
            <a:ext cx="8964488" cy="1237129"/>
          </a:xfrm>
          <a:solidFill>
            <a:srgbClr val="000000"/>
          </a:solidFill>
        </p:spPr>
        <p:txBody>
          <a:bodyPr/>
          <a:lstStyle/>
          <a:p>
            <a:r>
              <a:rPr lang="ar-JO" sz="3600" dirty="0">
                <a:solidFill>
                  <a:schemeClr val="bg1"/>
                </a:solidFill>
                <a:cs typeface="Arial" panose="020B0604020202020204" pitchFamily="34" charset="0"/>
              </a:rPr>
              <a:t>12 سبط من إسرائيل على ختم من أفاريس مصر؟</a:t>
            </a:r>
            <a:endParaRPr lang="en-US" sz="3600" dirty="0">
              <a:solidFill>
                <a:schemeClr val="bg1"/>
              </a:solidFill>
              <a:effectLst>
                <a:glow rad="355600">
                  <a:schemeClr val="tx1"/>
                </a:glow>
              </a:effectLst>
              <a:cs typeface="Arial" panose="020B0604020202020204" pitchFamily="34" charset="0"/>
            </a:endParaRPr>
          </a:p>
        </p:txBody>
      </p:sp>
      <p:pic>
        <p:nvPicPr>
          <p:cNvPr id="22530" name="Picture 2" descr="12 Tribes of Israel on a Seal From Egypt?">
            <a:extLst>
              <a:ext uri="{FF2B5EF4-FFF2-40B4-BE49-F238E27FC236}">
                <a16:creationId xmlns:a16="http://schemas.microsoft.com/office/drawing/2014/main" id="{81024B62-3AB4-B043-BFF1-7D6037BE77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93314"/>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60832"/>
      </p:ext>
    </p:extLst>
  </p:cSld>
  <p:clrMapOvr>
    <a:masterClrMapping/>
  </p:clrMapOvr>
  <p:transition spd="med">
    <p:randomBar dir="vert"/>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
            <a:ext cx="9144000" cy="6795958"/>
          </a:xfrm>
          <a:prstGeom prst="rect">
            <a:avLst/>
          </a:prstGeom>
        </p:spPr>
      </p:pic>
      <p:sp>
        <p:nvSpPr>
          <p:cNvPr id="2" name="Title 1"/>
          <p:cNvSpPr>
            <a:spLocks noGrp="1"/>
          </p:cNvSpPr>
          <p:nvPr>
            <p:ph type="title"/>
          </p:nvPr>
        </p:nvSpPr>
        <p:spPr>
          <a:xfrm>
            <a:off x="17384" y="2470826"/>
            <a:ext cx="9109230" cy="831711"/>
          </a:xfrm>
          <a:solidFill>
            <a:srgbClr val="000000"/>
          </a:solidFill>
        </p:spPr>
        <p:txBody>
          <a:bodyPr/>
          <a:lstStyle/>
          <a:p>
            <a:r>
              <a:rPr lang="ar-JO" dirty="0">
                <a:solidFill>
                  <a:srgbClr val="FFFF00"/>
                </a:solidFill>
                <a:effectLst>
                  <a:glow rad="355600">
                    <a:schemeClr val="tx1"/>
                  </a:glow>
                </a:effectLst>
                <a:cs typeface="Arial" panose="020B0604020202020204" pitchFamily="34" charset="0"/>
              </a:rPr>
              <a:t>هل كان هذا قصر يوسف؟</a:t>
            </a:r>
            <a:endParaRPr lang="en-US" dirty="0">
              <a:solidFill>
                <a:srgbClr val="FFFF00"/>
              </a:solidFill>
              <a:effectLst>
                <a:glow rad="355600">
                  <a:schemeClr val="tx1"/>
                </a:glow>
              </a:effectLst>
              <a:cs typeface="Arial" panose="020B0604020202020204" pitchFamily="34" charset="0"/>
            </a:endParaRPr>
          </a:p>
        </p:txBody>
      </p:sp>
      <p:sp>
        <p:nvSpPr>
          <p:cNvPr id="5" name="Title 1"/>
          <p:cNvSpPr txBox="1">
            <a:spLocks/>
          </p:cNvSpPr>
          <p:nvPr/>
        </p:nvSpPr>
        <p:spPr bwMode="auto">
          <a:xfrm>
            <a:off x="17384" y="19352"/>
            <a:ext cx="9109231" cy="25922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 الكشف عن قصر مصري في أفاريس، لكن ساكنه لم يكن مصريًا.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الواضح أنها تخص مسؤولاً رفيع المستوى كان مهماً للغاية.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يمنح شخص ما قصرًا مثل هذا، فهذا يعني أنه تم تكريمه لما فعله من أجل الدولة.</a:t>
            </a:r>
            <a:endParaRPr kumimoji="0" lang="en-US" sz="28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477449"/>
      </p:ext>
    </p:extLst>
  </p:cSld>
  <p:clrMapOvr>
    <a:masterClrMapping/>
  </p:clrMapOvr>
  <p:transition spd="med">
    <p:randomBar dir="vert"/>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dirty="0">
                <a:solidFill>
                  <a:schemeClr val="bg1"/>
                </a:solidFill>
                <a:effectLst>
                  <a:glow rad="355600">
                    <a:schemeClr val="tx1"/>
                  </a:glow>
                </a:effectLst>
                <a:cs typeface="Arial" panose="020B0604020202020204" pitchFamily="34" charset="0"/>
              </a:rPr>
              <a:t>تم اكتشاف 12 قبر معاً</a:t>
            </a:r>
            <a:endParaRPr lang="en-US" dirty="0">
              <a:solidFill>
                <a:schemeClr val="bg1"/>
              </a:solidFill>
              <a:effectLst>
                <a:glow rad="355600">
                  <a:schemeClr val="tx1"/>
                </a:glow>
              </a:effectLst>
              <a:cs typeface="Arial" panose="020B0604020202020204" pitchFamily="34" charset="0"/>
            </a:endParaRPr>
          </a:p>
        </p:txBody>
      </p:sp>
      <p:pic>
        <p:nvPicPr>
          <p:cNvPr id="20482" name="Picture 2" descr="12 Tribes of Israel on a Seal From Egypt? - Patterns of Evidence: The Moses  Controversy">
            <a:extLst>
              <a:ext uri="{FF2B5EF4-FFF2-40B4-BE49-F238E27FC236}">
                <a16:creationId xmlns:a16="http://schemas.microsoft.com/office/drawing/2014/main" id="{D5418006-F213-394B-8BED-F83CEBD018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10354"/>
            <a:ext cx="9144000" cy="542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72487"/>
      </p:ext>
    </p:extLst>
  </p:cSld>
  <p:clrMapOvr>
    <a:masterClrMapping/>
  </p:clrMapOvr>
  <p:transition spd="med">
    <p:randomBar dir="ver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ore Evidence for Joseph from Egypt | Truth Watchers">
            <a:extLst>
              <a:ext uri="{FF2B5EF4-FFF2-40B4-BE49-F238E27FC236}">
                <a16:creationId xmlns:a16="http://schemas.microsoft.com/office/drawing/2014/main" id="{C1900C10-57AC-FA4F-8BC2-865AE72F99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60734" cy="5152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dirty="0">
                <a:solidFill>
                  <a:schemeClr val="bg1"/>
                </a:solidFill>
                <a:effectLst>
                  <a:glow rad="355600">
                    <a:schemeClr val="tx1"/>
                  </a:glow>
                </a:effectLst>
                <a:cs typeface="Arial" panose="020B0604020202020204" pitchFamily="34" charset="0"/>
              </a:rPr>
              <a:t>هل كان هرم قبر يوسف؟</a:t>
            </a:r>
            <a:endParaRPr lang="en-US" dirty="0">
              <a:solidFill>
                <a:schemeClr val="bg1"/>
              </a:solidFill>
              <a:effectLst>
                <a:glow rad="355600">
                  <a:schemeClr val="tx1"/>
                </a:glow>
              </a:effectLst>
              <a:cs typeface="Arial" panose="020B0604020202020204" pitchFamily="34" charset="0"/>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(خر 1: 11) كان هناك ساكن القبر مع معطف متعدد الألوان</a:t>
            </a:r>
            <a:r>
              <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كان عبارة عن هرم يحتوي 11 قبراً آخر</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لا يوجد فيه عظام</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524140"/>
      </p:ext>
    </p:extLst>
  </p:cSld>
  <p:clrMapOvr>
    <a:masterClrMapping/>
  </p:clrMapOvr>
  <p:transition spd="med">
    <p:randomBar dir="vert"/>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Aleph-Tav Project: Torah Portion- Va-Y'khi">
            <a:extLst>
              <a:ext uri="{FF2B5EF4-FFF2-40B4-BE49-F238E27FC236}">
                <a16:creationId xmlns:a16="http://schemas.microsoft.com/office/drawing/2014/main" id="{DFA16EFF-D753-B748-A2FC-A7B3D23F7D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6434" y="0"/>
            <a:ext cx="10000434" cy="5625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5877272"/>
            <a:ext cx="9144000" cy="576064"/>
          </a:xfrm>
        </p:spPr>
        <p:txBody>
          <a:bodyPr/>
          <a:lstStyle/>
          <a:p>
            <a:r>
              <a:rPr lang="ar-JO" dirty="0">
                <a:solidFill>
                  <a:schemeClr val="bg1"/>
                </a:solidFill>
                <a:effectLst>
                  <a:glow rad="355600">
                    <a:schemeClr val="tx1"/>
                  </a:glow>
                </a:effectLst>
                <a:cs typeface="Arial" panose="020B0604020202020204" pitchFamily="34" charset="0"/>
              </a:rPr>
              <a:t>هل كان هرم قبر يوسف؟</a:t>
            </a:r>
            <a:endParaRPr lang="en-US" dirty="0">
              <a:solidFill>
                <a:schemeClr val="bg1"/>
              </a:solidFill>
              <a:effectLst>
                <a:glow rad="355600">
                  <a:schemeClr val="tx1"/>
                </a:glow>
              </a:effectLst>
              <a:cs typeface="Arial" panose="020B0604020202020204" pitchFamily="34" charset="0"/>
            </a:endParaRPr>
          </a:p>
        </p:txBody>
      </p:sp>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(خر 1: 11) كان هناك ساكن القبر مع معطف متعدد الألوان</a:t>
            </a:r>
            <a:r>
              <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كان عبارة عن هرم يحتوي 11 قبراً آخر</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لا يوجد فيه عظام</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160246"/>
      </p:ext>
    </p:extLst>
  </p:cSld>
  <p:clrMapOvr>
    <a:masterClrMapping/>
  </p:clrMapOvr>
  <p:transition spd="med">
    <p:randomBar dir="vert"/>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3435DC4-1622-524A-AD45-E2750721A2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39849"/>
            <a:ext cx="9147419" cy="69978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216534"/>
            <a:ext cx="9144000" cy="645460"/>
          </a:xfrm>
          <a:solidFill>
            <a:srgbClr val="000000"/>
          </a:solidFill>
        </p:spPr>
        <p:txBody>
          <a:bodyPr/>
          <a:lstStyle/>
          <a:p>
            <a:r>
              <a:rPr lang="ar-JO" sz="3600" dirty="0">
                <a:solidFill>
                  <a:schemeClr val="bg1"/>
                </a:solidFill>
                <a:effectLst>
                  <a:glow rad="355600">
                    <a:schemeClr val="tx1"/>
                  </a:glow>
                </a:effectLst>
                <a:cs typeface="Arial" panose="020B0604020202020204" pitchFamily="34" charset="0"/>
              </a:rPr>
              <a:t>تمثال يوسف؟</a:t>
            </a:r>
            <a:endParaRPr lang="en-US" sz="3600" dirty="0">
              <a:solidFill>
                <a:schemeClr val="bg1"/>
              </a:solidFill>
              <a:effectLst>
                <a:glow rad="355600">
                  <a:schemeClr val="tx1"/>
                </a:glow>
              </a:effectLst>
              <a:cs typeface="Arial" panose="020B0604020202020204" pitchFamily="34" charset="0"/>
            </a:endParaRPr>
          </a:p>
        </p:txBody>
      </p:sp>
      <p:sp>
        <p:nvSpPr>
          <p:cNvPr id="4" name="Title 1">
            <a:extLst>
              <a:ext uri="{FF2B5EF4-FFF2-40B4-BE49-F238E27FC236}">
                <a16:creationId xmlns:a16="http://schemas.microsoft.com/office/drawing/2014/main" id="{C92614AF-7E83-FA49-8D67-7E445B9699EF}"/>
              </a:ext>
            </a:extLst>
          </p:cNvPr>
          <p:cNvSpPr txBox="1">
            <a:spLocks/>
          </p:cNvSpPr>
          <p:nvPr/>
        </p:nvSpPr>
        <p:spPr bwMode="auto">
          <a:xfrm>
            <a:off x="0" y="2587208"/>
            <a:ext cx="4660900" cy="64546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تمثال مع وجه محطم</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C49457F4-3037-9345-9DF5-B3888E29F2EC}"/>
              </a:ext>
            </a:extLst>
          </p:cNvPr>
          <p:cNvSpPr txBox="1">
            <a:spLocks/>
          </p:cNvSpPr>
          <p:nvPr/>
        </p:nvSpPr>
        <p:spPr bwMode="auto">
          <a:xfrm>
            <a:off x="4495800" y="2587208"/>
            <a:ext cx="4660900" cy="64546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تمثال كامل ثلاثي الأبعاد</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93F96E0-6B97-624A-BD90-C36FB0B72AEF}"/>
              </a:ext>
            </a:extLst>
          </p:cNvPr>
          <p:cNvSpPr txBox="1">
            <a:spLocks/>
          </p:cNvSpPr>
          <p:nvPr/>
        </p:nvSpPr>
        <p:spPr bwMode="auto">
          <a:xfrm>
            <a:off x="0" y="6089132"/>
            <a:ext cx="4660900" cy="768868"/>
          </a:xfrm>
          <a:prstGeom prst="rect">
            <a:avLst/>
          </a:prstGeom>
          <a:solidFill>
            <a:srgbClr val="88680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defTabSz="914400">
              <a:defRPr/>
            </a:pPr>
            <a:r>
              <a:rPr lang="ar-JO" sz="2400" b="1" dirty="0">
                <a:solidFill>
                  <a:schemeClr val="bg1"/>
                </a:solidFill>
                <a:latin typeface="Arial" panose="020B0604020202020204" pitchFamily="34" charset="0"/>
                <a:cs typeface="Arial" panose="020B0604020202020204" pitchFamily="34" charset="0"/>
              </a:rPr>
              <a:t>كتف التمثال تظهر شظايا الطلاء</a:t>
            </a:r>
            <a:endParaRPr kumimoji="0" lang="en-US" sz="2400" b="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9B2AD1B1-B7BB-C24B-8093-0FFEBCA44DD7}"/>
              </a:ext>
            </a:extLst>
          </p:cNvPr>
          <p:cNvSpPr txBox="1">
            <a:spLocks/>
          </p:cNvSpPr>
          <p:nvPr/>
        </p:nvSpPr>
        <p:spPr bwMode="auto">
          <a:xfrm>
            <a:off x="4495800" y="6089132"/>
            <a:ext cx="4660900" cy="768868"/>
          </a:xfrm>
          <a:prstGeom prst="rect">
            <a:avLst/>
          </a:prstGeom>
          <a:solidFill>
            <a:srgbClr val="88680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lvl="0" defTabSz="914400">
              <a:defRPr/>
            </a:pPr>
            <a:r>
              <a:rPr lang="ar-JO" sz="2400" b="1" dirty="0">
                <a:solidFill>
                  <a:schemeClr val="bg1"/>
                </a:solidFill>
                <a:latin typeface="Arial" panose="020B0604020202020204" pitchFamily="34" charset="0"/>
                <a:cs typeface="Arial" panose="020B0604020202020204" pitchFamily="34" charset="0"/>
              </a:rPr>
              <a:t>تُظهر الإبرازات نمط أجزاء الطلاء</a:t>
            </a:r>
            <a:endParaRPr kumimoji="0" lang="en-US" sz="2400" b="1"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1414283"/>
      </p:ext>
    </p:extLst>
  </p:cSld>
  <p:clrMapOvr>
    <a:masterClrMapping/>
  </p:clrMapOvr>
  <p:transition spd="med">
    <p:randomBar dir="vert"/>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77272"/>
            <a:ext cx="8964488" cy="576064"/>
          </a:xfrm>
        </p:spPr>
        <p:txBody>
          <a:bodyPr/>
          <a:lstStyle/>
          <a:p>
            <a:r>
              <a:rPr lang="ar-JO" dirty="0">
                <a:solidFill>
                  <a:schemeClr val="bg1"/>
                </a:solidFill>
                <a:effectLst>
                  <a:glow rad="355600">
                    <a:schemeClr val="tx1"/>
                  </a:glow>
                </a:effectLst>
                <a:cs typeface="Arial" panose="020B0604020202020204" pitchFamily="34" charset="0"/>
              </a:rPr>
              <a:t>هل هذا تمثال يوسف؟</a:t>
            </a:r>
            <a:endParaRPr lang="en-US" dirty="0">
              <a:solidFill>
                <a:schemeClr val="bg1"/>
              </a:solidFill>
              <a:effectLst>
                <a:glow rad="355600">
                  <a:schemeClr val="tx1"/>
                </a:glow>
              </a:effectLst>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51520" y="332656"/>
            <a:ext cx="4176464" cy="4880730"/>
          </a:xfrm>
          <a:prstGeom prst="rect">
            <a:avLst/>
          </a:prstGeom>
        </p:spPr>
      </p:pic>
      <p:sp>
        <p:nvSpPr>
          <p:cNvPr id="6" name="Title 1"/>
          <p:cNvSpPr txBox="1">
            <a:spLocks/>
          </p:cNvSpPr>
          <p:nvPr/>
        </p:nvSpPr>
        <p:spPr bwMode="auto">
          <a:xfrm>
            <a:off x="4644008" y="404664"/>
            <a:ext cx="4353200" cy="496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تحت مدينة رعمسيس</a:t>
            </a:r>
          </a:p>
          <a:p>
            <a:pPr marL="269875" marR="0" lvl="0" indent="-269875" algn="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(خر 1: 11) كان هناك ساكن القبر مع معطف متعدد الألوان</a:t>
            </a:r>
            <a:r>
              <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 </a:t>
            </a: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كان عبارة عن هرم يحتوي 11 قبراً آخر</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a:p>
            <a:pPr marL="269875" marR="0" lvl="0" indent="-269875" algn="r" defTabSz="914400" rtl="1" eaLnBrk="0" fontAlgn="base" latinLnBrk="0" hangingPunct="0">
              <a:lnSpc>
                <a:spcPct val="100000"/>
              </a:lnSpc>
              <a:spcBef>
                <a:spcPct val="0"/>
              </a:spcBef>
              <a:spcAft>
                <a:spcPct val="0"/>
              </a:spcAft>
              <a:buClrTx/>
              <a:buSzTx/>
              <a:buFont typeface="Arial"/>
              <a:buChar char="•"/>
              <a:tabLst/>
              <a:defRPr/>
            </a:pPr>
            <a:r>
              <a:rPr kumimoji="0" lang="ar-JO"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rPr>
              <a:t>لا يوجد فيه عظام</a:t>
            </a:r>
            <a:endParaRPr kumimoji="0" lang="en-US" sz="32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527321"/>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408591"/>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77615891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527800"/>
          </a:xfrm>
          <a:prstGeom prst="rect">
            <a:avLst/>
          </a:prstGeom>
        </p:spPr>
      </p:pic>
      <p:sp>
        <p:nvSpPr>
          <p:cNvPr id="1444866" name="Rectangle 2"/>
          <p:cNvSpPr>
            <a:spLocks noGrp="1" noChangeArrowheads="1"/>
          </p:cNvSpPr>
          <p:nvPr>
            <p:ph type="ctrTitle"/>
          </p:nvPr>
        </p:nvSpPr>
        <p:spPr>
          <a:xfrm>
            <a:off x="455254" y="5310373"/>
            <a:ext cx="8331122" cy="1010759"/>
          </a:xfrm>
          <a:effectLst/>
        </p:spPr>
        <p:txBody>
          <a:bodyPr anchor="t"/>
          <a:lstStyle/>
          <a:p>
            <a:pPr eaLnBrk="1" hangingPunct="1">
              <a:defRPr/>
            </a:pPr>
            <a:r>
              <a:rPr lang="ar-JO" sz="54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أفرايم و منسى</a:t>
            </a:r>
            <a:endParaRPr lang="en-US" sz="5400"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712714666"/>
      </p:ext>
    </p:extLst>
  </p:cSld>
  <p:clrMapOvr>
    <a:masterClrMapping/>
  </p:clrMapOvr>
  <p:transition spd="med">
    <p:randomBar dir="vert"/>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49</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72801063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4738" y="0"/>
            <a:ext cx="5029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2434" name="Picture 3"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96093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4"/>
          <p:cNvSpPr>
            <a:spLocks noGrp="1" noChangeArrowheads="1"/>
          </p:cNvSpPr>
          <p:nvPr>
            <p:ph type="ctrTitle"/>
          </p:nvPr>
        </p:nvSpPr>
        <p:spPr>
          <a:xfrm>
            <a:off x="0" y="381000"/>
            <a:ext cx="4953000" cy="1371600"/>
          </a:xfrm>
          <a:solidFill>
            <a:srgbClr val="800080"/>
          </a:solidFill>
        </p:spPr>
        <p:txBody>
          <a:bodyPr/>
          <a:lstStyle/>
          <a:p>
            <a:pPr eaLnBrk="1" hangingPunct="1"/>
            <a:r>
              <a:rPr lang="ar-JO" altLang="ja-JP" sz="2800" dirty="0">
                <a:effectLst>
                  <a:outerShdw blurRad="38100" dist="38100" dir="2700000" algn="tl">
                    <a:srgbClr val="000000">
                      <a:alpha val="43137"/>
                    </a:srgbClr>
                  </a:outerShdw>
                </a:effectLst>
                <a:ea typeface="ＭＳ Ｐゴシック" charset="0"/>
                <a:cs typeface="Arial" panose="020B0604020202020204" pitchFamily="34" charset="0"/>
              </a:rPr>
              <a:t>بركة يعقوب لأولاده الإثني عشر كانت نبوية (تك 49)</a:t>
            </a:r>
            <a:endParaRPr lang="en-US" altLang="zh-CN" sz="3200" dirty="0">
              <a:effectLst>
                <a:outerShdw blurRad="38100" dist="38100" dir="2700000" algn="tl">
                  <a:srgbClr val="000000">
                    <a:alpha val="43137"/>
                  </a:srgbClr>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124777946"/>
      </p:ext>
    </p:extLst>
  </p:cSld>
  <p:clrMapOvr>
    <a:masterClrMapping/>
  </p:clrMapOvr>
  <p:transition spd="med">
    <p:randomBar dir="vert"/>
  </p:transition>
</p:sld>
</file>

<file path=ppt/slides/slide27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4482" name="Rectangle 23"/>
          <p:cNvSpPr>
            <a:spLocks noGrp="1" noChangeArrowheads="1"/>
          </p:cNvSpPr>
          <p:nvPr>
            <p:ph type="title" idx="4294967295"/>
          </p:nvPr>
        </p:nvSpPr>
        <p:spPr>
          <a:xfrm>
            <a:off x="727075" y="609600"/>
            <a:ext cx="8669338" cy="1143000"/>
          </a:xfrm>
        </p:spPr>
        <p:txBody>
          <a:bodyPr/>
          <a:lstStyle/>
          <a:p>
            <a:pPr eaLnBrk="1" hangingPunct="1"/>
            <a:r>
              <a:rPr lang="en-US" altLang="zh-CN" dirty="0">
                <a:ea typeface="ＭＳ Ｐゴシック" charset="0"/>
              </a:rPr>
              <a:t>Blessing Judah &amp; the Lesser Tribes</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417195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8" name="Text Box 4"/>
          <p:cNvSpPr txBox="1">
            <a:spLocks noChangeArrowheads="1"/>
          </p:cNvSpPr>
          <p:nvPr/>
        </p:nvSpPr>
        <p:spPr bwMode="auto">
          <a:xfrm>
            <a:off x="2555875" y="3951288"/>
            <a:ext cx="1784350"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رأوبين</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4869" name="Line 5"/>
          <p:cNvSpPr>
            <a:spLocks noChangeShapeType="1"/>
          </p:cNvSpPr>
          <p:nvPr/>
        </p:nvSpPr>
        <p:spPr bwMode="auto">
          <a:xfrm rot="21079435">
            <a:off x="960438" y="2100263"/>
            <a:ext cx="1247775"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1" name="Line 7"/>
          <p:cNvSpPr>
            <a:spLocks noChangeShapeType="1"/>
          </p:cNvSpPr>
          <p:nvPr/>
        </p:nvSpPr>
        <p:spPr bwMode="auto">
          <a:xfrm rot="7241943" flipV="1">
            <a:off x="835025" y="6200775"/>
            <a:ext cx="609600" cy="88900"/>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2" name="Line 8"/>
          <p:cNvSpPr>
            <a:spLocks noChangeShapeType="1"/>
          </p:cNvSpPr>
          <p:nvPr/>
        </p:nvSpPr>
        <p:spPr bwMode="auto">
          <a:xfrm rot="21079435" flipV="1">
            <a:off x="2713038" y="3530600"/>
            <a:ext cx="1189037"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3" name="Line 9"/>
          <p:cNvSpPr>
            <a:spLocks noChangeShapeType="1"/>
          </p:cNvSpPr>
          <p:nvPr/>
        </p:nvSpPr>
        <p:spPr bwMode="auto">
          <a:xfrm rot="18864446" flipV="1">
            <a:off x="2186782" y="3080543"/>
            <a:ext cx="1066800" cy="16986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4" name="Line 10"/>
          <p:cNvSpPr>
            <a:spLocks noChangeShapeType="1"/>
          </p:cNvSpPr>
          <p:nvPr/>
        </p:nvSpPr>
        <p:spPr bwMode="auto">
          <a:xfrm rot="16143530" flipV="1">
            <a:off x="1502569" y="2997994"/>
            <a:ext cx="1066800" cy="169862"/>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5" name="Line 11"/>
          <p:cNvSpPr>
            <a:spLocks noChangeShapeType="1"/>
          </p:cNvSpPr>
          <p:nvPr/>
        </p:nvSpPr>
        <p:spPr bwMode="auto">
          <a:xfrm rot="9363375" flipV="1">
            <a:off x="879475" y="4124325"/>
            <a:ext cx="1189038"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6" name="Line 12"/>
          <p:cNvSpPr>
            <a:spLocks noChangeShapeType="1"/>
          </p:cNvSpPr>
          <p:nvPr/>
        </p:nvSpPr>
        <p:spPr bwMode="auto">
          <a:xfrm rot="10706581" flipV="1">
            <a:off x="222250" y="5708650"/>
            <a:ext cx="679450" cy="8096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7" name="Line 13"/>
          <p:cNvSpPr>
            <a:spLocks noChangeShapeType="1"/>
          </p:cNvSpPr>
          <p:nvPr/>
        </p:nvSpPr>
        <p:spPr bwMode="auto">
          <a:xfrm rot="14052217" flipV="1">
            <a:off x="723107" y="5280819"/>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8" name="Line 14"/>
          <p:cNvSpPr>
            <a:spLocks noChangeShapeType="1"/>
          </p:cNvSpPr>
          <p:nvPr/>
        </p:nvSpPr>
        <p:spPr bwMode="auto">
          <a:xfrm rot="3799337" flipV="1">
            <a:off x="1334294" y="6119019"/>
            <a:ext cx="609600" cy="90488"/>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79" name="Line 15"/>
          <p:cNvSpPr>
            <a:spLocks noChangeShapeType="1"/>
          </p:cNvSpPr>
          <p:nvPr/>
        </p:nvSpPr>
        <p:spPr bwMode="auto">
          <a:xfrm rot="17681407" flipV="1">
            <a:off x="1253332" y="5209381"/>
            <a:ext cx="609600" cy="90487"/>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80" name="Line 16"/>
          <p:cNvSpPr>
            <a:spLocks noChangeShapeType="1"/>
          </p:cNvSpPr>
          <p:nvPr/>
        </p:nvSpPr>
        <p:spPr bwMode="auto">
          <a:xfrm rot="6010028" flipV="1">
            <a:off x="1749425" y="4548188"/>
            <a:ext cx="930275" cy="10477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81" name="Text Box 17"/>
          <p:cNvSpPr txBox="1">
            <a:spLocks noChangeArrowheads="1"/>
          </p:cNvSpPr>
          <p:nvPr/>
        </p:nvSpPr>
        <p:spPr bwMode="auto">
          <a:xfrm>
            <a:off x="976313" y="4433888"/>
            <a:ext cx="1487487"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يهوذا</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4882" name="Text Box 18"/>
          <p:cNvSpPr txBox="1">
            <a:spLocks noChangeArrowheads="1"/>
          </p:cNvSpPr>
          <p:nvPr/>
        </p:nvSpPr>
        <p:spPr bwMode="auto">
          <a:xfrm>
            <a:off x="-30163" y="1782763"/>
            <a:ext cx="2039938"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زبولون</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pic>
        <p:nvPicPr>
          <p:cNvPr id="404498" name="Picture 19"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83063" y="0"/>
            <a:ext cx="49609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99" name="Rectangle 20"/>
          <p:cNvSpPr>
            <a:spLocks noChangeArrowheads="1"/>
          </p:cNvSpPr>
          <p:nvPr/>
        </p:nvSpPr>
        <p:spPr bwMode="auto">
          <a:xfrm>
            <a:off x="4114800" y="381000"/>
            <a:ext cx="5021263" cy="1371600"/>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SA"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بركة يعقوب لأولاده ال</a:t>
            </a: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a:t>
            </a:r>
            <a:r>
              <a:rPr lang="ar-SA"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ثني عشر كانت نبوية (تك 49)</a:t>
            </a:r>
            <a:endParaRPr lang="en-US" altLang="zh-CN"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804885" name="Line 21"/>
          <p:cNvSpPr>
            <a:spLocks noChangeShapeType="1"/>
          </p:cNvSpPr>
          <p:nvPr/>
        </p:nvSpPr>
        <p:spPr bwMode="auto">
          <a:xfrm rot="21079435" flipV="1">
            <a:off x="1222375" y="2532063"/>
            <a:ext cx="1401763"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4886" name="Text Box 22"/>
          <p:cNvSpPr txBox="1">
            <a:spLocks noChangeArrowheads="1"/>
          </p:cNvSpPr>
          <p:nvPr/>
        </p:nvSpPr>
        <p:spPr bwMode="auto">
          <a:xfrm>
            <a:off x="160338" y="2286000"/>
            <a:ext cx="1870075" cy="584200"/>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يساكر</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4867" name="Text Box 3"/>
          <p:cNvSpPr txBox="1">
            <a:spLocks noChangeArrowheads="1"/>
          </p:cNvSpPr>
          <p:nvPr/>
        </p:nvSpPr>
        <p:spPr bwMode="auto">
          <a:xfrm>
            <a:off x="679450" y="5403850"/>
            <a:ext cx="1784350" cy="585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شمعون</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4870" name="Text Box 6"/>
          <p:cNvSpPr txBox="1">
            <a:spLocks noChangeArrowheads="1"/>
          </p:cNvSpPr>
          <p:nvPr/>
        </p:nvSpPr>
        <p:spPr bwMode="auto">
          <a:xfrm>
            <a:off x="1798638" y="3494088"/>
            <a:ext cx="1190625" cy="579437"/>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rPr>
              <a:t>لاوي</a:t>
            </a:r>
            <a:endParaRPr lang="en-US" sz="3200" b="1" dirty="0">
              <a:solidFill>
                <a:srgbClr val="FFFFFF"/>
              </a:solidFill>
              <a:effectLst>
                <a:outerShdw blurRad="50800" dist="88900" dir="2700000" algn="tl" rotWithShape="0">
                  <a:srgbClr val="000000">
                    <a:alpha val="99000"/>
                  </a:srgbClr>
                </a:outerShd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062544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dissolve">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4867"/>
                                        </p:tgtEl>
                                        <p:attrNameLst>
                                          <p:attrName>style.visibility</p:attrName>
                                        </p:attrNameLst>
                                      </p:cBhvr>
                                      <p:to>
                                        <p:strVal val="visible"/>
                                      </p:to>
                                    </p:set>
                                    <p:animEffect transition="in" filter="dissolve">
                                      <p:cBhvr>
                                        <p:cTn id="12" dur="500"/>
                                        <p:tgtEl>
                                          <p:spTgt spid="804867"/>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804871"/>
                                        </p:tgtEl>
                                        <p:attrNameLst>
                                          <p:attrName>style.visibility</p:attrName>
                                        </p:attrNameLst>
                                      </p:cBhvr>
                                      <p:to>
                                        <p:strVal val="visible"/>
                                      </p:to>
                                    </p:set>
                                    <p:animEffect transition="in" filter="wipe(left)">
                                      <p:cBhvr>
                                        <p:cTn id="16" dur="500"/>
                                        <p:tgtEl>
                                          <p:spTgt spid="804871"/>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804879"/>
                                        </p:tgtEl>
                                        <p:attrNameLst>
                                          <p:attrName>style.visibility</p:attrName>
                                        </p:attrNameLst>
                                      </p:cBhvr>
                                      <p:to>
                                        <p:strVal val="visible"/>
                                      </p:to>
                                    </p:set>
                                    <p:animEffect transition="in" filter="wipe(left)">
                                      <p:cBhvr>
                                        <p:cTn id="20" dur="500"/>
                                        <p:tgtEl>
                                          <p:spTgt spid="804879"/>
                                        </p:tgtEl>
                                      </p:cBhvr>
                                    </p:animEffect>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804878"/>
                                        </p:tgtEl>
                                        <p:attrNameLst>
                                          <p:attrName>style.visibility</p:attrName>
                                        </p:attrNameLst>
                                      </p:cBhvr>
                                      <p:to>
                                        <p:strVal val="visible"/>
                                      </p:to>
                                    </p:set>
                                    <p:animEffect transition="in" filter="wipe(left)">
                                      <p:cBhvr>
                                        <p:cTn id="24" dur="500"/>
                                        <p:tgtEl>
                                          <p:spTgt spid="804878"/>
                                        </p:tgtEl>
                                      </p:cBhvr>
                                    </p:animEffect>
                                  </p:childTnLst>
                                </p:cTn>
                              </p:par>
                            </p:childTnLst>
                          </p:cTn>
                        </p:par>
                        <p:par>
                          <p:cTn id="25" fill="hold" nodeType="afterGroup">
                            <p:stCondLst>
                              <p:cond delay="2000"/>
                            </p:stCondLst>
                            <p:childTnLst>
                              <p:par>
                                <p:cTn id="26" presetID="22" presetClass="entr" presetSubtype="8" fill="hold" nodeType="afterEffect">
                                  <p:stCondLst>
                                    <p:cond delay="0"/>
                                  </p:stCondLst>
                                  <p:childTnLst>
                                    <p:set>
                                      <p:cBhvr>
                                        <p:cTn id="27" dur="1" fill="hold">
                                          <p:stCondLst>
                                            <p:cond delay="0"/>
                                          </p:stCondLst>
                                        </p:cTn>
                                        <p:tgtEl>
                                          <p:spTgt spid="804877"/>
                                        </p:tgtEl>
                                        <p:attrNameLst>
                                          <p:attrName>style.visibility</p:attrName>
                                        </p:attrNameLst>
                                      </p:cBhvr>
                                      <p:to>
                                        <p:strVal val="visible"/>
                                      </p:to>
                                    </p:set>
                                    <p:animEffect transition="in" filter="wipe(left)">
                                      <p:cBhvr>
                                        <p:cTn id="28" dur="500"/>
                                        <p:tgtEl>
                                          <p:spTgt spid="804877"/>
                                        </p:tgtEl>
                                      </p:cBhvr>
                                    </p:animEffect>
                                  </p:childTnLst>
                                </p:cTn>
                              </p:par>
                            </p:childTnLst>
                          </p:cTn>
                        </p:par>
                        <p:par>
                          <p:cTn id="29" fill="hold" nodeType="afterGroup">
                            <p:stCondLst>
                              <p:cond delay="2500"/>
                            </p:stCondLst>
                            <p:childTnLst>
                              <p:par>
                                <p:cTn id="30" presetID="22" presetClass="entr" presetSubtype="8" fill="hold" nodeType="afterEffect">
                                  <p:stCondLst>
                                    <p:cond delay="0"/>
                                  </p:stCondLst>
                                  <p:childTnLst>
                                    <p:set>
                                      <p:cBhvr>
                                        <p:cTn id="31" dur="1" fill="hold">
                                          <p:stCondLst>
                                            <p:cond delay="0"/>
                                          </p:stCondLst>
                                        </p:cTn>
                                        <p:tgtEl>
                                          <p:spTgt spid="804876"/>
                                        </p:tgtEl>
                                        <p:attrNameLst>
                                          <p:attrName>style.visibility</p:attrName>
                                        </p:attrNameLst>
                                      </p:cBhvr>
                                      <p:to>
                                        <p:strVal val="visible"/>
                                      </p:to>
                                    </p:set>
                                    <p:animEffect transition="in" filter="wipe(left)">
                                      <p:cBhvr>
                                        <p:cTn id="32" dur="500"/>
                                        <p:tgtEl>
                                          <p:spTgt spid="80487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04870"/>
                                        </p:tgtEl>
                                        <p:attrNameLst>
                                          <p:attrName>style.visibility</p:attrName>
                                        </p:attrNameLst>
                                      </p:cBhvr>
                                      <p:to>
                                        <p:strVal val="visible"/>
                                      </p:to>
                                    </p:set>
                                    <p:animEffect transition="in" filter="dissolve">
                                      <p:cBhvr>
                                        <p:cTn id="37" dur="500"/>
                                        <p:tgtEl>
                                          <p:spTgt spid="804870"/>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804880"/>
                                        </p:tgtEl>
                                        <p:attrNameLst>
                                          <p:attrName>style.visibility</p:attrName>
                                        </p:attrNameLst>
                                      </p:cBhvr>
                                      <p:to>
                                        <p:strVal val="visible"/>
                                      </p:to>
                                    </p:set>
                                    <p:animEffect transition="in" filter="wipe(left)">
                                      <p:cBhvr>
                                        <p:cTn id="41" dur="500"/>
                                        <p:tgtEl>
                                          <p:spTgt spid="804880"/>
                                        </p:tgtEl>
                                      </p:cBhvr>
                                    </p:animEffect>
                                  </p:childTnLst>
                                </p:cTn>
                              </p:par>
                            </p:childTnLst>
                          </p:cTn>
                        </p:par>
                        <p:par>
                          <p:cTn id="42" fill="hold" nodeType="afterGroup">
                            <p:stCondLst>
                              <p:cond delay="1000"/>
                            </p:stCondLst>
                            <p:childTnLst>
                              <p:par>
                                <p:cTn id="43" presetID="22" presetClass="entr" presetSubtype="8" fill="hold" nodeType="afterEffect">
                                  <p:stCondLst>
                                    <p:cond delay="0"/>
                                  </p:stCondLst>
                                  <p:childTnLst>
                                    <p:set>
                                      <p:cBhvr>
                                        <p:cTn id="44" dur="1" fill="hold">
                                          <p:stCondLst>
                                            <p:cond delay="0"/>
                                          </p:stCondLst>
                                        </p:cTn>
                                        <p:tgtEl>
                                          <p:spTgt spid="804872"/>
                                        </p:tgtEl>
                                        <p:attrNameLst>
                                          <p:attrName>style.visibility</p:attrName>
                                        </p:attrNameLst>
                                      </p:cBhvr>
                                      <p:to>
                                        <p:strVal val="visible"/>
                                      </p:to>
                                    </p:set>
                                    <p:animEffect transition="in" filter="wipe(left)">
                                      <p:cBhvr>
                                        <p:cTn id="45" dur="500"/>
                                        <p:tgtEl>
                                          <p:spTgt spid="804872"/>
                                        </p:tgtEl>
                                      </p:cBhvr>
                                    </p:animEffect>
                                  </p:childTnLst>
                                </p:cTn>
                              </p:par>
                            </p:childTnLst>
                          </p:cTn>
                        </p:par>
                        <p:par>
                          <p:cTn id="46" fill="hold" nodeType="afterGroup">
                            <p:stCondLst>
                              <p:cond delay="1500"/>
                            </p:stCondLst>
                            <p:childTnLst>
                              <p:par>
                                <p:cTn id="47" presetID="22" presetClass="entr" presetSubtype="8" fill="hold" nodeType="afterEffect">
                                  <p:stCondLst>
                                    <p:cond delay="0"/>
                                  </p:stCondLst>
                                  <p:childTnLst>
                                    <p:set>
                                      <p:cBhvr>
                                        <p:cTn id="48" dur="1" fill="hold">
                                          <p:stCondLst>
                                            <p:cond delay="0"/>
                                          </p:stCondLst>
                                        </p:cTn>
                                        <p:tgtEl>
                                          <p:spTgt spid="804873"/>
                                        </p:tgtEl>
                                        <p:attrNameLst>
                                          <p:attrName>style.visibility</p:attrName>
                                        </p:attrNameLst>
                                      </p:cBhvr>
                                      <p:to>
                                        <p:strVal val="visible"/>
                                      </p:to>
                                    </p:set>
                                    <p:animEffect transition="in" filter="wipe(left)">
                                      <p:cBhvr>
                                        <p:cTn id="49" dur="500"/>
                                        <p:tgtEl>
                                          <p:spTgt spid="804873"/>
                                        </p:tgtEl>
                                      </p:cBhvr>
                                    </p:animEffect>
                                  </p:childTnLst>
                                </p:cTn>
                              </p:par>
                            </p:childTnLst>
                          </p:cTn>
                        </p:par>
                        <p:par>
                          <p:cTn id="50" fill="hold" nodeType="afterGroup">
                            <p:stCondLst>
                              <p:cond delay="2000"/>
                            </p:stCondLst>
                            <p:childTnLst>
                              <p:par>
                                <p:cTn id="51" presetID="22" presetClass="entr" presetSubtype="1" fill="hold" nodeType="afterEffect">
                                  <p:stCondLst>
                                    <p:cond delay="0"/>
                                  </p:stCondLst>
                                  <p:childTnLst>
                                    <p:set>
                                      <p:cBhvr>
                                        <p:cTn id="52" dur="1" fill="hold">
                                          <p:stCondLst>
                                            <p:cond delay="0"/>
                                          </p:stCondLst>
                                        </p:cTn>
                                        <p:tgtEl>
                                          <p:spTgt spid="804874"/>
                                        </p:tgtEl>
                                        <p:attrNameLst>
                                          <p:attrName>style.visibility</p:attrName>
                                        </p:attrNameLst>
                                      </p:cBhvr>
                                      <p:to>
                                        <p:strVal val="visible"/>
                                      </p:to>
                                    </p:set>
                                    <p:animEffect transition="in" filter="wipe(up)">
                                      <p:cBhvr>
                                        <p:cTn id="53" dur="500"/>
                                        <p:tgtEl>
                                          <p:spTgt spid="804874"/>
                                        </p:tgtEl>
                                      </p:cBhvr>
                                    </p:animEffect>
                                  </p:childTnLst>
                                </p:cTn>
                              </p:par>
                            </p:childTnLst>
                          </p:cTn>
                        </p:par>
                        <p:par>
                          <p:cTn id="54" fill="hold" nodeType="afterGroup">
                            <p:stCondLst>
                              <p:cond delay="2500"/>
                            </p:stCondLst>
                            <p:childTnLst>
                              <p:par>
                                <p:cTn id="55" presetID="22" presetClass="entr" presetSubtype="1" fill="hold" nodeType="afterEffect">
                                  <p:stCondLst>
                                    <p:cond delay="0"/>
                                  </p:stCondLst>
                                  <p:childTnLst>
                                    <p:set>
                                      <p:cBhvr>
                                        <p:cTn id="56" dur="1" fill="hold">
                                          <p:stCondLst>
                                            <p:cond delay="0"/>
                                          </p:stCondLst>
                                        </p:cTn>
                                        <p:tgtEl>
                                          <p:spTgt spid="804875"/>
                                        </p:tgtEl>
                                        <p:attrNameLst>
                                          <p:attrName>style.visibility</p:attrName>
                                        </p:attrNameLst>
                                      </p:cBhvr>
                                      <p:to>
                                        <p:strVal val="visible"/>
                                      </p:to>
                                    </p:set>
                                    <p:animEffect transition="in" filter="wipe(up)">
                                      <p:cBhvr>
                                        <p:cTn id="57" dur="500"/>
                                        <p:tgtEl>
                                          <p:spTgt spid="80487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804881"/>
                                        </p:tgtEl>
                                        <p:attrNameLst>
                                          <p:attrName>style.visibility</p:attrName>
                                        </p:attrNameLst>
                                      </p:cBhvr>
                                      <p:to>
                                        <p:strVal val="visible"/>
                                      </p:to>
                                    </p:set>
                                    <p:animEffect transition="in" filter="dissolve">
                                      <p:cBhvr>
                                        <p:cTn id="62" dur="500"/>
                                        <p:tgtEl>
                                          <p:spTgt spid="80488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804882"/>
                                        </p:tgtEl>
                                        <p:attrNameLst>
                                          <p:attrName>style.visibility</p:attrName>
                                        </p:attrNameLst>
                                      </p:cBhvr>
                                      <p:to>
                                        <p:strVal val="visible"/>
                                      </p:to>
                                    </p:set>
                                    <p:animEffect transition="in" filter="dissolve">
                                      <p:cBhvr>
                                        <p:cTn id="67" dur="500"/>
                                        <p:tgtEl>
                                          <p:spTgt spid="804882"/>
                                        </p:tgtEl>
                                      </p:cBhvr>
                                    </p:animEffect>
                                  </p:childTnLst>
                                </p:cTn>
                              </p:par>
                            </p:childTnLst>
                          </p:cTn>
                        </p:par>
                        <p:par>
                          <p:cTn id="68" fill="hold" nodeType="afterGroup">
                            <p:stCondLst>
                              <p:cond delay="500"/>
                            </p:stCondLst>
                            <p:childTnLst>
                              <p:par>
                                <p:cTn id="69" presetID="22" presetClass="entr" presetSubtype="8" fill="hold" nodeType="afterEffect">
                                  <p:stCondLst>
                                    <p:cond delay="0"/>
                                  </p:stCondLst>
                                  <p:childTnLst>
                                    <p:set>
                                      <p:cBhvr>
                                        <p:cTn id="70" dur="1" fill="hold">
                                          <p:stCondLst>
                                            <p:cond delay="0"/>
                                          </p:stCondLst>
                                        </p:cTn>
                                        <p:tgtEl>
                                          <p:spTgt spid="804869"/>
                                        </p:tgtEl>
                                        <p:attrNameLst>
                                          <p:attrName>style.visibility</p:attrName>
                                        </p:attrNameLst>
                                      </p:cBhvr>
                                      <p:to>
                                        <p:strVal val="visible"/>
                                      </p:to>
                                    </p:set>
                                    <p:animEffect transition="in" filter="wipe(left)">
                                      <p:cBhvr>
                                        <p:cTn id="71" dur="500"/>
                                        <p:tgtEl>
                                          <p:spTgt spid="80486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804886"/>
                                        </p:tgtEl>
                                        <p:attrNameLst>
                                          <p:attrName>style.visibility</p:attrName>
                                        </p:attrNameLst>
                                      </p:cBhvr>
                                      <p:to>
                                        <p:strVal val="visible"/>
                                      </p:to>
                                    </p:set>
                                    <p:animEffect transition="in" filter="dissolve">
                                      <p:cBhvr>
                                        <p:cTn id="76" dur="500"/>
                                        <p:tgtEl>
                                          <p:spTgt spid="804886"/>
                                        </p:tgtEl>
                                      </p:cBhvr>
                                    </p:animEffect>
                                  </p:childTnLst>
                                </p:cTn>
                              </p:par>
                            </p:childTnLst>
                          </p:cTn>
                        </p:par>
                        <p:par>
                          <p:cTn id="77" fill="hold" nodeType="afterGroup">
                            <p:stCondLst>
                              <p:cond delay="500"/>
                            </p:stCondLst>
                            <p:childTnLst>
                              <p:par>
                                <p:cTn id="78" presetID="22" presetClass="entr" presetSubtype="8" fill="hold" nodeType="afterEffect">
                                  <p:stCondLst>
                                    <p:cond delay="0"/>
                                  </p:stCondLst>
                                  <p:childTnLst>
                                    <p:set>
                                      <p:cBhvr>
                                        <p:cTn id="79" dur="1" fill="hold">
                                          <p:stCondLst>
                                            <p:cond delay="0"/>
                                          </p:stCondLst>
                                        </p:cTn>
                                        <p:tgtEl>
                                          <p:spTgt spid="804885"/>
                                        </p:tgtEl>
                                        <p:attrNameLst>
                                          <p:attrName>style.visibility</p:attrName>
                                        </p:attrNameLst>
                                      </p:cBhvr>
                                      <p:to>
                                        <p:strVal val="visible"/>
                                      </p:to>
                                    </p:set>
                                    <p:animEffect transition="in" filter="wipe(left)">
                                      <p:cBhvr>
                                        <p:cTn id="80" dur="500"/>
                                        <p:tgtEl>
                                          <p:spTgt spid="804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p:bldP spid="804881" grpId="0"/>
      <p:bldP spid="804882" grpId="0" autoUpdateAnimBg="0"/>
      <p:bldP spid="804886" grpId="0" autoUpdateAnimBg="0"/>
      <p:bldP spid="804867" grpId="0" autoUpdateAnimBg="0"/>
      <p:bldP spid="804870" grpId="0" autoUpdateAnimBg="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cs typeface="Arial" panose="020B0604020202020204" pitchFamily="34" charset="0"/>
              </a:rPr>
              <a:t>متى : :مسيح كملك</a:t>
            </a:r>
            <a:endParaRPr lang="en-US" sz="4800" dirty="0">
              <a:solidFill>
                <a:schemeClr val="bg1"/>
              </a:solidFill>
              <a:effectLst>
                <a:glow rad="152400">
                  <a:schemeClr val="tx1">
                    <a:alpha val="95000"/>
                  </a:schemeClr>
                </a:glow>
              </a:effectLst>
              <a:cs typeface="Arial" panose="020B0604020202020204" pitchFamily="34" charset="0"/>
            </a:endParaRPr>
          </a:p>
        </p:txBody>
      </p:sp>
      <p:sp>
        <p:nvSpPr>
          <p:cNvPr id="4" name="Rectangle 3"/>
          <p:cNvSpPr txBox="1">
            <a:spLocks noChangeArrowheads="1"/>
          </p:cNvSpPr>
          <p:nvPr/>
        </p:nvSpPr>
        <p:spPr bwMode="auto">
          <a:xfrm>
            <a:off x="-12388" y="1426468"/>
            <a:ext cx="247225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منذ بركة يعقوب في </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49: 9-10 يصور الأسد ملكًا...</a:t>
            </a:r>
            <a:endParaRPr kumimoji="0" lang="en-US" sz="44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kumimoji="0" lang="en-US"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50000">
              <a:srgbClr val="FF9933"/>
            </a:gs>
            <a:gs pos="100000">
              <a:srgbClr val="FFCC66"/>
            </a:gs>
          </a:gsLst>
          <a:lin ang="5400000" scaled="1"/>
        </a:gradFill>
        <a:effectLst/>
      </p:bgPr>
    </p:bg>
    <p:spTree>
      <p:nvGrpSpPr>
        <p:cNvPr id="1" name=""/>
        <p:cNvGrpSpPr/>
        <p:nvPr/>
      </p:nvGrpSpPr>
      <p:grpSpPr>
        <a:xfrm>
          <a:off x="0" y="0"/>
          <a:ext cx="0" cy="0"/>
          <a:chOff x="0" y="0"/>
          <a:chExt cx="0" cy="0"/>
        </a:xfrm>
      </p:grpSpPr>
      <p:sp>
        <p:nvSpPr>
          <p:cNvPr id="406530" name="Rectangle 31"/>
          <p:cNvSpPr>
            <a:spLocks noGrp="1" noChangeArrowheads="1"/>
          </p:cNvSpPr>
          <p:nvPr>
            <p:ph type="title" idx="4294967295"/>
          </p:nvPr>
        </p:nvSpPr>
        <p:spPr>
          <a:xfrm>
            <a:off x="685800" y="609600"/>
            <a:ext cx="9602788" cy="1143000"/>
          </a:xfrm>
        </p:spPr>
        <p:txBody>
          <a:bodyPr/>
          <a:lstStyle/>
          <a:p>
            <a:pPr eaLnBrk="1" hangingPunct="1"/>
            <a:r>
              <a:rPr lang="en-US" altLang="zh-CN" dirty="0">
                <a:ea typeface="ＭＳ Ｐゴシック" charset="0"/>
              </a:rPr>
              <a:t>Blessing All the Tribes</a:t>
            </a:r>
          </a:p>
        </p:txBody>
      </p:sp>
      <p:pic>
        <p:nvPicPr>
          <p:cNvPr id="406531" name="Picture 2" descr="Gen4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14800" y="0"/>
            <a:ext cx="502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653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71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6" name="Text Box 4"/>
          <p:cNvSpPr txBox="1">
            <a:spLocks noChangeArrowheads="1"/>
          </p:cNvSpPr>
          <p:nvPr/>
        </p:nvSpPr>
        <p:spPr bwMode="auto">
          <a:xfrm>
            <a:off x="409575" y="388620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دان</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18" name="Text Box 6"/>
          <p:cNvSpPr txBox="1">
            <a:spLocks noChangeArrowheads="1"/>
          </p:cNvSpPr>
          <p:nvPr/>
        </p:nvSpPr>
        <p:spPr bwMode="auto">
          <a:xfrm>
            <a:off x="2667000" y="4602163"/>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رأوبين</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19" name="Text Box 7"/>
          <p:cNvSpPr txBox="1">
            <a:spLocks noChangeArrowheads="1"/>
          </p:cNvSpPr>
          <p:nvPr/>
        </p:nvSpPr>
        <p:spPr bwMode="auto">
          <a:xfrm>
            <a:off x="2847975" y="3459163"/>
            <a:ext cx="1376363"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latin typeface="Arial" panose="020B0604020202020204" pitchFamily="34" charset="0"/>
                <a:cs typeface="Arial" panose="020B0604020202020204" pitchFamily="34" charset="0"/>
              </a:rPr>
              <a:t>جاد</a:t>
            </a:r>
            <a:endParaRPr lang="en-US" dirty="0">
              <a:solidFill>
                <a:srgbClr val="FFFFFF"/>
              </a:solidFill>
              <a:latin typeface="Arial" panose="020B0604020202020204" pitchFamily="34" charset="0"/>
              <a:cs typeface="Arial" panose="020B0604020202020204" pitchFamily="34" charset="0"/>
            </a:endParaRPr>
          </a:p>
        </p:txBody>
      </p:sp>
      <p:sp>
        <p:nvSpPr>
          <p:cNvPr id="806920" name="Text Box 8"/>
          <p:cNvSpPr txBox="1">
            <a:spLocks noChangeArrowheads="1"/>
          </p:cNvSpPr>
          <p:nvPr/>
        </p:nvSpPr>
        <p:spPr bwMode="auto">
          <a:xfrm rot="-4167749">
            <a:off x="2043907" y="132476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منسى</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21" name="Text Box 9"/>
          <p:cNvSpPr txBox="1">
            <a:spLocks noChangeArrowheads="1"/>
          </p:cNvSpPr>
          <p:nvPr/>
        </p:nvSpPr>
        <p:spPr bwMode="auto">
          <a:xfrm>
            <a:off x="485775" y="2787650"/>
            <a:ext cx="32956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منسى</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22" name="Line 10"/>
          <p:cNvSpPr>
            <a:spLocks noChangeShapeType="1"/>
          </p:cNvSpPr>
          <p:nvPr/>
        </p:nvSpPr>
        <p:spPr bwMode="auto">
          <a:xfrm rot="21079435" flipV="1">
            <a:off x="854075" y="4341813"/>
            <a:ext cx="1317625" cy="15240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23" name="Text Box 11"/>
          <p:cNvSpPr txBox="1">
            <a:spLocks noChangeArrowheads="1"/>
          </p:cNvSpPr>
          <p:nvPr/>
        </p:nvSpPr>
        <p:spPr bwMode="auto">
          <a:xfrm rot="-4409406">
            <a:off x="1427956" y="311944"/>
            <a:ext cx="266700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نفتالي</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24" name="Text Box 12"/>
          <p:cNvSpPr txBox="1">
            <a:spLocks noChangeArrowheads="1"/>
          </p:cNvSpPr>
          <p:nvPr/>
        </p:nvSpPr>
        <p:spPr bwMode="auto">
          <a:xfrm rot="-4241714">
            <a:off x="1031082" y="47545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أشير</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25" name="Line 13"/>
          <p:cNvSpPr>
            <a:spLocks noChangeShapeType="1"/>
          </p:cNvSpPr>
          <p:nvPr/>
        </p:nvSpPr>
        <p:spPr bwMode="auto">
          <a:xfrm rot="21079435" flipV="1">
            <a:off x="1241425" y="2520950"/>
            <a:ext cx="1552575" cy="0"/>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26" name="Line 14"/>
          <p:cNvSpPr>
            <a:spLocks noChangeShapeType="1"/>
          </p:cNvSpPr>
          <p:nvPr/>
        </p:nvSpPr>
        <p:spPr bwMode="auto">
          <a:xfrm rot="21079435">
            <a:off x="941388" y="2058988"/>
            <a:ext cx="1382712" cy="223837"/>
          </a:xfrm>
          <a:prstGeom prst="line">
            <a:avLst/>
          </a:prstGeom>
          <a:noFill/>
          <a:ln w="76200">
            <a:solidFill>
              <a:srgbClr val="FF330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28" name="Line 16"/>
          <p:cNvSpPr>
            <a:spLocks noChangeShapeType="1"/>
          </p:cNvSpPr>
          <p:nvPr/>
        </p:nvSpPr>
        <p:spPr bwMode="auto">
          <a:xfrm rot="7241943" flipV="1">
            <a:off x="1026319" y="6279357"/>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29" name="Line 17"/>
          <p:cNvSpPr>
            <a:spLocks noChangeShapeType="1"/>
          </p:cNvSpPr>
          <p:nvPr/>
        </p:nvSpPr>
        <p:spPr bwMode="auto">
          <a:xfrm rot="21079435" flipV="1">
            <a:off x="2693988" y="417195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0" name="Line 18"/>
          <p:cNvSpPr>
            <a:spLocks noChangeShapeType="1"/>
          </p:cNvSpPr>
          <p:nvPr/>
        </p:nvSpPr>
        <p:spPr bwMode="auto">
          <a:xfrm rot="18864446" flipV="1">
            <a:off x="2174876" y="3729037"/>
            <a:ext cx="1066800" cy="187325"/>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1" name="Line 19"/>
          <p:cNvSpPr>
            <a:spLocks noChangeShapeType="1"/>
          </p:cNvSpPr>
          <p:nvPr/>
        </p:nvSpPr>
        <p:spPr bwMode="auto">
          <a:xfrm rot="16143530" flipV="1">
            <a:off x="1494632" y="3639343"/>
            <a:ext cx="1066800" cy="188913"/>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2" name="Line 20"/>
          <p:cNvSpPr>
            <a:spLocks noChangeShapeType="1"/>
          </p:cNvSpPr>
          <p:nvPr/>
        </p:nvSpPr>
        <p:spPr bwMode="auto">
          <a:xfrm rot="9363375" flipV="1">
            <a:off x="855663" y="4749800"/>
            <a:ext cx="1317625" cy="152400"/>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3" name="Text Box 21"/>
          <p:cNvSpPr txBox="1">
            <a:spLocks noChangeArrowheads="1"/>
          </p:cNvSpPr>
          <p:nvPr/>
        </p:nvSpPr>
        <p:spPr bwMode="auto">
          <a:xfrm>
            <a:off x="752475" y="3429000"/>
            <a:ext cx="209133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eaLnBrk="1" hangingPunct="1">
              <a:spcBef>
                <a:spcPct val="50000"/>
              </a:spcBef>
              <a:defRPr sz="3200" b="1">
                <a:solidFill>
                  <a:schemeClr val="bg1"/>
                </a:solidFill>
                <a:effectLst>
                  <a:outerShdw blurRad="50800" dist="76200" dir="2700000" algn="tl" rotWithShape="0">
                    <a:srgbClr val="000000">
                      <a:alpha val="96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latin typeface="Arial" panose="020B0604020202020204" pitchFamily="34" charset="0"/>
                <a:cs typeface="Arial" panose="020B0604020202020204" pitchFamily="34" charset="0"/>
              </a:rPr>
              <a:t>أفرايم</a:t>
            </a:r>
            <a:endParaRPr lang="en-US" dirty="0">
              <a:solidFill>
                <a:srgbClr val="FFFFFF"/>
              </a:solidFill>
              <a:latin typeface="Arial" panose="020B0604020202020204" pitchFamily="34" charset="0"/>
              <a:cs typeface="Arial" panose="020B0604020202020204" pitchFamily="34" charset="0"/>
            </a:endParaRPr>
          </a:p>
        </p:txBody>
      </p:sp>
      <p:sp>
        <p:nvSpPr>
          <p:cNvPr id="806934" name="Line 22"/>
          <p:cNvSpPr>
            <a:spLocks noChangeShapeType="1"/>
          </p:cNvSpPr>
          <p:nvPr/>
        </p:nvSpPr>
        <p:spPr bwMode="auto">
          <a:xfrm rot="10706581" flipV="1">
            <a:off x="409575" y="5789613"/>
            <a:ext cx="752475" cy="8096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5" name="Line 23"/>
          <p:cNvSpPr>
            <a:spLocks noChangeShapeType="1"/>
          </p:cNvSpPr>
          <p:nvPr/>
        </p:nvSpPr>
        <p:spPr bwMode="auto">
          <a:xfrm rot="14052217" flipV="1">
            <a:off x="915194" y="5353844"/>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6" name="Line 24"/>
          <p:cNvSpPr>
            <a:spLocks noChangeShapeType="1"/>
          </p:cNvSpPr>
          <p:nvPr/>
        </p:nvSpPr>
        <p:spPr bwMode="auto">
          <a:xfrm rot="3799337" flipV="1">
            <a:off x="1524794" y="6193632"/>
            <a:ext cx="609600" cy="100012"/>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7" name="Line 25"/>
          <p:cNvSpPr>
            <a:spLocks noChangeShapeType="1"/>
          </p:cNvSpPr>
          <p:nvPr/>
        </p:nvSpPr>
        <p:spPr bwMode="auto">
          <a:xfrm rot="17681407" flipV="1">
            <a:off x="1443832" y="5288756"/>
            <a:ext cx="609600" cy="100013"/>
          </a:xfrm>
          <a:prstGeom prst="line">
            <a:avLst/>
          </a:prstGeom>
          <a:noFill/>
          <a:ln w="76200">
            <a:solidFill>
              <a:schemeClr val="accent2"/>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8" name="Line 26"/>
          <p:cNvSpPr>
            <a:spLocks noChangeShapeType="1"/>
          </p:cNvSpPr>
          <p:nvPr/>
        </p:nvSpPr>
        <p:spPr bwMode="auto">
          <a:xfrm rot="6010028" flipV="1">
            <a:off x="1737519" y="5193507"/>
            <a:ext cx="930275" cy="115887"/>
          </a:xfrm>
          <a:prstGeom prst="line">
            <a:avLst/>
          </a:prstGeom>
          <a:noFill/>
          <a:ln w="76200">
            <a:solidFill>
              <a:srgbClr val="800080"/>
            </a:solidFill>
            <a:round/>
            <a:headEnd/>
            <a:tailEnd type="triangle" w="med" len="me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06939" name="Text Box 27"/>
          <p:cNvSpPr txBox="1">
            <a:spLocks noChangeArrowheads="1"/>
          </p:cNvSpPr>
          <p:nvPr/>
        </p:nvSpPr>
        <p:spPr bwMode="auto">
          <a:xfrm>
            <a:off x="900113" y="4732338"/>
            <a:ext cx="16478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يهوذا</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40" name="Text Box 28"/>
          <p:cNvSpPr txBox="1">
            <a:spLocks noChangeArrowheads="1"/>
          </p:cNvSpPr>
          <p:nvPr/>
        </p:nvSpPr>
        <p:spPr bwMode="auto">
          <a:xfrm>
            <a:off x="-47625" y="4267200"/>
            <a:ext cx="24479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بنيامين</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41" name="Text Box 29"/>
          <p:cNvSpPr txBox="1">
            <a:spLocks noChangeArrowheads="1"/>
          </p:cNvSpPr>
          <p:nvPr/>
        </p:nvSpPr>
        <p:spPr bwMode="auto">
          <a:xfrm>
            <a:off x="-47625" y="1752600"/>
            <a:ext cx="2259013" cy="5794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effectLst>
                  <a:outerShdw blurRad="50800" dist="76200" dir="2700000" algn="tl" rotWithShape="0">
                    <a:srgbClr val="000000">
                      <a:alpha val="96000"/>
                    </a:srgbClr>
                  </a:outerShdw>
                </a:effectLst>
                <a:latin typeface="Arial" panose="020B0604020202020204" pitchFamily="34" charset="0"/>
                <a:cs typeface="Arial" panose="020B0604020202020204" pitchFamily="34" charset="0"/>
              </a:rPr>
              <a:t>زبولون</a:t>
            </a:r>
            <a:endParaRPr lang="en-US" dirty="0">
              <a:solidFill>
                <a:srgbClr val="FFFFFF"/>
              </a:solidFill>
              <a:effectLst>
                <a:outerShdw blurRad="50800" dist="762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06942" name="Text Box 30"/>
          <p:cNvSpPr txBox="1">
            <a:spLocks noChangeArrowheads="1"/>
          </p:cNvSpPr>
          <p:nvPr/>
        </p:nvSpPr>
        <p:spPr bwMode="auto">
          <a:xfrm>
            <a:off x="104775" y="2286000"/>
            <a:ext cx="2071688" cy="584200"/>
          </a:xfrm>
          <a:prstGeom prst="rect">
            <a:avLst/>
          </a:prstGeom>
          <a:noFill/>
          <a:ln w="9525">
            <a:noFill/>
            <a:miter lim="800000"/>
            <a:headEnd/>
            <a:tailEnd/>
          </a:ln>
          <a:effectLst/>
        </p:spPr>
        <p:txBody>
          <a:bodyPr>
            <a:spAutoFit/>
          </a:bodyPr>
          <a:lstStyle>
            <a:defPPr>
              <a:defRPr lang="en-US"/>
            </a:defPPr>
            <a:lvl1pPr eaLnBrk="1" hangingPunct="1">
              <a:spcBef>
                <a:spcPct val="50000"/>
              </a:spcBef>
              <a:defRPr sz="3200" b="1">
                <a:solidFill>
                  <a:schemeClr val="bg1"/>
                </a:solidFill>
                <a:effectLst>
                  <a:outerShdw blurRad="50800" dist="88900" dir="2700000" algn="tl" rotWithShape="0">
                    <a:srgbClr val="000000">
                      <a:alpha val="99000"/>
                    </a:srgbClr>
                  </a:outerShdw>
                </a:effectLst>
                <a:latin typeface="Arial"/>
                <a:ea typeface="ＭＳ Ｐゴシック" pitchFamily="-112" charset="-128"/>
                <a:cs typeface="Arial"/>
              </a:defRPr>
            </a:lvl1pPr>
          </a:lstStyle>
          <a:p>
            <a:pPr defTabSz="914400" fontAlgn="base">
              <a:spcAft>
                <a:spcPct val="0"/>
              </a:spcAft>
            </a:pPr>
            <a:r>
              <a:rPr lang="ar-JO" dirty="0">
                <a:solidFill>
                  <a:srgbClr val="FFFFFF"/>
                </a:solidFill>
                <a:effectLst>
                  <a:outerShdw blurRad="50800" dist="76200" dir="2700000" algn="tl" rotWithShape="0">
                    <a:srgbClr val="000000">
                      <a:alpha val="96000"/>
                    </a:srgbClr>
                  </a:outerShdw>
                </a:effectLst>
                <a:latin typeface="Arial" panose="020B0604020202020204" pitchFamily="34" charset="0"/>
                <a:cs typeface="Arial" panose="020B0604020202020204" pitchFamily="34" charset="0"/>
              </a:rPr>
              <a:t>يساكر</a:t>
            </a:r>
            <a:endParaRPr lang="en-US" dirty="0">
              <a:solidFill>
                <a:srgbClr val="FFFFFF"/>
              </a:solidFill>
              <a:effectLst>
                <a:outerShdw blurRad="50800" dist="762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806927" name="Text Box 15"/>
          <p:cNvSpPr txBox="1">
            <a:spLocks noChangeArrowheads="1"/>
          </p:cNvSpPr>
          <p:nvPr/>
        </p:nvSpPr>
        <p:spPr bwMode="auto">
          <a:xfrm>
            <a:off x="1781175" y="4144963"/>
            <a:ext cx="131762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لاوي</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
        <p:nvSpPr>
          <p:cNvPr id="806917" name="Text Box 5"/>
          <p:cNvSpPr txBox="1">
            <a:spLocks noChangeArrowheads="1"/>
          </p:cNvSpPr>
          <p:nvPr/>
        </p:nvSpPr>
        <p:spPr bwMode="auto">
          <a:xfrm>
            <a:off x="866775" y="5486400"/>
            <a:ext cx="1976438"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rPr>
              <a:t>شمعون</a:t>
            </a:r>
            <a:endParaRPr lang="en-US" sz="3200" b="1" dirty="0">
              <a:solidFill>
                <a:srgbClr val="FFFFFF"/>
              </a:solidFill>
              <a:effectLst>
                <a:outerShdw blurRad="50800" dist="76200" dir="2700000" algn="tl" rotWithShape="0">
                  <a:srgbClr val="000000">
                    <a:alpha val="96000"/>
                  </a:srgbClr>
                </a:outerShd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167275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6916"/>
                                        </p:tgtEl>
                                        <p:attrNameLst>
                                          <p:attrName>style.visibility</p:attrName>
                                        </p:attrNameLst>
                                      </p:cBhvr>
                                      <p:to>
                                        <p:strVal val="visible"/>
                                      </p:to>
                                    </p:set>
                                    <p:animEffect transition="in" filter="dissolve">
                                      <p:cBhvr>
                                        <p:cTn id="7" dur="500"/>
                                        <p:tgtEl>
                                          <p:spTgt spid="80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6919"/>
                                        </p:tgtEl>
                                        <p:attrNameLst>
                                          <p:attrName>style.visibility</p:attrName>
                                        </p:attrNameLst>
                                      </p:cBhvr>
                                      <p:to>
                                        <p:strVal val="visible"/>
                                      </p:to>
                                    </p:set>
                                    <p:animEffect transition="in" filter="dissolve">
                                      <p:cBhvr>
                                        <p:cTn id="12" dur="500"/>
                                        <p:tgtEl>
                                          <p:spTgt spid="8069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6924"/>
                                        </p:tgtEl>
                                        <p:attrNameLst>
                                          <p:attrName>style.visibility</p:attrName>
                                        </p:attrNameLst>
                                      </p:cBhvr>
                                      <p:to>
                                        <p:strVal val="visible"/>
                                      </p:to>
                                    </p:set>
                                    <p:animEffect transition="in" filter="dissolve">
                                      <p:cBhvr>
                                        <p:cTn id="17" dur="500"/>
                                        <p:tgtEl>
                                          <p:spTgt spid="8069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06923"/>
                                        </p:tgtEl>
                                        <p:attrNameLst>
                                          <p:attrName>style.visibility</p:attrName>
                                        </p:attrNameLst>
                                      </p:cBhvr>
                                      <p:to>
                                        <p:strVal val="visible"/>
                                      </p:to>
                                    </p:set>
                                    <p:animEffect transition="in" filter="dissolve">
                                      <p:cBhvr>
                                        <p:cTn id="22" dur="500"/>
                                        <p:tgtEl>
                                          <p:spTgt spid="806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06920"/>
                                        </p:tgtEl>
                                        <p:attrNameLst>
                                          <p:attrName>style.visibility</p:attrName>
                                        </p:attrNameLst>
                                      </p:cBhvr>
                                      <p:to>
                                        <p:strVal val="visible"/>
                                      </p:to>
                                    </p:set>
                                    <p:animEffect transition="in" filter="dissolve">
                                      <p:cBhvr>
                                        <p:cTn id="27" dur="500"/>
                                        <p:tgtEl>
                                          <p:spTgt spid="806920"/>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06921"/>
                                        </p:tgtEl>
                                        <p:attrNameLst>
                                          <p:attrName>style.visibility</p:attrName>
                                        </p:attrNameLst>
                                      </p:cBhvr>
                                      <p:to>
                                        <p:strVal val="visible"/>
                                      </p:to>
                                    </p:set>
                                    <p:animEffect transition="in" filter="dissolve">
                                      <p:cBhvr>
                                        <p:cTn id="30" dur="500"/>
                                        <p:tgtEl>
                                          <p:spTgt spid="8069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06933"/>
                                        </p:tgtEl>
                                        <p:attrNameLst>
                                          <p:attrName>style.visibility</p:attrName>
                                        </p:attrNameLst>
                                      </p:cBhvr>
                                      <p:to>
                                        <p:strVal val="visible"/>
                                      </p:to>
                                    </p:set>
                                    <p:animEffect transition="in" filter="dissolve">
                                      <p:cBhvr>
                                        <p:cTn id="35" dur="500"/>
                                        <p:tgtEl>
                                          <p:spTgt spid="80693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06940"/>
                                        </p:tgtEl>
                                        <p:attrNameLst>
                                          <p:attrName>style.visibility</p:attrName>
                                        </p:attrNameLst>
                                      </p:cBhvr>
                                      <p:to>
                                        <p:strVal val="visible"/>
                                      </p:to>
                                    </p:set>
                                    <p:animEffect transition="in" filter="dissolve">
                                      <p:cBhvr>
                                        <p:cTn id="40" dur="500"/>
                                        <p:tgtEl>
                                          <p:spTgt spid="806940"/>
                                        </p:tgtEl>
                                      </p:cBhvr>
                                    </p:animEffect>
                                  </p:childTnLst>
                                </p:cTn>
                              </p:par>
                              <p:par>
                                <p:cTn id="41" presetID="1" presetClass="entr" presetSubtype="0" fill="hold" nodeType="withEffect">
                                  <p:stCondLst>
                                    <p:cond delay="0"/>
                                  </p:stCondLst>
                                  <p:childTnLst>
                                    <p:set>
                                      <p:cBhvr>
                                        <p:cTn id="42" dur="1" fill="hold">
                                          <p:stCondLst>
                                            <p:cond delay="0"/>
                                          </p:stCondLst>
                                        </p:cTn>
                                        <p:tgtEl>
                                          <p:spTgt spid="806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6916" grpId="0" autoUpdateAnimBg="0"/>
      <p:bldP spid="806919" grpId="0"/>
      <p:bldP spid="806920" grpId="0"/>
      <p:bldP spid="806921" grpId="0"/>
      <p:bldP spid="806923" grpId="0" autoUpdateAnimBg="0"/>
      <p:bldP spid="806924" grpId="0" autoUpdateAnimBg="0"/>
      <p:bldP spid="806933" grpId="0"/>
      <p:bldP spid="806940"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حدود         أسباط      إسرائيل</a:t>
            </a:r>
            <a:endParaRPr lang="en-US" dirty="0">
              <a:effectLst>
                <a:glow rad="127000">
                  <a:schemeClr val="tx1"/>
                </a:glow>
              </a:effectLst>
              <a:ea typeface="ＭＳ Ｐゴシック" charset="0"/>
            </a:endParaRPr>
          </a:p>
        </p:txBody>
      </p:sp>
      <p:sp>
        <p:nvSpPr>
          <p:cNvPr id="7" name="Text Box 3"/>
          <p:cNvSpPr txBox="1">
            <a:spLocks noChangeArrowheads="1"/>
          </p:cNvSpPr>
          <p:nvPr/>
        </p:nvSpPr>
        <p:spPr bwMode="auto">
          <a:xfrm>
            <a:off x="4642216" y="35445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دان</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يهوذا</a:t>
            </a:r>
            <a:endParaRPr lang="en-US"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شمعون</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رأوبين</a:t>
            </a:r>
            <a:endParaRPr lang="en-US"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687169" y="276453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جاد</a:t>
            </a:r>
            <a:endParaRPr lang="en-US"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53367" y="1666914"/>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منسى</a:t>
            </a:r>
            <a:endParaRPr lang="en-US" sz="32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5205976" y="320885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أفرايم</a:t>
            </a:r>
            <a:endParaRPr lang="en-US"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منسى</a:t>
            </a:r>
            <a:endParaRPr lang="en-US" sz="32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rot="17190594">
            <a:off x="5461407" y="3699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نفتالي</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7358286">
            <a:off x="4900474" y="110579"/>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أشير</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b="1" dirty="0">
              <a:solidFill>
                <a:srgbClr val="0000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b="1" dirty="0">
              <a:solidFill>
                <a:srgbClr val="0000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مؤاب</a:t>
            </a:r>
            <a:endParaRPr lang="en-US"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4" name="Text Box 20"/>
          <p:cNvSpPr txBox="1">
            <a:spLocks noChangeArrowheads="1"/>
          </p:cNvSpPr>
          <p:nvPr/>
        </p:nvSpPr>
        <p:spPr bwMode="auto">
          <a:xfrm>
            <a:off x="6424642" y="3499643"/>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عمون</a:t>
            </a:r>
            <a:endParaRPr lang="en-US"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5" name="Text Box 21"/>
          <p:cNvSpPr txBox="1">
            <a:spLocks noChangeArrowheads="1"/>
          </p:cNvSpPr>
          <p:nvPr/>
        </p:nvSpPr>
        <p:spPr bwMode="auto">
          <a:xfrm>
            <a:off x="6805642" y="6287293"/>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defTabSz="457153">
              <a:spcBef>
                <a:spcPct val="50000"/>
              </a:spcBef>
              <a:defRPr/>
            </a:pPr>
            <a:r>
              <a:rPr lang="ar-JO"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أدوم</a:t>
            </a:r>
            <a:endParaRPr lang="en-US" sz="32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زبولون</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3149143" y="1944380"/>
            <a:ext cx="276108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يساكر</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6" name="Text Box 21"/>
          <p:cNvSpPr txBox="1">
            <a:spLocks noChangeArrowheads="1"/>
          </p:cNvSpPr>
          <p:nvPr/>
        </p:nvSpPr>
        <p:spPr bwMode="auto">
          <a:xfrm>
            <a:off x="42606" y="6387574"/>
            <a:ext cx="4477036"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شعوب مجاورة مرتبطة بالدم</a:t>
            </a:r>
            <a:endParaRPr lang="en-US" sz="2400" b="1" dirty="0">
              <a:solidFill>
                <a:srgbClr val="66FF33"/>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7" name="Text Box 4"/>
          <p:cNvSpPr txBox="1">
            <a:spLocks noChangeArrowheads="1"/>
          </p:cNvSpPr>
          <p:nvPr/>
        </p:nvSpPr>
        <p:spPr bwMode="auto">
          <a:xfrm>
            <a:off x="42607" y="5640027"/>
            <a:ext cx="4477035"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rgbClr val="FFFF00"/>
                </a:solidFill>
                <a:latin typeface="Arial" panose="020B0604020202020204" pitchFamily="34" charset="0"/>
                <a:cs typeface="Arial" panose="020B0604020202020204" pitchFamily="34" charset="0"/>
              </a:rPr>
              <a:t>جزء مزدوج البكر والقبيلة الملوكية</a:t>
            </a:r>
            <a:endParaRPr lang="en-US" sz="2400" b="1" dirty="0">
              <a:solidFill>
                <a:srgbClr val="FFFF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8" name="Text Box 11"/>
          <p:cNvSpPr txBox="1">
            <a:spLocks noChangeArrowheads="1"/>
          </p:cNvSpPr>
          <p:nvPr/>
        </p:nvSpPr>
        <p:spPr bwMode="auto">
          <a:xfrm>
            <a:off x="42606" y="6013799"/>
            <a:ext cx="4477036" cy="46165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chemeClr val="bg1"/>
                </a:solidFill>
                <a:latin typeface="Arial" panose="020B0604020202020204" pitchFamily="34" charset="0"/>
                <a:cs typeface="Arial" panose="020B0604020202020204" pitchFamily="34" charset="0"/>
              </a:rPr>
              <a:t>سبع حصص قبلية بالقرعة</a:t>
            </a:r>
            <a:endParaRPr lang="en-US" sz="2400" b="1" dirty="0">
              <a:solidFill>
                <a:schemeClr val="bg1"/>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29" name="Text Box 11"/>
          <p:cNvSpPr txBox="1">
            <a:spLocks noChangeArrowheads="1"/>
          </p:cNvSpPr>
          <p:nvPr/>
        </p:nvSpPr>
        <p:spPr bwMode="auto">
          <a:xfrm>
            <a:off x="42606" y="5266253"/>
            <a:ext cx="4477036"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algn="r" defTabSz="457153">
              <a:spcBef>
                <a:spcPct val="50000"/>
              </a:spcBef>
              <a:defRPr/>
            </a:pPr>
            <a:r>
              <a:rPr lang="ar-JO" sz="24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الأسباط الشرقية</a:t>
            </a:r>
            <a:endParaRPr lang="en-US" sz="2400" b="1" dirty="0">
              <a:solidFill>
                <a:srgbClr val="CCFFCC"/>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63548" name="Text Box 2"/>
          <p:cNvSpPr txBox="1">
            <a:spLocks noChangeArrowheads="1"/>
          </p:cNvSpPr>
          <p:nvPr/>
        </p:nvSpPr>
        <p:spPr bwMode="auto">
          <a:xfrm>
            <a:off x="8388766" y="88900"/>
            <a:ext cx="704019" cy="46165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algn="ctr" defTabSz="914400" fontAlgn="base">
              <a:spcBef>
                <a:spcPct val="0"/>
              </a:spcBef>
              <a:spcAft>
                <a:spcPct val="0"/>
              </a:spcAft>
            </a:pPr>
            <a:r>
              <a:rPr lang="ar-JO" sz="2400" b="1" dirty="0">
                <a:solidFill>
                  <a:srgbClr val="FFFFFF"/>
                </a:solidFill>
                <a:latin typeface="Arial" panose="020B0604020202020204" pitchFamily="34" charset="0"/>
                <a:cs typeface="Arial" panose="020B0604020202020204" pitchFamily="34" charset="0"/>
              </a:rPr>
              <a:t>171</a:t>
            </a:r>
            <a:endParaRPr lang="en-US" sz="2400"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153">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يشوع 13: 1-19: 48</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defTabSz="457153">
              <a:defRPr/>
            </a:pPr>
            <a:endParaRPr lang="en-US" b="1" dirty="0">
              <a:solidFill>
                <a:srgbClr val="000000"/>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289947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algn="r" defTabSz="457153">
              <a:spcBef>
                <a:spcPct val="50000"/>
              </a:spcBef>
              <a:defRPr/>
            </a:pPr>
            <a:r>
              <a:rPr lang="ar-JO"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بنيامين</a:t>
            </a:r>
            <a:endParaRPr lang="en-US" sz="32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8977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9" presetClass="entr" presetSubtype="0" fill="hold"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dissolve">
                                      <p:cBhvr>
                                        <p:cTn id="97" dur="500"/>
                                        <p:tgtEl>
                                          <p:spTgt spid="24"/>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ssolve">
                                      <p:cBhvr>
                                        <p:cTn id="102" dur="5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dissolve">
                                      <p:cBhvr>
                                        <p:cTn id="10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إسرائيل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في الألفية</a:t>
              </a:r>
              <a:br>
                <a:rPr kumimoji="0" lang="en-US"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حز 47-48</a:t>
              </a:r>
              <a:r>
                <a:rPr kumimoji="0" lang="en-US"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a:t>
              </a: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دان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7" name="Text Box 6"/>
            <p:cNvSpPr txBox="1">
              <a:spLocks noChangeArrowheads="1"/>
            </p:cNvSpPr>
            <p:nvPr/>
          </p:nvSpPr>
          <p:spPr bwMode="auto">
            <a:xfrm>
              <a:off x="4607" y="252"/>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أشير</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8" name="Text Box 7"/>
            <p:cNvSpPr txBox="1">
              <a:spLocks noChangeArrowheads="1"/>
            </p:cNvSpPr>
            <p:nvPr/>
          </p:nvSpPr>
          <p:spPr bwMode="auto">
            <a:xfrm>
              <a:off x="4464" y="50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نفتالي</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9" name="Text Box 8"/>
            <p:cNvSpPr txBox="1">
              <a:spLocks noChangeArrowheads="1"/>
            </p:cNvSpPr>
            <p:nvPr/>
          </p:nvSpPr>
          <p:spPr bwMode="auto">
            <a:xfrm>
              <a:off x="4416" y="75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منسى</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0" name="Text Box 9"/>
            <p:cNvSpPr txBox="1">
              <a:spLocks noChangeArrowheads="1"/>
            </p:cNvSpPr>
            <p:nvPr/>
          </p:nvSpPr>
          <p:spPr bwMode="auto">
            <a:xfrm>
              <a:off x="4224" y="1008"/>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أفرايم</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1" name="Text Box 10"/>
            <p:cNvSpPr txBox="1">
              <a:spLocks noChangeArrowheads="1"/>
            </p:cNvSpPr>
            <p:nvPr/>
          </p:nvSpPr>
          <p:spPr bwMode="auto">
            <a:xfrm>
              <a:off x="4224" y="158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رأوبين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2" name="Text Box 11"/>
            <p:cNvSpPr txBox="1">
              <a:spLocks noChangeArrowheads="1"/>
            </p:cNvSpPr>
            <p:nvPr/>
          </p:nvSpPr>
          <p:spPr bwMode="auto">
            <a:xfrm>
              <a:off x="4128" y="21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3"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القادة و الهيكل</a:t>
              </a:r>
              <a:endParaRPr kumimoji="0" lang="en-US" sz="16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4" name="Text Box 13"/>
            <p:cNvSpPr txBox="1">
              <a:spLocks noChangeArrowheads="1"/>
            </p:cNvSpPr>
            <p:nvPr/>
          </p:nvSpPr>
          <p:spPr bwMode="auto">
            <a:xfrm>
              <a:off x="3696" y="312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بنيامين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5" name="Text Box 14"/>
            <p:cNvSpPr txBox="1">
              <a:spLocks noChangeArrowheads="1"/>
            </p:cNvSpPr>
            <p:nvPr/>
          </p:nvSpPr>
          <p:spPr bwMode="auto">
            <a:xfrm>
              <a:off x="3600" y="336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شمعون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6" name="Text Box 15"/>
            <p:cNvSpPr txBox="1">
              <a:spLocks noChangeArrowheads="1"/>
            </p:cNvSpPr>
            <p:nvPr/>
          </p:nvSpPr>
          <p:spPr bwMode="auto">
            <a:xfrm>
              <a:off x="3504" y="360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يساكر</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7" name="Text Box 16"/>
            <p:cNvSpPr txBox="1">
              <a:spLocks noChangeArrowheads="1"/>
            </p:cNvSpPr>
            <p:nvPr/>
          </p:nvSpPr>
          <p:spPr bwMode="auto">
            <a:xfrm>
              <a:off x="3360" y="384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زبولون</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جاد</a:t>
              </a:r>
              <a:endParaRPr kumimoji="0" lang="en-US" sz="24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إعادة توزيع الأسباط</a:t>
            </a:r>
            <a:endParaRPr lang="en-US" dirty="0">
              <a:latin typeface="Arial" panose="020B0604020202020204" pitchFamily="34" charset="0"/>
              <a:ea typeface="ＭＳ Ｐゴシック" charset="0"/>
              <a:cs typeface="Arial" panose="020B0604020202020204" pitchFamily="34" charset="0"/>
            </a:endParaRPr>
          </a:p>
        </p:txBody>
      </p:sp>
      <p:sp>
        <p:nvSpPr>
          <p:cNvPr id="254981" name="Text Box 21"/>
          <p:cNvSpPr txBox="1">
            <a:spLocks noChangeArrowheads="1"/>
          </p:cNvSpPr>
          <p:nvPr/>
        </p:nvSpPr>
        <p:spPr bwMode="auto">
          <a:xfrm>
            <a:off x="8229600" y="0"/>
            <a:ext cx="920750" cy="92333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م ع ق</a:t>
            </a:r>
            <a:r>
              <a:rPr kumimoji="0" lang="en-US"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 د</a:t>
            </a:r>
            <a:br>
              <a:rPr kumimoji="0" lang="en-US"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rPr>
              <a:t>531 ي</a:t>
            </a:r>
            <a:endParaRPr kumimoji="0" lang="en-US" sz="1800" b="1" u="none" strike="noStrike" kern="1200" cap="none" spc="0" normalizeH="0" baseline="0" noProof="0" dirty="0">
              <a:ln>
                <a:noFill/>
              </a:ln>
              <a:solidFill>
                <a:srgbClr val="000514"/>
              </a:solidFill>
              <a:effectLst/>
              <a:uLnTx/>
              <a:uFillTx/>
              <a:latin typeface="Arial" panose="020B0604020202020204" pitchFamily="34" charset="0"/>
              <a:cs typeface="Arial" panose="020B0604020202020204" pitchFamily="34" charset="0"/>
            </a:endParaRP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بعد الإمتلاك (يش 13)</a:t>
            </a:r>
            <a:endParaRPr kumimoji="0" lang="en-US"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53467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تكوين</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50</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781433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5589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1062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410627" name="Picture 4"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81050"/>
            <a:ext cx="4325938"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28" name="Picture 5" descr="OJSS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3124200"/>
            <a:ext cx="4419600" cy="326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6" name="Text Box 6"/>
          <p:cNvSpPr txBox="1">
            <a:spLocks noChangeArrowheads="1"/>
          </p:cNvSpPr>
          <p:nvPr/>
        </p:nvSpPr>
        <p:spPr bwMode="auto">
          <a:xfrm>
            <a:off x="4572000" y="1371600"/>
            <a:ext cx="4267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أنتم قصدتم لي شراً </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08967" name="Text Box 7"/>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تكوين 50: 20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08968" name="Text Box 8"/>
          <p:cNvSpPr txBox="1">
            <a:spLocks noChangeArrowheads="1"/>
          </p:cNvSpPr>
          <p:nvPr/>
        </p:nvSpPr>
        <p:spPr bwMode="auto">
          <a:xfrm>
            <a:off x="107950" y="3662363"/>
            <a:ext cx="446405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أما الله فقصد به خيراً لكي يفعل كما اليوم ليحيي شعباً كثيراً</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410632" name="Rectangle 9"/>
          <p:cNvSpPr>
            <a:spLocks noGrp="1" noChangeArrowheads="1"/>
          </p:cNvSpPr>
          <p:nvPr>
            <p:ph type="title" idx="4294967295"/>
          </p:nvPr>
        </p:nvSpPr>
        <p:spPr>
          <a:xfrm>
            <a:off x="0" y="152400"/>
            <a:ext cx="9144000" cy="533400"/>
          </a:xfrm>
        </p:spPr>
        <p:txBody>
          <a:bodyPr/>
          <a:lstStyle/>
          <a:p>
            <a:pPr eaLnBrk="1" hangingPunct="1"/>
            <a:r>
              <a:rPr lang="ar-JO" altLang="zh-CN" sz="3600" u="sng" dirty="0">
                <a:solidFill>
                  <a:schemeClr val="bg1"/>
                </a:solidFill>
                <a:ea typeface="ＭＳ Ｐゴシック" charset="0"/>
                <a:cs typeface="Arial" panose="020B0604020202020204" pitchFamily="34" charset="0"/>
              </a:rPr>
              <a:t>عرف يوسف قصد الله السيادي</a:t>
            </a:r>
            <a:endParaRPr lang="en-US" altLang="zh-CN" dirty="0">
              <a:ea typeface="ＭＳ Ｐゴシック" charset="0"/>
              <a:cs typeface="Arial" panose="020B0604020202020204" pitchFamily="34" charset="0"/>
            </a:endParaRPr>
          </a:p>
        </p:txBody>
      </p:sp>
    </p:spTree>
    <p:extLst>
      <p:ext uri="{BB962C8B-B14F-4D97-AF65-F5344CB8AC3E}">
        <p14:creationId xmlns:p14="http://schemas.microsoft.com/office/powerpoint/2010/main" val="2594702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08966"/>
                                        </p:tgtEl>
                                        <p:attrNameLst>
                                          <p:attrName>style.visibility</p:attrName>
                                        </p:attrNameLst>
                                      </p:cBhvr>
                                      <p:to>
                                        <p:strVal val="visible"/>
                                      </p:to>
                                    </p:set>
                                    <p:animEffect transition="in" filter="dissolve">
                                      <p:cBhvr>
                                        <p:cTn id="7" dur="500"/>
                                        <p:tgtEl>
                                          <p:spTgt spid="808966"/>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808968"/>
                                        </p:tgtEl>
                                        <p:attrNameLst>
                                          <p:attrName>style.visibility</p:attrName>
                                        </p:attrNameLst>
                                      </p:cBhvr>
                                      <p:to>
                                        <p:strVal val="visible"/>
                                      </p:to>
                                    </p:set>
                                    <p:animEffect transition="in" filter="dissolve">
                                      <p:cBhvr>
                                        <p:cTn id="11"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6" grpId="0" autoUpdateAnimBg="0"/>
      <p:bldP spid="808968" grpId="0"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تارح</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هاران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ناحور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إبراهيم</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لوط</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بتوئيل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هاجر</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إسماعيل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سارة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إسحق</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لابان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رفقة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ليئة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عيسو</a:t>
            </a:r>
            <a:endParaRPr kumimoji="0" lang="en-US" altLang="zh-CN" sz="24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ليئة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رأوبين     شمعون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لاوي</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يساكر      زبولون</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زلفة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جاد</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بلهة </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 نفتالي</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راحيل</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،بنيامين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يوسف</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أفرايم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راحيل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يعقوب</a:t>
            </a:r>
            <a:endParaRPr kumimoji="0" lang="en-US" altLang="zh-CN" sz="24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منسى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شجرة عائلة الآباء</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الأخضر = خط البركة مع حقوق البكر على الرغم من أن أياً من هؤلاء لم يولد أولاً (1 أخبار الأيام 5: 1-2)</a:t>
            </a:r>
            <a:endParaRPr kumimoji="0" lang="en-US" altLang="zh-CN" sz="2000" b="1"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زوجة</a:t>
            </a:r>
            <a:endParaRPr kumimoji="0" lang="en-US" altLang="zh-CN" sz="18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2 : 1 - 5</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تارح</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هاران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ناحور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إبراهيم</a:t>
            </a:r>
            <a:endParaRPr kumimoji="0" lang="en-US"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لوط</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بتوئيل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هاجر</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إسماعيل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سارة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إسحق</a:t>
            </a:r>
            <a:endParaRPr kumimoji="0" lang="en-US"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لابان</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رفقة        </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ليئة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عيسو</a:t>
            </a:r>
            <a:endParaRPr kumimoji="0" lang="en-US" altLang="zh-CN" sz="24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ليئة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رأوبين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شمعون        لاوي</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يهوذا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يساكر      زبولون</a:t>
            </a:r>
            <a:endParaRPr kumimoji="0" lang="en-US" altLang="zh-CN" sz="2400" b="1"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زلفة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جاد، أشير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بلهة</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 نفتالي</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راحيل</a:t>
            </a:r>
            <a:r>
              <a:rPr kumimoji="0" lang="en-US" altLang="zh-CN" sz="2400" b="1"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يوسف، بنيامين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أفرايم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راحيل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يعقوب</a:t>
            </a:r>
            <a:endParaRPr kumimoji="0" lang="en-US" altLang="zh-CN"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منسى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13861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النسل الملكي</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أحمر : مع أن يهوذا لم يكن البكر لكن يعقوب صرح بأن ملوك إسرائيل سيكونون من نسله</a:t>
            </a:r>
            <a:endParaRPr kumimoji="0" lang="en-US" altLang="zh-CN"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زوجة</a:t>
            </a:r>
            <a:endParaRPr kumimoji="0" lang="en-US" altLang="zh-CN" sz="1800" b="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60633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Grp="1" noChangeArrowheads="1"/>
          </p:cNvSpPr>
          <p:nvPr>
            <p:ph type="ctrTitle"/>
          </p:nvPr>
        </p:nvSpPr>
        <p:spPr>
          <a:xfrm>
            <a:off x="609600" y="116632"/>
            <a:ext cx="10385425" cy="720378"/>
          </a:xfrm>
        </p:spPr>
        <p:txBody>
          <a:bodyPr/>
          <a:lstStyle/>
          <a:p>
            <a:pPr eaLnBrk="1" hangingPunct="1"/>
            <a:r>
              <a:rPr lang="ar-JO" altLang="zh-CN" sz="4800" dirty="0">
                <a:solidFill>
                  <a:schemeClr val="bg1"/>
                </a:solidFill>
                <a:ea typeface="ＭＳ Ｐゴシック" charset="0"/>
                <a:cs typeface="Arial" panose="020B0604020202020204" pitchFamily="34" charset="0"/>
              </a:rPr>
              <a:t>موت يوسف</a:t>
            </a:r>
            <a:endParaRPr lang="en-US" altLang="zh-CN" sz="4000" dirty="0">
              <a:ea typeface="ＭＳ Ｐゴシック" charset="0"/>
              <a:cs typeface="Arial" panose="020B0604020202020204" pitchFamily="34" charset="0"/>
            </a:endParaRPr>
          </a:p>
        </p:txBody>
      </p:sp>
      <p:pic>
        <p:nvPicPr>
          <p:cNvPr id="41472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4724" name="Rectangle 7"/>
          <p:cNvSpPr>
            <a:spLocks noChangeArrowheads="1"/>
          </p:cNvSpPr>
          <p:nvPr/>
        </p:nvSpPr>
        <p:spPr bwMode="auto">
          <a:xfrm>
            <a:off x="3708400" y="1936750"/>
            <a:ext cx="4536008" cy="4156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fontAlgn="base">
              <a:spcBef>
                <a:spcPct val="20000"/>
              </a:spcBef>
              <a:spcAft>
                <a:spcPct val="0"/>
              </a:spcAft>
            </a:pPr>
            <a:r>
              <a:rPr lang="ar-JO" altLang="ja-JP" sz="3200" b="1" dirty="0">
                <a:solidFill>
                  <a:srgbClr val="FFFFFF"/>
                </a:solidFill>
                <a:latin typeface="Arial" panose="020B0604020202020204" pitchFamily="34" charset="0"/>
                <a:ea typeface="ＭＳ Ｐゴシック" charset="0"/>
                <a:cs typeface="Arial" panose="020B0604020202020204" pitchFamily="34" charset="0"/>
              </a:rPr>
              <a:t>ثم مات يوسف و هو ابن مئة و عشر سنين فحنطوه ووضع في تابوت في مصر</a:t>
            </a:r>
            <a:endParaRPr lang="en-US" altLang="ja-JP" sz="3200" b="1" dirty="0">
              <a:solidFill>
                <a:srgbClr val="FFFFFF"/>
              </a:solidFill>
              <a:latin typeface="Arial" panose="020B0604020202020204" pitchFamily="34" charset="0"/>
              <a:ea typeface="ＭＳ Ｐゴシック" charset="0"/>
              <a:cs typeface="Arial" panose="020B0604020202020204" pitchFamily="34" charset="0"/>
            </a:endParaRPr>
          </a:p>
          <a:p>
            <a:pPr algn="r" defTabSz="914400" fontAlgn="base">
              <a:spcBef>
                <a:spcPct val="20000"/>
              </a:spcBef>
              <a:spcAft>
                <a:spcPct val="0"/>
              </a:spcAft>
            </a:pPr>
            <a:r>
              <a:rPr lang="en-US" altLang="zh-CN" sz="3200" b="1" dirty="0">
                <a:solidFill>
                  <a:srgbClr val="FFFFFF"/>
                </a:solidFill>
                <a:latin typeface="Arial" panose="020B0604020202020204" pitchFamily="34" charset="0"/>
                <a:ea typeface="ＭＳ Ｐゴシック" charset="0"/>
                <a:cs typeface="Arial" panose="020B0604020202020204" pitchFamily="34" charset="0"/>
              </a:rPr>
              <a:t>(</a:t>
            </a:r>
            <a:r>
              <a:rPr lang="ar-JO" altLang="zh-CN" sz="3200" b="1" dirty="0">
                <a:solidFill>
                  <a:srgbClr val="FFFFFF"/>
                </a:solidFill>
                <a:latin typeface="Arial" panose="020B0604020202020204" pitchFamily="34" charset="0"/>
                <a:ea typeface="ＭＳ Ｐゴシック" charset="0"/>
                <a:cs typeface="Arial" panose="020B0604020202020204" pitchFamily="34" charset="0"/>
              </a:rPr>
              <a:t>50: 26</a:t>
            </a:r>
            <a:r>
              <a:rPr lang="en-US" altLang="zh-CN" sz="32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414725" name="Rectangle 9"/>
          <p:cNvSpPr>
            <a:spLocks noChangeArrowheads="1"/>
          </p:cNvSpPr>
          <p:nvPr/>
        </p:nvSpPr>
        <p:spPr bwMode="auto">
          <a:xfrm>
            <a:off x="1331639" y="878632"/>
            <a:ext cx="7812361"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altLang="zh-CN" sz="4000" b="1" dirty="0">
                <a:solidFill>
                  <a:srgbClr val="FFFFFF"/>
                </a:solidFill>
                <a:latin typeface="Arial" panose="020B0604020202020204" pitchFamily="34" charset="0"/>
                <a:ea typeface="ＭＳ Ｐゴシック" charset="0"/>
                <a:cs typeface="Arial" panose="020B0604020202020204" pitchFamily="34" charset="0"/>
              </a:rPr>
              <a:t>(</a:t>
            </a:r>
            <a:r>
              <a:rPr lang="ar-JO" altLang="zh-CN" sz="4000" b="1" dirty="0">
                <a:solidFill>
                  <a:srgbClr val="FFFFFF"/>
                </a:solidFill>
                <a:latin typeface="Arial" panose="020B0604020202020204" pitchFamily="34" charset="0"/>
                <a:ea typeface="ＭＳ Ｐゴシック" charset="0"/>
                <a:cs typeface="Arial" panose="020B0604020202020204" pitchFamily="34" charset="0"/>
              </a:rPr>
              <a:t>آخر عدد في سفر التكوين</a:t>
            </a:r>
            <a:r>
              <a:rPr lang="en-US" altLang="zh-CN" sz="4000" b="1"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2" name="Rectangle 1"/>
          <p:cNvSpPr/>
          <p:nvPr/>
        </p:nvSpPr>
        <p:spPr>
          <a:xfrm>
            <a:off x="0" y="6237312"/>
            <a:ext cx="9144000" cy="523220"/>
          </a:xfrm>
          <a:prstGeom prst="rect">
            <a:avLst/>
          </a:prstGeom>
          <a:noFill/>
        </p:spPr>
        <p:txBody>
          <a:bodyPr wrap="square" lIns="91440" tIns="45720" rIns="91440" bIns="45720">
            <a:spAutoFit/>
          </a:bodyPr>
          <a:lstStyle/>
          <a:p>
            <a:pPr algn="ctr" defTabSz="914400" eaLnBrk="0" fontAlgn="base" hangingPunct="0">
              <a:spcBef>
                <a:spcPct val="0"/>
              </a:spcBef>
              <a:spcAft>
                <a:spcPct val="0"/>
              </a:spcAft>
            </a:pPr>
            <a:r>
              <a:rPr lang="ar-JO" sz="2800" b="1" kern="1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ea typeface="Arial Black"/>
                <a:cs typeface="Arial" panose="020B0604020202020204" pitchFamily="34" charset="0"/>
              </a:rPr>
              <a:t>ماذا عن وعد الله بخصوص الأرض؟</a:t>
            </a:r>
            <a:endParaRPr lang="en-US" sz="28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31891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l="3363" t="2930" r="3574" b="194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©2003 TBBMI</a:t>
            </a:r>
          </a:p>
        </p:txBody>
      </p:sp>
      <p:sp>
        <p:nvSpPr>
          <p:cNvPr id="1766404" name="Rectangle 4"/>
          <p:cNvSpPr>
            <a:spLocks noChangeArrowheads="1"/>
          </p:cNvSpPr>
          <p:nvPr/>
        </p:nvSpPr>
        <p:spPr bwMode="auto">
          <a:xfrm>
            <a:off x="7588950" y="6526927"/>
            <a:ext cx="643125" cy="246221"/>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outerShdw blurRad="38100" dist="38100" dir="2700000" algn="tl">
                    <a:srgbClr val="FFFFFF"/>
                  </a:outerShdw>
                </a:effectLst>
                <a:uLnTx/>
                <a:uFillTx/>
                <a:latin typeface="Arial" panose="020B0604020202020204" pitchFamily="34" charset="0"/>
                <a:cs typeface="Arial" panose="020B0604020202020204" pitchFamily="34" charset="0"/>
              </a:rPr>
              <a:t>7.5.03a.</a:t>
            </a:r>
          </a:p>
        </p:txBody>
      </p:sp>
      <p:sp>
        <p:nvSpPr>
          <p:cNvPr id="1766405" name="Rectangle 5"/>
          <p:cNvSpPr>
            <a:spLocks noChangeArrowheads="1"/>
          </p:cNvSpPr>
          <p:nvPr/>
        </p:nvSpPr>
        <p:spPr bwMode="auto">
          <a:xfrm>
            <a:off x="8084197" y="6525340"/>
            <a:ext cx="325730" cy="246221"/>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dirty="0">
                <a:ln>
                  <a:noFill/>
                </a:ln>
                <a:solidFill>
                  <a:prstClr val="black"/>
                </a:solidFill>
                <a:effectLst>
                  <a:outerShdw blurRad="38100" dist="38100" dir="2700000" algn="tl">
                    <a:srgbClr val="FFFFFF"/>
                  </a:outerShdw>
                </a:effectLst>
                <a:uLnTx/>
                <a:uFillTx/>
                <a:latin typeface="Arial" panose="020B0604020202020204" pitchFamily="34" charset="0"/>
                <a:cs typeface="Arial" panose="020B0604020202020204" pitchFamily="34"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ar-JO" altLang="zh-CN" sz="7200" dirty="0">
                <a:solidFill>
                  <a:schemeClr val="bg1"/>
                </a:solidFill>
                <a:effectLst>
                  <a:glow rad="101600">
                    <a:schemeClr val="tx1"/>
                  </a:glow>
                </a:effectLst>
                <a:ea typeface="ＭＳ Ｐゴシック" charset="0"/>
                <a:cs typeface="Arial" panose="020B0604020202020204" pitchFamily="34" charset="0"/>
              </a:rPr>
              <a:t>الكلمة المفتاحية</a:t>
            </a:r>
            <a:br>
              <a:rPr lang="ar-JO" altLang="zh-CN" sz="7200" dirty="0">
                <a:solidFill>
                  <a:schemeClr val="bg1"/>
                </a:solidFill>
                <a:effectLst>
                  <a:glow rad="101600">
                    <a:schemeClr val="tx1"/>
                  </a:glow>
                </a:effectLst>
                <a:ea typeface="ＭＳ Ｐゴシック" charset="0"/>
                <a:cs typeface="Arial" panose="020B0604020202020204" pitchFamily="34" charset="0"/>
              </a:rPr>
            </a:br>
            <a:r>
              <a:rPr lang="ar-JO" altLang="zh-CN" sz="7200" dirty="0">
                <a:solidFill>
                  <a:schemeClr val="bg1"/>
                </a:solidFill>
                <a:effectLst>
                  <a:glow rad="101600">
                    <a:schemeClr val="tx1"/>
                  </a:glow>
                </a:effectLst>
                <a:ea typeface="ＭＳ Ｐゴシック" charset="0"/>
                <a:cs typeface="Arial" panose="020B0604020202020204" pitchFamily="34" charset="0"/>
              </a:rPr>
              <a:t>في سفر التكوين</a:t>
            </a:r>
            <a:endParaRPr lang="en-US" altLang="zh-CN" sz="7200" dirty="0">
              <a:solidFill>
                <a:schemeClr val="bg1"/>
              </a:solidFill>
              <a:effectLst>
                <a:glow rad="101600">
                  <a:schemeClr val="tx1"/>
                </a:glow>
              </a:effectLst>
              <a:ea typeface="ＭＳ Ｐゴシック" charset="0"/>
              <a:cs typeface="Arial" panose="020B0604020202020204" pitchFamily="34" charset="0"/>
            </a:endParaRP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Arial"/>
                <a:cs typeface="Arial" panose="020B0604020202020204" pitchFamily="34" charset="0"/>
              </a:rPr>
              <a:t>الإختيار</a:t>
            </a:r>
            <a:endParaRPr kumimoji="0" lang="en-US" sz="36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Arial"/>
              <a:cs typeface="Arial" panose="020B0604020202020204" pitchFamily="34" charset="0"/>
            </a:endParaRPr>
          </a:p>
        </p:txBody>
      </p:sp>
      <p:sp>
        <p:nvSpPr>
          <p:cNvPr id="245767" name="Text Box 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626241"/>
      </p:ext>
    </p:extLst>
  </p:cSld>
  <p:clrMapOvr>
    <a:masterClrMapping/>
  </p:clrMapOvr>
  <p:transition>
    <p:wheel spokes="0"/>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61923" name="Rectangle 2"/>
          <p:cNvSpPr>
            <a:spLocks noGrp="1" noChangeArrowheads="1"/>
          </p:cNvSpPr>
          <p:nvPr>
            <p:ph type="ctrTitle"/>
          </p:nvPr>
        </p:nvSpPr>
        <p:spPr>
          <a:xfrm>
            <a:off x="505049" y="4577240"/>
            <a:ext cx="8147149" cy="2114475"/>
          </a:xfrm>
        </p:spPr>
        <p:txBody>
          <a:bodyPr/>
          <a:lstStyle/>
          <a:p>
            <a:br>
              <a:rPr lang="en-US" sz="4800" dirty="0">
                <a:effectLst>
                  <a:outerShdw blurRad="38100" dist="38100" dir="2700000" algn="tl">
                    <a:srgbClr val="000000">
                      <a:alpha val="43137"/>
                    </a:srgbClr>
                  </a:outerShdw>
                </a:effectLst>
              </a:rPr>
            </a:br>
            <a:r>
              <a:rPr lang="ar-JO" sz="4800" dirty="0">
                <a:effectLst>
                  <a:outerShdw blurRad="38100" dist="38100" dir="2700000" algn="tl">
                    <a:srgbClr val="000000">
                      <a:alpha val="43137"/>
                    </a:srgbClr>
                  </a:outerShdw>
                </a:effectLst>
              </a:rPr>
              <a:t>وعد الله المؤمنين مثلنا ببركات العهد الإبراهيمي</a:t>
            </a:r>
            <a:r>
              <a:rPr lang="en-US" sz="4800" dirty="0">
                <a:effectLst>
                  <a:outerShdw blurRad="38100" dist="38100" dir="2700000" algn="tl">
                    <a:srgbClr val="000000">
                      <a:alpha val="43137"/>
                    </a:srgbClr>
                  </a:outerShdw>
                </a:effectLst>
              </a:rPr>
              <a:t> </a:t>
            </a:r>
            <a:endParaRPr lang="en-US" sz="4800" dirty="0">
              <a:solidFill>
                <a:srgbClr val="CC0000"/>
              </a:solidFill>
              <a:effectLst>
                <a:outerShdw blurRad="38100" dist="38100" dir="2700000" algn="tl">
                  <a:srgbClr val="000000">
                    <a:alpha val="43137"/>
                  </a:srgbClr>
                </a:outerShdw>
              </a:effectLst>
              <a:ea typeface="ＭＳ Ｐゴシック" charset="0"/>
            </a:endParaRPr>
          </a:p>
        </p:txBody>
      </p:sp>
    </p:spTree>
    <p:extLst>
      <p:ext uri="{BB962C8B-B14F-4D97-AF65-F5344CB8AC3E}">
        <p14:creationId xmlns:p14="http://schemas.microsoft.com/office/powerpoint/2010/main" val="3337795296"/>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562895"/>
            <a:ext cx="9144000" cy="17257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عش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لك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ووعوده</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بالبركة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53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4844945"/>
          </a:xfrm>
          <a:effectLst>
            <a:outerShdw blurRad="63500" dist="35921" dir="2700000" algn="ctr" rotWithShape="0">
              <a:schemeClr val="tx2">
                <a:alpha val="74998"/>
              </a:schemeClr>
            </a:outerShdw>
          </a:effectLst>
        </p:spPr>
        <p:txBody>
          <a:bodyPr anchor="ctr"/>
          <a:lstStyle/>
          <a:p>
            <a:pPr>
              <a:defRPr/>
            </a:pPr>
            <a:r>
              <a:rPr lang="ar-JO" sz="9600" dirty="0">
                <a:effectLst>
                  <a:glow rad="127000">
                    <a:schemeClr val="tx1"/>
                  </a:glow>
                </a:effectLst>
                <a:ea typeface="ＭＳ Ｐゴシック" charset="0"/>
              </a:rPr>
              <a:t>كيف تتجاوب مع اختيار و وعد الله؟</a:t>
            </a:r>
            <a:r>
              <a:rPr lang="en-US" sz="9600" dirty="0">
                <a:effectLst>
                  <a:glow rad="127000">
                    <a:schemeClr val="tx1"/>
                  </a:glow>
                </a:effectLst>
                <a:ea typeface="ＭＳ Ｐゴシック" charset="0"/>
              </a:rPr>
              <a:t> </a:t>
            </a:r>
          </a:p>
        </p:txBody>
      </p:sp>
    </p:spTree>
    <p:extLst>
      <p:ext uri="{BB962C8B-B14F-4D97-AF65-F5344CB8AC3E}">
        <p14:creationId xmlns:p14="http://schemas.microsoft.com/office/powerpoint/2010/main" val="800015229"/>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2209215798"/>
      </p:ext>
    </p:extLst>
  </p:cSld>
  <p:clrMapOvr>
    <a:masterClrMapping/>
  </p:clrMapOvr>
  <p:transition spd="med">
    <p:randomBar dir="vert"/>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cs typeface="Arial" panose="020B0604020202020204" pitchFamily="34" charset="0"/>
              </a:rPr>
              <a:t>وعظ العهد القديم</a:t>
            </a:r>
            <a:r>
              <a:rPr lang="en-US" sz="3200" dirty="0">
                <a:solidFill>
                  <a:srgbClr val="FFFFFF"/>
                </a:solidFill>
                <a:ea typeface="ＭＳ Ｐゴシック" charset="0"/>
                <a:cs typeface="Arial" panose="020B0604020202020204" pitchFamily="34" charset="0"/>
              </a:rPr>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40213232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00429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الخليقة 1-2</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05383" y="2935375"/>
            <a:ext cx="382490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الشعوب 10-11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7604"/>
            <a:ext cx="3790312"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609532" y="2907759"/>
            <a:ext cx="361834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418837"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18838"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18839"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418847"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3789363"/>
            <a:ext cx="2438400" cy="2840037"/>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charset="0"/>
                <a:cs typeface="Arial" panose="020B0604020202020204" pitchFamily="34" charset="0"/>
              </a:rPr>
              <a:t>مخطط</a:t>
            </a:r>
            <a:br>
              <a:rPr lang="ar-JO" sz="3600" dirty="0">
                <a:solidFill>
                  <a:schemeClr val="bg1"/>
                </a:solidFill>
                <a:ea typeface="ＭＳ Ｐゴシック" charset="0"/>
                <a:cs typeface="Arial" panose="020B0604020202020204" pitchFamily="34" charset="0"/>
              </a:rPr>
            </a:br>
            <a:r>
              <a:rPr lang="ar-JO" sz="3600" dirty="0">
                <a:solidFill>
                  <a:schemeClr val="bg1"/>
                </a:solidFill>
                <a:ea typeface="ＭＳ Ｐゴシック" charset="0"/>
                <a:cs typeface="Arial" panose="020B0604020202020204" pitchFamily="34" charset="0"/>
              </a:rPr>
              <a:t>السفر</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443641997"/>
      </p:ext>
    </p:extLst>
  </p:cSld>
  <p:clrMapOvr>
    <a:masterClrMapping/>
  </p:clrMapOvr>
  <p:transition spd="med">
    <p:randomBar dir="vert"/>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28867" name="Text Box 3"/>
          <p:cNvSpPr txBox="1">
            <a:spLocks noChangeArrowheads="1"/>
          </p:cNvSpPr>
          <p:nvPr/>
        </p:nvSpPr>
        <p:spPr bwMode="auto">
          <a:xfrm>
            <a:off x="762000" y="2195513"/>
            <a:ext cx="37338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علم اللاهوت           علم نشأة الكون       علم الإنسان           علم الإجتماع          علم الخطية            علم الأعراق           علم الخلاص</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68" name="Text Box 4"/>
          <p:cNvSpPr txBox="1">
            <a:spLocks noChangeArrowheads="1"/>
          </p:cNvSpPr>
          <p:nvPr/>
        </p:nvSpPr>
        <p:spPr bwMode="auto">
          <a:xfrm>
            <a:off x="4724400" y="21336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الله</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69" name="Text Box 5"/>
          <p:cNvSpPr txBox="1">
            <a:spLocks noChangeArrowheads="1"/>
          </p:cNvSpPr>
          <p:nvPr/>
        </p:nvSpPr>
        <p:spPr bwMode="auto">
          <a:xfrm>
            <a:off x="4724400" y="269557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الوجود</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0" name="Text Box 6"/>
          <p:cNvSpPr txBox="1">
            <a:spLocks noChangeArrowheads="1"/>
          </p:cNvSpPr>
          <p:nvPr/>
        </p:nvSpPr>
        <p:spPr bwMode="auto">
          <a:xfrm>
            <a:off x="4724400" y="3259138"/>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الإنسانية</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1" name="Text Box 7"/>
          <p:cNvSpPr txBox="1">
            <a:spLocks noChangeArrowheads="1"/>
          </p:cNvSpPr>
          <p:nvPr/>
        </p:nvSpPr>
        <p:spPr bwMode="auto">
          <a:xfrm>
            <a:off x="4724400" y="38227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المجتمع</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2" name="Text Box 8"/>
          <p:cNvSpPr txBox="1">
            <a:spLocks noChangeArrowheads="1"/>
          </p:cNvSpPr>
          <p:nvPr/>
        </p:nvSpPr>
        <p:spPr bwMode="auto">
          <a:xfrm>
            <a:off x="4724400" y="4386263"/>
            <a:ext cx="37338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الخطية</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3" name="Text Box 9"/>
          <p:cNvSpPr txBox="1">
            <a:spLocks noChangeArrowheads="1"/>
          </p:cNvSpPr>
          <p:nvPr/>
        </p:nvSpPr>
        <p:spPr bwMode="auto">
          <a:xfrm>
            <a:off x="4724400" y="4949825"/>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الشعوب</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4" name="Text Box 10"/>
          <p:cNvSpPr txBox="1">
            <a:spLocks noChangeArrowheads="1"/>
          </p:cNvSpPr>
          <p:nvPr/>
        </p:nvSpPr>
        <p:spPr bwMode="auto">
          <a:xfrm>
            <a:off x="4724400" y="5511800"/>
            <a:ext cx="3733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الخلاص</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5" name="Text Box 11"/>
          <p:cNvSpPr txBox="1">
            <a:spLocks noChangeArrowheads="1"/>
          </p:cNvSpPr>
          <p:nvPr/>
        </p:nvSpPr>
        <p:spPr bwMode="auto">
          <a:xfrm>
            <a:off x="4724400" y="155733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u="sng" dirty="0">
                <a:solidFill>
                  <a:srgbClr val="FFFFFF"/>
                </a:solidFill>
                <a:latin typeface="Arial" panose="020B0604020202020204" pitchFamily="34" charset="0"/>
                <a:ea typeface="Arial" pitchFamily="-112" charset="0"/>
                <a:cs typeface="Arial" panose="020B0604020202020204" pitchFamily="34" charset="0"/>
              </a:rPr>
              <a:t>هو دراسة</a:t>
            </a:r>
            <a:endParaRPr lang="en-US" sz="3600" b="1" u="sng"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28876" name="Rectangle 12"/>
          <p:cNvSpPr>
            <a:spLocks noGrp="1" noChangeArrowheads="1"/>
          </p:cNvSpPr>
          <p:nvPr>
            <p:ph type="title" idx="4294967295"/>
          </p:nvPr>
        </p:nvSpPr>
        <p:spPr>
          <a:xfrm>
            <a:off x="609600" y="457200"/>
            <a:ext cx="7772400"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dirty="0">
                <a:solidFill>
                  <a:schemeClr val="bg1"/>
                </a:solidFill>
                <a:ea typeface="ＭＳ Ｐゴシック" pitchFamily="-112" charset="-128"/>
                <a:cs typeface="Arial" panose="020B0604020202020204" pitchFamily="34" charset="0"/>
              </a:rPr>
              <a:t>لاهوت سفر التكوين</a:t>
            </a:r>
            <a:endParaRPr lang="en-US" sz="48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8296141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28867"/>
                                        </p:tgtEl>
                                        <p:attrNameLst>
                                          <p:attrName>style.visibility</p:attrName>
                                        </p:attrNameLst>
                                      </p:cBhvr>
                                      <p:to>
                                        <p:strVal val="visible"/>
                                      </p:to>
                                    </p:set>
                                    <p:animEffect transition="in" filter="dissolve">
                                      <p:cBhvr>
                                        <p:cTn id="7" dur="500"/>
                                        <p:tgtEl>
                                          <p:spTgt spid="1828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8875"/>
                                        </p:tgtEl>
                                        <p:attrNameLst>
                                          <p:attrName>style.visibility</p:attrName>
                                        </p:attrNameLst>
                                      </p:cBhvr>
                                      <p:to>
                                        <p:strVal val="visible"/>
                                      </p:to>
                                    </p:set>
                                    <p:animEffect transition="in" filter="dissolve">
                                      <p:cBhvr>
                                        <p:cTn id="12" dur="500"/>
                                        <p:tgtEl>
                                          <p:spTgt spid="18288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8868"/>
                                        </p:tgtEl>
                                        <p:attrNameLst>
                                          <p:attrName>style.visibility</p:attrName>
                                        </p:attrNameLst>
                                      </p:cBhvr>
                                      <p:to>
                                        <p:strVal val="visible"/>
                                      </p:to>
                                    </p:set>
                                    <p:animEffect transition="in" filter="dissolve">
                                      <p:cBhvr>
                                        <p:cTn id="17" dur="500"/>
                                        <p:tgtEl>
                                          <p:spTgt spid="18288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8869"/>
                                        </p:tgtEl>
                                        <p:attrNameLst>
                                          <p:attrName>style.visibility</p:attrName>
                                        </p:attrNameLst>
                                      </p:cBhvr>
                                      <p:to>
                                        <p:strVal val="visible"/>
                                      </p:to>
                                    </p:set>
                                    <p:animEffect transition="in" filter="dissolve">
                                      <p:cBhvr>
                                        <p:cTn id="22" dur="500"/>
                                        <p:tgtEl>
                                          <p:spTgt spid="182886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8870"/>
                                        </p:tgtEl>
                                        <p:attrNameLst>
                                          <p:attrName>style.visibility</p:attrName>
                                        </p:attrNameLst>
                                      </p:cBhvr>
                                      <p:to>
                                        <p:strVal val="visible"/>
                                      </p:to>
                                    </p:set>
                                    <p:animEffect transition="in" filter="dissolve">
                                      <p:cBhvr>
                                        <p:cTn id="27" dur="500"/>
                                        <p:tgtEl>
                                          <p:spTgt spid="182887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8871"/>
                                        </p:tgtEl>
                                        <p:attrNameLst>
                                          <p:attrName>style.visibility</p:attrName>
                                        </p:attrNameLst>
                                      </p:cBhvr>
                                      <p:to>
                                        <p:strVal val="visible"/>
                                      </p:to>
                                    </p:set>
                                    <p:animEffect transition="in" filter="dissolve">
                                      <p:cBhvr>
                                        <p:cTn id="32" dur="500"/>
                                        <p:tgtEl>
                                          <p:spTgt spid="18288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28872"/>
                                        </p:tgtEl>
                                        <p:attrNameLst>
                                          <p:attrName>style.visibility</p:attrName>
                                        </p:attrNameLst>
                                      </p:cBhvr>
                                      <p:to>
                                        <p:strVal val="visible"/>
                                      </p:to>
                                    </p:set>
                                    <p:animEffect transition="in" filter="dissolve">
                                      <p:cBhvr>
                                        <p:cTn id="37" dur="500"/>
                                        <p:tgtEl>
                                          <p:spTgt spid="18288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28873"/>
                                        </p:tgtEl>
                                        <p:attrNameLst>
                                          <p:attrName>style.visibility</p:attrName>
                                        </p:attrNameLst>
                                      </p:cBhvr>
                                      <p:to>
                                        <p:strVal val="visible"/>
                                      </p:to>
                                    </p:set>
                                    <p:animEffect transition="in" filter="dissolve">
                                      <p:cBhvr>
                                        <p:cTn id="42" dur="500"/>
                                        <p:tgtEl>
                                          <p:spTgt spid="182887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28874"/>
                                        </p:tgtEl>
                                        <p:attrNameLst>
                                          <p:attrName>style.visibility</p:attrName>
                                        </p:attrNameLst>
                                      </p:cBhvr>
                                      <p:to>
                                        <p:strVal val="visible"/>
                                      </p:to>
                                    </p:set>
                                    <p:animEffect transition="in" filter="dissolve">
                                      <p:cBhvr>
                                        <p:cTn id="47" dur="500"/>
                                        <p:tgtEl>
                                          <p:spTgt spid="1828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8867" grpId="0" autoUpdateAnimBg="0"/>
      <p:bldP spid="1828868" grpId="0" autoUpdateAnimBg="0"/>
      <p:bldP spid="1828869" grpId="0" autoUpdateAnimBg="0"/>
      <p:bldP spid="1828870" grpId="0" autoUpdateAnimBg="0"/>
      <p:bldP spid="1828871" grpId="0" autoUpdateAnimBg="0"/>
      <p:bldP spid="1828872" grpId="0" autoUpdateAnimBg="0"/>
      <p:bldP spid="1828873" grpId="0" autoUpdateAnimBg="0"/>
      <p:bldP spid="1828874" grpId="0" autoUpdateAnimBg="0"/>
      <p:bldP spid="1828875" grpId="0" autoUpdateAnimBg="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0915" name="Text Box 3"/>
          <p:cNvSpPr txBox="1">
            <a:spLocks noChangeArrowheads="1"/>
          </p:cNvSpPr>
          <p:nvPr/>
        </p:nvSpPr>
        <p:spPr bwMode="auto">
          <a:xfrm>
            <a:off x="762000" y="-914400"/>
            <a:ext cx="7391400" cy="8302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SA" sz="4800" b="1" dirty="0">
                <a:solidFill>
                  <a:srgbClr val="FFFFFF"/>
                </a:solidFill>
                <a:latin typeface="Arial" panose="020B0604020202020204" pitchFamily="34" charset="0"/>
                <a:ea typeface="ＭＳ Ｐゴシック" pitchFamily="-112" charset="-128"/>
                <a:cs typeface="Arial" panose="020B0604020202020204" pitchFamily="34" charset="0"/>
              </a:rPr>
              <a:t>تكوين</a:t>
            </a:r>
            <a:r>
              <a:rPr lang="en-US" sz="4800" b="1" dirty="0">
                <a:solidFill>
                  <a:srgbClr val="FFFFFF"/>
                </a:solidFill>
                <a:latin typeface="Arial" panose="020B0604020202020204" pitchFamily="34" charset="0"/>
                <a:ea typeface="ＭＳ Ｐゴシック" pitchFamily="-112" charset="-128"/>
                <a:cs typeface="Arial" panose="020B0604020202020204" pitchFamily="34" charset="0"/>
              </a:rPr>
              <a:t> </a:t>
            </a:r>
          </a:p>
        </p:txBody>
      </p:sp>
      <p:sp>
        <p:nvSpPr>
          <p:cNvPr id="1830916" name="Text Box 4"/>
          <p:cNvSpPr txBox="1">
            <a:spLocks noChangeArrowheads="1"/>
          </p:cNvSpPr>
          <p:nvPr/>
        </p:nvSpPr>
        <p:spPr bwMode="auto">
          <a:xfrm>
            <a:off x="2914650" y="1752600"/>
            <a:ext cx="3314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البدايات</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30917" name="Text Box 5"/>
          <p:cNvSpPr txBox="1">
            <a:spLocks noChangeArrowheads="1"/>
          </p:cNvSpPr>
          <p:nvPr/>
        </p:nvSpPr>
        <p:spPr bwMode="auto">
          <a:xfrm>
            <a:off x="762000" y="2590800"/>
            <a:ext cx="8131175"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09588" indent="-509588" algn="r" defTabSz="914400" rtl="1" fontAlgn="base">
              <a:spcBef>
                <a:spcPct val="50000"/>
              </a:spcBef>
              <a:spcAft>
                <a:spcPct val="0"/>
              </a:spcAft>
              <a:buFontTx/>
              <a:buChar char="•"/>
              <a:defRPr/>
            </a:pPr>
            <a:r>
              <a:rPr lang="ar-JO" sz="3600" b="1" dirty="0">
                <a:solidFill>
                  <a:srgbClr val="FFFFFF"/>
                </a:solidFill>
                <a:latin typeface="Arial" panose="020B0604020202020204" pitchFamily="34" charset="0"/>
                <a:ea typeface="Arial" pitchFamily="-112" charset="0"/>
                <a:cs typeface="Arial" panose="020B0604020202020204" pitchFamily="34" charset="0"/>
              </a:rPr>
              <a:t>من أين أتينا؟</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a:p>
            <a:pPr marL="509588" indent="-509588" algn="r" defTabSz="914400" rtl="1" fontAlgn="base">
              <a:spcBef>
                <a:spcPct val="50000"/>
              </a:spcBef>
              <a:spcAft>
                <a:spcPct val="0"/>
              </a:spcAft>
              <a:buFontTx/>
              <a:buChar char="•"/>
              <a:defRPr/>
            </a:pPr>
            <a:r>
              <a:rPr lang="ar-JO" sz="3600" b="1" dirty="0">
                <a:solidFill>
                  <a:srgbClr val="FFFFFF"/>
                </a:solidFill>
                <a:latin typeface="Arial" panose="020B0604020202020204" pitchFamily="34" charset="0"/>
                <a:ea typeface="Arial" pitchFamily="-112" charset="0"/>
                <a:cs typeface="Arial" panose="020B0604020202020204" pitchFamily="34" charset="0"/>
              </a:rPr>
              <a:t>لماذا الشر موجود في العالم؟</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a:p>
            <a:pPr marL="509588" indent="-509588" algn="r" defTabSz="914400" rtl="1" fontAlgn="base">
              <a:spcBef>
                <a:spcPct val="50000"/>
              </a:spcBef>
              <a:spcAft>
                <a:spcPct val="0"/>
              </a:spcAft>
              <a:buFontTx/>
              <a:buChar char="•"/>
              <a:defRPr/>
            </a:pPr>
            <a:r>
              <a:rPr lang="ar-JO" sz="3600" b="1" dirty="0">
                <a:solidFill>
                  <a:srgbClr val="FFFFFF"/>
                </a:solidFill>
                <a:latin typeface="Arial" panose="020B0604020202020204" pitchFamily="34" charset="0"/>
                <a:ea typeface="Arial" pitchFamily="-112" charset="0"/>
                <a:cs typeface="Arial" panose="020B0604020202020204" pitchFamily="34" charset="0"/>
              </a:rPr>
              <a:t>هل هناك رجاء؟</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710662" name="Rectangle 6"/>
          <p:cNvSpPr>
            <a:spLocks noGrp="1" noChangeArrowheads="1"/>
          </p:cNvSpPr>
          <p:nvPr>
            <p:ph type="title" idx="4294967295"/>
          </p:nvPr>
        </p:nvSpPr>
        <p:spPr>
          <a:xfrm>
            <a:off x="0" y="609600"/>
            <a:ext cx="9144000" cy="708025"/>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dirty="0">
                <a:solidFill>
                  <a:schemeClr val="bg1"/>
                </a:solidFill>
                <a:ea typeface="ＭＳ Ｐゴシック" pitchFamily="-112" charset="-128"/>
                <a:cs typeface="Arial" panose="020B0604020202020204" pitchFamily="34" charset="0"/>
              </a:rPr>
              <a:t>إجابات أسئلة من سفر  التكوين</a:t>
            </a:r>
            <a:endParaRPr lang="en-US" sz="40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376682829"/>
      </p:ext>
    </p:extLst>
  </p:cSld>
  <p:clrMapOvr>
    <a:masterClrMapping/>
  </p:clrMapOvr>
  <p:transition spd="med">
    <p:randomBar dir="vert"/>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2963" name="Text Box 3"/>
          <p:cNvSpPr txBox="1">
            <a:spLocks noChangeArrowheads="1"/>
          </p:cNvSpPr>
          <p:nvPr/>
        </p:nvSpPr>
        <p:spPr bwMode="auto">
          <a:xfrm>
            <a:off x="762000" y="2362200"/>
            <a:ext cx="73914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Arial" pitchFamily="-112" charset="0"/>
                <a:cs typeface="Arial" panose="020B0604020202020204" pitchFamily="34" charset="0"/>
              </a:rPr>
              <a:t>و أنك منذ الطفولية تعرف الكتب المقدسة القادرة أن تحكمك للخلاص بالإيمان الذي في المسيح يسوع</a:t>
            </a:r>
            <a:endParaRPr lang="en-US" sz="36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2964"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Arial" pitchFamily="-112" charset="0"/>
                <a:cs typeface="Arial" panose="020B0604020202020204" pitchFamily="34" charset="0"/>
              </a:rPr>
              <a:t>2 تيموثاوس 3: 15</a:t>
            </a:r>
            <a:endParaRPr lang="en-US" sz="28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2965" name="Rectangle 5"/>
          <p:cNvSpPr>
            <a:spLocks noGrp="1" noChangeArrowheads="1"/>
          </p:cNvSpPr>
          <p:nvPr>
            <p:ph type="title" idx="4294967295"/>
          </p:nvPr>
        </p:nvSpPr>
        <p:spPr>
          <a:xfrm>
            <a:off x="0" y="762000"/>
            <a:ext cx="9144000" cy="769938"/>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dirty="0">
                <a:solidFill>
                  <a:schemeClr val="bg1"/>
                </a:solidFill>
                <a:ea typeface="ＭＳ Ｐゴシック" pitchFamily="-112" charset="-128"/>
                <a:cs typeface="Arial" panose="020B0604020202020204" pitchFamily="34" charset="0"/>
              </a:rPr>
              <a:t>سفر التكوين يعلمنا الحكمة </a:t>
            </a:r>
            <a:endParaRPr lang="en-US"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828343223"/>
      </p:ext>
    </p:extLst>
  </p:cSld>
  <p:clrMapOvr>
    <a:masterClrMapping/>
  </p:clrMapOvr>
  <p:transition spd="med">
    <p:randomBar dir="vert"/>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5011" name="Text Box 3"/>
          <p:cNvSpPr txBox="1">
            <a:spLocks noChangeArrowheads="1"/>
          </p:cNvSpPr>
          <p:nvPr/>
        </p:nvSpPr>
        <p:spPr bwMode="auto">
          <a:xfrm>
            <a:off x="762000" y="2362200"/>
            <a:ext cx="7391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لأن كل ما سبق فكتب كتب لأجل تعليمنا حتى بالصبر و التعزية بما في الكتب يكون لنا رجاء</a:t>
            </a:r>
            <a:endParaRPr lang="en-US" sz="3600" b="1" dirty="0">
              <a:solidFill>
                <a:srgbClr val="FFFFFF"/>
              </a:solidFill>
              <a:latin typeface="Arial" panose="020B0604020202020204" pitchFamily="34" charset="0"/>
              <a:cs typeface="Arial" panose="020B0604020202020204" pitchFamily="34" charset="0"/>
            </a:endParaRPr>
          </a:p>
        </p:txBody>
      </p:sp>
      <p:sp>
        <p:nvSpPr>
          <p:cNvPr id="1835012"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Arial" pitchFamily="-112" charset="0"/>
                <a:cs typeface="Arial" panose="020B0604020202020204" pitchFamily="34" charset="0"/>
              </a:rPr>
              <a:t>رومية 15: 4</a:t>
            </a:r>
            <a:endParaRPr lang="en-US" sz="28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5013" name="Rectangle 5"/>
          <p:cNvSpPr>
            <a:spLocks noGrp="1" noChangeArrowheads="1"/>
          </p:cNvSpPr>
          <p:nvPr>
            <p:ph type="title" idx="4294967295"/>
          </p:nvPr>
        </p:nvSpPr>
        <p:spPr>
          <a:xfrm>
            <a:off x="-36513" y="852488"/>
            <a:ext cx="9288463" cy="769937"/>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dirty="0">
                <a:solidFill>
                  <a:schemeClr val="bg1"/>
                </a:solidFill>
                <a:ea typeface="ＭＳ Ｐゴシック" pitchFamily="-112" charset="-128"/>
                <a:cs typeface="Arial" panose="020B0604020202020204" pitchFamily="34" charset="0"/>
              </a:rPr>
              <a:t>سفر التكوين يعطينا الرجاء</a:t>
            </a:r>
            <a:endParaRPr lang="en-US"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422748030"/>
      </p:ext>
    </p:extLst>
  </p:cSld>
  <p:clrMapOvr>
    <a:masterClrMapping/>
  </p:clrMapOvr>
  <p:transition spd="med">
    <p:randomBar dir="vert"/>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837059" name="Text Box 3"/>
          <p:cNvSpPr txBox="1">
            <a:spLocks noChangeArrowheads="1"/>
          </p:cNvSpPr>
          <p:nvPr/>
        </p:nvSpPr>
        <p:spPr bwMode="auto">
          <a:xfrm>
            <a:off x="762000" y="2362200"/>
            <a:ext cx="73914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فهذه الأمور جميعها أصابتهم مثالاً و كتبت لإنذارنا نحن الذين انتهت إلينا أواخر الدهور</a:t>
            </a:r>
            <a:endParaRPr lang="en-US" sz="36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37060" name="Text Box 4"/>
          <p:cNvSpPr txBox="1">
            <a:spLocks noChangeArrowheads="1"/>
          </p:cNvSpPr>
          <p:nvPr/>
        </p:nvSpPr>
        <p:spPr bwMode="auto">
          <a:xfrm>
            <a:off x="1600200" y="5745163"/>
            <a:ext cx="7391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ar-JO" sz="2800" b="1" dirty="0">
                <a:solidFill>
                  <a:srgbClr val="FFFFFF"/>
                </a:solidFill>
                <a:latin typeface="Arial" panose="020B0604020202020204" pitchFamily="34" charset="0"/>
                <a:ea typeface="Arial" pitchFamily="-112" charset="0"/>
                <a:cs typeface="Arial" panose="020B0604020202020204" pitchFamily="34" charset="0"/>
              </a:rPr>
              <a:t>1 كورنثوس 10: 11</a:t>
            </a:r>
            <a:endParaRPr lang="en-US" sz="2800" b="1" dirty="0">
              <a:solidFill>
                <a:srgbClr val="FFFFFF"/>
              </a:solidFill>
              <a:latin typeface="Arial" panose="020B0604020202020204" pitchFamily="34" charset="0"/>
              <a:ea typeface="Arial" pitchFamily="-112" charset="0"/>
              <a:cs typeface="Arial" panose="020B0604020202020204" pitchFamily="34" charset="0"/>
            </a:endParaRPr>
          </a:p>
        </p:txBody>
      </p:sp>
      <p:sp>
        <p:nvSpPr>
          <p:cNvPr id="1837061" name="Rectangle 5"/>
          <p:cNvSpPr>
            <a:spLocks noGrp="1" noChangeArrowheads="1"/>
          </p:cNvSpPr>
          <p:nvPr>
            <p:ph type="title" idx="4294967295"/>
          </p:nvPr>
        </p:nvSpPr>
        <p:spPr>
          <a:xfrm>
            <a:off x="-34925" y="762000"/>
            <a:ext cx="9178925" cy="830263"/>
          </a:xfrm>
          <a:solidFill>
            <a:srgbClr val="000514"/>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dirty="0">
                <a:solidFill>
                  <a:schemeClr val="bg1"/>
                </a:solidFill>
                <a:ea typeface="ＭＳ Ｐゴシック" pitchFamily="-112" charset="-128"/>
                <a:cs typeface="Arial" panose="020B0604020202020204" pitchFamily="34" charset="0"/>
              </a:rPr>
              <a:t>سفر التكوين يحذرنا</a:t>
            </a:r>
            <a:endParaRPr lang="en-US" sz="48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1254550080"/>
      </p:ext>
    </p:extLst>
  </p:cSld>
  <p:clrMapOvr>
    <a:masterClrMapping/>
  </p:clrMapOvr>
  <p:transition spd="med">
    <p:randomBar dir="vert"/>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الخليقة 1-2</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pitchFamily="-112" charset="-128"/>
                <a:cs typeface="Arial" panose="020B0604020202020204" pitchFamily="34" charset="0"/>
              </a:rPr>
              <a:t>مخطط السفر</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92D050"/>
                </a:solidFill>
                <a:latin typeface="Arial" panose="020B0604020202020204" pitchFamily="34" charset="0"/>
                <a:cs typeface="Arial" panose="020B0604020202020204" pitchFamily="34" charset="0"/>
              </a:rPr>
              <a:t>الخليقة 1-2</a:t>
            </a:r>
            <a:endParaRPr lang="en-US" altLang="zh-CN" sz="3200" b="1" dirty="0">
              <a:solidFill>
                <a:srgbClr val="92D050"/>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FFFFFF"/>
                </a:solidFill>
                <a:latin typeface="Arial" panose="020B0604020202020204" pitchFamily="34" charset="0"/>
                <a:cs typeface="Arial" panose="020B0604020202020204" pitchFamily="34" charset="0"/>
              </a:rPr>
              <a:t>إبراهيم 12-25: 18</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rgbClr val="FFFFFF"/>
                </a:solidFill>
                <a:latin typeface="Arial" panose="020B0604020202020204" pitchFamily="34" charset="0"/>
                <a:cs typeface="Arial" panose="020B0604020202020204" pitchFamily="34" charset="0"/>
              </a:rPr>
              <a:t>يوسف 37-50</a:t>
            </a:r>
            <a:endParaRPr lang="en-US" sz="3200" b="1" dirty="0">
              <a:solidFill>
                <a:srgbClr val="FFFFFF"/>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bg1"/>
                </a:solidFill>
                <a:ea typeface="ＭＳ Ｐゴシック" pitchFamily="-112" charset="-128"/>
                <a:cs typeface="Arial" panose="020B0604020202020204" pitchFamily="34" charset="0"/>
              </a:rPr>
              <a:t>النصف الأول</a:t>
            </a:r>
            <a:endParaRPr lang="en-US" sz="36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الأحداث 1-11</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الأشخاص 12-50</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30" name="Text Box 6"/>
          <p:cNvSpPr txBox="1">
            <a:spLocks noChangeArrowheads="1"/>
          </p:cNvSpPr>
          <p:nvPr/>
        </p:nvSpPr>
        <p:spPr bwMode="auto">
          <a:xfrm rot="18010445">
            <a:off x="-144715" y="3019720"/>
            <a:ext cx="388411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rgbClr val="92D050"/>
                </a:solidFill>
                <a:latin typeface="Arial" panose="020B0604020202020204" pitchFamily="34" charset="0"/>
                <a:cs typeface="Arial" panose="020B0604020202020204" pitchFamily="34" charset="0"/>
              </a:rPr>
              <a:t>الخليقة 1-2</a:t>
            </a:r>
            <a:endParaRPr lang="en-US" altLang="zh-CN" sz="3200" b="1" dirty="0">
              <a:solidFill>
                <a:srgbClr val="92D050"/>
              </a:solidFill>
              <a:latin typeface="Arial" panose="020B0604020202020204" pitchFamily="34" charset="0"/>
              <a:cs typeface="Arial" panose="020B0604020202020204" pitchFamily="34" charset="0"/>
            </a:endParaRPr>
          </a:p>
        </p:txBody>
      </p:sp>
      <p:sp>
        <p:nvSpPr>
          <p:cNvPr id="845831" name="Text Box 7"/>
          <p:cNvSpPr txBox="1">
            <a:spLocks noChangeArrowheads="1"/>
          </p:cNvSpPr>
          <p:nvPr/>
        </p:nvSpPr>
        <p:spPr bwMode="auto">
          <a:xfrm rot="17960977">
            <a:off x="590429" y="2978712"/>
            <a:ext cx="37562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السقوط 3-5</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2" name="Text Box 8"/>
          <p:cNvSpPr txBox="1">
            <a:spLocks noChangeArrowheads="1"/>
          </p:cNvSpPr>
          <p:nvPr/>
        </p:nvSpPr>
        <p:spPr bwMode="auto">
          <a:xfrm rot="18005512">
            <a:off x="1214255" y="2968900"/>
            <a:ext cx="3812144"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الطوفان 6-9</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3" name="Text Box 9"/>
          <p:cNvSpPr txBox="1">
            <a:spLocks noChangeArrowheads="1"/>
          </p:cNvSpPr>
          <p:nvPr/>
        </p:nvSpPr>
        <p:spPr bwMode="auto">
          <a:xfrm rot="17934635">
            <a:off x="1926153" y="2970573"/>
            <a:ext cx="374448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الأمم 10-11</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34" name="Text Box 10"/>
          <p:cNvSpPr txBox="1">
            <a:spLocks noChangeArrowheads="1"/>
          </p:cNvSpPr>
          <p:nvPr/>
        </p:nvSpPr>
        <p:spPr bwMode="auto">
          <a:xfrm rot="18021874">
            <a:off x="2705597" y="2958110"/>
            <a:ext cx="379031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200" b="1" dirty="0">
                <a:solidFill>
                  <a:schemeClr val="accent1">
                    <a:lumMod val="40000"/>
                    <a:lumOff val="60000"/>
                  </a:schemeClr>
                </a:solidFill>
                <a:latin typeface="Arial" panose="020B0604020202020204" pitchFamily="34" charset="0"/>
                <a:cs typeface="Arial" panose="020B0604020202020204" pitchFamily="34" charset="0"/>
              </a:rPr>
              <a:t>إبراهيم 12-25: 18</a:t>
            </a:r>
            <a:endParaRPr lang="en-US" altLang="zh-CN" sz="3200" b="1"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845835" name="Text Box 11"/>
          <p:cNvSpPr txBox="1">
            <a:spLocks noChangeArrowheads="1"/>
          </p:cNvSpPr>
          <p:nvPr/>
        </p:nvSpPr>
        <p:spPr bwMode="auto">
          <a:xfrm rot="18062861">
            <a:off x="3251318" y="2744377"/>
            <a:ext cx="4531481" cy="5857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rPr>
              <a:t>إسحق 25: 19- 26: 35</a:t>
            </a:r>
            <a:endParaRPr lang="en-US"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endParaRPr>
          </a:p>
        </p:txBody>
      </p:sp>
      <p:sp>
        <p:nvSpPr>
          <p:cNvPr id="845836" name="Text Box 12"/>
          <p:cNvSpPr txBox="1">
            <a:spLocks noChangeArrowheads="1"/>
          </p:cNvSpPr>
          <p:nvPr/>
        </p:nvSpPr>
        <p:spPr bwMode="auto">
          <a:xfrm rot="18026367">
            <a:off x="4306057" y="2948842"/>
            <a:ext cx="3710742" cy="5857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rPr>
              <a:t>يعقوب 27-36</a:t>
            </a:r>
            <a:endParaRPr lang="en-US"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endParaRPr>
          </a:p>
        </p:txBody>
      </p:sp>
      <p:sp>
        <p:nvSpPr>
          <p:cNvPr id="845837" name="Text Box 13"/>
          <p:cNvSpPr txBox="1">
            <a:spLocks noChangeArrowheads="1"/>
          </p:cNvSpPr>
          <p:nvPr/>
        </p:nvSpPr>
        <p:spPr bwMode="auto">
          <a:xfrm rot="17979743">
            <a:off x="5276850" y="3008313"/>
            <a:ext cx="35020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cs typeface="Arial" panose="020B0604020202020204" pitchFamily="34" charset="0"/>
              </a:rPr>
              <a:t>يوسف 37-50</a:t>
            </a:r>
            <a:endParaRPr lang="en-US" sz="3200" b="1" dirty="0">
              <a:solidFill>
                <a:schemeClr val="accent1">
                  <a:lumMod val="40000"/>
                  <a:lumOff val="60000"/>
                </a:schemeClr>
              </a:solidFill>
              <a:latin typeface="Arial" panose="020B0604020202020204" pitchFamily="34" charset="0"/>
              <a:cs typeface="Arial" panose="020B0604020202020204" pitchFamily="34" charset="0"/>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3" name="Line 19"/>
          <p:cNvSpPr>
            <a:spLocks noChangeShapeType="1"/>
          </p:cNvSpPr>
          <p:nvPr/>
        </p:nvSpPr>
        <p:spPr bwMode="auto">
          <a:xfrm flipH="1">
            <a:off x="4673600"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5" name="Text Box 21"/>
          <p:cNvSpPr txBox="1">
            <a:spLocks noChangeArrowheads="1"/>
          </p:cNvSpPr>
          <p:nvPr/>
        </p:nvSpPr>
        <p:spPr bwMode="auto">
          <a:xfrm>
            <a:off x="5572125" y="438150"/>
            <a:ext cx="2895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rPr>
              <a:t>تاريخ الآباء</a:t>
            </a:r>
            <a:endParaRPr lang="en-US" sz="3200" b="1" dirty="0">
              <a:solidFill>
                <a:schemeClr val="accent1">
                  <a:lumMod val="40000"/>
                  <a:lumOff val="60000"/>
                </a:schemeClr>
              </a:solidFill>
              <a:latin typeface="Arial" panose="020B0604020202020204" pitchFamily="34" charset="0"/>
              <a:ea typeface="ＭＳ Ｐゴシック" pitchFamily="-112" charset="-128"/>
              <a:cs typeface="Arial" panose="020B0604020202020204" pitchFamily="34" charset="0"/>
            </a:endParaRPr>
          </a:p>
        </p:txBody>
      </p:sp>
      <p:grpSp>
        <p:nvGrpSpPr>
          <p:cNvPr id="2"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3"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4"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92D050"/>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العبراني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45861" name="Text Box 37"/>
          <p:cNvSpPr txBox="1">
            <a:spLocks noChangeArrowheads="1"/>
          </p:cNvSpPr>
          <p:nvPr/>
        </p:nvSpPr>
        <p:spPr bwMode="auto">
          <a:xfrm>
            <a:off x="2676525" y="438150"/>
            <a:ext cx="250507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92D050"/>
                </a:solidFill>
                <a:latin typeface="Arial" panose="020B0604020202020204" pitchFamily="34" charset="0"/>
                <a:ea typeface="ＭＳ Ｐゴシック" pitchFamily="-112" charset="-128"/>
                <a:cs typeface="Arial" panose="020B0604020202020204" pitchFamily="34" charset="0"/>
              </a:rPr>
              <a:t>التاريخ البدائي</a:t>
            </a:r>
            <a:endParaRPr lang="en-US" sz="3200" b="1" dirty="0">
              <a:solidFill>
                <a:srgbClr val="92D050"/>
              </a:solidFill>
              <a:latin typeface="Arial" panose="020B0604020202020204" pitchFamily="34" charset="0"/>
              <a:ea typeface="ＭＳ Ｐゴシック" pitchFamily="-112" charset="-128"/>
              <a:cs typeface="Arial" panose="020B0604020202020204" pitchFamily="34" charset="0"/>
            </a:endParaRPr>
          </a:p>
        </p:txBody>
      </p:sp>
      <p:sp>
        <p:nvSpPr>
          <p:cNvPr id="392223" name="Text Box 38"/>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ar-JO" sz="3600" dirty="0">
                <a:solidFill>
                  <a:schemeClr val="accent1">
                    <a:lumMod val="40000"/>
                    <a:lumOff val="60000"/>
                  </a:schemeClr>
                </a:solidFill>
                <a:ea typeface="ＭＳ Ｐゴシック" pitchFamily="-112" charset="-128"/>
                <a:cs typeface="Arial" panose="020B0604020202020204" pitchFamily="34" charset="0"/>
              </a:rPr>
              <a:t>المسيح : النسل</a:t>
            </a:r>
            <a:br>
              <a:rPr lang="ar-JO" sz="3600" dirty="0">
                <a:solidFill>
                  <a:schemeClr val="accent1">
                    <a:lumMod val="40000"/>
                    <a:lumOff val="60000"/>
                  </a:schemeClr>
                </a:solidFill>
                <a:ea typeface="ＭＳ Ｐゴシック" pitchFamily="-112" charset="-128"/>
                <a:cs typeface="Arial" panose="020B0604020202020204" pitchFamily="34" charset="0"/>
              </a:rPr>
            </a:br>
            <a:br>
              <a:rPr lang="ar-JO" sz="3600" dirty="0">
                <a:solidFill>
                  <a:schemeClr val="accent1">
                    <a:lumMod val="40000"/>
                    <a:lumOff val="60000"/>
                  </a:schemeClr>
                </a:solidFill>
                <a:ea typeface="ＭＳ Ｐゴシック" pitchFamily="-112" charset="-128"/>
                <a:cs typeface="Arial" panose="020B0604020202020204" pitchFamily="34" charset="0"/>
              </a:rPr>
            </a:br>
            <a:r>
              <a:rPr lang="ar-JO" sz="3600" dirty="0">
                <a:solidFill>
                  <a:schemeClr val="accent1">
                    <a:lumMod val="40000"/>
                    <a:lumOff val="60000"/>
                  </a:schemeClr>
                </a:solidFill>
                <a:ea typeface="ＭＳ Ｐゴシック" pitchFamily="-112" charset="-128"/>
                <a:cs typeface="Arial" panose="020B0604020202020204" pitchFamily="34" charset="0"/>
              </a:rPr>
              <a:t>تكوين 3: 15</a:t>
            </a:r>
            <a:endParaRPr lang="en-US" sz="3600" dirty="0">
              <a:solidFill>
                <a:schemeClr val="accent1">
                  <a:lumMod val="40000"/>
                  <a:lumOff val="60000"/>
                </a:schemeClr>
              </a:solidFill>
              <a:ea typeface="ＭＳ Ｐゴシック" pitchFamily="-112" charset="-128"/>
              <a:cs typeface="Arial" panose="020B0604020202020204" pitchFamily="34" charset="0"/>
            </a:endParaRPr>
          </a:p>
        </p:txBody>
      </p:sp>
      <p:sp>
        <p:nvSpPr>
          <p:cNvPr id="40" name="Rectangle 39"/>
          <p:cNvSpPr txBox="1">
            <a:spLocks noChangeArrowheads="1"/>
          </p:cNvSpPr>
          <p:nvPr/>
        </p:nvSpPr>
        <p:spPr bwMode="auto">
          <a:xfrm>
            <a:off x="0" y="9525"/>
            <a:ext cx="2438400" cy="2051050"/>
          </a:xfrm>
          <a:prstGeom prst="rect">
            <a:avLst/>
          </a:prstGeom>
          <a:noFill/>
          <a:ln>
            <a:noFill/>
          </a:ln>
          <a:effectLst>
            <a:outerShdw blurRad="63500" dist="35921" dir="2700000" algn="ctr" rotWithShape="0">
              <a:srgbClr val="000A0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موضوع متوازن</a:t>
            </a:r>
            <a:endParaRPr kumimoji="0" lang="en-US" sz="3600" b="1" u="none" strike="noStrike" kern="0" cap="none" spc="0" normalizeH="0" baseline="0" noProof="0" dirty="0">
              <a:ln>
                <a:noFill/>
              </a:ln>
              <a:solidFill>
                <a:schemeClr val="bg1"/>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41" name="Text Box 40"/>
          <p:cNvSpPr txBox="1">
            <a:spLocks noChangeArrowheads="1"/>
          </p:cNvSpPr>
          <p:nvPr/>
        </p:nvSpPr>
        <p:spPr bwMode="auto">
          <a:xfrm>
            <a:off x="1600200" y="1843088"/>
            <a:ext cx="5867400"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السيادة الإلهية</a:t>
            </a:r>
            <a:endParaRPr lang="en-US"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 name="Text Box 41"/>
          <p:cNvSpPr txBox="1">
            <a:spLocks noChangeArrowheads="1"/>
          </p:cNvSpPr>
          <p:nvPr/>
        </p:nvSpPr>
        <p:spPr bwMode="auto">
          <a:xfrm>
            <a:off x="1143000" y="3519488"/>
            <a:ext cx="6022075" cy="769937"/>
          </a:xfrm>
          <a:prstGeom prst="rect">
            <a:avLst/>
          </a:prstGeom>
          <a:solidFill>
            <a:srgbClr val="000514"/>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المسؤولية البشرية</a:t>
            </a:r>
            <a:endParaRPr lang="en-US" sz="44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8759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500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P spid="41" grpId="0" animBg="1" autoUpdateAnimBg="0"/>
      <p:bldP spid="42" grpId="0" animBg="1"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249" name="Picture 1" descr="praying-with-open-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3"/>
            <a:ext cx="8945563" cy="670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251" name="Text Box 3"/>
          <p:cNvSpPr txBox="1">
            <a:spLocks noChangeArrowheads="1"/>
          </p:cNvSpPr>
          <p:nvPr/>
        </p:nvSpPr>
        <p:spPr bwMode="auto">
          <a:xfrm>
            <a:off x="1676400" y="1843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800" b="1" dirty="0">
                <a:solidFill>
                  <a:srgbClr val="FFFFFF"/>
                </a:solidFill>
                <a:latin typeface="Arial" panose="020B0604020202020204" pitchFamily="34" charset="0"/>
                <a:ea typeface="ＭＳ Ｐゴシック" pitchFamily="-112" charset="-128"/>
                <a:cs typeface="Arial" panose="020B0604020202020204" pitchFamily="34" charset="0"/>
              </a:rPr>
              <a:t>ثق</a:t>
            </a:r>
            <a:endParaRPr lang="en-US" sz="4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45252" name="Text Box 4"/>
          <p:cNvSpPr txBox="1">
            <a:spLocks noChangeArrowheads="1"/>
          </p:cNvSpPr>
          <p:nvPr/>
        </p:nvSpPr>
        <p:spPr bwMode="auto">
          <a:xfrm>
            <a:off x="1676400" y="4129088"/>
            <a:ext cx="57912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800" b="1" dirty="0">
                <a:solidFill>
                  <a:srgbClr val="FFFFFF"/>
                </a:solidFill>
                <a:latin typeface="Arial" panose="020B0604020202020204" pitchFamily="34" charset="0"/>
                <a:ea typeface="ＭＳ Ｐゴシック" pitchFamily="-112" charset="-128"/>
                <a:cs typeface="Arial" panose="020B0604020202020204" pitchFamily="34" charset="0"/>
              </a:rPr>
              <a:t>أطع</a:t>
            </a:r>
            <a:endParaRPr lang="en-US" sz="4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45253" name="Text Box 5"/>
          <p:cNvSpPr txBox="1">
            <a:spLocks noChangeArrowheads="1"/>
          </p:cNvSpPr>
          <p:nvPr/>
        </p:nvSpPr>
        <p:spPr bwMode="auto">
          <a:xfrm>
            <a:off x="1676400" y="3016250"/>
            <a:ext cx="5791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4000" b="1" dirty="0">
                <a:solidFill>
                  <a:srgbClr val="FFFFFF"/>
                </a:solidFill>
                <a:latin typeface="Arial" panose="020B0604020202020204" pitchFamily="34" charset="0"/>
                <a:ea typeface="ＭＳ Ｐゴシック" pitchFamily="-112" charset="-128"/>
                <a:cs typeface="Arial" panose="020B0604020202020204" pitchFamily="34" charset="0"/>
              </a:rPr>
              <a:t>و</a:t>
            </a:r>
            <a:endParaRPr lang="en-US" sz="40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45254" name="Text Box 6"/>
          <p:cNvSpPr txBox="1">
            <a:spLocks noChangeArrowheads="1"/>
          </p:cNvSpPr>
          <p:nvPr/>
        </p:nvSpPr>
        <p:spPr bwMode="auto">
          <a:xfrm>
            <a:off x="107950" y="5457825"/>
            <a:ext cx="90360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4000" b="1" dirty="0">
                <a:solidFill>
                  <a:srgbClr val="FFFFFF"/>
                </a:solidFill>
                <a:latin typeface="Arial" panose="020B0604020202020204" pitchFamily="34" charset="0"/>
                <a:cs typeface="Arial" panose="020B0604020202020204" pitchFamily="34" charset="0"/>
              </a:rPr>
              <a:t>ليس هناك طريقة أخرى</a:t>
            </a:r>
            <a:endParaRPr lang="en-US" sz="4000" b="1" dirty="0">
              <a:solidFill>
                <a:srgbClr val="FFFFFF"/>
              </a:solidFill>
              <a:latin typeface="Arial" panose="020B0604020202020204" pitchFamily="34" charset="0"/>
              <a:cs typeface="Arial" panose="020B0604020202020204" pitchFamily="34" charset="0"/>
            </a:endParaRPr>
          </a:p>
        </p:txBody>
      </p:sp>
      <p:sp>
        <p:nvSpPr>
          <p:cNvPr id="1845255" name="Rectangle 7"/>
          <p:cNvSpPr>
            <a:spLocks noGrp="1" noChangeArrowheads="1"/>
          </p:cNvSpPr>
          <p:nvPr>
            <p:ph type="title" idx="4294967295"/>
          </p:nvPr>
        </p:nvSpPr>
        <p:spPr>
          <a:xfrm>
            <a:off x="9251950" y="6229350"/>
            <a:ext cx="2362200" cy="609600"/>
          </a:xfrm>
          <a:effectLst>
            <a:outerShdw blurRad="63500" dist="35921" dir="2700000" algn="ctr" rotWithShape="0">
              <a:schemeClr val="tx2">
                <a:alpha val="74998"/>
              </a:schemeClr>
            </a:outerShdw>
          </a:effectLst>
        </p:spPr>
        <p:txBody>
          <a:bodyPr/>
          <a:lstStyle/>
          <a:p>
            <a:pPr eaLnBrk="1" hangingPunct="1">
              <a:defRPr/>
            </a:pPr>
            <a:r>
              <a:rPr lang="ar-JO" sz="2400" dirty="0">
                <a:solidFill>
                  <a:schemeClr val="bg1"/>
                </a:solidFill>
                <a:ea typeface="ＭＳ Ｐゴシック" pitchFamily="-112" charset="-128"/>
                <a:cs typeface="Arial" panose="020B0604020202020204" pitchFamily="34" charset="0"/>
              </a:rPr>
              <a:t>ثق و أطع</a:t>
            </a:r>
            <a:endParaRPr lang="en-US" sz="24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3126633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45251"/>
                                        </p:tgtEl>
                                        <p:attrNameLst>
                                          <p:attrName>style.visibility</p:attrName>
                                        </p:attrNameLst>
                                      </p:cBhvr>
                                      <p:to>
                                        <p:strVal val="visible"/>
                                      </p:to>
                                    </p:set>
                                    <p:animEffect transition="in" filter="dissolve">
                                      <p:cBhvr>
                                        <p:cTn id="7" dur="500"/>
                                        <p:tgtEl>
                                          <p:spTgt spid="1845251"/>
                                        </p:tgtEl>
                                      </p:cBhvr>
                                    </p:animEffect>
                                  </p:childTnLst>
                                </p:cTn>
                              </p:par>
                            </p:childTnLst>
                          </p:cTn>
                        </p:par>
                        <p:par>
                          <p:cTn id="8" fill="hold" nodeType="afterGroup">
                            <p:stCondLst>
                              <p:cond delay="2500"/>
                            </p:stCondLst>
                            <p:childTnLst>
                              <p:par>
                                <p:cTn id="9" presetID="9" presetClass="entr" presetSubtype="0" fill="hold" grpId="0" nodeType="afterEffect">
                                  <p:stCondLst>
                                    <p:cond delay="8000"/>
                                  </p:stCondLst>
                                  <p:childTnLst>
                                    <p:set>
                                      <p:cBhvr>
                                        <p:cTn id="10" dur="1" fill="hold">
                                          <p:stCondLst>
                                            <p:cond delay="0"/>
                                          </p:stCondLst>
                                        </p:cTn>
                                        <p:tgtEl>
                                          <p:spTgt spid="1845252"/>
                                        </p:tgtEl>
                                        <p:attrNameLst>
                                          <p:attrName>style.visibility</p:attrName>
                                        </p:attrNameLst>
                                      </p:cBhvr>
                                      <p:to>
                                        <p:strVal val="visible"/>
                                      </p:to>
                                    </p:set>
                                    <p:animEffect transition="in" filter="dissolve">
                                      <p:cBhvr>
                                        <p:cTn id="11" dur="500"/>
                                        <p:tgtEl>
                                          <p:spTgt spid="1845252"/>
                                        </p:tgtEl>
                                      </p:cBhvr>
                                    </p:animEffect>
                                  </p:childTnLst>
                                </p:cTn>
                              </p:par>
                            </p:childTnLst>
                          </p:cTn>
                        </p:par>
                        <p:par>
                          <p:cTn id="12" fill="hold" nodeType="afterGroup">
                            <p:stCondLst>
                              <p:cond delay="11000"/>
                            </p:stCondLst>
                            <p:childTnLst>
                              <p:par>
                                <p:cTn id="13" presetID="9" presetClass="entr" presetSubtype="0" fill="hold" grpId="0" nodeType="afterEffect">
                                  <p:stCondLst>
                                    <p:cond delay="2000"/>
                                  </p:stCondLst>
                                  <p:childTnLst>
                                    <p:set>
                                      <p:cBhvr>
                                        <p:cTn id="14" dur="1" fill="hold">
                                          <p:stCondLst>
                                            <p:cond delay="0"/>
                                          </p:stCondLst>
                                        </p:cTn>
                                        <p:tgtEl>
                                          <p:spTgt spid="1845253"/>
                                        </p:tgtEl>
                                        <p:attrNameLst>
                                          <p:attrName>style.visibility</p:attrName>
                                        </p:attrNameLst>
                                      </p:cBhvr>
                                      <p:to>
                                        <p:strVal val="visible"/>
                                      </p:to>
                                    </p:set>
                                    <p:animEffect transition="in" filter="dissolve">
                                      <p:cBhvr>
                                        <p:cTn id="15" dur="500"/>
                                        <p:tgtEl>
                                          <p:spTgt spid="1845253"/>
                                        </p:tgtEl>
                                      </p:cBhvr>
                                    </p:animEffect>
                                  </p:childTnLst>
                                </p:cTn>
                              </p:par>
                            </p:childTnLst>
                          </p:cTn>
                        </p:par>
                        <p:par>
                          <p:cTn id="16" fill="hold" nodeType="afterGroup">
                            <p:stCondLst>
                              <p:cond delay="13500"/>
                            </p:stCondLst>
                            <p:childTnLst>
                              <p:par>
                                <p:cTn id="17" presetID="9" presetClass="entr" presetSubtype="0" fill="hold" grpId="0" nodeType="afterEffect">
                                  <p:stCondLst>
                                    <p:cond delay="3000"/>
                                  </p:stCondLst>
                                  <p:childTnLst>
                                    <p:set>
                                      <p:cBhvr>
                                        <p:cTn id="18" dur="1" fill="hold">
                                          <p:stCondLst>
                                            <p:cond delay="0"/>
                                          </p:stCondLst>
                                        </p:cTn>
                                        <p:tgtEl>
                                          <p:spTgt spid="1845254"/>
                                        </p:tgtEl>
                                        <p:attrNameLst>
                                          <p:attrName>style.visibility</p:attrName>
                                        </p:attrNameLst>
                                      </p:cBhvr>
                                      <p:to>
                                        <p:strVal val="visible"/>
                                      </p:to>
                                    </p:set>
                                    <p:animEffect transition="in" filter="dissolve">
                                      <p:cBhvr>
                                        <p:cTn id="19" dur="500"/>
                                        <p:tgtEl>
                                          <p:spTgt spid="1845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51" grpId="0" autoUpdateAnimBg="0"/>
      <p:bldP spid="1845252" grpId="0" autoUpdateAnimBg="0"/>
      <p:bldP spid="1845253" grpId="0" autoUpdateAnimBg="0"/>
      <p:bldP spid="184525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5400" dirty="0">
                <a:solidFill>
                  <a:schemeClr val="bg1"/>
                </a:solidFill>
                <a:effectLst>
                  <a:glow rad="101600">
                    <a:schemeClr val="tx1">
                      <a:alpha val="99000"/>
                    </a:schemeClr>
                  </a:glow>
                </a:effectLst>
              </a:rPr>
              <a:t>الموضوع الرئيسي</a:t>
            </a:r>
            <a:endParaRPr lang="en-US" sz="54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4766" y="2269575"/>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الأصل في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الإختيار والوعد</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5453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794884"/>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ar-JO"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الإنجليزي</a:t>
            </a:r>
            <a:endParaRPr lang="en-US"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تكوين - ملاخي</a:t>
            </a:r>
            <a:endParaRPr kumimoji="0" lang="en-US"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48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2709" name="Text Box 5"/>
          <p:cNvSpPr txBox="1">
            <a:spLocks noChangeArrowheads="1"/>
          </p:cNvSpPr>
          <p:nvPr/>
        </p:nvSpPr>
        <p:spPr bwMode="auto">
          <a:xfrm>
            <a:off x="1116013" y="3213100"/>
            <a:ext cx="7740650" cy="2554545"/>
          </a:xfrm>
          <a:prstGeom prst="rect">
            <a:avLst/>
          </a:prstGeom>
          <a:noFill/>
          <a:ln w="9525">
            <a:noFill/>
            <a:miter lim="800000"/>
            <a:headEnd/>
            <a:tailEnd/>
          </a:ln>
          <a:effectLst/>
        </p:spPr>
        <p:txBody>
          <a:bodyPr>
            <a:spAutoFit/>
          </a:bodyPr>
          <a:lstStyle/>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التاريخ ( 17 )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الشعر ( 5 )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الأنبياء ( 17 ) كبار - صغار</a:t>
            </a:r>
            <a:endParaRPr kumimoji="0" lang="en-US" sz="40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المسيحي</a:t>
            </a:r>
            <a:endParaRPr kumimoji="0" lang="en-US" sz="3200" b="1"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تكوين - نحميا</a:t>
            </a:r>
            <a:endParaRPr kumimoji="0" lang="en-US"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48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733" name="Text Box 5"/>
          <p:cNvSpPr txBox="1">
            <a:spLocks noChangeArrowheads="1"/>
          </p:cNvSpPr>
          <p:nvPr/>
        </p:nvSpPr>
        <p:spPr bwMode="auto">
          <a:xfrm>
            <a:off x="900113" y="3213100"/>
            <a:ext cx="7600950" cy="2554545"/>
          </a:xfrm>
          <a:prstGeom prst="rect">
            <a:avLst/>
          </a:prstGeom>
          <a:noFill/>
          <a:ln w="9525">
            <a:noFill/>
            <a:miter lim="800000"/>
            <a:headEnd/>
            <a:tailEnd/>
          </a:ln>
          <a:effectLst/>
        </p:spPr>
        <p:txBody>
          <a:bodyPr>
            <a:spAutoFit/>
          </a:bodyPr>
          <a:lstStyle/>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الشريعة ( 5 )</a:t>
            </a:r>
          </a:p>
          <a:p>
            <a:pPr marL="360363" marR="0" lvl="0" indent="-360363" algn="r" defTabSz="914400" rtl="1" eaLnBrk="1" fontAlgn="base" latinLnBrk="0" hangingPunct="1">
              <a:lnSpc>
                <a:spcPct val="100000"/>
              </a:lnSpc>
              <a:spcBef>
                <a:spcPct val="50000"/>
              </a:spcBef>
              <a:spcAft>
                <a:spcPct val="0"/>
              </a:spcAft>
              <a:buClrTx/>
              <a:buSzTx/>
              <a:buFont typeface="Arial" pitchFamily="34" charset="0"/>
              <a:buChar char="•"/>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الأنبياء ( 8 ) السابقون و اللاحقون</a:t>
            </a:r>
            <a:endParaRPr kumimoji="0" lang="en-US"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a:p>
            <a:pPr marL="360363" marR="0" lvl="0" indent="-360363" algn="r" defTabSz="914400" rtl="1" eaLnBrk="1" fontAlgn="base" latinLnBrk="0" hangingPunct="1">
              <a:lnSpc>
                <a:spcPct val="100000"/>
              </a:lnSpc>
              <a:spcBef>
                <a:spcPct val="50000"/>
              </a:spcBef>
              <a:spcAft>
                <a:spcPct val="0"/>
              </a:spcAft>
              <a:buClrTx/>
              <a:buSzTx/>
              <a:buFontTx/>
              <a:buChar char="•"/>
              <a:tabLst/>
              <a:defRPr/>
            </a:pPr>
            <a:r>
              <a:rPr kumimoji="0" lang="ar-JO"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rPr>
              <a:t>الكتابات ( 11 )</a:t>
            </a:r>
            <a:endParaRPr kumimoji="0" lang="en-US" sz="4000" b="1" u="none" strike="noStrike" kern="1200" cap="none" spc="0" normalizeH="0" baseline="0" noProof="0" dirty="0">
              <a:ln>
                <a:noFill/>
              </a:ln>
              <a:solidFill>
                <a:srgbClr val="FFFF00"/>
              </a:solidFill>
              <a:effectLst>
                <a:outerShdw blurRad="50800" dist="88900" dir="2700000" algn="tl" rotWithShape="0">
                  <a:srgbClr val="000000">
                    <a:alpha val="8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الماسوري</a:t>
            </a:r>
            <a:endParaRPr kumimoji="0" lang="en-US" sz="3200" b="1"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22" name="Text Box 8"/>
          <p:cNvSpPr txBox="1">
            <a:spLocks noChangeArrowheads="1"/>
          </p:cNvSpPr>
          <p:nvPr/>
        </p:nvSpPr>
        <p:spPr bwMode="auto">
          <a:xfrm>
            <a:off x="8467725" y="76200"/>
            <a:ext cx="530915" cy="46166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51</a:t>
            </a:r>
            <a:endParaRPr kumimoji="0" lang="en-US" sz="24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العبري</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5" name="Rectangle 7"/>
          <p:cNvSpPr>
            <a:spLocks noGrp="1" noChangeArrowheads="1"/>
          </p:cNvSpPr>
          <p:nvPr>
            <p:ph type="body" sz="half" idx="1"/>
          </p:nvPr>
        </p:nvSpPr>
        <p:spPr>
          <a:xfrm>
            <a:off x="500034" y="1981200"/>
            <a:ext cx="3995766" cy="4114800"/>
          </a:xfrm>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اليهودي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الكتابات ( 24 سفر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3956" name="Rectangle 8"/>
          <p:cNvSpPr>
            <a:spLocks noGrp="1" noChangeArrowheads="1"/>
          </p:cNvSpPr>
          <p:nvPr>
            <p:ph type="body" sz="half" idx="2"/>
          </p:nvPr>
        </p:nvSpPr>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المسيحي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التاريخ </a:t>
            </a: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FontTx/>
              <a:buNone/>
            </a:pPr>
            <a:r>
              <a:rPr lang="en-US" sz="4400" b="1" dirty="0">
                <a:solidFill>
                  <a:schemeClr val="bg1"/>
                </a:solidFill>
                <a:latin typeface="Arial" panose="020B0604020202020204" pitchFamily="34" charset="0"/>
                <a:ea typeface="ＭＳ Ｐゴシック" charset="0"/>
                <a:cs typeface="Arial" panose="020B0604020202020204" pitchFamily="34" charset="0"/>
              </a:rPr>
              <a:t>(</a:t>
            </a:r>
            <a:r>
              <a:rPr lang="ar-JO" sz="4400" b="1" dirty="0">
                <a:solidFill>
                  <a:schemeClr val="bg1"/>
                </a:solidFill>
                <a:latin typeface="Arial" panose="020B0604020202020204" pitchFamily="34" charset="0"/>
                <a:ea typeface="ＭＳ Ｐゴシック" charset="0"/>
                <a:cs typeface="Arial" panose="020B0604020202020204" pitchFamily="34" charset="0"/>
              </a:rPr>
              <a:t>39 سفر</a:t>
            </a:r>
            <a:r>
              <a:rPr lang="en-US" sz="4400" b="1" dirty="0">
                <a:solidFill>
                  <a:schemeClr val="bg1"/>
                </a:solidFill>
                <a:latin typeface="Arial" panose="020B0604020202020204" pitchFamily="34" charset="0"/>
                <a:ea typeface="ＭＳ Ｐゴシック" charset="0"/>
                <a:cs typeface="Arial" panose="020B0604020202020204" pitchFamily="34" charset="0"/>
              </a:rPr>
              <a:t>)</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نفس العهد القديم</a:t>
            </a:r>
            <a:br>
              <a:rPr lang="ar-JO"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فقط ترتيب مختلف</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911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2" name="Freeform 3"/>
          <p:cNvSpPr>
            <a:spLocks/>
          </p:cNvSpPr>
          <p:nvPr/>
        </p:nvSpPr>
        <p:spPr bwMode="auto">
          <a:xfrm>
            <a:off x="-130175" y="1214438"/>
            <a:ext cx="3322638" cy="2960687"/>
          </a:xfrm>
          <a:custGeom>
            <a:avLst/>
            <a:gdLst>
              <a:gd name="T0" fmla="*/ 2147483647 w 2093"/>
              <a:gd name="T1" fmla="*/ 2147483647 h 1865"/>
              <a:gd name="T2" fmla="*/ 2147483647 w 2093"/>
              <a:gd name="T3" fmla="*/ 2147483647 h 1865"/>
              <a:gd name="T4" fmla="*/ 2147483647 w 2093"/>
              <a:gd name="T5" fmla="*/ 2147483647 h 1865"/>
              <a:gd name="T6" fmla="*/ 2147483647 w 2093"/>
              <a:gd name="T7" fmla="*/ 2147483647 h 1865"/>
              <a:gd name="T8" fmla="*/ 2147483647 w 2093"/>
              <a:gd name="T9" fmla="*/ 2147483647 h 1865"/>
              <a:gd name="T10" fmla="*/ 2147483647 w 2093"/>
              <a:gd name="T11" fmla="*/ 2147483647 h 1865"/>
              <a:gd name="T12" fmla="*/ 2147483647 w 2093"/>
              <a:gd name="T13" fmla="*/ 2147483647 h 1865"/>
              <a:gd name="T14" fmla="*/ 2147483647 w 2093"/>
              <a:gd name="T15" fmla="*/ 2147483647 h 1865"/>
              <a:gd name="T16" fmla="*/ 2147483647 w 2093"/>
              <a:gd name="T17" fmla="*/ 2147483647 h 1865"/>
              <a:gd name="T18" fmla="*/ 2147483647 w 2093"/>
              <a:gd name="T19" fmla="*/ 2147483647 h 1865"/>
              <a:gd name="T20" fmla="*/ 2147483647 w 2093"/>
              <a:gd name="T21" fmla="*/ 2147483647 h 1865"/>
              <a:gd name="T22" fmla="*/ 2147483647 w 2093"/>
              <a:gd name="T23" fmla="*/ 2147483647 h 1865"/>
              <a:gd name="T24" fmla="*/ 2147483647 w 2093"/>
              <a:gd name="T25" fmla="*/ 2147483647 h 1865"/>
              <a:gd name="T26" fmla="*/ 2147483647 w 2093"/>
              <a:gd name="T27" fmla="*/ 2147483647 h 1865"/>
              <a:gd name="T28" fmla="*/ 2147483647 w 2093"/>
              <a:gd name="T29" fmla="*/ 2147483647 h 1865"/>
              <a:gd name="T30" fmla="*/ 2147483647 w 2093"/>
              <a:gd name="T31" fmla="*/ 2147483647 h 1865"/>
              <a:gd name="T32" fmla="*/ 2147483647 w 2093"/>
              <a:gd name="T33" fmla="*/ 2147483647 h 1865"/>
              <a:gd name="T34" fmla="*/ 2147483647 w 2093"/>
              <a:gd name="T35" fmla="*/ 2147483647 h 1865"/>
              <a:gd name="T36" fmla="*/ 2147483647 w 2093"/>
              <a:gd name="T37" fmla="*/ 2147483647 h 1865"/>
              <a:gd name="T38" fmla="*/ 2147483647 w 2093"/>
              <a:gd name="T39" fmla="*/ 2147483647 h 1865"/>
              <a:gd name="T40" fmla="*/ 2147483647 w 2093"/>
              <a:gd name="T41" fmla="*/ 2147483647 h 1865"/>
              <a:gd name="T42" fmla="*/ 2147483647 w 2093"/>
              <a:gd name="T43" fmla="*/ 2147483647 h 1865"/>
              <a:gd name="T44" fmla="*/ 2147483647 w 2093"/>
              <a:gd name="T45" fmla="*/ 2147483647 h 1865"/>
              <a:gd name="T46" fmla="*/ 2147483647 w 2093"/>
              <a:gd name="T47" fmla="*/ 2147483647 h 1865"/>
              <a:gd name="T48" fmla="*/ 2147483647 w 2093"/>
              <a:gd name="T49" fmla="*/ 2147483647 h 1865"/>
              <a:gd name="T50" fmla="*/ 2147483647 w 2093"/>
              <a:gd name="T51" fmla="*/ 2147483647 h 1865"/>
              <a:gd name="T52" fmla="*/ 2147483647 w 2093"/>
              <a:gd name="T53" fmla="*/ 2147483647 h 1865"/>
              <a:gd name="T54" fmla="*/ 2147483647 w 2093"/>
              <a:gd name="T55" fmla="*/ 2147483647 h 1865"/>
              <a:gd name="T56" fmla="*/ 2147483647 w 2093"/>
              <a:gd name="T57" fmla="*/ 2147483647 h 1865"/>
              <a:gd name="T58" fmla="*/ 2147483647 w 2093"/>
              <a:gd name="T59" fmla="*/ 2147483647 h 1865"/>
              <a:gd name="T60" fmla="*/ 2147483647 w 2093"/>
              <a:gd name="T61" fmla="*/ 2147483647 h 1865"/>
              <a:gd name="T62" fmla="*/ 2147483647 w 2093"/>
              <a:gd name="T63" fmla="*/ 2147483647 h 1865"/>
              <a:gd name="T64" fmla="*/ 2147483647 w 2093"/>
              <a:gd name="T65" fmla="*/ 2147483647 h 1865"/>
              <a:gd name="T66" fmla="*/ 0 w 2093"/>
              <a:gd name="T67" fmla="*/ 2147483647 h 1865"/>
              <a:gd name="T68" fmla="*/ 2147483647 w 2093"/>
              <a:gd name="T69" fmla="*/ 2147483647 h 1865"/>
              <a:gd name="T70" fmla="*/ 2147483647 w 2093"/>
              <a:gd name="T71" fmla="*/ 2147483647 h 1865"/>
              <a:gd name="T72" fmla="*/ 2147483647 w 2093"/>
              <a:gd name="T73" fmla="*/ 2147483647 h 1865"/>
              <a:gd name="T74" fmla="*/ 2147483647 w 2093"/>
              <a:gd name="T75" fmla="*/ 2147483647 h 1865"/>
              <a:gd name="T76" fmla="*/ 2147483647 w 2093"/>
              <a:gd name="T77" fmla="*/ 2147483647 h 1865"/>
              <a:gd name="T78" fmla="*/ 2147483647 w 2093"/>
              <a:gd name="T79" fmla="*/ 2147483647 h 1865"/>
              <a:gd name="T80" fmla="*/ 2147483647 w 2093"/>
              <a:gd name="T81" fmla="*/ 2147483647 h 1865"/>
              <a:gd name="T82" fmla="*/ 2147483647 w 2093"/>
              <a:gd name="T83" fmla="*/ 2147483647 h 1865"/>
              <a:gd name="T84" fmla="*/ 2147483647 w 2093"/>
              <a:gd name="T85" fmla="*/ 2147483647 h 18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93"/>
              <a:gd name="T130" fmla="*/ 0 h 1865"/>
              <a:gd name="T131" fmla="*/ 2093 w 2093"/>
              <a:gd name="T132" fmla="*/ 1865 h 18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5443" name="Freeform 4"/>
          <p:cNvSpPr>
            <a:spLocks/>
          </p:cNvSpPr>
          <p:nvPr/>
        </p:nvSpPr>
        <p:spPr bwMode="auto">
          <a:xfrm>
            <a:off x="701675" y="1089025"/>
            <a:ext cx="2193925" cy="2957513"/>
          </a:xfrm>
          <a:custGeom>
            <a:avLst/>
            <a:gdLst>
              <a:gd name="T0" fmla="*/ 2147483647 w 1382"/>
              <a:gd name="T1" fmla="*/ 2147483647 h 1863"/>
              <a:gd name="T2" fmla="*/ 2147483647 w 1382"/>
              <a:gd name="T3" fmla="*/ 2147483647 h 1863"/>
              <a:gd name="T4" fmla="*/ 2147483647 w 1382"/>
              <a:gd name="T5" fmla="*/ 2147483647 h 1863"/>
              <a:gd name="T6" fmla="*/ 2147483647 w 1382"/>
              <a:gd name="T7" fmla="*/ 2147483647 h 1863"/>
              <a:gd name="T8" fmla="*/ 2147483647 w 1382"/>
              <a:gd name="T9" fmla="*/ 2147483647 h 1863"/>
              <a:gd name="T10" fmla="*/ 2147483647 w 1382"/>
              <a:gd name="T11" fmla="*/ 2147483647 h 1863"/>
              <a:gd name="T12" fmla="*/ 2147483647 w 1382"/>
              <a:gd name="T13" fmla="*/ 2147483647 h 1863"/>
              <a:gd name="T14" fmla="*/ 2147483647 w 1382"/>
              <a:gd name="T15" fmla="*/ 2147483647 h 1863"/>
              <a:gd name="T16" fmla="*/ 2147483647 w 1382"/>
              <a:gd name="T17" fmla="*/ 2147483647 h 1863"/>
              <a:gd name="T18" fmla="*/ 2147483647 w 1382"/>
              <a:gd name="T19" fmla="*/ 2147483647 h 1863"/>
              <a:gd name="T20" fmla="*/ 2147483647 w 1382"/>
              <a:gd name="T21" fmla="*/ 2147483647 h 1863"/>
              <a:gd name="T22" fmla="*/ 2147483647 w 1382"/>
              <a:gd name="T23" fmla="*/ 2147483647 h 1863"/>
              <a:gd name="T24" fmla="*/ 2147483647 w 1382"/>
              <a:gd name="T25" fmla="*/ 2147483647 h 1863"/>
              <a:gd name="T26" fmla="*/ 2147483647 w 1382"/>
              <a:gd name="T27" fmla="*/ 2147483647 h 1863"/>
              <a:gd name="T28" fmla="*/ 2147483647 w 1382"/>
              <a:gd name="T29" fmla="*/ 2147483647 h 1863"/>
              <a:gd name="T30" fmla="*/ 2147483647 w 1382"/>
              <a:gd name="T31" fmla="*/ 2147483647 h 1863"/>
              <a:gd name="T32" fmla="*/ 2147483647 w 1382"/>
              <a:gd name="T33" fmla="*/ 2147483647 h 1863"/>
              <a:gd name="T34" fmla="*/ 2147483647 w 1382"/>
              <a:gd name="T35" fmla="*/ 2147483647 h 1863"/>
              <a:gd name="T36" fmla="*/ 2147483647 w 1382"/>
              <a:gd name="T37" fmla="*/ 2147483647 h 1863"/>
              <a:gd name="T38" fmla="*/ 2147483647 w 1382"/>
              <a:gd name="T39" fmla="*/ 2147483647 h 1863"/>
              <a:gd name="T40" fmla="*/ 2147483647 w 1382"/>
              <a:gd name="T41" fmla="*/ 2147483647 h 1863"/>
              <a:gd name="T42" fmla="*/ 2147483647 w 1382"/>
              <a:gd name="T43" fmla="*/ 2147483647 h 1863"/>
              <a:gd name="T44" fmla="*/ 2147483647 w 1382"/>
              <a:gd name="T45" fmla="*/ 2147483647 h 1863"/>
              <a:gd name="T46" fmla="*/ 2147483647 w 1382"/>
              <a:gd name="T47" fmla="*/ 2147483647 h 1863"/>
              <a:gd name="T48" fmla="*/ 2147483647 w 1382"/>
              <a:gd name="T49" fmla="*/ 2147483647 h 1863"/>
              <a:gd name="T50" fmla="*/ 2147483647 w 1382"/>
              <a:gd name="T51" fmla="*/ 2147483647 h 1863"/>
              <a:gd name="T52" fmla="*/ 2147483647 w 1382"/>
              <a:gd name="T53" fmla="*/ 2147483647 h 1863"/>
              <a:gd name="T54" fmla="*/ 2147483647 w 1382"/>
              <a:gd name="T55" fmla="*/ 2147483647 h 1863"/>
              <a:gd name="T56" fmla="*/ 2147483647 w 1382"/>
              <a:gd name="T57" fmla="*/ 2147483647 h 1863"/>
              <a:gd name="T58" fmla="*/ 2147483647 w 1382"/>
              <a:gd name="T59" fmla="*/ 2147483647 h 1863"/>
              <a:gd name="T60" fmla="*/ 2147483647 w 1382"/>
              <a:gd name="T61" fmla="*/ 2147483647 h 1863"/>
              <a:gd name="T62" fmla="*/ 2147483647 w 1382"/>
              <a:gd name="T63" fmla="*/ 2147483647 h 1863"/>
              <a:gd name="T64" fmla="*/ 2147483647 w 1382"/>
              <a:gd name="T65" fmla="*/ 2147483647 h 1863"/>
              <a:gd name="T66" fmla="*/ 2147483647 w 1382"/>
              <a:gd name="T67" fmla="*/ 2147483647 h 1863"/>
              <a:gd name="T68" fmla="*/ 2147483647 w 1382"/>
              <a:gd name="T69" fmla="*/ 2147483647 h 1863"/>
              <a:gd name="T70" fmla="*/ 2147483647 w 1382"/>
              <a:gd name="T71" fmla="*/ 2147483647 h 1863"/>
              <a:gd name="T72" fmla="*/ 2147483647 w 1382"/>
              <a:gd name="T73" fmla="*/ 2147483647 h 1863"/>
              <a:gd name="T74" fmla="*/ 2147483647 w 1382"/>
              <a:gd name="T75" fmla="*/ 2147483647 h 1863"/>
              <a:gd name="T76" fmla="*/ 2147483647 w 1382"/>
              <a:gd name="T77" fmla="*/ 2147483647 h 1863"/>
              <a:gd name="T78" fmla="*/ 2147483647 w 1382"/>
              <a:gd name="T79" fmla="*/ 2147483647 h 1863"/>
              <a:gd name="T80" fmla="*/ 2147483647 w 1382"/>
              <a:gd name="T81" fmla="*/ 2147483647 h 1863"/>
              <a:gd name="T82" fmla="*/ 2147483647 w 1382"/>
              <a:gd name="T83" fmla="*/ 2147483647 h 1863"/>
              <a:gd name="T84" fmla="*/ 2147483647 w 1382"/>
              <a:gd name="T85" fmla="*/ 2147483647 h 1863"/>
              <a:gd name="T86" fmla="*/ 2147483647 w 1382"/>
              <a:gd name="T87" fmla="*/ 0 h 1863"/>
              <a:gd name="T88" fmla="*/ 2147483647 w 1382"/>
              <a:gd name="T89" fmla="*/ 2147483647 h 1863"/>
              <a:gd name="T90" fmla="*/ 0 w 1382"/>
              <a:gd name="T91" fmla="*/ 2147483647 h 18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2"/>
              <a:gd name="T139" fmla="*/ 0 h 1863"/>
              <a:gd name="T140" fmla="*/ 1382 w 1382"/>
              <a:gd name="T141" fmla="*/ 1863 h 18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55493" name="WordArt 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آشور</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4" name="WordArt 6"/>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بابل</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5" name="WordArt 7"/>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الكلدان</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6" name="WordArt 8"/>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rPr>
              <a:t>فارس</a:t>
            </a:r>
            <a:endParaRPr kumimoji="0" lang="en-US" sz="3600" b="0" i="1" u="none" strike="noStrike" kern="10" cap="none" spc="0" normalizeH="0" baseline="0" noProof="0" dirty="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Arial Black"/>
              <a:ea typeface="Arial Black"/>
              <a:cs typeface="Arial Black"/>
            </a:endParaRPr>
          </a:p>
        </p:txBody>
      </p:sp>
      <p:sp>
        <p:nvSpPr>
          <p:cNvPr id="1855497" name="Text Box 9"/>
          <p:cNvSpPr txBox="1">
            <a:spLocks noChangeArrowheads="1"/>
          </p:cNvSpPr>
          <p:nvPr/>
        </p:nvSpPr>
        <p:spPr bwMode="auto">
          <a:xfrm>
            <a:off x="-76200" y="2112963"/>
            <a:ext cx="20558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الفرات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855498" name="Text Box 10"/>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دجلة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855499" name="Text Box 11"/>
          <p:cNvSpPr txBox="1">
            <a:spLocks noChangeArrowheads="1"/>
          </p:cNvSpPr>
          <p:nvPr/>
        </p:nvSpPr>
        <p:spPr bwMode="auto">
          <a:xfrm>
            <a:off x="3124200" y="5029200"/>
            <a:ext cx="1981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خليج فارس</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855500" name="Line 12"/>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55501" name="Rectangle 13"/>
          <p:cNvSpPr>
            <a:spLocks noGrp="1" noRot="1" noChangeArrowheads="1"/>
          </p:cNvSpPr>
          <p:nvPr>
            <p:ph type="title" idx="4294967295"/>
          </p:nvPr>
        </p:nvSpPr>
        <p:spPr>
          <a:xfrm>
            <a:off x="2590800" y="76200"/>
            <a:ext cx="3886200" cy="762000"/>
          </a:xfrm>
          <a:solidFill>
            <a:schemeClr val="bg1"/>
          </a:solidFill>
          <a:ln>
            <a:solidFill>
              <a:schemeClr val="bg2"/>
            </a:solidFill>
          </a:ln>
        </p:spPr>
        <p:txBody>
          <a:bodyPr/>
          <a:lstStyle/>
          <a:p>
            <a:pPr eaLnBrk="1" hangingPunct="1">
              <a:defRPr/>
            </a:pPr>
            <a:r>
              <a:rPr lang="ar-JO" sz="4000" dirty="0">
                <a:solidFill>
                  <a:schemeClr val="tx1"/>
                </a:solidFill>
                <a:latin typeface="Arial" panose="020B0604020202020204" pitchFamily="34" charset="0"/>
                <a:ea typeface="ＭＳ Ｐゴシック" charset="0"/>
                <a:cs typeface="Arial" panose="020B0604020202020204" pitchFamily="34" charset="0"/>
              </a:rPr>
              <a:t>ما بين النهرين</a:t>
            </a:r>
            <a:endParaRPr lang="en-US" sz="40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6" name="Text Box 8"/>
          <p:cNvSpPr txBox="1">
            <a:spLocks noChangeArrowheads="1"/>
          </p:cNvSpPr>
          <p:nvPr/>
        </p:nvSpPr>
        <p:spPr bwMode="auto">
          <a:xfrm>
            <a:off x="8604250" y="14288"/>
            <a:ext cx="527709" cy="461665"/>
          </a:xfrm>
          <a:prstGeom prst="rect">
            <a:avLst/>
          </a:prstGeom>
          <a:solidFill>
            <a:schemeClr val="bg2"/>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27213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55499"/>
                                        </p:tgtEl>
                                        <p:attrNameLst>
                                          <p:attrName>style.visibility</p:attrName>
                                        </p:attrNameLst>
                                      </p:cBhvr>
                                      <p:to>
                                        <p:strVal val="visible"/>
                                      </p:to>
                                    </p:set>
                                    <p:anim calcmode="lin" valueType="num">
                                      <p:cBhvr>
                                        <p:cTn id="7" dur="1000" fill="hold"/>
                                        <p:tgtEl>
                                          <p:spTgt spid="1855499"/>
                                        </p:tgtEl>
                                        <p:attrNameLst>
                                          <p:attrName>ppt_w</p:attrName>
                                        </p:attrNameLst>
                                      </p:cBhvr>
                                      <p:tavLst>
                                        <p:tav tm="0">
                                          <p:val>
                                            <p:fltVal val="0"/>
                                          </p:val>
                                        </p:tav>
                                        <p:tav tm="100000">
                                          <p:val>
                                            <p:strVal val="#ppt_w"/>
                                          </p:val>
                                        </p:tav>
                                      </p:tavLst>
                                    </p:anim>
                                    <p:anim calcmode="lin" valueType="num">
                                      <p:cBhvr>
                                        <p:cTn id="8" dur="1000" fill="hold"/>
                                        <p:tgtEl>
                                          <p:spTgt spid="1855499"/>
                                        </p:tgtEl>
                                        <p:attrNameLst>
                                          <p:attrName>ppt_h</p:attrName>
                                        </p:attrNameLst>
                                      </p:cBhvr>
                                      <p:tavLst>
                                        <p:tav tm="0">
                                          <p:val>
                                            <p:fltVal val="0"/>
                                          </p:val>
                                        </p:tav>
                                        <p:tav tm="100000">
                                          <p:val>
                                            <p:strVal val="#ppt_h"/>
                                          </p:val>
                                        </p:tav>
                                      </p:tavLst>
                                    </p:anim>
                                    <p:anim calcmode="lin" valueType="num">
                                      <p:cBhvr>
                                        <p:cTn id="9" dur="1000" fill="hold"/>
                                        <p:tgtEl>
                                          <p:spTgt spid="18554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554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855498"/>
                                        </p:tgtEl>
                                        <p:attrNameLst>
                                          <p:attrName>style.visibility</p:attrName>
                                        </p:attrNameLst>
                                      </p:cBhvr>
                                      <p:to>
                                        <p:strVal val="visible"/>
                                      </p:to>
                                    </p:set>
                                    <p:anim calcmode="lin" valueType="num">
                                      <p:cBhvr>
                                        <p:cTn id="15" dur="1000" fill="hold"/>
                                        <p:tgtEl>
                                          <p:spTgt spid="1855498"/>
                                        </p:tgtEl>
                                        <p:attrNameLst>
                                          <p:attrName>ppt_w</p:attrName>
                                        </p:attrNameLst>
                                      </p:cBhvr>
                                      <p:tavLst>
                                        <p:tav tm="0">
                                          <p:val>
                                            <p:fltVal val="0"/>
                                          </p:val>
                                        </p:tav>
                                        <p:tav tm="100000">
                                          <p:val>
                                            <p:strVal val="#ppt_w"/>
                                          </p:val>
                                        </p:tav>
                                      </p:tavLst>
                                    </p:anim>
                                    <p:anim calcmode="lin" valueType="num">
                                      <p:cBhvr>
                                        <p:cTn id="16" dur="1000" fill="hold"/>
                                        <p:tgtEl>
                                          <p:spTgt spid="1855498"/>
                                        </p:tgtEl>
                                        <p:attrNameLst>
                                          <p:attrName>ppt_h</p:attrName>
                                        </p:attrNameLst>
                                      </p:cBhvr>
                                      <p:tavLst>
                                        <p:tav tm="0">
                                          <p:val>
                                            <p:fltVal val="0"/>
                                          </p:val>
                                        </p:tav>
                                        <p:tav tm="100000">
                                          <p:val>
                                            <p:strVal val="#ppt_h"/>
                                          </p:val>
                                        </p:tav>
                                      </p:tavLst>
                                    </p:anim>
                                    <p:anim calcmode="lin" valueType="num">
                                      <p:cBhvr>
                                        <p:cTn id="17" dur="1000" fill="hold"/>
                                        <p:tgtEl>
                                          <p:spTgt spid="18554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8554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855497"/>
                                        </p:tgtEl>
                                        <p:attrNameLst>
                                          <p:attrName>style.visibility</p:attrName>
                                        </p:attrNameLst>
                                      </p:cBhvr>
                                      <p:to>
                                        <p:strVal val="visible"/>
                                      </p:to>
                                    </p:set>
                                    <p:anim calcmode="lin" valueType="num">
                                      <p:cBhvr>
                                        <p:cTn id="23" dur="1000" fill="hold"/>
                                        <p:tgtEl>
                                          <p:spTgt spid="1855497"/>
                                        </p:tgtEl>
                                        <p:attrNameLst>
                                          <p:attrName>ppt_w</p:attrName>
                                        </p:attrNameLst>
                                      </p:cBhvr>
                                      <p:tavLst>
                                        <p:tav tm="0">
                                          <p:val>
                                            <p:fltVal val="0"/>
                                          </p:val>
                                        </p:tav>
                                        <p:tav tm="100000">
                                          <p:val>
                                            <p:strVal val="#ppt_w"/>
                                          </p:val>
                                        </p:tav>
                                      </p:tavLst>
                                    </p:anim>
                                    <p:anim calcmode="lin" valueType="num">
                                      <p:cBhvr>
                                        <p:cTn id="24" dur="1000" fill="hold"/>
                                        <p:tgtEl>
                                          <p:spTgt spid="1855497"/>
                                        </p:tgtEl>
                                        <p:attrNameLst>
                                          <p:attrName>ppt_h</p:attrName>
                                        </p:attrNameLst>
                                      </p:cBhvr>
                                      <p:tavLst>
                                        <p:tav tm="0">
                                          <p:val>
                                            <p:fltVal val="0"/>
                                          </p:val>
                                        </p:tav>
                                        <p:tav tm="100000">
                                          <p:val>
                                            <p:strVal val="#ppt_h"/>
                                          </p:val>
                                        </p:tav>
                                      </p:tavLst>
                                    </p:anim>
                                    <p:anim calcmode="lin" valueType="num">
                                      <p:cBhvr>
                                        <p:cTn id="25" dur="1000" fill="hold"/>
                                        <p:tgtEl>
                                          <p:spTgt spid="18554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8554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55500"/>
                                        </p:tgtEl>
                                        <p:attrNameLst>
                                          <p:attrName>style.visibility</p:attrName>
                                        </p:attrNameLst>
                                      </p:cBhvr>
                                      <p:to>
                                        <p:strVal val="visible"/>
                                      </p:to>
                                    </p:set>
                                    <p:animEffect transition="in" filter="wipe(up)">
                                      <p:cBhvr>
                                        <p:cTn id="31" dur="500"/>
                                        <p:tgtEl>
                                          <p:spTgt spid="185550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55493"/>
                                        </p:tgtEl>
                                        <p:attrNameLst>
                                          <p:attrName>style.visibility</p:attrName>
                                        </p:attrNameLst>
                                      </p:cBhvr>
                                      <p:to>
                                        <p:strVal val="visible"/>
                                      </p:to>
                                    </p:set>
                                    <p:animEffect transition="in" filter="fade">
                                      <p:cBhvr>
                                        <p:cTn id="36" dur="2000"/>
                                        <p:tgtEl>
                                          <p:spTgt spid="185549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55494"/>
                                        </p:tgtEl>
                                        <p:attrNameLst>
                                          <p:attrName>style.visibility</p:attrName>
                                        </p:attrNameLst>
                                      </p:cBhvr>
                                      <p:to>
                                        <p:strVal val="visible"/>
                                      </p:to>
                                    </p:set>
                                    <p:animEffect transition="in" filter="fade">
                                      <p:cBhvr>
                                        <p:cTn id="41" dur="2000"/>
                                        <p:tgtEl>
                                          <p:spTgt spid="185549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55495"/>
                                        </p:tgtEl>
                                        <p:attrNameLst>
                                          <p:attrName>style.visibility</p:attrName>
                                        </p:attrNameLst>
                                      </p:cBhvr>
                                      <p:to>
                                        <p:strVal val="visible"/>
                                      </p:to>
                                    </p:set>
                                    <p:animEffect transition="in" filter="fade">
                                      <p:cBhvr>
                                        <p:cTn id="46" dur="2000"/>
                                        <p:tgtEl>
                                          <p:spTgt spid="185549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55496"/>
                                        </p:tgtEl>
                                        <p:attrNameLst>
                                          <p:attrName>style.visibility</p:attrName>
                                        </p:attrNameLst>
                                      </p:cBhvr>
                                      <p:to>
                                        <p:strVal val="visible"/>
                                      </p:to>
                                    </p:set>
                                    <p:animEffect transition="in" filter="fade">
                                      <p:cBhvr>
                                        <p:cTn id="51" dur="2000"/>
                                        <p:tgtEl>
                                          <p:spTgt spid="1855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3" grpId="0" animBg="1"/>
      <p:bldP spid="1855494" grpId="0" animBg="1"/>
      <p:bldP spid="1855495" grpId="0" animBg="1"/>
      <p:bldP spid="1855496" grpId="0" animBg="1"/>
      <p:bldP spid="1855497" grpId="0"/>
      <p:bldP spid="1855498" grpId="0"/>
      <p:bldP spid="1855499" grpId="0"/>
      <p:bldP spid="1855500"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rPr>
              <a:t>Black</a:t>
            </a:r>
          </a:p>
        </p:txBody>
      </p:sp>
    </p:spTree>
    <p:extLst>
      <p:ext uri="{BB962C8B-B14F-4D97-AF65-F5344CB8AC3E}">
        <p14:creationId xmlns:p14="http://schemas.microsoft.com/office/powerpoint/2010/main" val="589286667"/>
      </p:ext>
    </p:extLst>
  </p:cSld>
  <p:clrMapOvr>
    <a:masterClrMapping/>
  </p:clrMapOvr>
  <p:transition spd="med">
    <p:randomBar dir="vert"/>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20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29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945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31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274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8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261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21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13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الآية المفتاحية</a:t>
            </a:r>
            <a:endParaRPr lang="en-US" sz="54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أباركك ... و تتبارك فيك جميع قبائل الأرض</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 1 – 3 )</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8532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010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265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705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Dreams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24142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
            <a:extLst>
              <a:ext uri="{FF2B5EF4-FFF2-40B4-BE49-F238E27FC236}">
                <a16:creationId xmlns:a16="http://schemas.microsoft.com/office/drawing/2014/main" id="{97ADD209-F636-7745-BFA9-A1CBF9DC971C}"/>
              </a:ext>
            </a:extLst>
          </p:cNvPr>
          <p:cNvPicPr>
            <a:picLocks noChangeAspect="1"/>
          </p:cNvPicPr>
          <p:nvPr/>
        </p:nvPicPr>
        <p:blipFill rotWithShape="1">
          <a:blip r:embed="rId2">
            <a:extLst>
              <a:ext uri="{28A0092B-C50C-407E-A947-70E740481C1C}">
                <a14:useLocalDpi xmlns:a14="http://schemas.microsoft.com/office/drawing/2010/main" val="0"/>
              </a:ext>
            </a:extLst>
          </a:blip>
          <a:srcRect t="10232"/>
          <a:stretch/>
        </p:blipFill>
        <p:spPr bwMode="auto">
          <a:xfrm>
            <a:off x="0" y="-1"/>
            <a:ext cx="9144000" cy="61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923330"/>
          </a:xfrm>
          <a:prstGeom prst="rect">
            <a:avLst/>
          </a:prstGeom>
          <a:noFill/>
        </p:spPr>
        <p:txBody>
          <a:bodyPr wrap="square">
            <a:spAutoFit/>
          </a:bodyPr>
          <a:lstStyle/>
          <a:p>
            <a:pPr algn="ct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بيع يوسف كعبد</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3220138" y="1075730"/>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تكوين 37: 12-36</a:t>
            </a:r>
            <a:endParaRPr lang="en-US" sz="40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F612A1C7-A5D5-5F88-DAD9-DDEE8EB8BA35}"/>
              </a:ext>
            </a:extLst>
          </p:cNvPr>
          <p:cNvGrpSpPr/>
          <p:nvPr/>
        </p:nvGrpSpPr>
        <p:grpSpPr>
          <a:xfrm>
            <a:off x="322453" y="4460489"/>
            <a:ext cx="3880508" cy="1429276"/>
            <a:chOff x="311150" y="2708120"/>
            <a:chExt cx="3880508" cy="1654364"/>
          </a:xfrm>
        </p:grpSpPr>
        <p:sp>
          <p:nvSpPr>
            <p:cNvPr id="8" name="TextBox 7">
              <a:extLst>
                <a:ext uri="{FF2B5EF4-FFF2-40B4-BE49-F238E27FC236}">
                  <a16:creationId xmlns:a16="http://schemas.microsoft.com/office/drawing/2014/main" id="{083184DA-0746-05EC-DEC5-1DB9BF66C8ED}"/>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7C5D32DF-D60E-59B9-ED3F-5BA21E707AEE}"/>
                </a:ext>
              </a:extLst>
            </p:cNvPr>
            <p:cNvGrpSpPr/>
            <p:nvPr/>
          </p:nvGrpSpPr>
          <p:grpSpPr>
            <a:xfrm>
              <a:off x="311150" y="2733675"/>
              <a:ext cx="1257300" cy="1466850"/>
              <a:chOff x="311150" y="2733675"/>
              <a:chExt cx="1257300" cy="1466850"/>
            </a:xfrm>
          </p:grpSpPr>
          <p:sp>
            <p:nvSpPr>
              <p:cNvPr id="11" name="Rectangle 10">
                <a:extLst>
                  <a:ext uri="{FF2B5EF4-FFF2-40B4-BE49-F238E27FC236}">
                    <a16:creationId xmlns:a16="http://schemas.microsoft.com/office/drawing/2014/main" id="{445E2E40-04B7-283E-43A8-1F76891454EC}"/>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7067C77-C8C7-F40B-9520-3E4F7B163F6E}"/>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9CA7A80-FE91-5E0F-D153-92814ABD95BC}"/>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36EED77-39EF-FEF7-C88B-1BE046C0EE46}"/>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0F479C87-7EEA-D6CE-8DF0-E3468F27B754}"/>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9EABD7C-7906-6275-FD15-96F968A52174}"/>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5014019-6DD5-0FAC-5053-9FC4A2AA82CA}"/>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A8BE18DA-9ADC-FE3C-FB5C-D297396D3942}"/>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30761F6F-F01D-CA9A-CB16-ADC88CE6BCF6}"/>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5592316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a:extLst>
              <a:ext uri="{FF2B5EF4-FFF2-40B4-BE49-F238E27FC236}">
                <a16:creationId xmlns:a16="http://schemas.microsoft.com/office/drawing/2014/main" id="{572939CC-9FCF-2F4A-8EB3-F5333BD44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925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a:extLst>
              <a:ext uri="{FF2B5EF4-FFF2-40B4-BE49-F238E27FC236}">
                <a16:creationId xmlns:a16="http://schemas.microsoft.com/office/drawing/2014/main" id="{179189D6-9831-6742-89C2-CB53C1063F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357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D2DF7E30-5BE6-2A45-874C-ECD36B73D2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356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AFF253C7-DB23-DB49-980F-D4E6B5FF4B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010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F878C464-94B3-3B43-8617-380663BA3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874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خط نسل إسرائيل المحدد من بداية الخلق إلى يوسف يعلن أن إسرائيل بدأت من خلال </a:t>
            </a: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اختيارهم</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للحكم و الوعد غير المشروط بالبركة من خلال إبراهيم و عكس ذلك بالنسبة للكنعانيين</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5400" b="1" dirty="0">
                <a:solidFill>
                  <a:srgbClr val="FFFFFF"/>
                </a:solidFill>
                <a:latin typeface="Arial" panose="020B0604020202020204" pitchFamily="34" charset="0"/>
                <a:cs typeface="Arial" panose="020B0604020202020204" pitchFamily="34" charset="0"/>
              </a:rPr>
              <a:t>البيان الموجز</a:t>
            </a:r>
            <a:endParaRPr lang="en-US" sz="54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434417" y="-3380"/>
            <a:ext cx="527710" cy="1200329"/>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56</a:t>
            </a:r>
            <a:br>
              <a:rPr kumimoji="0" lang="is-IS"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63</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41</a:t>
            </a:r>
            <a:endParaRPr kumimoji="0" lang="is-IS" altLang="zh-CN" sz="2400" b="1"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68736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0F82725D-F822-FE46-9674-A4CE0467A7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043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98B9ABE6-A70A-D044-A840-205BB60B93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357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87B6D2E6-A018-EB43-89F2-0A911C99A1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867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222894F-9308-6C44-8D83-DF050EDE63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743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786FCDDF-1685-BB4C-BB0F-31E9409A5E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1571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4588E953-ED98-4146-A428-40A53D0760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790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E8E1317C-BEF0-1A45-A3FB-C4BF5261F8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8278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1F7FD89A-2AFC-4247-BD65-DFADD6CC36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804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32A4644A-667D-3540-A696-F7B3A5B73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780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BF9EF698-DA6C-A946-B564-56F7694AF8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555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u="none" strike="noStrike" kern="1200" cap="none" spc="0" normalizeH="0" baseline="0" noProof="0" dirty="0">
              <a:ln>
                <a:noFill/>
              </a:ln>
              <a:solidFill>
                <a:srgbClr val="FFFFFF"/>
              </a:solidFill>
              <a:effectLst>
                <a:glow rad="127000">
                  <a:srgbClr val="000000"/>
                </a:glow>
              </a:effectLst>
              <a:uLnTx/>
              <a:uFillTx/>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ea typeface="ＭＳ Ｐゴシック" charset="0"/>
              </a:rPr>
              <a:t>خلق الله مملكة كاملة (1 – 2) لكن الإنسان سلم حكمه للشيطان (3) و لهذا فإن الله قد اختار نسلاً ليقيم حاكماً (4-11) ليبارك كل الأمم في إبراهيم (12-50)</a:t>
            </a:r>
            <a:endParaRPr kumimoji="0" lang="en-US" sz="32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427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79D7557-276A-7248-9524-1041CEDACB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613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CFBA8651-F5EC-DF40-B514-7613EB7CB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06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3026114A-A1D5-0E4B-840F-2FB16B6190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179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D0CFF88D-AFE8-4F42-B5B5-9620EE09FC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1171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85808ED6-E977-F345-B49D-F0B84C04F6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920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784C3B75-F9FE-C04F-A706-767074F8C4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435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8607D6B7-D876-204A-B25C-DAF958B5BA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668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2A853D6A-61EC-4B41-AD04-1AD43D3641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8363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115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 كتابية مجانية</a:t>
            </a:r>
            <a:endParaRPr kumimoji="0" lang="en-GB" sz="199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983187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6" name="Rectangle 2"/>
          <p:cNvSpPr>
            <a:spLocks noGrp="1" noChangeArrowheads="1"/>
          </p:cNvSpPr>
          <p:nvPr>
            <p:ph type="ctrTitle"/>
          </p:nvPr>
        </p:nvSpPr>
        <p:spPr>
          <a:xfrm>
            <a:off x="0" y="0"/>
            <a:ext cx="8331122" cy="544313"/>
          </a:xfrm>
          <a:effectLst/>
        </p:spPr>
        <p:txBody>
          <a:bodyPr anchor="t"/>
          <a:lstStyle/>
          <a:p>
            <a:pPr eaLnBrk="1" hangingPunct="1">
              <a:defRPr/>
            </a:pPr>
            <a:r>
              <a:rPr lang="ar-JO" sz="3600" dirty="0">
                <a:solidFill>
                  <a:schemeClr val="bg1"/>
                </a:solidFill>
                <a:effectLst>
                  <a:glow rad="228600">
                    <a:schemeClr val="tx1"/>
                  </a:glow>
                </a:effectLst>
                <a:ea typeface="ＭＳ Ｐゴシック" pitchFamily="-112" charset="-128"/>
                <a:cs typeface="Arial" panose="020B0604020202020204" pitchFamily="34" charset="0"/>
              </a:rPr>
              <a:t>يوسف كمنوذج للمسيح</a:t>
            </a:r>
            <a:endParaRPr lang="en-US" sz="3600" dirty="0">
              <a:solidFill>
                <a:schemeClr val="bg1"/>
              </a:solidFill>
              <a:effectLst>
                <a:glow rad="228600">
                  <a:schemeClr val="tx1"/>
                </a:glow>
              </a:effectLst>
              <a:ea typeface="ＭＳ Ｐゴシック" pitchFamily="-112" charset="-128"/>
              <a:cs typeface="Arial" panose="020B0604020202020204" pitchFamily="34" charset="0"/>
            </a:endParaRPr>
          </a:p>
        </p:txBody>
      </p:sp>
      <p:sp>
        <p:nvSpPr>
          <p:cNvPr id="5" name="Text Box 61"/>
          <p:cNvSpPr txBox="1">
            <a:spLocks noChangeArrowheads="1"/>
          </p:cNvSpPr>
          <p:nvPr/>
        </p:nvSpPr>
        <p:spPr bwMode="auto">
          <a:xfrm>
            <a:off x="8219484" y="39688"/>
            <a:ext cx="85784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97ب</a:t>
            </a:r>
            <a:endParaRPr lang="en-US" altLang="zh-CN" b="1" dirty="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69123" y="901122"/>
            <a:ext cx="7450361" cy="5637440"/>
          </a:xfrm>
          <a:prstGeom prst="rect">
            <a:avLst/>
          </a:prstGeom>
        </p:spPr>
      </p:pic>
    </p:spTree>
    <p:extLst>
      <p:ext uri="{BB962C8B-B14F-4D97-AF65-F5344CB8AC3E}">
        <p14:creationId xmlns:p14="http://schemas.microsoft.com/office/powerpoint/2010/main" val="1327539992"/>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FFFFFF"/>
                </a:solidFill>
                <a:effectLst>
                  <a:glow rad="127000">
                    <a:srgbClr val="000000"/>
                  </a:glow>
                </a:effectLst>
                <a:uLnTx/>
                <a:uFillTx/>
                <a:ea typeface="ＭＳ Ｐゴシック" charset="0"/>
              </a:rPr>
              <a:t>حدد الله النسل البشري من آدم إلى شيث وصولاً إلى إبراهيم (1-11) مؤسساً العهد الإبراهيمي من خلال الوعد غير المشروط بأرض كنعان, و الحكم الأبدي و بركات نسله (12-50)</a:t>
            </a:r>
            <a:endParaRPr kumimoji="0" lang="en-US" sz="32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0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39629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تكوين 39 - 41</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396292" name="Rectangle 5"/>
          <p:cNvSpPr>
            <a:spLocks noGrp="1" noChangeArrowheads="1"/>
          </p:cNvSpPr>
          <p:nvPr>
            <p:ph type="title" idx="4294967295"/>
          </p:nvPr>
        </p:nvSpPr>
        <p:spPr>
          <a:xfrm>
            <a:off x="685800" y="0"/>
            <a:ext cx="7772400" cy="914400"/>
          </a:xfrm>
        </p:spPr>
        <p:txBody>
          <a:bodyPr/>
          <a:lstStyle/>
          <a:p>
            <a:pPr eaLnBrk="1" hangingPunct="1"/>
            <a:r>
              <a:rPr lang="ar-JO" altLang="zh-CN" dirty="0">
                <a:solidFill>
                  <a:schemeClr val="bg1"/>
                </a:solidFill>
                <a:ea typeface="ＭＳ Ｐゴシック" charset="0"/>
                <a:cs typeface="Arial" panose="020B0604020202020204" pitchFamily="34" charset="0"/>
              </a:rPr>
              <a:t>من القصر إلى السجن</a:t>
            </a:r>
            <a:endParaRPr lang="en-US" altLang="zh-CN"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439280980"/>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38</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1670797070"/>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6211247"/>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يهوذا المتسلل (ثامار البريئة)</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438070"/>
            <a:ext cx="9144000" cy="2582179"/>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كان الله يعمل حتى خلال فجور نسل إبراهيم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1600" b="1" dirty="0">
                <a:effectLst>
                  <a:glow rad="127000">
                    <a:schemeClr val="tx1"/>
                  </a:glow>
                </a:effectLst>
                <a:latin typeface="Arial" panose="020B0604020202020204" pitchFamily="34" charset="0"/>
                <a:ea typeface="ＭＳ Ｐゴシック" charset="0"/>
                <a:cs typeface="Arial" panose="020B0604020202020204" pitchFamily="34" charset="0"/>
              </a:rPr>
              <a:t> </a:t>
            </a:r>
          </a:p>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تكوي</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 38</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0451489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l="60492"/>
          <a:stretch/>
        </p:blipFill>
        <p:spPr>
          <a:xfrm>
            <a:off x="5519651" y="11017"/>
            <a:ext cx="3569264" cy="6782858"/>
          </a:xfrm>
          <a:prstGeom prst="rect">
            <a:avLst/>
          </a:prstGeom>
        </p:spPr>
      </p:pic>
      <p:sp>
        <p:nvSpPr>
          <p:cNvPr id="5" name="Donut 4">
            <a:extLst>
              <a:ext uri="{FF2B5EF4-FFF2-40B4-BE49-F238E27FC236}">
                <a16:creationId xmlns:a16="http://schemas.microsoft.com/office/drawing/2014/main" id="{D9414885-6749-63A9-495F-AAB56BE21C95}"/>
              </a:ext>
            </a:extLst>
          </p:cNvPr>
          <p:cNvSpPr/>
          <p:nvPr/>
        </p:nvSpPr>
        <p:spPr bwMode="auto">
          <a:xfrm>
            <a:off x="4726233" y="705078"/>
            <a:ext cx="4715219" cy="5706737"/>
          </a:xfrm>
          <a:prstGeom prst="donut">
            <a:avLst>
              <a:gd name="adj" fmla="val 19518"/>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TextBox 6">
            <a:extLst>
              <a:ext uri="{FF2B5EF4-FFF2-40B4-BE49-F238E27FC236}">
                <a16:creationId xmlns:a16="http://schemas.microsoft.com/office/drawing/2014/main" id="{C821BB20-06B8-63BE-9020-DB797BCBC182}"/>
              </a:ext>
            </a:extLst>
          </p:cNvPr>
          <p:cNvSpPr txBox="1"/>
          <p:nvPr/>
        </p:nvSpPr>
        <p:spPr>
          <a:xfrm>
            <a:off x="5590359" y="220337"/>
            <a:ext cx="3305060" cy="523220"/>
          </a:xfrm>
          <a:prstGeom prst="rect">
            <a:avLst/>
          </a:prstGeom>
          <a:solidFill>
            <a:schemeClr val="tx1"/>
          </a:solid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
        <p:nvSpPr>
          <p:cNvPr id="10" name="TextBox 9">
            <a:extLst>
              <a:ext uri="{FF2B5EF4-FFF2-40B4-BE49-F238E27FC236}">
                <a16:creationId xmlns:a16="http://schemas.microsoft.com/office/drawing/2014/main" id="{D1CDAD3C-2B70-F255-0F1A-666F4145E854}"/>
              </a:ext>
            </a:extLst>
          </p:cNvPr>
          <p:cNvSpPr txBox="1"/>
          <p:nvPr/>
        </p:nvSpPr>
        <p:spPr>
          <a:xfrm>
            <a:off x="210522" y="623154"/>
            <a:ext cx="5303521" cy="4278094"/>
          </a:xfrm>
          <a:prstGeom prst="rect">
            <a:avLst/>
          </a:prstGeom>
          <a:solidFill>
            <a:schemeClr val="tx1"/>
          </a:solidFill>
        </p:spPr>
        <p:txBody>
          <a:bodyPr wrap="square" rtlCol="0">
            <a:spAutoFit/>
          </a:bodyPr>
          <a:lstStyle/>
          <a:p>
            <a:pPr algn="r"/>
            <a:r>
              <a:rPr lang="ar-SA" sz="2800" b="1">
                <a:solidFill>
                  <a:schemeClr val="bg1"/>
                </a:solidFill>
                <a:latin typeface="Arial" panose="020B0604020202020204" pitchFamily="34" charset="0"/>
                <a:cs typeface="Arial" panose="020B0604020202020204" pitchFamily="34" charset="0"/>
              </a:rPr>
              <a:t>١ فَلَمَّا رَاتْ رَاحِيلُ انَّهَا لَمْ تَلِدْ لِيَعْقُوبَ غَارَتْ رَاحِيلُ مِنْ اخْتِهَا وَقَالَتْ لِيَعْقُوبَ: «هَبْ لِي بَنِينَ وَالَّا فَانَا امُوتُ». ٢ فَحَمِيَ غَضَبُ يَعْقُوبَ عَلَى رَاحِيلَ وَقَالَ: «الَعَلِّي مَكَانَ اللهِ الَّذِي مَنَعَ عَنْكِ ثَمْرَةَ الْبَطْنِ؟» ٣ فَقَالَتْ: «هُوَذَا جَارِيَتِي بَلْهَةُ. ادْخُلْ عَلَيْهَا فَتَلِدَ عَلَى رُكْبَتَيَّ وَارْزَقُ انَا ايْضا مِنْهَا بَنِينَ». ٤ فَاعْطَتْهُ بَلْهَةَ جَارِيَتَهَا زَوْجَةً فَدَخَلَ عَلَيْهَا يَعْقُوبُ ٥ فَحَبِلَتْ بَلْهَةُ وَوَلَدَتْ لِيَعْقُوبَ ابْنا </a:t>
            </a:r>
          </a:p>
          <a:p>
            <a:pPr algn="r"/>
            <a:endParaRPr lang="en-US" b="1">
              <a:solidFill>
                <a:schemeClr val="bg1"/>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endParaRPr>
          </a:p>
        </p:txBody>
      </p:sp>
    </p:spTree>
    <p:extLst>
      <p:ext uri="{BB962C8B-B14F-4D97-AF65-F5344CB8AC3E}">
        <p14:creationId xmlns:p14="http://schemas.microsoft.com/office/powerpoint/2010/main" val="216620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6134F-44ED-F55B-D92E-AB66E1A22635}"/>
              </a:ext>
            </a:extLst>
          </p:cNvPr>
          <p:cNvPicPr>
            <a:picLocks noChangeAspect="1"/>
          </p:cNvPicPr>
          <p:nvPr/>
        </p:nvPicPr>
        <p:blipFill>
          <a:blip r:embed="rId3"/>
          <a:srcRect l="68228"/>
          <a:stretch/>
        </p:blipFill>
        <p:spPr>
          <a:xfrm>
            <a:off x="6234545" y="-112888"/>
            <a:ext cx="2870380" cy="6782858"/>
          </a:xfrm>
          <a:prstGeom prst="rect">
            <a:avLst/>
          </a:prstGeom>
        </p:spPr>
      </p:pic>
      <p:sp>
        <p:nvSpPr>
          <p:cNvPr id="10" name="TextBox 9">
            <a:extLst>
              <a:ext uri="{FF2B5EF4-FFF2-40B4-BE49-F238E27FC236}">
                <a16:creationId xmlns:a16="http://schemas.microsoft.com/office/drawing/2014/main" id="{D1CDAD3C-2B70-F255-0F1A-666F4145E854}"/>
              </a:ext>
            </a:extLst>
          </p:cNvPr>
          <p:cNvSpPr txBox="1"/>
          <p:nvPr/>
        </p:nvSpPr>
        <p:spPr>
          <a:xfrm>
            <a:off x="408826" y="755557"/>
            <a:ext cx="5088592" cy="3970318"/>
          </a:xfrm>
          <a:prstGeom prst="rect">
            <a:avLst/>
          </a:prstGeom>
          <a:solidFill>
            <a:schemeClr val="tx1"/>
          </a:solidFill>
        </p:spPr>
        <p:txBody>
          <a:bodyPr wrap="square" rtlCol="0">
            <a:spAutoFit/>
          </a:bodyPr>
          <a:lstStyle>
            <a:defPPr>
              <a:defRPr lang="en-US"/>
            </a:defPPr>
            <a:lvl1pPr algn="r">
              <a:defRPr sz="2800" b="1">
                <a:solidFill>
                  <a:schemeClr val="bg1"/>
                </a:solidFill>
                <a:latin typeface="Arial" panose="020B0604020202020204" pitchFamily="34" charset="0"/>
                <a:cs typeface="Arial" panose="020B0604020202020204" pitchFamily="34" charset="0"/>
              </a:defRPr>
            </a:lvl1pPr>
          </a:lstStyle>
          <a:p>
            <a:r>
              <a:rPr lang="ar-SA"/>
              <a:t>٦ وَاخَذَ يَهُوذَا زَوْجَةً لِعِيرٍ بِكْرِهِ اسْمُهَا ثَامَارُ. ٧ وَكَانَ عِيرٌ بِكْرُ يَهُوذَا شِرِّيرا فِي عَيْنَيِ الرَّبِّ فَامَاتَهُ الرَّبُّ. ٨ فَقَالَ يَهُوذَا لِاونَانَ: «ادْخُلْ عَلَى امْرَاةِ اخِيكَ وَتَزَوَّجْ بِهَا وَاقِمْ نَسْلا لاخِيكَ». ٩ فَعَلِمَ اونَانُ انَّ النَّسْلَ لا يَكُونُ لَهُ. فَكَانَ اذْ دَخَلَ عَلَى امْرَاةِ اخِيهِ انَّهُ افْسَدَ عَلَى الارْضِ لِكَيْ لا يُعْطِيَ نَسْلا لاخِيهِ. ١٠ فَقَبُحَ فِي عَيْنَيِ الرَّبِّ مَا فَعَلَهُ فَامَاتَهُ ايْضا.</a:t>
            </a:r>
            <a:endParaRPr lang="en-US"/>
          </a:p>
        </p:txBody>
      </p:sp>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endParaRPr>
          </a:p>
        </p:txBody>
      </p:sp>
      <p:sp>
        <p:nvSpPr>
          <p:cNvPr id="2" name="TextBox 1">
            <a:extLst>
              <a:ext uri="{FF2B5EF4-FFF2-40B4-BE49-F238E27FC236}">
                <a16:creationId xmlns:a16="http://schemas.microsoft.com/office/drawing/2014/main" id="{A236511F-41FC-36A0-F9C8-4CEED823CD2E}"/>
              </a:ext>
            </a:extLst>
          </p:cNvPr>
          <p:cNvSpPr txBox="1"/>
          <p:nvPr/>
        </p:nvSpPr>
        <p:spPr>
          <a:xfrm>
            <a:off x="6907575" y="220337"/>
            <a:ext cx="1987843" cy="523220"/>
          </a:xfrm>
          <a:prstGeom prst="rect">
            <a:avLst/>
          </a:prstGeom>
          <a:no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Tree>
    <p:extLst>
      <p:ext uri="{BB962C8B-B14F-4D97-AF65-F5344CB8AC3E}">
        <p14:creationId xmlns:p14="http://schemas.microsoft.com/office/powerpoint/2010/main" val="164697020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Necessary Triumph of Tamar - Antioch Community Church">
            <a:extLst>
              <a:ext uri="{FF2B5EF4-FFF2-40B4-BE49-F238E27FC236}">
                <a16:creationId xmlns:a16="http://schemas.microsoft.com/office/drawing/2014/main" id="{434BD279-FBDD-4336-B4D4-FE534ED3C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cs typeface="ＭＳ Ｐゴシック" charset="0"/>
            </a:endParaRPr>
          </a:p>
        </p:txBody>
      </p:sp>
      <p:sp>
        <p:nvSpPr>
          <p:cNvPr id="5" name="TextBox 4">
            <a:extLst>
              <a:ext uri="{FF2B5EF4-FFF2-40B4-BE49-F238E27FC236}">
                <a16:creationId xmlns:a16="http://schemas.microsoft.com/office/drawing/2014/main" id="{05AC3FD4-E223-87BB-B36E-C28467F9195A}"/>
              </a:ext>
            </a:extLst>
          </p:cNvPr>
          <p:cNvSpPr txBox="1"/>
          <p:nvPr/>
        </p:nvSpPr>
        <p:spPr>
          <a:xfrm>
            <a:off x="0" y="0"/>
            <a:ext cx="4979624" cy="5262979"/>
          </a:xfrm>
          <a:prstGeom prst="rect">
            <a:avLst/>
          </a:prstGeom>
          <a:noFill/>
        </p:spPr>
        <p:txBody>
          <a:bodyPr wrap="square" rtlCol="0">
            <a:spAutoFit/>
          </a:bodyPr>
          <a:lstStyle/>
          <a:p>
            <a:pPr algn="r"/>
            <a:r>
              <a:rPr lang="ar-SA" sz="2800" b="1">
                <a:solidFill>
                  <a:schemeClr val="bg1"/>
                </a:solidFill>
                <a:latin typeface="Arial" panose="020B0604020202020204" pitchFamily="34" charset="0"/>
                <a:cs typeface="Arial" panose="020B0604020202020204" pitchFamily="34" charset="0"/>
              </a:rPr>
              <a:t>١٥ فَنَظَرَهَا يَهُوذَا وَحَسِبَهَا زَانِيَةً لانَّهَا كَانَتْ قَدْ غَطَّتْ وَجْهَهَا. ١٦ فَمَالَ الَيْهَا عَلَى الطَّرِيقِ وَقَالَ: «هَاتِي ادْخُلْ عَلَيْكِ». لانَّهُ لَمْ يَعْلَمْ انَّهَا كَنَّتُهُ. فَقَالَتْ: «مَاذَا تُعْطِينِي لِكَيْ تَدْخُلَ عَلَيَّ؟» ١٧ فَقَالَ: «انِّي ارْسِلُ جَدْيَ مِعْزَى مِنَ الْغَنَمِ». فَقَالَتْ: «هَلْ تُعْطِينِي رَهْنا حَتَّى تُرْسِلَهُ؟» ١٨ فَقَالَ: «مَا الرَّهْنُ الَّذِي اعْطِيكِ؟» فَقَالَتْ: «خَاتِمُكَ وَعِصَابَتُكَ وَعَصَاكَ الَّتِي فِي يَدِكَ». فَاعْطَاهَا وَدَخَلَ عَلَيْهَا. فَحَبِلَتْ مِنْهُ. ١٩ ثُمَّ قَامَتْ وَمَضَتْ وَخَلَعَتْ عَنْهَا بُرْقُعَهَا وَلَبِسَتْ ثِيَابَ تَرَمُّلِهَا.</a:t>
            </a:r>
            <a:endParaRPr lang="en-US" sz="2800" b="1">
              <a:solidFill>
                <a:schemeClr val="bg1"/>
              </a:solidFill>
              <a:effectLst>
                <a:glow rad="139700">
                  <a:schemeClr val="accent4">
                    <a:satMod val="175000"/>
                    <a:alpha val="85000"/>
                  </a:schemeClr>
                </a:glo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15AD5B6-6DE2-900F-0699-B47A2C314EF2}"/>
              </a:ext>
            </a:extLst>
          </p:cNvPr>
          <p:cNvSpPr txBox="1"/>
          <p:nvPr/>
        </p:nvSpPr>
        <p:spPr>
          <a:xfrm>
            <a:off x="6907575" y="220337"/>
            <a:ext cx="1987843" cy="523220"/>
          </a:xfrm>
          <a:prstGeom prst="rect">
            <a:avLst/>
          </a:prstGeom>
          <a:no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Tree>
    <p:extLst>
      <p:ext uri="{BB962C8B-B14F-4D97-AF65-F5344CB8AC3E}">
        <p14:creationId xmlns:p14="http://schemas.microsoft.com/office/powerpoint/2010/main" val="3274710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61621" r="2254"/>
          <a:stretch/>
        </p:blipFill>
        <p:spPr>
          <a:xfrm>
            <a:off x="6018663" y="0"/>
            <a:ext cx="3125338" cy="6266744"/>
          </a:xfrm>
          <a:prstGeom prst="rect">
            <a:avLst/>
          </a:prstGeom>
        </p:spPr>
      </p:pic>
      <p:sp>
        <p:nvSpPr>
          <p:cNvPr id="2" name="TextBox 1">
            <a:extLst>
              <a:ext uri="{FF2B5EF4-FFF2-40B4-BE49-F238E27FC236}">
                <a16:creationId xmlns:a16="http://schemas.microsoft.com/office/drawing/2014/main" id="{FB7EA162-B838-800C-298B-394DCF4F10DF}"/>
              </a:ext>
            </a:extLst>
          </p:cNvPr>
          <p:cNvSpPr txBox="1"/>
          <p:nvPr/>
        </p:nvSpPr>
        <p:spPr>
          <a:xfrm>
            <a:off x="121185" y="793215"/>
            <a:ext cx="5871991" cy="5016758"/>
          </a:xfrm>
          <a:prstGeom prst="rect">
            <a:avLst/>
          </a:prstGeom>
          <a:noFill/>
        </p:spPr>
        <p:txBody>
          <a:bodyPr wrap="square" rtlCol="0">
            <a:spAutoFit/>
          </a:bodyPr>
          <a:lstStyle/>
          <a:p>
            <a:pPr algn="r"/>
            <a:r>
              <a:rPr lang="ar-SA" sz="3200" b="1">
                <a:solidFill>
                  <a:schemeClr val="bg1"/>
                </a:solidFill>
                <a:latin typeface="Arial" panose="020B0604020202020204" pitchFamily="34" charset="0"/>
                <a:cs typeface="Arial" panose="020B0604020202020204" pitchFamily="34" charset="0"/>
              </a:rPr>
              <a:t>٢٤ وَلَمَّا كَانَ نَحْوُ ثَلاثَةِ اشْهُرٍ اخْبِرَ يَهُوذَا وَقِيلَ لَهُ: «قَدْ زَنَتْ ثَامَارُ كَنَّتُكَ. وَهَا هِيَ حُبْلَى ايْضا مِنَ الزِّنَا». فَقَالَ يَهُوذَا: «اخْرِجُوهَا فَتُحْرَقَ». ٢٥ امَّا هِيَ فَلَمَّا اخْرِجَتْ ارْسَلَتْ الَى حَمِيهَا قَائِلَةً: «مِنَ الرَّجُلِ الَّذِي هَذِهِ لَهُ انَا حُبْلَى!» وَقَالَتْ: «حَقِّقْ لِمَنِ الْخَاتِمُ وَالْعِصَابَةُ وَالْعَصَا هَذِهِ». ٢٦ فَتَحَقَّقَهَا يَهُوذَا وَقَالَ: «هِيَ ابَرُّ مِنِّي لانِّي لَمْ اعْطِهَا لِشِيلَةَ ابْنِي». فَلَمْ يَعُدْ يَعْرِفُهَا ايْضا.</a:t>
            </a:r>
            <a:endParaRPr lang="en-US" sz="3200" b="1">
              <a:solidFill>
                <a:schemeClr val="bg1"/>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B1675CA-D2DB-E254-A809-EF0043E68C96}"/>
              </a:ext>
            </a:extLst>
          </p:cNvPr>
          <p:cNvSpPr txBox="1"/>
          <p:nvPr/>
        </p:nvSpPr>
        <p:spPr>
          <a:xfrm>
            <a:off x="6907575" y="220337"/>
            <a:ext cx="1987843" cy="523220"/>
          </a:xfrm>
          <a:prstGeom prst="rect">
            <a:avLst/>
          </a:prstGeom>
          <a:no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Tree>
    <p:extLst>
      <p:ext uri="{BB962C8B-B14F-4D97-AF65-F5344CB8AC3E}">
        <p14:creationId xmlns:p14="http://schemas.microsoft.com/office/powerpoint/2010/main" val="29287405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61570"/>
          <a:stretch/>
        </p:blipFill>
        <p:spPr>
          <a:xfrm>
            <a:off x="-1" y="4176214"/>
            <a:ext cx="9133147" cy="2606643"/>
          </a:xfrm>
          <a:prstGeom prst="rect">
            <a:avLst/>
          </a:prstGeom>
        </p:spPr>
      </p:pic>
      <p:sp>
        <p:nvSpPr>
          <p:cNvPr id="900098" name="Rectangle 2"/>
          <p:cNvSpPr>
            <a:spLocks noGrp="1" noChangeArrowheads="1"/>
          </p:cNvSpPr>
          <p:nvPr>
            <p:ph type="ctrTitle"/>
          </p:nvPr>
        </p:nvSpPr>
        <p:spPr>
          <a:xfrm>
            <a:off x="0" y="6125633"/>
            <a:ext cx="9144000" cy="657225"/>
          </a:xfrm>
          <a:solidFill>
            <a:srgbClr val="000000"/>
          </a:solidFill>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يهوذا المتسلل (ثامار البريئة)</a:t>
            </a:r>
            <a:endParaRPr lang="en-US" sz="2800" dirty="0">
              <a:effectLst>
                <a:glow rad="127000">
                  <a:schemeClr val="tx1"/>
                </a:glow>
              </a:effectLst>
              <a:ea typeface="ＭＳ Ｐゴシック" charset="0"/>
              <a:cs typeface="ＭＳ Ｐゴシック" charset="0"/>
            </a:endParaRPr>
          </a:p>
        </p:txBody>
      </p:sp>
      <p:sp>
        <p:nvSpPr>
          <p:cNvPr id="3" name="TextBox 2">
            <a:extLst>
              <a:ext uri="{FF2B5EF4-FFF2-40B4-BE49-F238E27FC236}">
                <a16:creationId xmlns:a16="http://schemas.microsoft.com/office/drawing/2014/main" id="{1355C326-1537-7A40-44C7-8754D7083D9F}"/>
              </a:ext>
            </a:extLst>
          </p:cNvPr>
          <p:cNvSpPr txBox="1"/>
          <p:nvPr/>
        </p:nvSpPr>
        <p:spPr>
          <a:xfrm>
            <a:off x="0" y="1467380"/>
            <a:ext cx="8747393" cy="2246769"/>
          </a:xfrm>
          <a:prstGeom prst="rect">
            <a:avLst/>
          </a:prstGeom>
          <a:noFill/>
        </p:spPr>
        <p:txBody>
          <a:bodyPr wrap="square" rtlCol="0">
            <a:spAutoFit/>
          </a:bodyPr>
          <a:lstStyle/>
          <a:p>
            <a:pPr algn="r"/>
            <a:r>
              <a:rPr lang="ar-SA" sz="2800" b="1">
                <a:solidFill>
                  <a:schemeClr val="bg1"/>
                </a:solidFill>
                <a:latin typeface="Arial" panose="020B0604020202020204" pitchFamily="34" charset="0"/>
                <a:cs typeface="Arial" panose="020B0604020202020204" pitchFamily="34" charset="0"/>
              </a:rPr>
              <a:t>٢٧ وَفِي وَقْتِ وِلادَتِهَا اذَا فِي بَطْنِهَا تَوْامَانِ. ٢٨ وَكَانَ فِي وِلادَتِهَا انَّ احَدَهُمَا اخْرَجَ يَدا فَاخَذَتِ الْقَابِلَةُ وَرَبَطَتْ عَلَى يَدِهِ قِرْمِزا قَائِلَةً: «هَذَا خَرَجَ اوَّلا». ٢٩ وَلَكِنْ حِينَ رَدَّ يَدَهُ اذَا اخُوهُ قَدْ خَرَجَ. فَقَالَتْ: «لِمَاذَا اقْتَحَمْتَ؟ عَلَيْكَ اقْتِحَامٌ». فَدُعِيَ اسْمُهُ «فَارِصَ». ٣٠ وَبَعْدَ ذَلِكَ خَرَجَ اخُوهُ الَّذِي عَلَى يَدِهِ الْقِرْمِزُ. فَدُعِيَ اسْمُهُ «زَارَحَ».</a:t>
            </a:r>
            <a:endParaRPr lang="en-US" sz="2800" b="1">
              <a:solidFill>
                <a:schemeClr val="bg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44C4F8-7613-8545-6E0B-75281863A9C6}"/>
              </a:ext>
            </a:extLst>
          </p:cNvPr>
          <p:cNvSpPr txBox="1"/>
          <p:nvPr/>
        </p:nvSpPr>
        <p:spPr>
          <a:xfrm>
            <a:off x="6907575" y="220337"/>
            <a:ext cx="1987843" cy="523220"/>
          </a:xfrm>
          <a:prstGeom prst="rect">
            <a:avLst/>
          </a:prstGeom>
          <a:noFill/>
        </p:spPr>
        <p:txBody>
          <a:bodyPr wrap="square" rtlCol="0">
            <a:spAutoFit/>
          </a:bodyPr>
          <a:lstStyle/>
          <a:p>
            <a:pPr algn="ctr" rtl="1"/>
            <a:r>
              <a:rPr lang="ar-SA" sz="2800" b="1">
                <a:solidFill>
                  <a:schemeClr val="bg1"/>
                </a:solidFill>
                <a:latin typeface="Arial" panose="020B0604020202020204" pitchFamily="34" charset="0"/>
                <a:cs typeface="Arial" panose="020B0604020202020204" pitchFamily="34" charset="0"/>
              </a:rPr>
              <a:t>تكوين ٣٨</a:t>
            </a:r>
          </a:p>
        </p:txBody>
      </p:sp>
    </p:spTree>
    <p:extLst>
      <p:ext uri="{BB962C8B-B14F-4D97-AF65-F5344CB8AC3E}">
        <p14:creationId xmlns:p14="http://schemas.microsoft.com/office/powerpoint/2010/main" val="15729766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888"/>
          </a:xfrm>
        </p:spPr>
        <p:txBody>
          <a:bodyPr>
            <a:normAutofit fontScale="90000"/>
          </a:bodyPr>
          <a:lstStyle/>
          <a:p>
            <a:pPr rtl="1"/>
            <a:r>
              <a:rPr lang="en-US" sz="8800" dirty="0">
                <a:solidFill>
                  <a:schemeClr val="tx1"/>
                </a:solidFill>
                <a:latin typeface="Arial" panose="020B0604020202020204" pitchFamily="34" charset="0"/>
                <a:ea typeface="Osaka" charset="0"/>
                <a:cs typeface="Arial" panose="020B0604020202020204" pitchFamily="34" charset="0"/>
              </a:rPr>
              <a:t>Slides on </a:t>
            </a:r>
            <a:br>
              <a:rPr lang="en-US" sz="8800" dirty="0">
                <a:solidFill>
                  <a:schemeClr val="tx1"/>
                </a:solidFill>
                <a:latin typeface="Arial" panose="020B0604020202020204" pitchFamily="34" charset="0"/>
                <a:ea typeface="Osaka" charset="0"/>
                <a:cs typeface="Arial" panose="020B0604020202020204" pitchFamily="34" charset="0"/>
              </a:rPr>
            </a:br>
            <a:r>
              <a:rPr lang="ar-SA" sz="8800" dirty="0">
                <a:solidFill>
                  <a:schemeClr val="bg1"/>
                </a:solidFill>
                <a:latin typeface="Arial" panose="020B0604020202020204" pitchFamily="34" charset="0"/>
                <a:ea typeface="Osaka" charset="0"/>
                <a:cs typeface="Arial" panose="020B0604020202020204" pitchFamily="34" charset="0"/>
              </a:rPr>
              <a:t>تكوين</a:t>
            </a:r>
            <a:r>
              <a:rPr lang="en-US" sz="8800" dirty="0">
                <a:solidFill>
                  <a:schemeClr val="bg1"/>
                </a:solidFill>
                <a:latin typeface="Arial" panose="020B0604020202020204" pitchFamily="34" charset="0"/>
                <a:ea typeface="Osaka" charset="0"/>
                <a:cs typeface="Arial" panose="020B0604020202020204" pitchFamily="34" charset="0"/>
              </a:rPr>
              <a:t> </a:t>
            </a:r>
            <a:r>
              <a:rPr lang="ar-JO" sz="8800" dirty="0">
                <a:solidFill>
                  <a:schemeClr val="bg1"/>
                </a:solidFill>
                <a:latin typeface="Arial" panose="020B0604020202020204" pitchFamily="34" charset="0"/>
                <a:ea typeface="Osaka" charset="0"/>
                <a:cs typeface="Arial" panose="020B0604020202020204" pitchFamily="34" charset="0"/>
              </a:rPr>
              <a:t>39</a:t>
            </a:r>
            <a:r>
              <a:rPr lang="en-US" sz="8800" dirty="0">
                <a:solidFill>
                  <a:schemeClr val="bg1"/>
                </a:solidFill>
                <a:latin typeface="Arial" panose="020B0604020202020204" pitchFamily="34" charset="0"/>
                <a:ea typeface="Osaka" charset="0"/>
                <a:cs typeface="Arial" panose="020B0604020202020204" pitchFamily="34" charset="0"/>
              </a:rPr>
              <a:t> </a:t>
            </a:r>
          </a:p>
        </p:txBody>
      </p:sp>
    </p:spTree>
    <p:extLst>
      <p:ext uri="{BB962C8B-B14F-4D97-AF65-F5344CB8AC3E}">
        <p14:creationId xmlns:p14="http://schemas.microsoft.com/office/powerpoint/2010/main" val="4076307021"/>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588" y="152400"/>
            <a:ext cx="8943883" cy="923330"/>
          </a:xfrm>
          <a:prstGeom prst="rect">
            <a:avLst/>
          </a:prstGeom>
          <a:noFill/>
        </p:spPr>
        <p:txBody>
          <a:bodyPr wrap="square">
            <a:spAutoFit/>
          </a:bodyPr>
          <a:lstStyle/>
          <a:p>
            <a:pPr eaLnBrk="0" fontAlgn="base" hangingPunct="0">
              <a:spcBef>
                <a:spcPct val="0"/>
              </a:spcBef>
              <a:spcAft>
                <a:spcPct val="0"/>
              </a:spcAft>
              <a:defRPr/>
            </a:pPr>
            <a:r>
              <a:rPr lang="ar-JO"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ＭＳ Ｐゴシック" charset="0"/>
              </a:rPr>
              <a:t>يوسف و زوجة فوطيفار</a:t>
            </a:r>
            <a:endParaRPr lang="en-US" sz="5400" b="1" dirty="0">
              <a:solidFill>
                <a:srgbClr val="15A8D7"/>
              </a:solidFill>
              <a:effectLst>
                <a:outerShdw blurRad="50800" dist="38100" dir="2700000" algn="tl" rotWithShape="0">
                  <a:srgbClr val="000000"/>
                </a:outerShdw>
              </a:effectLst>
              <a:latin typeface="Arial" panose="020B0604020202020204" pitchFamily="34" charset="0"/>
              <a:ea typeface="ＭＳ Ｐゴシック" charset="0"/>
              <a:cs typeface="ＭＳ Ｐゴシック" charset="0"/>
            </a:endParaRPr>
          </a:p>
        </p:txBody>
      </p:sp>
      <p:sp>
        <p:nvSpPr>
          <p:cNvPr id="4" name="TextBox 3"/>
          <p:cNvSpPr txBox="1"/>
          <p:nvPr/>
        </p:nvSpPr>
        <p:spPr>
          <a:xfrm>
            <a:off x="3315831" y="5204667"/>
            <a:ext cx="5373384" cy="707886"/>
          </a:xfrm>
          <a:prstGeom prst="rect">
            <a:avLst/>
          </a:prstGeom>
          <a:noFill/>
        </p:spPr>
        <p:txBody>
          <a:bodyPr wrap="square">
            <a:spAutoFit/>
          </a:bodyPr>
          <a:lstStyle/>
          <a:p>
            <a:pPr algn="r" eaLnBrk="0" fontAlgn="base" hangingPunct="0">
              <a:spcBef>
                <a:spcPct val="0"/>
              </a:spcBef>
              <a:spcAft>
                <a:spcPct val="0"/>
              </a:spcAft>
              <a:defRPr/>
            </a:pPr>
            <a:r>
              <a:rPr lang="ar-JO" sz="4000" b="1" dirty="0">
                <a:solidFill>
                  <a:schemeClr val="bg1"/>
                </a:solidFill>
                <a:effectLst>
                  <a:glow rad="228600">
                    <a:schemeClr val="tx1"/>
                  </a:glow>
                </a:effectLst>
                <a:latin typeface="Arial" panose="020B0604020202020204" pitchFamily="34" charset="0"/>
                <a:ea typeface="ＭＳ Ｐゴシック" charset="0"/>
                <a:cs typeface="ＭＳ Ｐゴシック" charset="0"/>
              </a:rPr>
              <a:t>تكوين 39</a:t>
            </a:r>
            <a:endParaRPr lang="en-US" sz="4000" b="1" dirty="0">
              <a:solidFill>
                <a:schemeClr val="bg1"/>
              </a:solidFill>
              <a:effectLst>
                <a:glow rad="228600">
                  <a:schemeClr val="tx1"/>
                </a:glow>
              </a:effectLst>
              <a:latin typeface="Arial" panose="020B0604020202020204" pitchFamily="34" charset="0"/>
              <a:ea typeface="ＭＳ Ｐゴシック" charset="0"/>
              <a:cs typeface="ＭＳ Ｐゴシック" charset="0"/>
            </a:endParaRPr>
          </a:p>
        </p:txBody>
      </p:sp>
      <p:pic>
        <p:nvPicPr>
          <p:cNvPr id="5"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F3F48C83-A361-1531-F1A9-90D5B4249E43}"/>
              </a:ext>
            </a:extLst>
          </p:cNvPr>
          <p:cNvGrpSpPr/>
          <p:nvPr/>
        </p:nvGrpSpPr>
        <p:grpSpPr>
          <a:xfrm>
            <a:off x="322453" y="4460489"/>
            <a:ext cx="3880508" cy="1429276"/>
            <a:chOff x="311150" y="2708120"/>
            <a:chExt cx="3880508" cy="1654364"/>
          </a:xfrm>
        </p:grpSpPr>
        <p:sp>
          <p:nvSpPr>
            <p:cNvPr id="8" name="TextBox 7">
              <a:extLst>
                <a:ext uri="{FF2B5EF4-FFF2-40B4-BE49-F238E27FC236}">
                  <a16:creationId xmlns:a16="http://schemas.microsoft.com/office/drawing/2014/main" id="{679CF924-D356-B90F-0F8C-A350DE031A28}"/>
                </a:ext>
              </a:extLst>
            </p:cNvPr>
            <p:cNvSpPr txBox="1"/>
            <p:nvPr/>
          </p:nvSpPr>
          <p:spPr>
            <a:xfrm>
              <a:off x="1609480" y="2708120"/>
              <a:ext cx="2582178" cy="1654364"/>
            </a:xfrm>
            <a:prstGeom prst="rect">
              <a:avLst/>
            </a:prstGeom>
            <a:noFill/>
          </p:spPr>
          <p:txBody>
            <a:bodyPr wrap="square" rtlCol="0">
              <a:spAutoFit/>
            </a:bodyPr>
            <a:lstStyle/>
            <a:p>
              <a:pPr defTabSz="914400" eaLnBrk="0" fontAlgn="base" hangingPunct="0">
                <a:lnSpc>
                  <a:spcPct val="70000"/>
                </a:lnSpc>
                <a:spcBef>
                  <a:spcPct val="0"/>
                </a:spcBef>
                <a:spcAft>
                  <a:spcPct val="0"/>
                </a:spcAft>
              </a:pP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صور</a:t>
              </a:r>
              <a:br>
                <a:rPr lang="en-US"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br>
              <a:r>
                <a:rPr lang="ar-JO" altLang="zh-CN" sz="48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rPr>
                <a:t>    كتابية    مجانية</a:t>
              </a:r>
              <a:endParaRPr lang="en-GB" sz="6600" b="1" spc="-250" dirty="0">
                <a:solidFill>
                  <a:schemeClr val="bg1"/>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8A3D8382-3515-4CF1-EEB6-22C0273FFF9F}"/>
                </a:ext>
              </a:extLst>
            </p:cNvPr>
            <p:cNvGrpSpPr/>
            <p:nvPr/>
          </p:nvGrpSpPr>
          <p:grpSpPr>
            <a:xfrm>
              <a:off x="311150" y="2733675"/>
              <a:ext cx="1257300" cy="1466850"/>
              <a:chOff x="311150" y="2733675"/>
              <a:chExt cx="1257300" cy="1466850"/>
            </a:xfrm>
          </p:grpSpPr>
          <p:sp>
            <p:nvSpPr>
              <p:cNvPr id="11" name="Rectangle 10">
                <a:extLst>
                  <a:ext uri="{FF2B5EF4-FFF2-40B4-BE49-F238E27FC236}">
                    <a16:creationId xmlns:a16="http://schemas.microsoft.com/office/drawing/2014/main" id="{78D9B5DF-14B1-9F1B-3818-76BAA01B5645}"/>
                  </a:ext>
                </a:extLst>
              </p:cNvPr>
              <p:cNvSpPr/>
              <p:nvPr/>
            </p:nvSpPr>
            <p:spPr>
              <a:xfrm>
                <a:off x="311150"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0A04F0F-B1A9-8F73-59D3-4539E67A5D4C}"/>
                  </a:ext>
                </a:extLst>
              </p:cNvPr>
              <p:cNvSpPr/>
              <p:nvPr/>
            </p:nvSpPr>
            <p:spPr>
              <a:xfrm>
                <a:off x="7461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E6A5D42-1637-58B6-C7D7-FD6CA181F451}"/>
                  </a:ext>
                </a:extLst>
              </p:cNvPr>
              <p:cNvSpPr/>
              <p:nvPr/>
            </p:nvSpPr>
            <p:spPr>
              <a:xfrm>
                <a:off x="1190625" y="273367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FB6DF31-6A99-7856-953B-699251961071}"/>
                  </a:ext>
                </a:extLst>
              </p:cNvPr>
              <p:cNvSpPr/>
              <p:nvPr/>
            </p:nvSpPr>
            <p:spPr>
              <a:xfrm>
                <a:off x="311150"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A8931EF9-FEE5-AC03-9B04-AED1AB205D54}"/>
                  </a:ext>
                </a:extLst>
              </p:cNvPr>
              <p:cNvSpPr/>
              <p:nvPr/>
            </p:nvSpPr>
            <p:spPr>
              <a:xfrm>
                <a:off x="7461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E1A1F1B-ECA2-4B4F-EFC4-6A95D04DB58C}"/>
                  </a:ext>
                </a:extLst>
              </p:cNvPr>
              <p:cNvSpPr/>
              <p:nvPr/>
            </p:nvSpPr>
            <p:spPr>
              <a:xfrm>
                <a:off x="1190625" y="3251200"/>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0E7E528B-1CC4-A154-C439-73E4E8C4E8BC}"/>
                  </a:ext>
                </a:extLst>
              </p:cNvPr>
              <p:cNvSpPr/>
              <p:nvPr/>
            </p:nvSpPr>
            <p:spPr>
              <a:xfrm>
                <a:off x="311150"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6EF1F95D-52DE-B429-698D-605044C22A94}"/>
                  </a:ext>
                </a:extLst>
              </p:cNvPr>
              <p:cNvSpPr/>
              <p:nvPr/>
            </p:nvSpPr>
            <p:spPr>
              <a:xfrm>
                <a:off x="7461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5A2003F-149B-194D-0E8A-E23F6547631B}"/>
                  </a:ext>
                </a:extLst>
              </p:cNvPr>
              <p:cNvSpPr/>
              <p:nvPr/>
            </p:nvSpPr>
            <p:spPr>
              <a:xfrm>
                <a:off x="1190625" y="3756025"/>
                <a:ext cx="377825" cy="444500"/>
              </a:xfrm>
              <a:prstGeom prst="rect">
                <a:avLst/>
              </a:prstGeom>
              <a:solidFill>
                <a:srgbClr val="15A8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548759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54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هناك حاجة للفداء نتيجة لخطية الإنسان (3 : 1 – 7) لكن الله فدى آدم و حواء من خلال ذبيحة حيوانية (3 : 21) و بالتالي فإن فادياً من نسل حواء سوف يهزم الشيطان أخيراً (3 : 15) ممثلاً في شخصية يوسف (45 : 7)</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46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1153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0259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251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3861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72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3661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5177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2957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811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7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ar-JO"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خلق يسوع الأرض (1 : 26) و سيهزم الشيطان (3 : 15) بعد أن يأتي من نسل إبراهيم (12 : 1 – 3) و سوف يملك من نسل يهوذا (49 : 10)</a:t>
            </a:r>
            <a:r>
              <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746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2588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04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6470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14_Joseph_Potiphar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كيف أخطئ إلى الله؟</a:t>
            </a:r>
            <a:b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br>
            <a: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a:t>
            </a: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تكوين 39: 9</a:t>
            </a:r>
            <a:r>
              <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a:t>
            </a:r>
          </a:p>
        </p:txBody>
      </p:sp>
    </p:spTree>
    <p:extLst>
      <p:ext uri="{BB962C8B-B14F-4D97-AF65-F5344CB8AC3E}">
        <p14:creationId xmlns:p14="http://schemas.microsoft.com/office/powerpoint/2010/main" val="404314768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9013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057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8287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5812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431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Joseph_Potiphar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459081"/>
      </p:ext>
    </p:extLst>
  </p:cSld>
  <p:clrMapOvr>
    <a:masterClrMapping/>
  </p:clrMapOvr>
</p:sld>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6106</TotalTime>
  <Words>5399</Words>
  <Application>Microsoft Macintosh PowerPoint</Application>
  <PresentationFormat>On-screen Show (4:3)</PresentationFormat>
  <Paragraphs>831</Paragraphs>
  <Slides>305</Slides>
  <Notes>79</Notes>
  <HiddenSlides>0</HiddenSlides>
  <MMClips>0</MMClips>
  <ScaleCrop>false</ScaleCrop>
  <HeadingPairs>
    <vt:vector size="6" baseType="variant">
      <vt:variant>
        <vt:lpstr>Fonts Used</vt:lpstr>
      </vt:variant>
      <vt:variant>
        <vt:i4>14</vt:i4>
      </vt:variant>
      <vt:variant>
        <vt:lpstr>Theme</vt:lpstr>
      </vt:variant>
      <vt:variant>
        <vt:i4>26</vt:i4>
      </vt:variant>
      <vt:variant>
        <vt:lpstr>Slide Titles</vt:lpstr>
      </vt:variant>
      <vt:variant>
        <vt:i4>305</vt:i4>
      </vt:variant>
    </vt:vector>
  </HeadingPairs>
  <TitlesOfParts>
    <vt:vector size="345" baseType="lpstr">
      <vt:lpstr>ＭＳ Ｐゴシック</vt:lpstr>
      <vt:lpstr>Osaka</vt:lpstr>
      <vt:lpstr>Times</vt:lpstr>
      <vt:lpstr>Arial</vt:lpstr>
      <vt:lpstr>Arial Black</vt:lpstr>
      <vt:lpstr>Calibri</vt:lpstr>
      <vt:lpstr>Comic Sans MS</vt:lpstr>
      <vt:lpstr>Garamond</vt:lpstr>
      <vt:lpstr>Impact</vt:lpstr>
      <vt:lpstr>Monotype Sorts</vt:lpstr>
      <vt:lpstr>Times New Roman</vt:lpstr>
      <vt:lpstr>Tw Cen MT</vt:lpstr>
      <vt:lpstr>Wingdings</vt:lpstr>
      <vt:lpstr>Wingdings 2</vt:lpstr>
      <vt:lpstr>Default Design</vt:lpstr>
      <vt:lpstr>1_Default Design</vt:lpstr>
      <vt:lpstr>Stream</vt:lpstr>
      <vt:lpstr>Office Theme</vt:lpstr>
      <vt:lpstr>2_Orbit</vt:lpstr>
      <vt:lpstr>1_Office Theme</vt:lpstr>
      <vt:lpstr>49_Blank Presentation</vt:lpstr>
      <vt:lpstr>2_Default Design</vt:lpstr>
      <vt:lpstr>1_Blank Presentation</vt:lpstr>
      <vt:lpstr>50_Blank Presentation</vt:lpstr>
      <vt:lpstr>46_Blank Presentation</vt:lpstr>
      <vt:lpstr>2_Office Theme</vt:lpstr>
      <vt:lpstr>29_Default Design</vt:lpstr>
      <vt:lpstr>4_Office Theme</vt:lpstr>
      <vt:lpstr>18_Default Design</vt:lpstr>
      <vt:lpstr>3_Office Theme</vt:lpstr>
      <vt:lpstr>1_untitled 1</vt:lpstr>
      <vt:lpstr>7_Default Design</vt:lpstr>
      <vt:lpstr>Median</vt:lpstr>
      <vt:lpstr>14_Default Design</vt:lpstr>
      <vt:lpstr>12_Default Design</vt:lpstr>
      <vt:lpstr>3_Default Design</vt:lpstr>
      <vt:lpstr>2_Blank Presentation</vt:lpstr>
      <vt:lpstr>9_Default Design</vt:lpstr>
      <vt:lpstr>5_Stream</vt:lpstr>
      <vt:lpstr>4_Default Design</vt:lpstr>
      <vt:lpstr>تكوين ٣٧-٥٠ </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المسيا</vt:lpstr>
      <vt:lpstr>تكوين</vt:lpstr>
      <vt:lpstr>Barry Huddleston, The Acrostic Summarized Bible (Grand Rapids: Baker, 1992)</vt:lpstr>
      <vt:lpstr>كن  أميناً</vt:lpstr>
      <vt:lpstr>دعونا ندرس الكلمة المقدسة</vt:lpstr>
      <vt:lpstr>عالم الأصنام</vt:lpstr>
      <vt:lpstr>كيف يمكن أن تكون أميناً لله في عالم الأصنام؟  </vt:lpstr>
      <vt:lpstr>1. افهم أن الملك قد اختارك لتحكم</vt:lpstr>
      <vt:lpstr>2. افهم أن الملك قد وعدك بالبركة</vt:lpstr>
      <vt:lpstr>الفكرة الرئيسية</vt:lpstr>
      <vt:lpstr>ما و من هو الذي تثق به ليخلصك من خطاياك؟</vt:lpstr>
      <vt:lpstr>PowerPoint Presentation</vt:lpstr>
      <vt:lpstr>Slides on  تكوين 37 </vt:lpstr>
      <vt:lpstr>طيش الشباب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يوسف كمنوذج للمسيح</vt:lpstr>
      <vt:lpstr>من القصر إلى السجن</vt:lpstr>
      <vt:lpstr>Slides on  تكوين 38 </vt:lpstr>
      <vt:lpstr>يهوذا المتسلل (ثامار البريئة)</vt:lpstr>
      <vt:lpstr>يهوذا المتسلل (ثامار البريئة)</vt:lpstr>
      <vt:lpstr>يهوذا المتسلل (ثامار البريئة)</vt:lpstr>
      <vt:lpstr>يهوذا المتسلل (ثامار البريئة)</vt:lpstr>
      <vt:lpstr>يهوذا المتسلل (ثامار البريئة)</vt:lpstr>
      <vt:lpstr>يهوذا المتسلل (ثامار البريئة)</vt:lpstr>
      <vt:lpstr>Slides on  تكوين 39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أخطئ إلى الله؟ (تكوين 39: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Slides on  تكوين 40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يوسف في السجن (تكوين 40)</vt:lpstr>
      <vt:lpstr>Joseph in Prison (تكوين 40)</vt:lpstr>
      <vt:lpstr>Joseph in Prison (تكوين 40)</vt:lpstr>
      <vt:lpstr>Slides on  تكوين 41 </vt:lpstr>
      <vt:lpstr>النجاة عن طريق تعظيم يوسف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Slides on  تكوين 42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Slides on  تكوين 43 </vt:lpstr>
      <vt:lpstr>يوسف يمتحن إخوته (تكوين 42-43)</vt:lpstr>
      <vt:lpstr>يوسف يمتحن إخوته (تكوين 42-43)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تكوين 44 </vt:lpstr>
      <vt:lpstr>PowerPoint Presentation</vt:lpstr>
      <vt:lpstr>PowerPoint Presentation</vt:lpstr>
      <vt:lpstr>PowerPoint Presentation</vt:lpstr>
      <vt:lpstr>PowerPoint Presentation</vt:lpstr>
      <vt:lpstr>كأس يوسف (تكوين 44: 17)</vt:lpstr>
      <vt:lpstr>PowerPoint Presentation</vt:lpstr>
      <vt:lpstr>PowerPoint Presentation</vt:lpstr>
      <vt:lpstr>Slides on  تكوين 45 </vt:lpstr>
      <vt:lpstr>أنا يوسف أحي أبي بعد (تك 45 : 3)</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تكوين 46 </vt:lpstr>
      <vt:lpstr>يتوجه يعقوب و العائلة إلى مصر (تكوين 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Slides on  تكوين 47 </vt:lpstr>
      <vt:lpstr>يوسف مثال المسيح</vt:lpstr>
      <vt:lpstr>مدينة أفاريس</vt:lpstr>
      <vt:lpstr>مدينة أفاريس</vt:lpstr>
      <vt:lpstr>مدينة أفاريس</vt:lpstr>
      <vt:lpstr>يقع هذا القصر المكون من 12 عمودًا  أمام 12 قبرًا خلفه مباشرةً</vt:lpstr>
      <vt:lpstr>12 سبط من إسرائيل على ختم من أفاريس مصر؟</vt:lpstr>
      <vt:lpstr>هل كان هذا قصر يوسف؟</vt:lpstr>
      <vt:lpstr>تم اكتشاف 12 قبر معاً</vt:lpstr>
      <vt:lpstr>هل كان هرم قبر يوسف؟</vt:lpstr>
      <vt:lpstr>هل كان هرم قبر يوسف؟</vt:lpstr>
      <vt:lpstr>تمثال يوسف؟</vt:lpstr>
      <vt:lpstr>هل هذا تمثال يوسف؟</vt:lpstr>
      <vt:lpstr>Slides on  تكوين 48 </vt:lpstr>
      <vt:lpstr>أفرايم و منسى</vt:lpstr>
      <vt:lpstr>Slides on  تكوين 49 </vt:lpstr>
      <vt:lpstr>بركة يعقوب لأولاده الإثني عشر كانت نبوية (تك 49)</vt:lpstr>
      <vt:lpstr>Blessing Judah &amp; the Lesser Tribes</vt:lpstr>
      <vt:lpstr>متى : :مسيح كملك</vt:lpstr>
      <vt:lpstr>Blessing All the Tribes</vt:lpstr>
      <vt:lpstr>حدود         أسباط      إسرائيل</vt:lpstr>
      <vt:lpstr>إعادة توزيع الأسباط</vt:lpstr>
      <vt:lpstr>Slides on  تكوين 50 </vt:lpstr>
      <vt:lpstr>عرف يوسف قصد الله السيادي</vt:lpstr>
      <vt:lpstr>شجرة عائلة الآباء</vt:lpstr>
      <vt:lpstr>شجرة عائلة الآباء</vt:lpstr>
      <vt:lpstr>موت يوسف</vt:lpstr>
      <vt:lpstr>الكلمة المفتاحية في سفر التكوين</vt:lpstr>
      <vt:lpstr> وعد الله المؤمنين مثلنا ببركات العهد الإبراهيمي </vt:lpstr>
      <vt:lpstr>الفكرة الرئيسية</vt:lpstr>
      <vt:lpstr>كيف تتجاوب مع اختيار و وعد الله؟ </vt:lpstr>
      <vt:lpstr>Black</vt:lpstr>
      <vt:lpstr>وعظ العهد القديم BibleStudyDownloads.org</vt:lpstr>
      <vt:lpstr>مخطط السفر</vt:lpstr>
      <vt:lpstr>لاهوت سفر التكوين</vt:lpstr>
      <vt:lpstr>إجابات أسئلة من سفر  التكوين</vt:lpstr>
      <vt:lpstr>سفر التكوين يعلمنا الحكمة </vt:lpstr>
      <vt:lpstr>سفر التكوين يعطينا الرجاء</vt:lpstr>
      <vt:lpstr>سفر التكوين يحذرنا</vt:lpstr>
      <vt:lpstr>مخطط السفر</vt:lpstr>
      <vt:lpstr>النصف الأول</vt:lpstr>
      <vt:lpstr>المسيح : النسل  تكوين 3: 15</vt:lpstr>
      <vt:lpstr>ثق و أطع</vt:lpstr>
      <vt:lpstr>ترتيب العهد القديم الإنجليزي</vt:lpstr>
      <vt:lpstr>ترتيب العهد القديم العبري</vt:lpstr>
      <vt:lpstr>نفس العهد القديم فقط ترتيب مختلف</vt:lpstr>
      <vt:lpstr>ما بين النهرين</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Genesis 1–11 Real History?</dc:title>
  <dc:creator>Dr Rick Griffith</dc:creator>
  <cp:lastModifiedBy>Rick Griffith</cp:lastModifiedBy>
  <cp:revision>187</cp:revision>
  <dcterms:created xsi:type="dcterms:W3CDTF">2013-08-23T05:05:11Z</dcterms:created>
  <dcterms:modified xsi:type="dcterms:W3CDTF">2025-05-03T01:39:59Z</dcterms:modified>
</cp:coreProperties>
</file>