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 id="2147483671" r:id="rId2"/>
    <p:sldMasterId id="2147483649" r:id="rId3"/>
    <p:sldMasterId id="2147483788" r:id="rId4"/>
    <p:sldMasterId id="2147483801" r:id="rId5"/>
    <p:sldMasterId id="2147483919" r:id="rId6"/>
    <p:sldMasterId id="2147483931" r:id="rId7"/>
    <p:sldMasterId id="2147483943" r:id="rId8"/>
    <p:sldMasterId id="2147483967" r:id="rId9"/>
    <p:sldMasterId id="2147483980" r:id="rId10"/>
    <p:sldMasterId id="2147483992" r:id="rId11"/>
    <p:sldMasterId id="2147484004" r:id="rId12"/>
    <p:sldMasterId id="2147484422" r:id="rId13"/>
    <p:sldMasterId id="2147484659" r:id="rId14"/>
    <p:sldMasterId id="2147488056" r:id="rId15"/>
    <p:sldMasterId id="2147488068" r:id="rId16"/>
    <p:sldMasterId id="2147488093" r:id="rId17"/>
    <p:sldMasterId id="2147488106" r:id="rId18"/>
    <p:sldMasterId id="2147488118" r:id="rId19"/>
    <p:sldMasterId id="2147488130" r:id="rId20"/>
    <p:sldMasterId id="2147488142" r:id="rId21"/>
  </p:sldMasterIdLst>
  <p:notesMasterIdLst>
    <p:notesMasterId r:id="rId110"/>
  </p:notesMasterIdLst>
  <p:sldIdLst>
    <p:sldId id="302" r:id="rId22"/>
    <p:sldId id="400" r:id="rId23"/>
    <p:sldId id="303" r:id="rId24"/>
    <p:sldId id="512" r:id="rId25"/>
    <p:sldId id="360" r:id="rId26"/>
    <p:sldId id="385" r:id="rId27"/>
    <p:sldId id="401" r:id="rId28"/>
    <p:sldId id="402" r:id="rId29"/>
    <p:sldId id="403" r:id="rId30"/>
    <p:sldId id="404" r:id="rId31"/>
    <p:sldId id="405" r:id="rId32"/>
    <p:sldId id="406" r:id="rId33"/>
    <p:sldId id="2542" r:id="rId34"/>
    <p:sldId id="465" r:id="rId35"/>
    <p:sldId id="466" r:id="rId36"/>
    <p:sldId id="467" r:id="rId37"/>
    <p:sldId id="468" r:id="rId38"/>
    <p:sldId id="469" r:id="rId39"/>
    <p:sldId id="470" r:id="rId40"/>
    <p:sldId id="471" r:id="rId41"/>
    <p:sldId id="472" r:id="rId42"/>
    <p:sldId id="473" r:id="rId43"/>
    <p:sldId id="474" r:id="rId44"/>
    <p:sldId id="475" r:id="rId45"/>
    <p:sldId id="476" r:id="rId46"/>
    <p:sldId id="477" r:id="rId47"/>
    <p:sldId id="478" r:id="rId48"/>
    <p:sldId id="479" r:id="rId49"/>
    <p:sldId id="480" r:id="rId50"/>
    <p:sldId id="509" r:id="rId51"/>
    <p:sldId id="482" r:id="rId52"/>
    <p:sldId id="483" r:id="rId53"/>
    <p:sldId id="484" r:id="rId54"/>
    <p:sldId id="485" r:id="rId55"/>
    <p:sldId id="486" r:id="rId56"/>
    <p:sldId id="487" r:id="rId57"/>
    <p:sldId id="488" r:id="rId58"/>
    <p:sldId id="489" r:id="rId59"/>
    <p:sldId id="490" r:id="rId60"/>
    <p:sldId id="491" r:id="rId61"/>
    <p:sldId id="492" r:id="rId62"/>
    <p:sldId id="493" r:id="rId63"/>
    <p:sldId id="494" r:id="rId64"/>
    <p:sldId id="495" r:id="rId65"/>
    <p:sldId id="496" r:id="rId66"/>
    <p:sldId id="497" r:id="rId67"/>
    <p:sldId id="503" r:id="rId68"/>
    <p:sldId id="504" r:id="rId69"/>
    <p:sldId id="443" r:id="rId70"/>
    <p:sldId id="2543" r:id="rId71"/>
    <p:sldId id="445" r:id="rId72"/>
    <p:sldId id="446" r:id="rId73"/>
    <p:sldId id="447" r:id="rId74"/>
    <p:sldId id="292" r:id="rId75"/>
    <p:sldId id="291" r:id="rId76"/>
    <p:sldId id="450" r:id="rId77"/>
    <p:sldId id="451" r:id="rId78"/>
    <p:sldId id="452" r:id="rId79"/>
    <p:sldId id="307" r:id="rId80"/>
    <p:sldId id="390" r:id="rId81"/>
    <p:sldId id="391" r:id="rId82"/>
    <p:sldId id="392" r:id="rId83"/>
    <p:sldId id="393" r:id="rId84"/>
    <p:sldId id="511" r:id="rId85"/>
    <p:sldId id="395" r:id="rId86"/>
    <p:sldId id="396" r:id="rId87"/>
    <p:sldId id="398" r:id="rId88"/>
    <p:sldId id="462" r:id="rId89"/>
    <p:sldId id="378" r:id="rId90"/>
    <p:sldId id="369" r:id="rId91"/>
    <p:sldId id="370" r:id="rId92"/>
    <p:sldId id="371" r:id="rId93"/>
    <p:sldId id="380" r:id="rId94"/>
    <p:sldId id="381" r:id="rId95"/>
    <p:sldId id="374" r:id="rId96"/>
    <p:sldId id="278" r:id="rId97"/>
    <p:sldId id="377" r:id="rId98"/>
    <p:sldId id="2540" r:id="rId99"/>
    <p:sldId id="2541" r:id="rId100"/>
    <p:sldId id="454" r:id="rId101"/>
    <p:sldId id="455" r:id="rId102"/>
    <p:sldId id="463" r:id="rId103"/>
    <p:sldId id="464" r:id="rId104"/>
    <p:sldId id="458" r:id="rId105"/>
    <p:sldId id="510" r:id="rId106"/>
    <p:sldId id="459" r:id="rId107"/>
    <p:sldId id="460" r:id="rId108"/>
    <p:sldId id="461" r:id="rId10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70709"/>
    <a:srgbClr val="C000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97"/>
    <p:restoredTop sz="94647"/>
  </p:normalViewPr>
  <p:slideViewPr>
    <p:cSldViewPr>
      <p:cViewPr varScale="1">
        <p:scale>
          <a:sx n="83" d="100"/>
          <a:sy n="83" d="100"/>
        </p:scale>
        <p:origin x="216" y="1664"/>
      </p:cViewPr>
      <p:guideLst>
        <p:guide orient="horz" pos="2160"/>
        <p:guide pos="2880"/>
      </p:guideLst>
    </p:cSldViewPr>
  </p:slideViewPr>
  <p:outlineViewPr>
    <p:cViewPr>
      <p:scale>
        <a:sx n="33" d="100"/>
        <a:sy n="33" d="100"/>
      </p:scale>
      <p:origin x="0" y="13624"/>
    </p:cViewPr>
  </p:outlineViewPr>
  <p:notesTextViewPr>
    <p:cViewPr>
      <p:scale>
        <a:sx n="100" d="100"/>
        <a:sy n="100" d="100"/>
      </p:scale>
      <p:origin x="0" y="0"/>
    </p:cViewPr>
  </p:notesTextViewPr>
  <p:sorterViewPr>
    <p:cViewPr varScale="1">
      <p:scale>
        <a:sx n="50" d="100"/>
        <a:sy n="50" d="100"/>
      </p:scale>
      <p:origin x="0" y="520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theme" Target="theme/theme1.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slide" Target="slides/slide85.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notesMaster" Target="notesMasters/notesMaster1.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20A9A424-1493-F346-82B8-5D2F87DBB848}" type="slidenum">
              <a:rPr lang="en-US"/>
              <a:pPr>
                <a:defRPr/>
              </a:pPr>
              <a:t>‹#›</a:t>
            </a:fld>
            <a:endParaRPr lang="en-US"/>
          </a:p>
        </p:txBody>
      </p:sp>
    </p:spTree>
    <p:extLst>
      <p:ext uri="{BB962C8B-B14F-4D97-AF65-F5344CB8AC3E}">
        <p14:creationId xmlns:p14="http://schemas.microsoft.com/office/powerpoint/2010/main" val="25389202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5CB29D-B19B-C84D-B585-567E2F05D365}" type="slidenum">
              <a:rPr lang="en-US" sz="1200"/>
              <a:pPr/>
              <a:t>1</a:t>
            </a:fld>
            <a:endParaRPr lang="en-US" sz="1200"/>
          </a:p>
        </p:txBody>
      </p:sp>
      <p:sp>
        <p:nvSpPr>
          <p:cNvPr id="214018"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158723"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7348859-3910-294E-A430-17F92DA8895F}" type="slidenum">
              <a:rPr lang="en-US" sz="1200">
                <a:solidFill>
                  <a:srgbClr val="FFFFFF"/>
                </a:solidFill>
              </a:rPr>
              <a:pPr/>
              <a:t>10</a:t>
            </a:fld>
            <a:endParaRPr lang="en-US" sz="1200">
              <a:solidFill>
                <a:srgbClr val="FFFFFF"/>
              </a:solidFill>
            </a:endParaRPr>
          </a:p>
        </p:txBody>
      </p:sp>
      <p:sp>
        <p:nvSpPr>
          <p:cNvPr id="22814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7155"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24CF9B-6CE6-1B49-AD61-EAB56BB05FBE}" type="slidenum">
              <a:rPr lang="en-US" sz="1200">
                <a:solidFill>
                  <a:srgbClr val="FFFFFF"/>
                </a:solidFill>
              </a:rPr>
              <a:pPr/>
              <a:t>11</a:t>
            </a:fld>
            <a:endParaRPr lang="en-US" sz="1200">
              <a:solidFill>
                <a:srgbClr val="FFFFFF"/>
              </a:solidFill>
            </a:endParaRPr>
          </a:p>
        </p:txBody>
      </p:sp>
      <p:sp>
        <p:nvSpPr>
          <p:cNvPr id="22835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920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DD3760-12E1-4041-A9DB-66C4F3908332}" type="slidenum">
              <a:rPr lang="en-US" sz="1200">
                <a:solidFill>
                  <a:srgbClr val="FFFFFF"/>
                </a:solidFill>
              </a:rPr>
              <a:pPr/>
              <a:t>12</a:t>
            </a:fld>
            <a:endParaRPr lang="en-US" sz="1200">
              <a:solidFill>
                <a:srgbClr val="FFFFFF"/>
              </a:solidFill>
            </a:endParaRPr>
          </a:p>
        </p:txBody>
      </p:sp>
      <p:sp>
        <p:nvSpPr>
          <p:cNvPr id="22855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8125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8352EC-4CD0-CE46-AF0F-50726E7DFC4F}" type="slidenum">
              <a:rPr lang="en-US" sz="1200">
                <a:solidFill>
                  <a:srgbClr val="000000"/>
                </a:solidFill>
              </a:rPr>
              <a:pPr/>
              <a:t>13</a:t>
            </a:fld>
            <a:endParaRPr lang="en-US" sz="1200">
              <a:solidFill>
                <a:srgbClr val="000000"/>
              </a:solidFill>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There is no accident or evolution of trial-and-error in Genesis 1—God carefully made everything by his choice. As expected, he formed the world for three days before he filled it.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OS_01-Gen1-3-slide 62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NS-22-Rev20-22-slide 177</a:t>
            </a:r>
            <a:endParaRPr lang="zh-CN" altLang="en-US" dirty="0">
              <a:latin typeface="Times New Roman" charset="0"/>
              <a:ea typeface="ＭＳ Ｐゴシック" charset="0"/>
              <a:cs typeface="ＭＳ Ｐゴシック" charset="0"/>
            </a:endParaRPr>
          </a:p>
          <a:p>
            <a:pPr eaLnBrk="1" hangingPunct="1"/>
            <a:endParaRPr lang="en-US" dirty="0">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D7C546-7FCF-E644-847B-964039F7C0F1}" type="slidenum">
              <a:rPr lang="en-US" sz="1200">
                <a:solidFill>
                  <a:srgbClr val="000000"/>
                </a:solidFill>
              </a:rPr>
              <a:pPr/>
              <a:t>14</a:t>
            </a:fld>
            <a:endParaRPr lang="en-US" sz="1200">
              <a:solidFill>
                <a:srgbClr val="000000"/>
              </a:solidFill>
            </a:endParaRPr>
          </a:p>
        </p:txBody>
      </p:sp>
      <p:sp>
        <p:nvSpPr>
          <p:cNvPr id="286722" name="Rectangle 2"/>
          <p:cNvSpPr>
            <a:spLocks noGrp="1" noRot="1" noChangeAspect="1" noChangeArrowheads="1"/>
          </p:cNvSpPr>
          <p:nvPr>
            <p:ph type="sldImg"/>
          </p:nvPr>
        </p:nvSpPr>
        <p:spPr>
          <a:xfrm>
            <a:off x="1131888" y="703263"/>
            <a:ext cx="4586287" cy="3440112"/>
          </a:xfrm>
          <a:solidFill>
            <a:srgbClr val="FFFFFF"/>
          </a:solidFill>
          <a:ln/>
        </p:spPr>
      </p:sp>
      <p:sp>
        <p:nvSpPr>
          <p:cNvPr id="18534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A25D3F-9E5D-3F4C-ADA4-912A318D4385}" type="slidenum">
              <a:rPr lang="en-US" sz="1200">
                <a:solidFill>
                  <a:srgbClr val="000000"/>
                </a:solidFill>
              </a:rPr>
              <a:pPr/>
              <a:t>15</a:t>
            </a:fld>
            <a:endParaRPr lang="en-US" sz="1200">
              <a:solidFill>
                <a:srgbClr val="000000"/>
              </a:solidFill>
            </a:endParaRPr>
          </a:p>
        </p:txBody>
      </p:sp>
      <p:sp>
        <p:nvSpPr>
          <p:cNvPr id="288770" name="Rectangle 2"/>
          <p:cNvSpPr>
            <a:spLocks noGrp="1" noRot="1" noChangeAspect="1" noChangeArrowheads="1"/>
          </p:cNvSpPr>
          <p:nvPr>
            <p:ph type="sldImg"/>
          </p:nvPr>
        </p:nvSpPr>
        <p:spPr>
          <a:xfrm>
            <a:off x="1131888" y="703263"/>
            <a:ext cx="4586287" cy="3440112"/>
          </a:xfrm>
          <a:solidFill>
            <a:srgbClr val="FFFFFF"/>
          </a:solidFill>
          <a:ln/>
        </p:spPr>
      </p:sp>
      <p:sp>
        <p:nvSpPr>
          <p:cNvPr id="18739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3FC7AB-6E28-0A44-BA3D-AD8E14181DF6}" type="slidenum">
              <a:rPr lang="en-US" sz="1200">
                <a:solidFill>
                  <a:srgbClr val="000000"/>
                </a:solidFill>
              </a:rPr>
              <a:pPr/>
              <a:t>16</a:t>
            </a:fld>
            <a:endParaRPr lang="en-US" sz="1200">
              <a:solidFill>
                <a:srgbClr val="000000"/>
              </a:solidFill>
            </a:endParaRPr>
          </a:p>
        </p:txBody>
      </p:sp>
      <p:sp>
        <p:nvSpPr>
          <p:cNvPr id="290818" name="Rectangle 2"/>
          <p:cNvSpPr>
            <a:spLocks noGrp="1" noRot="1" noChangeAspect="1" noChangeArrowheads="1"/>
          </p:cNvSpPr>
          <p:nvPr>
            <p:ph type="sldImg"/>
          </p:nvPr>
        </p:nvSpPr>
        <p:spPr>
          <a:xfrm>
            <a:off x="1131888" y="703263"/>
            <a:ext cx="4586287" cy="3440112"/>
          </a:xfrm>
          <a:solidFill>
            <a:srgbClr val="FFFFFF"/>
          </a:solidFill>
          <a:ln/>
        </p:spPr>
      </p:sp>
      <p:sp>
        <p:nvSpPr>
          <p:cNvPr id="18944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D05065-1507-1545-BEF5-555A5712E17A}" type="slidenum">
              <a:rPr lang="en-US" sz="1200">
                <a:solidFill>
                  <a:srgbClr val="000000"/>
                </a:solidFill>
              </a:rPr>
              <a:pPr/>
              <a:t>17</a:t>
            </a:fld>
            <a:endParaRPr lang="en-US" sz="1200">
              <a:solidFill>
                <a:srgbClr val="000000"/>
              </a:solidFill>
            </a:endParaRPr>
          </a:p>
        </p:txBody>
      </p:sp>
      <p:sp>
        <p:nvSpPr>
          <p:cNvPr id="292866" name="Rectangle 2"/>
          <p:cNvSpPr>
            <a:spLocks noGrp="1" noRot="1" noChangeAspect="1" noChangeArrowheads="1"/>
          </p:cNvSpPr>
          <p:nvPr>
            <p:ph type="sldImg"/>
          </p:nvPr>
        </p:nvSpPr>
        <p:spPr>
          <a:xfrm>
            <a:off x="1131888" y="703263"/>
            <a:ext cx="4586287" cy="3440112"/>
          </a:xfrm>
          <a:solidFill>
            <a:srgbClr val="FFFFFF"/>
          </a:solidFill>
          <a:ln/>
        </p:spPr>
      </p:sp>
      <p:sp>
        <p:nvSpPr>
          <p:cNvPr id="19149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1C5CCA-4A61-6D45-BBCC-E075D0968B6E}" type="slidenum">
              <a:rPr lang="en-US" sz="1200">
                <a:solidFill>
                  <a:srgbClr val="000000"/>
                </a:solidFill>
              </a:rPr>
              <a:pPr/>
              <a:t>18</a:t>
            </a:fld>
            <a:endParaRPr lang="en-US" sz="1200">
              <a:solidFill>
                <a:srgbClr val="000000"/>
              </a:solidFill>
            </a:endParaRPr>
          </a:p>
        </p:txBody>
      </p:sp>
      <p:sp>
        <p:nvSpPr>
          <p:cNvPr id="294914" name="Rectangle 2"/>
          <p:cNvSpPr>
            <a:spLocks noGrp="1" noRot="1" noChangeAspect="1" noChangeArrowheads="1"/>
          </p:cNvSpPr>
          <p:nvPr>
            <p:ph type="sldImg"/>
          </p:nvPr>
        </p:nvSpPr>
        <p:spPr>
          <a:xfrm>
            <a:off x="1131888" y="703263"/>
            <a:ext cx="4586287" cy="3440112"/>
          </a:xfrm>
          <a:solidFill>
            <a:srgbClr val="FFFFFF"/>
          </a:solidFill>
          <a:ln/>
        </p:spPr>
      </p:sp>
      <p:sp>
        <p:nvSpPr>
          <p:cNvPr id="1935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7D410B-5E6D-5F44-848F-1DE8E18A38EC}" type="slidenum">
              <a:rPr lang="en-US" sz="1200">
                <a:solidFill>
                  <a:srgbClr val="000000"/>
                </a:solidFill>
              </a:rPr>
              <a:pPr/>
              <a:t>19</a:t>
            </a:fld>
            <a:endParaRPr lang="en-US" sz="1200">
              <a:solidFill>
                <a:srgbClr val="000000"/>
              </a:solidFill>
            </a:endParaRPr>
          </a:p>
        </p:txBody>
      </p:sp>
      <p:sp>
        <p:nvSpPr>
          <p:cNvPr id="296962" name="Rectangle 2"/>
          <p:cNvSpPr>
            <a:spLocks noGrp="1" noRot="1" noChangeAspect="1" noChangeArrowheads="1"/>
          </p:cNvSpPr>
          <p:nvPr>
            <p:ph type="sldImg"/>
          </p:nvPr>
        </p:nvSpPr>
        <p:spPr>
          <a:xfrm>
            <a:off x="1131888" y="703263"/>
            <a:ext cx="4586287" cy="3440112"/>
          </a:xfrm>
          <a:solidFill>
            <a:srgbClr val="FFFFFF"/>
          </a:solidFill>
          <a:ln/>
        </p:spPr>
      </p:sp>
      <p:sp>
        <p:nvSpPr>
          <p:cNvPr id="19558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9CF87C-DB40-D64F-A4BA-7FE676D44B44}" type="slidenum">
              <a:rPr lang="en-US" sz="1200"/>
              <a:pPr/>
              <a:t>2</a:t>
            </a:fld>
            <a:endParaRPr lang="en-US" sz="1200"/>
          </a:p>
        </p:txBody>
      </p:sp>
      <p:sp>
        <p:nvSpPr>
          <p:cNvPr id="214018"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16077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AC3843-F67E-C54F-8ED6-36BB750E1CE2}" type="slidenum">
              <a:rPr lang="en-US" sz="1200">
                <a:solidFill>
                  <a:srgbClr val="000000"/>
                </a:solidFill>
              </a:rPr>
              <a:pPr/>
              <a:t>20</a:t>
            </a:fld>
            <a:endParaRPr lang="en-US" sz="1200">
              <a:solidFill>
                <a:srgbClr val="000000"/>
              </a:solidFill>
            </a:endParaRPr>
          </a:p>
        </p:txBody>
      </p:sp>
      <p:sp>
        <p:nvSpPr>
          <p:cNvPr id="299010" name="Rectangle 2"/>
          <p:cNvSpPr>
            <a:spLocks noGrp="1" noRot="1" noChangeAspect="1" noChangeArrowheads="1"/>
          </p:cNvSpPr>
          <p:nvPr>
            <p:ph type="sldImg"/>
          </p:nvPr>
        </p:nvSpPr>
        <p:spPr>
          <a:xfrm>
            <a:off x="1131888" y="703263"/>
            <a:ext cx="4586287" cy="3440112"/>
          </a:xfrm>
          <a:solidFill>
            <a:srgbClr val="FFFFFF"/>
          </a:solidFill>
          <a:ln/>
        </p:spPr>
      </p:sp>
      <p:sp>
        <p:nvSpPr>
          <p:cNvPr id="19763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C0C895-3AA7-7B4D-8CC8-3E48651D6A87}" type="slidenum">
              <a:rPr lang="en-US" sz="1200">
                <a:solidFill>
                  <a:srgbClr val="000000"/>
                </a:solidFill>
              </a:rPr>
              <a:pPr/>
              <a:t>21</a:t>
            </a:fld>
            <a:endParaRPr lang="en-US" sz="1200">
              <a:solidFill>
                <a:srgbClr val="000000"/>
              </a:solidFill>
            </a:endParaRPr>
          </a:p>
        </p:txBody>
      </p:sp>
      <p:sp>
        <p:nvSpPr>
          <p:cNvPr id="301058" name="Rectangle 2"/>
          <p:cNvSpPr>
            <a:spLocks noGrp="1" noRot="1" noChangeAspect="1" noChangeArrowheads="1"/>
          </p:cNvSpPr>
          <p:nvPr>
            <p:ph type="sldImg"/>
          </p:nvPr>
        </p:nvSpPr>
        <p:spPr>
          <a:xfrm>
            <a:off x="1131888" y="703263"/>
            <a:ext cx="4586287" cy="3440112"/>
          </a:xfrm>
          <a:solidFill>
            <a:srgbClr val="FFFFFF"/>
          </a:solidFill>
          <a:ln/>
        </p:spPr>
      </p:sp>
      <p:sp>
        <p:nvSpPr>
          <p:cNvPr id="19968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EA482C-5F1F-AA41-8C5D-51020CFDAE5F}" type="slidenum">
              <a:rPr lang="en-US" sz="1200">
                <a:solidFill>
                  <a:srgbClr val="000000"/>
                </a:solidFill>
              </a:rPr>
              <a:pPr/>
              <a:t>22</a:t>
            </a:fld>
            <a:endParaRPr lang="en-US" sz="1200">
              <a:solidFill>
                <a:srgbClr val="000000"/>
              </a:solidFill>
            </a:endParaRPr>
          </a:p>
        </p:txBody>
      </p:sp>
      <p:sp>
        <p:nvSpPr>
          <p:cNvPr id="303106" name="Rectangle 2"/>
          <p:cNvSpPr>
            <a:spLocks noGrp="1" noRot="1" noChangeAspect="1" noChangeArrowheads="1"/>
          </p:cNvSpPr>
          <p:nvPr>
            <p:ph type="sldImg"/>
          </p:nvPr>
        </p:nvSpPr>
        <p:spPr>
          <a:xfrm>
            <a:off x="1131888" y="703263"/>
            <a:ext cx="4586287" cy="3440112"/>
          </a:xfrm>
          <a:solidFill>
            <a:srgbClr val="FFFFFF"/>
          </a:solidFill>
          <a:ln/>
        </p:spPr>
      </p:sp>
      <p:sp>
        <p:nvSpPr>
          <p:cNvPr id="20173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806644-B688-7142-9DCD-F5867A009BFC}" type="slidenum">
              <a:rPr lang="en-US" sz="1200">
                <a:solidFill>
                  <a:srgbClr val="000000"/>
                </a:solidFill>
              </a:rPr>
              <a:pPr/>
              <a:t>23</a:t>
            </a:fld>
            <a:endParaRPr lang="en-US" sz="1200">
              <a:solidFill>
                <a:srgbClr val="000000"/>
              </a:solidFill>
            </a:endParaRPr>
          </a:p>
        </p:txBody>
      </p:sp>
      <p:sp>
        <p:nvSpPr>
          <p:cNvPr id="305154" name="Rectangle 2"/>
          <p:cNvSpPr>
            <a:spLocks noGrp="1" noRot="1" noChangeAspect="1" noChangeArrowheads="1"/>
          </p:cNvSpPr>
          <p:nvPr>
            <p:ph type="sldImg"/>
          </p:nvPr>
        </p:nvSpPr>
        <p:spPr>
          <a:xfrm>
            <a:off x="1131888" y="703263"/>
            <a:ext cx="4586287" cy="3440112"/>
          </a:xfrm>
          <a:solidFill>
            <a:srgbClr val="FFFFFF"/>
          </a:solidFill>
          <a:ln/>
        </p:spPr>
      </p:sp>
      <p:sp>
        <p:nvSpPr>
          <p:cNvPr id="20377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9504F1-AB86-C14A-A6DC-0FFCAB109F7F}" type="slidenum">
              <a:rPr lang="en-US" sz="1200">
                <a:solidFill>
                  <a:srgbClr val="000000"/>
                </a:solidFill>
              </a:rPr>
              <a:pPr/>
              <a:t>24</a:t>
            </a:fld>
            <a:endParaRPr lang="en-US" sz="1200">
              <a:solidFill>
                <a:srgbClr val="000000"/>
              </a:solidFill>
            </a:endParaRPr>
          </a:p>
        </p:txBody>
      </p:sp>
      <p:sp>
        <p:nvSpPr>
          <p:cNvPr id="307202" name="Rectangle 2"/>
          <p:cNvSpPr>
            <a:spLocks noGrp="1" noRot="1" noChangeAspect="1" noChangeArrowheads="1"/>
          </p:cNvSpPr>
          <p:nvPr>
            <p:ph type="sldImg"/>
          </p:nvPr>
        </p:nvSpPr>
        <p:spPr>
          <a:xfrm>
            <a:off x="1131888" y="703263"/>
            <a:ext cx="4586287" cy="3440112"/>
          </a:xfrm>
          <a:solidFill>
            <a:srgbClr val="FFFFFF"/>
          </a:solidFill>
          <a:ln/>
        </p:spPr>
      </p:sp>
      <p:sp>
        <p:nvSpPr>
          <p:cNvPr id="20582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19D854-20B2-1C4B-B400-84660CBAB1B5}" type="slidenum">
              <a:rPr lang="en-US" sz="1200">
                <a:solidFill>
                  <a:srgbClr val="000000"/>
                </a:solidFill>
              </a:rPr>
              <a:pPr/>
              <a:t>25</a:t>
            </a:fld>
            <a:endParaRPr lang="en-US" sz="1200">
              <a:solidFill>
                <a:srgbClr val="000000"/>
              </a:solidFill>
            </a:endParaRPr>
          </a:p>
        </p:txBody>
      </p:sp>
      <p:sp>
        <p:nvSpPr>
          <p:cNvPr id="309250" name="Rectangle 2"/>
          <p:cNvSpPr>
            <a:spLocks noGrp="1" noRot="1" noChangeAspect="1" noChangeArrowheads="1"/>
          </p:cNvSpPr>
          <p:nvPr>
            <p:ph type="sldImg"/>
          </p:nvPr>
        </p:nvSpPr>
        <p:spPr>
          <a:xfrm>
            <a:off x="1131888" y="703263"/>
            <a:ext cx="4586287" cy="3440112"/>
          </a:xfrm>
          <a:solidFill>
            <a:srgbClr val="FFFFFF"/>
          </a:solidFill>
          <a:ln/>
        </p:spPr>
      </p:sp>
      <p:sp>
        <p:nvSpPr>
          <p:cNvPr id="20787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0AA570-6169-1041-975E-FBCD3E48EA27}" type="slidenum">
              <a:rPr lang="en-US" sz="1200">
                <a:solidFill>
                  <a:srgbClr val="000000"/>
                </a:solidFill>
              </a:rPr>
              <a:pPr/>
              <a:t>26</a:t>
            </a:fld>
            <a:endParaRPr lang="en-US" sz="1200">
              <a:solidFill>
                <a:srgbClr val="000000"/>
              </a:solidFill>
            </a:endParaRPr>
          </a:p>
        </p:txBody>
      </p:sp>
      <p:sp>
        <p:nvSpPr>
          <p:cNvPr id="311298" name="Rectangle 2"/>
          <p:cNvSpPr>
            <a:spLocks noGrp="1" noRot="1" noChangeAspect="1" noChangeArrowheads="1"/>
          </p:cNvSpPr>
          <p:nvPr>
            <p:ph type="sldImg"/>
          </p:nvPr>
        </p:nvSpPr>
        <p:spPr>
          <a:xfrm>
            <a:off x="1131888" y="703263"/>
            <a:ext cx="4586287" cy="3440112"/>
          </a:xfrm>
          <a:solidFill>
            <a:srgbClr val="FFFFFF"/>
          </a:solidFill>
          <a:ln/>
        </p:spPr>
      </p:sp>
      <p:sp>
        <p:nvSpPr>
          <p:cNvPr id="20992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C31FF4-B95B-1145-AEF9-7A58A8FE9B00}" type="slidenum">
              <a:rPr lang="en-US" sz="1200">
                <a:solidFill>
                  <a:srgbClr val="000000"/>
                </a:solidFill>
              </a:rPr>
              <a:pPr/>
              <a:t>27</a:t>
            </a:fld>
            <a:endParaRPr lang="en-US" sz="1200">
              <a:solidFill>
                <a:srgbClr val="000000"/>
              </a:solidFill>
            </a:endParaRPr>
          </a:p>
        </p:txBody>
      </p:sp>
      <p:sp>
        <p:nvSpPr>
          <p:cNvPr id="313346" name="Rectangle 2"/>
          <p:cNvSpPr>
            <a:spLocks noGrp="1" noRot="1" noChangeAspect="1" noChangeArrowheads="1"/>
          </p:cNvSpPr>
          <p:nvPr>
            <p:ph type="sldImg"/>
          </p:nvPr>
        </p:nvSpPr>
        <p:spPr>
          <a:xfrm>
            <a:off x="1131888" y="703263"/>
            <a:ext cx="4586287" cy="3440112"/>
          </a:xfrm>
          <a:solidFill>
            <a:srgbClr val="FFFFFF"/>
          </a:solidFill>
          <a:ln/>
        </p:spPr>
      </p:sp>
      <p:sp>
        <p:nvSpPr>
          <p:cNvPr id="21197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ED3D84-3A0D-164F-9585-87516B194D05}" type="slidenum">
              <a:rPr lang="en-US" sz="1200">
                <a:solidFill>
                  <a:srgbClr val="000000"/>
                </a:solidFill>
              </a:rPr>
              <a:pPr/>
              <a:t>28</a:t>
            </a:fld>
            <a:endParaRPr lang="en-US" sz="1200">
              <a:solidFill>
                <a:srgbClr val="000000"/>
              </a:solidFill>
            </a:endParaRPr>
          </a:p>
        </p:txBody>
      </p:sp>
      <p:sp>
        <p:nvSpPr>
          <p:cNvPr id="315394" name="Rectangle 2"/>
          <p:cNvSpPr>
            <a:spLocks noGrp="1" noRot="1" noChangeAspect="1" noChangeArrowheads="1"/>
          </p:cNvSpPr>
          <p:nvPr>
            <p:ph type="sldImg"/>
          </p:nvPr>
        </p:nvSpPr>
        <p:spPr>
          <a:xfrm>
            <a:off x="1131888" y="703263"/>
            <a:ext cx="4586287" cy="3440112"/>
          </a:xfrm>
          <a:solidFill>
            <a:srgbClr val="FFFFFF"/>
          </a:solidFill>
          <a:ln/>
        </p:spPr>
      </p:sp>
      <p:sp>
        <p:nvSpPr>
          <p:cNvPr id="21401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AE722E-726B-5B43-BC11-FF962F11E661}" type="slidenum">
              <a:rPr lang="en-US" sz="1200">
                <a:solidFill>
                  <a:srgbClr val="000000"/>
                </a:solidFill>
              </a:rPr>
              <a:pPr/>
              <a:t>29</a:t>
            </a:fld>
            <a:endParaRPr lang="en-US" sz="1200">
              <a:solidFill>
                <a:srgbClr val="000000"/>
              </a:solidFill>
            </a:endParaRPr>
          </a:p>
        </p:txBody>
      </p:sp>
      <p:sp>
        <p:nvSpPr>
          <p:cNvPr id="317442" name="Rectangle 2"/>
          <p:cNvSpPr>
            <a:spLocks noGrp="1" noRot="1" noChangeAspect="1" noChangeArrowheads="1"/>
          </p:cNvSpPr>
          <p:nvPr>
            <p:ph type="sldImg"/>
          </p:nvPr>
        </p:nvSpPr>
        <p:spPr>
          <a:xfrm>
            <a:off x="1131888" y="703263"/>
            <a:ext cx="4586287" cy="3440112"/>
          </a:xfrm>
          <a:solidFill>
            <a:srgbClr val="FFFFFF"/>
          </a:solidFill>
          <a:ln/>
        </p:spPr>
      </p:sp>
      <p:sp>
        <p:nvSpPr>
          <p:cNvPr id="21606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9394AC-2135-F744-90E9-D7234829F5B2}" type="slidenum">
              <a:rPr lang="en-US" sz="1200"/>
              <a:pPr/>
              <a:t>3</a:t>
            </a:fld>
            <a:endParaRPr lang="en-US" sz="1200"/>
          </a:p>
        </p:txBody>
      </p:sp>
      <p:sp>
        <p:nvSpPr>
          <p:cNvPr id="216066"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16281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B5BCBA-BB98-4543-9790-4472B994A6CF}" type="slidenum">
              <a:rPr lang="en-US" sz="1200">
                <a:solidFill>
                  <a:srgbClr val="000000"/>
                </a:solidFill>
              </a:rPr>
              <a:pPr/>
              <a:t>30</a:t>
            </a:fld>
            <a:endParaRPr lang="en-US" sz="1200">
              <a:solidFill>
                <a:srgbClr val="000000"/>
              </a:solidFill>
            </a:endParaRPr>
          </a:p>
        </p:txBody>
      </p:sp>
      <p:sp>
        <p:nvSpPr>
          <p:cNvPr id="319490" name="Rectangle 2"/>
          <p:cNvSpPr>
            <a:spLocks noGrp="1" noRot="1" noChangeAspect="1" noChangeArrowheads="1"/>
          </p:cNvSpPr>
          <p:nvPr>
            <p:ph type="sldImg"/>
          </p:nvPr>
        </p:nvSpPr>
        <p:spPr>
          <a:xfrm>
            <a:off x="1131888" y="703263"/>
            <a:ext cx="4586287" cy="3440112"/>
          </a:xfrm>
          <a:solidFill>
            <a:srgbClr val="FFFFFF"/>
          </a:solidFill>
          <a:ln/>
        </p:spPr>
      </p:sp>
      <p:sp>
        <p:nvSpPr>
          <p:cNvPr id="21811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498DF2-AF77-6B40-B70B-ADAEC22A6D78}" type="slidenum">
              <a:rPr lang="en-US" sz="1200">
                <a:solidFill>
                  <a:srgbClr val="000000"/>
                </a:solidFill>
              </a:rPr>
              <a:pPr/>
              <a:t>31</a:t>
            </a:fld>
            <a:endParaRPr lang="en-US" sz="1200">
              <a:solidFill>
                <a:srgbClr val="000000"/>
              </a:solidFill>
            </a:endParaRPr>
          </a:p>
        </p:txBody>
      </p:sp>
      <p:sp>
        <p:nvSpPr>
          <p:cNvPr id="321538" name="Rectangle 2"/>
          <p:cNvSpPr>
            <a:spLocks noGrp="1" noRot="1" noChangeAspect="1" noChangeArrowheads="1"/>
          </p:cNvSpPr>
          <p:nvPr>
            <p:ph type="sldImg"/>
          </p:nvPr>
        </p:nvSpPr>
        <p:spPr>
          <a:xfrm>
            <a:off x="1131888" y="703263"/>
            <a:ext cx="4586287" cy="3440112"/>
          </a:xfrm>
          <a:solidFill>
            <a:srgbClr val="FFFFFF"/>
          </a:solidFill>
          <a:ln/>
        </p:spPr>
      </p:sp>
      <p:sp>
        <p:nvSpPr>
          <p:cNvPr id="22016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8D85E4-CDC3-1747-9957-1050A7BDC703}" type="slidenum">
              <a:rPr lang="en-US" sz="1200">
                <a:solidFill>
                  <a:srgbClr val="000000"/>
                </a:solidFill>
              </a:rPr>
              <a:pPr/>
              <a:t>32</a:t>
            </a:fld>
            <a:endParaRPr lang="en-US" sz="1200">
              <a:solidFill>
                <a:srgbClr val="000000"/>
              </a:solidFill>
            </a:endParaRPr>
          </a:p>
        </p:txBody>
      </p:sp>
      <p:sp>
        <p:nvSpPr>
          <p:cNvPr id="323586" name="Rectangle 2"/>
          <p:cNvSpPr>
            <a:spLocks noGrp="1" noRot="1" noChangeAspect="1" noChangeArrowheads="1"/>
          </p:cNvSpPr>
          <p:nvPr>
            <p:ph type="sldImg"/>
          </p:nvPr>
        </p:nvSpPr>
        <p:spPr>
          <a:xfrm>
            <a:off x="1131888" y="703263"/>
            <a:ext cx="4586287" cy="3440112"/>
          </a:xfrm>
          <a:solidFill>
            <a:srgbClr val="FFFFFF"/>
          </a:solidFill>
          <a:ln/>
        </p:spPr>
      </p:sp>
      <p:sp>
        <p:nvSpPr>
          <p:cNvPr id="22221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1C5FC0-D2A3-2A46-AC98-BFA53211500C}" type="slidenum">
              <a:rPr lang="en-US" sz="1200">
                <a:solidFill>
                  <a:srgbClr val="000000"/>
                </a:solidFill>
              </a:rPr>
              <a:pPr/>
              <a:t>33</a:t>
            </a:fld>
            <a:endParaRPr lang="en-US" sz="1200">
              <a:solidFill>
                <a:srgbClr val="000000"/>
              </a:solidFill>
            </a:endParaRPr>
          </a:p>
        </p:txBody>
      </p:sp>
      <p:sp>
        <p:nvSpPr>
          <p:cNvPr id="325634" name="Rectangle 2"/>
          <p:cNvSpPr>
            <a:spLocks noGrp="1" noRot="1" noChangeAspect="1" noChangeArrowheads="1"/>
          </p:cNvSpPr>
          <p:nvPr>
            <p:ph type="sldImg"/>
          </p:nvPr>
        </p:nvSpPr>
        <p:spPr>
          <a:xfrm>
            <a:off x="1131888" y="703263"/>
            <a:ext cx="4586287" cy="3440112"/>
          </a:xfrm>
          <a:solidFill>
            <a:srgbClr val="FFFFFF"/>
          </a:solidFill>
          <a:ln/>
        </p:spPr>
      </p:sp>
      <p:sp>
        <p:nvSpPr>
          <p:cNvPr id="22425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23B69F-C59C-6146-B3B6-3B1D485647B7}" type="slidenum">
              <a:rPr lang="en-US" sz="1200">
                <a:solidFill>
                  <a:srgbClr val="000000"/>
                </a:solidFill>
              </a:rPr>
              <a:pPr/>
              <a:t>34</a:t>
            </a:fld>
            <a:endParaRPr lang="en-US" sz="1200">
              <a:solidFill>
                <a:srgbClr val="000000"/>
              </a:solidFill>
            </a:endParaRPr>
          </a:p>
        </p:txBody>
      </p:sp>
      <p:sp>
        <p:nvSpPr>
          <p:cNvPr id="327682" name="Rectangle 2"/>
          <p:cNvSpPr>
            <a:spLocks noGrp="1" noRot="1" noChangeAspect="1" noChangeArrowheads="1"/>
          </p:cNvSpPr>
          <p:nvPr>
            <p:ph type="sldImg"/>
          </p:nvPr>
        </p:nvSpPr>
        <p:spPr>
          <a:xfrm>
            <a:off x="1131888" y="703263"/>
            <a:ext cx="4586287" cy="3440112"/>
          </a:xfrm>
          <a:solidFill>
            <a:srgbClr val="FFFFFF"/>
          </a:solidFill>
          <a:ln/>
        </p:spPr>
      </p:sp>
      <p:sp>
        <p:nvSpPr>
          <p:cNvPr id="22630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8C3A18-8028-1448-9993-C662B3BED512}" type="slidenum">
              <a:rPr lang="en-US" sz="1200">
                <a:solidFill>
                  <a:srgbClr val="000000"/>
                </a:solidFill>
              </a:rPr>
              <a:pPr/>
              <a:t>35</a:t>
            </a:fld>
            <a:endParaRPr lang="en-US" sz="1200">
              <a:solidFill>
                <a:srgbClr val="000000"/>
              </a:solidFill>
            </a:endParaRPr>
          </a:p>
        </p:txBody>
      </p:sp>
      <p:sp>
        <p:nvSpPr>
          <p:cNvPr id="329730" name="Rectangle 2"/>
          <p:cNvSpPr>
            <a:spLocks noGrp="1" noRot="1" noChangeAspect="1" noChangeArrowheads="1"/>
          </p:cNvSpPr>
          <p:nvPr>
            <p:ph type="sldImg"/>
          </p:nvPr>
        </p:nvSpPr>
        <p:spPr>
          <a:xfrm>
            <a:off x="1131888" y="703263"/>
            <a:ext cx="4586287" cy="3440112"/>
          </a:xfrm>
          <a:solidFill>
            <a:srgbClr val="FFFFFF"/>
          </a:solidFill>
          <a:ln/>
        </p:spPr>
      </p:sp>
      <p:sp>
        <p:nvSpPr>
          <p:cNvPr id="22835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15E870-A849-DB48-A862-8D4B996CBA7D}" type="slidenum">
              <a:rPr lang="en-US" sz="1200">
                <a:solidFill>
                  <a:srgbClr val="000000"/>
                </a:solidFill>
              </a:rPr>
              <a:pPr/>
              <a:t>36</a:t>
            </a:fld>
            <a:endParaRPr lang="en-US" sz="1200">
              <a:solidFill>
                <a:srgbClr val="000000"/>
              </a:solidFill>
            </a:endParaRPr>
          </a:p>
        </p:txBody>
      </p:sp>
      <p:sp>
        <p:nvSpPr>
          <p:cNvPr id="331778" name="Rectangle 2"/>
          <p:cNvSpPr>
            <a:spLocks noGrp="1" noRot="1" noChangeAspect="1" noChangeArrowheads="1"/>
          </p:cNvSpPr>
          <p:nvPr>
            <p:ph type="sldImg"/>
          </p:nvPr>
        </p:nvSpPr>
        <p:spPr>
          <a:xfrm>
            <a:off x="1131888" y="703263"/>
            <a:ext cx="4586287" cy="3440112"/>
          </a:xfrm>
          <a:solidFill>
            <a:srgbClr val="FFFFFF"/>
          </a:solidFill>
          <a:ln/>
        </p:spPr>
      </p:sp>
      <p:sp>
        <p:nvSpPr>
          <p:cNvPr id="23040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7E852C-B48C-014A-800F-81B02BDCDD50}" type="slidenum">
              <a:rPr lang="en-US" sz="1200">
                <a:solidFill>
                  <a:srgbClr val="000000"/>
                </a:solidFill>
              </a:rPr>
              <a:pPr/>
              <a:t>37</a:t>
            </a:fld>
            <a:endParaRPr lang="en-US" sz="1200">
              <a:solidFill>
                <a:srgbClr val="000000"/>
              </a:solidFill>
            </a:endParaRPr>
          </a:p>
        </p:txBody>
      </p:sp>
      <p:sp>
        <p:nvSpPr>
          <p:cNvPr id="333826" name="Rectangle 2"/>
          <p:cNvSpPr>
            <a:spLocks noGrp="1" noRot="1" noChangeAspect="1" noChangeArrowheads="1"/>
          </p:cNvSpPr>
          <p:nvPr>
            <p:ph type="sldImg"/>
          </p:nvPr>
        </p:nvSpPr>
        <p:spPr>
          <a:xfrm>
            <a:off x="1131888" y="703263"/>
            <a:ext cx="4586287" cy="3440112"/>
          </a:xfrm>
          <a:solidFill>
            <a:srgbClr val="FFFFFF"/>
          </a:solidFill>
          <a:ln/>
        </p:spPr>
      </p:sp>
      <p:sp>
        <p:nvSpPr>
          <p:cNvPr id="23245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8833E5-6579-0B43-9C2B-24B55637B234}" type="slidenum">
              <a:rPr lang="en-US" sz="1200">
                <a:solidFill>
                  <a:srgbClr val="000000"/>
                </a:solidFill>
              </a:rPr>
              <a:pPr/>
              <a:t>38</a:t>
            </a:fld>
            <a:endParaRPr lang="en-US" sz="1200">
              <a:solidFill>
                <a:srgbClr val="000000"/>
              </a:solidFill>
            </a:endParaRPr>
          </a:p>
        </p:txBody>
      </p:sp>
      <p:sp>
        <p:nvSpPr>
          <p:cNvPr id="335874" name="Rectangle 2"/>
          <p:cNvSpPr>
            <a:spLocks noGrp="1" noRot="1" noChangeAspect="1" noChangeArrowheads="1"/>
          </p:cNvSpPr>
          <p:nvPr>
            <p:ph type="sldImg"/>
          </p:nvPr>
        </p:nvSpPr>
        <p:spPr>
          <a:xfrm>
            <a:off x="1131888" y="703263"/>
            <a:ext cx="4586287" cy="3440112"/>
          </a:xfrm>
          <a:solidFill>
            <a:srgbClr val="FFFFFF"/>
          </a:solidFill>
          <a:ln/>
        </p:spPr>
      </p:sp>
      <p:sp>
        <p:nvSpPr>
          <p:cNvPr id="23449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43A9C0-30D2-E44F-A198-15FC0CE0C70C}" type="slidenum">
              <a:rPr lang="en-US" sz="1200">
                <a:solidFill>
                  <a:srgbClr val="000000"/>
                </a:solidFill>
              </a:rPr>
              <a:pPr/>
              <a:t>39</a:t>
            </a:fld>
            <a:endParaRPr lang="en-US" sz="1200">
              <a:solidFill>
                <a:srgbClr val="000000"/>
              </a:solidFill>
            </a:endParaRPr>
          </a:p>
        </p:txBody>
      </p:sp>
      <p:sp>
        <p:nvSpPr>
          <p:cNvPr id="337922" name="Rectangle 2"/>
          <p:cNvSpPr>
            <a:spLocks noGrp="1" noRot="1" noChangeAspect="1" noChangeArrowheads="1"/>
          </p:cNvSpPr>
          <p:nvPr>
            <p:ph type="sldImg"/>
          </p:nvPr>
        </p:nvSpPr>
        <p:spPr>
          <a:xfrm>
            <a:off x="1131888" y="703263"/>
            <a:ext cx="4586287" cy="3440112"/>
          </a:xfrm>
          <a:solidFill>
            <a:srgbClr val="FFFFFF"/>
          </a:solidFill>
          <a:ln/>
        </p:spPr>
      </p:sp>
      <p:sp>
        <p:nvSpPr>
          <p:cNvPr id="23654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6DDCE7-A698-0042-8A0F-56678EAC0298}"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0642" name="Rectangle 2"/>
          <p:cNvSpPr>
            <a:spLocks noGrp="1" noRot="1" noChangeAspect="1" noChangeArrowheads="1"/>
          </p:cNvSpPr>
          <p:nvPr>
            <p:ph type="sldImg"/>
          </p:nvPr>
        </p:nvSpPr>
        <p:spPr>
          <a:xfrm>
            <a:off x="1130300" y="674688"/>
            <a:ext cx="4597400" cy="3448050"/>
          </a:xfrm>
          <a:solidFill>
            <a:srgbClr val="FFFFFF"/>
          </a:solidFill>
          <a:ln/>
        </p:spPr>
      </p:sp>
      <p:sp>
        <p:nvSpPr>
          <p:cNvPr id="2406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7951960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EF102E-C14C-2544-B376-B7015893DE6A}" type="slidenum">
              <a:rPr lang="en-US" sz="1200">
                <a:solidFill>
                  <a:srgbClr val="000000"/>
                </a:solidFill>
              </a:rPr>
              <a:pPr/>
              <a:t>40</a:t>
            </a:fld>
            <a:endParaRPr lang="en-US" sz="1200">
              <a:solidFill>
                <a:srgbClr val="000000"/>
              </a:solidFill>
            </a:endParaRPr>
          </a:p>
        </p:txBody>
      </p:sp>
      <p:sp>
        <p:nvSpPr>
          <p:cNvPr id="339970" name="Rectangle 2"/>
          <p:cNvSpPr>
            <a:spLocks noGrp="1" noRot="1" noChangeAspect="1" noChangeArrowheads="1"/>
          </p:cNvSpPr>
          <p:nvPr>
            <p:ph type="sldImg"/>
          </p:nvPr>
        </p:nvSpPr>
        <p:spPr>
          <a:xfrm>
            <a:off x="1131888" y="703263"/>
            <a:ext cx="4586287" cy="3440112"/>
          </a:xfrm>
          <a:solidFill>
            <a:srgbClr val="FFFFFF"/>
          </a:solidFill>
          <a:ln/>
        </p:spPr>
      </p:sp>
      <p:sp>
        <p:nvSpPr>
          <p:cNvPr id="23859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797EDE-E6C0-604D-9534-6AA2D393AC0D}" type="slidenum">
              <a:rPr lang="en-US" sz="1200">
                <a:solidFill>
                  <a:srgbClr val="000000"/>
                </a:solidFill>
              </a:rPr>
              <a:pPr/>
              <a:t>41</a:t>
            </a:fld>
            <a:endParaRPr lang="en-US" sz="1200">
              <a:solidFill>
                <a:srgbClr val="000000"/>
              </a:solidFill>
            </a:endParaRPr>
          </a:p>
        </p:txBody>
      </p:sp>
      <p:sp>
        <p:nvSpPr>
          <p:cNvPr id="342018" name="Rectangle 2"/>
          <p:cNvSpPr>
            <a:spLocks noGrp="1" noRot="1" noChangeAspect="1" noChangeArrowheads="1"/>
          </p:cNvSpPr>
          <p:nvPr>
            <p:ph type="sldImg"/>
          </p:nvPr>
        </p:nvSpPr>
        <p:spPr>
          <a:xfrm>
            <a:off x="1131888" y="703263"/>
            <a:ext cx="4586287" cy="3440112"/>
          </a:xfrm>
          <a:solidFill>
            <a:srgbClr val="FFFFFF"/>
          </a:solidFill>
          <a:ln/>
        </p:spPr>
      </p:sp>
      <p:sp>
        <p:nvSpPr>
          <p:cNvPr id="24064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BAF04D-D4C5-D640-AADD-6C06D15B1D03}" type="slidenum">
              <a:rPr lang="en-US" sz="1200">
                <a:solidFill>
                  <a:srgbClr val="000000"/>
                </a:solidFill>
              </a:rPr>
              <a:pPr/>
              <a:t>42</a:t>
            </a:fld>
            <a:endParaRPr lang="en-US" sz="1200">
              <a:solidFill>
                <a:srgbClr val="000000"/>
              </a:solidFill>
            </a:endParaRPr>
          </a:p>
        </p:txBody>
      </p:sp>
      <p:sp>
        <p:nvSpPr>
          <p:cNvPr id="344066" name="Rectangle 2"/>
          <p:cNvSpPr>
            <a:spLocks noGrp="1" noRot="1" noChangeAspect="1" noChangeArrowheads="1"/>
          </p:cNvSpPr>
          <p:nvPr>
            <p:ph type="sldImg"/>
          </p:nvPr>
        </p:nvSpPr>
        <p:spPr>
          <a:xfrm>
            <a:off x="1131888" y="703263"/>
            <a:ext cx="4586287" cy="3440112"/>
          </a:xfrm>
          <a:solidFill>
            <a:srgbClr val="FFFFFF"/>
          </a:solidFill>
          <a:ln/>
        </p:spPr>
      </p:sp>
      <p:sp>
        <p:nvSpPr>
          <p:cNvPr id="24269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9B458A-5227-2941-8A6F-C4615B017DCB}" type="slidenum">
              <a:rPr lang="en-US" sz="1200">
                <a:solidFill>
                  <a:srgbClr val="000000"/>
                </a:solidFill>
              </a:rPr>
              <a:pPr/>
              <a:t>43</a:t>
            </a:fld>
            <a:endParaRPr lang="en-US" sz="1200">
              <a:solidFill>
                <a:srgbClr val="000000"/>
              </a:solidFill>
            </a:endParaRPr>
          </a:p>
        </p:txBody>
      </p:sp>
      <p:sp>
        <p:nvSpPr>
          <p:cNvPr id="346114" name="Rectangle 2"/>
          <p:cNvSpPr>
            <a:spLocks noGrp="1" noRot="1" noChangeAspect="1" noChangeArrowheads="1"/>
          </p:cNvSpPr>
          <p:nvPr>
            <p:ph type="sldImg"/>
          </p:nvPr>
        </p:nvSpPr>
        <p:spPr>
          <a:xfrm>
            <a:off x="1131888" y="703263"/>
            <a:ext cx="4586287" cy="3440112"/>
          </a:xfrm>
          <a:solidFill>
            <a:srgbClr val="FFFFFF"/>
          </a:solidFill>
          <a:ln/>
        </p:spPr>
      </p:sp>
      <p:sp>
        <p:nvSpPr>
          <p:cNvPr id="2447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568141C-F75F-454D-8E9D-457F5D0459E3}" type="slidenum">
              <a:rPr lang="en-US" sz="1200">
                <a:solidFill>
                  <a:srgbClr val="000000"/>
                </a:solidFill>
              </a:rPr>
              <a:pPr/>
              <a:t>44</a:t>
            </a:fld>
            <a:endParaRPr lang="en-US" sz="1200">
              <a:solidFill>
                <a:srgbClr val="000000"/>
              </a:solidFill>
            </a:endParaRPr>
          </a:p>
        </p:txBody>
      </p:sp>
      <p:sp>
        <p:nvSpPr>
          <p:cNvPr id="348162" name="Rectangle 2"/>
          <p:cNvSpPr>
            <a:spLocks noGrp="1" noRot="1" noChangeAspect="1" noChangeArrowheads="1"/>
          </p:cNvSpPr>
          <p:nvPr>
            <p:ph type="sldImg"/>
          </p:nvPr>
        </p:nvSpPr>
        <p:spPr>
          <a:xfrm>
            <a:off x="1131888" y="703263"/>
            <a:ext cx="4586287" cy="3440112"/>
          </a:xfrm>
          <a:solidFill>
            <a:srgbClr val="FFFFFF"/>
          </a:solidFill>
          <a:ln/>
        </p:spPr>
      </p:sp>
      <p:sp>
        <p:nvSpPr>
          <p:cNvPr id="24678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347C0F0-F5F8-574E-8816-C2D537C5CD0D}" type="slidenum">
              <a:rPr lang="en-US" sz="1200">
                <a:solidFill>
                  <a:srgbClr val="000000"/>
                </a:solidFill>
              </a:rPr>
              <a:pPr/>
              <a:t>45</a:t>
            </a:fld>
            <a:endParaRPr lang="en-US" sz="1200">
              <a:solidFill>
                <a:srgbClr val="000000"/>
              </a:solidFill>
            </a:endParaRPr>
          </a:p>
        </p:txBody>
      </p:sp>
      <p:sp>
        <p:nvSpPr>
          <p:cNvPr id="350210" name="Rectangle 2"/>
          <p:cNvSpPr>
            <a:spLocks noGrp="1" noRot="1" noChangeAspect="1" noChangeArrowheads="1"/>
          </p:cNvSpPr>
          <p:nvPr>
            <p:ph type="sldImg"/>
          </p:nvPr>
        </p:nvSpPr>
        <p:spPr>
          <a:xfrm>
            <a:off x="1131888" y="703263"/>
            <a:ext cx="4586287" cy="3440112"/>
          </a:xfrm>
          <a:solidFill>
            <a:srgbClr val="FFFFFF"/>
          </a:solidFill>
          <a:ln/>
        </p:spPr>
      </p:sp>
      <p:sp>
        <p:nvSpPr>
          <p:cNvPr id="24883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E292E5-D9B0-424B-B260-CDE6C877A582}" type="slidenum">
              <a:rPr lang="en-US" sz="1200">
                <a:solidFill>
                  <a:srgbClr val="000000"/>
                </a:solidFill>
              </a:rPr>
              <a:pPr/>
              <a:t>46</a:t>
            </a:fld>
            <a:endParaRPr lang="en-US" sz="1200">
              <a:solidFill>
                <a:srgbClr val="000000"/>
              </a:solidFill>
            </a:endParaRPr>
          </a:p>
        </p:txBody>
      </p:sp>
      <p:sp>
        <p:nvSpPr>
          <p:cNvPr id="352258" name="Rectangle 2"/>
          <p:cNvSpPr>
            <a:spLocks noGrp="1" noRot="1" noChangeAspect="1" noChangeArrowheads="1"/>
          </p:cNvSpPr>
          <p:nvPr>
            <p:ph type="sldImg"/>
          </p:nvPr>
        </p:nvSpPr>
        <p:spPr>
          <a:xfrm>
            <a:off x="1131888" y="703263"/>
            <a:ext cx="4586287" cy="3440112"/>
          </a:xfrm>
          <a:solidFill>
            <a:srgbClr val="FFFFFF"/>
          </a:solidFill>
          <a:ln/>
        </p:spPr>
      </p:sp>
      <p:sp>
        <p:nvSpPr>
          <p:cNvPr id="25088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DCD34F-5159-5E40-BCC1-1D878D331FB4}" type="slidenum">
              <a:rPr lang="en-US" sz="1200">
                <a:solidFill>
                  <a:srgbClr val="000000"/>
                </a:solidFill>
              </a:rPr>
              <a:pPr/>
              <a:t>47</a:t>
            </a:fld>
            <a:endParaRPr lang="en-US" sz="1200">
              <a:solidFill>
                <a:srgbClr val="000000"/>
              </a:solidFill>
            </a:endParaRPr>
          </a:p>
        </p:txBody>
      </p:sp>
      <p:sp>
        <p:nvSpPr>
          <p:cNvPr id="364546" name="Rectangle 2"/>
          <p:cNvSpPr>
            <a:spLocks noGrp="1" noRot="1" noChangeAspect="1" noChangeArrowheads="1"/>
          </p:cNvSpPr>
          <p:nvPr>
            <p:ph type="sldImg"/>
          </p:nvPr>
        </p:nvSpPr>
        <p:spPr>
          <a:xfrm>
            <a:off x="1131888" y="703263"/>
            <a:ext cx="4586287" cy="3440112"/>
          </a:xfrm>
          <a:solidFill>
            <a:srgbClr val="FFFFFF"/>
          </a:solidFill>
          <a:ln/>
        </p:spPr>
      </p:sp>
      <p:sp>
        <p:nvSpPr>
          <p:cNvPr id="25293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ACC0F5-79E0-9747-8868-6B3594DEAB29}" type="slidenum">
              <a:rPr lang="en-US" sz="1200">
                <a:solidFill>
                  <a:srgbClr val="000000"/>
                </a:solidFill>
              </a:rPr>
              <a:pPr/>
              <a:t>48</a:t>
            </a:fld>
            <a:endParaRPr lang="en-US" sz="1200">
              <a:solidFill>
                <a:srgbClr val="000000"/>
              </a:solidFill>
            </a:endParaRPr>
          </a:p>
        </p:txBody>
      </p:sp>
      <p:sp>
        <p:nvSpPr>
          <p:cNvPr id="366594" name="Rectangle 2"/>
          <p:cNvSpPr>
            <a:spLocks noGrp="1" noRot="1" noChangeAspect="1" noChangeArrowheads="1"/>
          </p:cNvSpPr>
          <p:nvPr>
            <p:ph type="sldImg"/>
          </p:nvPr>
        </p:nvSpPr>
        <p:spPr>
          <a:xfrm>
            <a:off x="1131888" y="703263"/>
            <a:ext cx="4586287" cy="3440112"/>
          </a:xfrm>
          <a:solidFill>
            <a:srgbClr val="FFFFFF"/>
          </a:solidFill>
          <a:ln/>
        </p:spPr>
      </p:sp>
      <p:sp>
        <p:nvSpPr>
          <p:cNvPr id="25497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75A7C1-3929-C449-849D-1759AB049B5B}" type="slidenum">
              <a:rPr lang="en-US" sz="1200">
                <a:solidFill>
                  <a:srgbClr val="FFFFFF"/>
                </a:solidFill>
              </a:rPr>
              <a:pPr/>
              <a:t>49</a:t>
            </a:fld>
            <a:endParaRPr lang="en-US" sz="1200">
              <a:solidFill>
                <a:srgbClr val="FFFFFF"/>
              </a:solidFill>
            </a:endParaRPr>
          </a:p>
        </p:txBody>
      </p:sp>
      <p:sp>
        <p:nvSpPr>
          <p:cNvPr id="23644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57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US" sz="2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F75FD1-2816-6C48-BA33-88577A5B6D61}" type="slidenum">
              <a:rPr lang="en-US" sz="1200"/>
              <a:pPr/>
              <a:t>5</a:t>
            </a:fld>
            <a:endParaRPr lang="en-US" sz="1200"/>
          </a:p>
        </p:txBody>
      </p:sp>
      <p:sp>
        <p:nvSpPr>
          <p:cNvPr id="365570"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166915"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8352EC-4CD0-CE46-AF0F-50726E7DFC4F}" type="slidenum">
              <a:rPr lang="en-US" sz="1200">
                <a:solidFill>
                  <a:srgbClr val="000000"/>
                </a:solidFill>
              </a:rPr>
              <a:pPr/>
              <a:t>50</a:t>
            </a:fld>
            <a:endParaRPr lang="en-US" sz="1200">
              <a:solidFill>
                <a:srgbClr val="000000"/>
              </a:solidFill>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There is no accident or evolution of trial-and-error in Genesis 1—God carefully made everything by his choice. As expected, he formed the world for three days before he filled it.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OS_01-Gen1-3-slide 62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NS-22-Rev20-22-slide 177</a:t>
            </a:r>
            <a:endParaRPr lang="zh-CN" altLang="en-US" dirty="0">
              <a:latin typeface="Times New Roman" charset="0"/>
              <a:ea typeface="ＭＳ Ｐゴシック" charset="0"/>
              <a:cs typeface="ＭＳ Ｐゴシック" charset="0"/>
            </a:endParaRPr>
          </a:p>
          <a:p>
            <a:pPr eaLnBrk="1" hangingPunct="1"/>
            <a:endParaRPr lang="en-US" dirty="0">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1E8F65-ACC2-EA4A-B314-072E03EECF48}" type="slidenum">
              <a:rPr lang="en-US" sz="1200">
                <a:solidFill>
                  <a:srgbClr val="FFFFFF"/>
                </a:solidFill>
              </a:rPr>
              <a:pPr/>
              <a:t>51</a:t>
            </a:fld>
            <a:endParaRPr lang="en-US" sz="1200">
              <a:solidFill>
                <a:srgbClr val="FFFFFF"/>
              </a:solidFill>
            </a:endParaRPr>
          </a:p>
        </p:txBody>
      </p:sp>
      <p:sp>
        <p:nvSpPr>
          <p:cNvPr id="23685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6112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2F2973-41FA-E343-90B6-9B5123DCEBC9}" type="slidenum">
              <a:rPr lang="en-US" sz="1200">
                <a:solidFill>
                  <a:srgbClr val="FFFFFF"/>
                </a:solidFill>
              </a:rPr>
              <a:pPr/>
              <a:t>52</a:t>
            </a:fld>
            <a:endParaRPr lang="en-US" sz="1200">
              <a:solidFill>
                <a:srgbClr val="FFFFFF"/>
              </a:solidFill>
            </a:endParaRPr>
          </a:p>
        </p:txBody>
      </p:sp>
      <p:sp>
        <p:nvSpPr>
          <p:cNvPr id="2370562"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26317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C01E17-CE86-C245-9B5E-3C149AC3AF36}" type="slidenum">
              <a:rPr lang="en-US" sz="1200">
                <a:solidFill>
                  <a:srgbClr val="FFFFFF"/>
                </a:solidFill>
              </a:rPr>
              <a:pPr/>
              <a:t>53</a:t>
            </a:fld>
            <a:endParaRPr lang="en-US" sz="1200">
              <a:solidFill>
                <a:srgbClr val="FFFFFF"/>
              </a:solidFill>
            </a:endParaRPr>
          </a:p>
        </p:txBody>
      </p:sp>
      <p:sp>
        <p:nvSpPr>
          <p:cNvPr id="2372610"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26521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75E87B-5834-064D-8F06-8D487F6E2E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0514" name="Rectangle 2"/>
          <p:cNvSpPr>
            <a:spLocks noGrp="1" noRot="1" noChangeAspect="1" noChangeArrowheads="1"/>
          </p:cNvSpPr>
          <p:nvPr>
            <p:ph type="sldImg"/>
          </p:nvPr>
        </p:nvSpPr>
        <p:spPr>
          <a:xfrm>
            <a:off x="1130300" y="674688"/>
            <a:ext cx="4597400" cy="3448050"/>
          </a:xfrm>
          <a:solidFill>
            <a:srgbClr val="FFFFFF"/>
          </a:solidFill>
          <a:ln/>
        </p:spPr>
      </p:sp>
      <p:sp>
        <p:nvSpPr>
          <p:cNvPr id="3205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009192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47F20A-32BD-AF45-B552-B459798BA02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8466" name="Rectangle 2"/>
          <p:cNvSpPr>
            <a:spLocks noGrp="1" noRot="1" noChangeAspect="1" noChangeArrowheads="1"/>
          </p:cNvSpPr>
          <p:nvPr>
            <p:ph type="sldImg"/>
          </p:nvPr>
        </p:nvSpPr>
        <p:spPr>
          <a:xfrm>
            <a:off x="1130300" y="674688"/>
            <a:ext cx="4597400" cy="3448050"/>
          </a:xfrm>
          <a:solidFill>
            <a:srgbClr val="FFFFFF"/>
          </a:solidFill>
          <a:ln/>
        </p:spPr>
      </p:sp>
      <p:sp>
        <p:nvSpPr>
          <p:cNvPr id="3184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322084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FC313C-9D5F-9340-8BC1-557C1FA1C210}" type="slidenum">
              <a:rPr lang="en-US" sz="1200">
                <a:solidFill>
                  <a:srgbClr val="FFFFFF"/>
                </a:solidFill>
              </a:rPr>
              <a:pPr/>
              <a:t>56</a:t>
            </a:fld>
            <a:endParaRPr lang="en-US" sz="1200">
              <a:solidFill>
                <a:srgbClr val="FFFFFF"/>
              </a:solidFill>
            </a:endParaRPr>
          </a:p>
        </p:txBody>
      </p:sp>
      <p:sp>
        <p:nvSpPr>
          <p:cNvPr id="2378754"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3CB952-4FFC-4046-BD9A-80F57E23925D}" type="slidenum">
              <a:rPr lang="en-US" sz="1200">
                <a:solidFill>
                  <a:srgbClr val="FFFFFF"/>
                </a:solidFill>
              </a:rPr>
              <a:pPr/>
              <a:t>57</a:t>
            </a:fld>
            <a:endParaRPr lang="en-US" sz="1200">
              <a:solidFill>
                <a:srgbClr val="FFFFFF"/>
              </a:solidFill>
            </a:endParaRPr>
          </a:p>
        </p:txBody>
      </p:sp>
      <p:sp>
        <p:nvSpPr>
          <p:cNvPr id="23808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341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574215-873D-8C4F-9045-2BE3318F0993}" type="slidenum">
              <a:rPr lang="en-US" sz="1200">
                <a:solidFill>
                  <a:srgbClr val="FFFFFF"/>
                </a:solidFill>
              </a:rPr>
              <a:pPr/>
              <a:t>58</a:t>
            </a:fld>
            <a:endParaRPr lang="en-US" sz="1200">
              <a:solidFill>
                <a:srgbClr val="FFFFFF"/>
              </a:solidFill>
            </a:endParaRPr>
          </a:p>
        </p:txBody>
      </p:sp>
      <p:sp>
        <p:nvSpPr>
          <p:cNvPr id="23828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545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BE-01-Gen-Be Faithful-22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OC-07-Gen 1 Literal or Literary-52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OP-01-Gen-Be Faithful-22</a:t>
            </a:r>
            <a:endParaRPr lang="zh-CN" alt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CR-41-Theistic Evolution-27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OB-41-Theistic Evolution-27</a:t>
            </a:r>
            <a:endParaRPr lang="zh-CN" altLang="en-US"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OS-01-Gen1-3-Slide 132</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10D8AE-14B0-F545-AC13-A10837D736A1}" type="slidenum">
              <a:rPr lang="en-US" sz="1200"/>
              <a:pPr/>
              <a:t>6</a:t>
            </a:fld>
            <a:endParaRPr lang="en-US" sz="1200"/>
          </a:p>
        </p:txBody>
      </p:sp>
      <p:sp>
        <p:nvSpPr>
          <p:cNvPr id="46899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8963" name="Rectangle 1027"/>
          <p:cNvSpPr>
            <a:spLocks noGrp="1" noChangeArrowheads="1"/>
          </p:cNvSpPr>
          <p:nvPr>
            <p:ph type="body" idx="1"/>
          </p:nvPr>
        </p:nvSpPr>
        <p:spPr>
          <a:noFill/>
        </p:spPr>
        <p:txBody>
          <a:bodyPr/>
          <a:lstStyle/>
          <a:p>
            <a:r>
              <a:rPr lang="en-US" sz="1600" b="1"/>
              <a:t>Sumerians said that the high god raped the air goddess, resulting in the moon god.</a:t>
            </a:r>
          </a:p>
          <a:p>
            <a:endParaRPr lang="en-US" sz="1600" b="1"/>
          </a:p>
          <a:p>
            <a:r>
              <a:rPr lang="en-US" sz="1600" b="1"/>
              <a:t>Babylonians taught that king of the created gods (Marduk) murdered his mother (Tiamat) and cut her into two halves that became the land and sea (cf. Gen. 1:6-8).  </a:t>
            </a:r>
          </a:p>
          <a:p>
            <a:r>
              <a:rPr lang="en-US" sz="1600" b="1"/>
              <a:t>So the world started from a son murdering his mother!</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A8AAE5-43C8-AC48-8918-B458537F268A}" type="slidenum">
              <a:rPr lang="en-US" sz="1200">
                <a:solidFill>
                  <a:srgbClr val="000000"/>
                </a:solidFill>
              </a:rPr>
              <a:pPr/>
              <a:t>60</a:t>
            </a:fld>
            <a:endParaRPr lang="en-US" sz="1200">
              <a:solidFill>
                <a:srgbClr val="000000"/>
              </a:solidFill>
            </a:endParaRPr>
          </a:p>
        </p:txBody>
      </p:sp>
      <p:sp>
        <p:nvSpPr>
          <p:cNvPr id="366594" name="Rectangle 2"/>
          <p:cNvSpPr>
            <a:spLocks noGrp="1" noRot="1" noChangeAspect="1" noChangeArrowheads="1"/>
          </p:cNvSpPr>
          <p:nvPr>
            <p:ph type="sldImg"/>
          </p:nvPr>
        </p:nvSpPr>
        <p:spPr>
          <a:xfrm>
            <a:off x="1130300" y="674688"/>
            <a:ext cx="4597400" cy="3448050"/>
          </a:xfrm>
          <a:solidFill>
            <a:srgbClr val="FFFFFF"/>
          </a:solidFill>
          <a:ln/>
        </p:spPr>
      </p:sp>
      <p:sp>
        <p:nvSpPr>
          <p:cNvPr id="279555"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706C99-9C76-534A-828B-8B0F0F2F7BCF}" type="slidenum">
              <a:rPr lang="en-US" sz="1200">
                <a:solidFill>
                  <a:srgbClr val="000000"/>
                </a:solidFill>
              </a:rPr>
              <a:pPr/>
              <a:t>61</a:t>
            </a:fld>
            <a:endParaRPr lang="en-US" sz="1200">
              <a:solidFill>
                <a:srgbClr val="000000"/>
              </a:solidFill>
            </a:endParaRPr>
          </a:p>
        </p:txBody>
      </p:sp>
      <p:sp>
        <p:nvSpPr>
          <p:cNvPr id="368642" name="Rectangle 2"/>
          <p:cNvSpPr>
            <a:spLocks noGrp="1" noRot="1" noChangeAspect="1" noChangeArrowheads="1"/>
          </p:cNvSpPr>
          <p:nvPr>
            <p:ph type="sldImg"/>
          </p:nvPr>
        </p:nvSpPr>
        <p:spPr>
          <a:xfrm>
            <a:off x="1130300" y="674688"/>
            <a:ext cx="4597400" cy="3448050"/>
          </a:xfrm>
          <a:solidFill>
            <a:srgbClr val="FFFFFF"/>
          </a:solidFill>
          <a:ln/>
        </p:spPr>
      </p:sp>
      <p:sp>
        <p:nvSpPr>
          <p:cNvPr id="281603"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7BCDB1-8862-3548-B997-633CC9D25F51}" type="slidenum">
              <a:rPr lang="en-US" sz="1200">
                <a:solidFill>
                  <a:srgbClr val="000000"/>
                </a:solidFill>
              </a:rPr>
              <a:pPr/>
              <a:t>62</a:t>
            </a:fld>
            <a:endParaRPr lang="en-US" sz="1200">
              <a:solidFill>
                <a:srgbClr val="000000"/>
              </a:solidFill>
            </a:endParaRPr>
          </a:p>
        </p:txBody>
      </p:sp>
      <p:sp>
        <p:nvSpPr>
          <p:cNvPr id="37069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60A5DC-A3B9-964B-AEAE-9B506D0063C5}" type="slidenum">
              <a:rPr lang="en-US" sz="1200">
                <a:solidFill>
                  <a:srgbClr val="000000"/>
                </a:solidFill>
              </a:rPr>
              <a:pPr/>
              <a:t>63</a:t>
            </a:fld>
            <a:endParaRPr lang="en-US" sz="1200">
              <a:solidFill>
                <a:srgbClr val="000000"/>
              </a:solidFill>
            </a:endParaRPr>
          </a:p>
        </p:txBody>
      </p:sp>
      <p:sp>
        <p:nvSpPr>
          <p:cNvPr id="372738" name="Rectangle 2"/>
          <p:cNvSpPr>
            <a:spLocks noGrp="1" noRot="1" noChangeAspect="1" noChangeArrowheads="1"/>
          </p:cNvSpPr>
          <p:nvPr>
            <p:ph type="sldImg"/>
          </p:nvPr>
        </p:nvSpPr>
        <p:spPr>
          <a:xfrm>
            <a:off x="1130300" y="674688"/>
            <a:ext cx="4597400" cy="3448050"/>
          </a:xfrm>
          <a:solidFill>
            <a:srgbClr val="FFFFFF"/>
          </a:solidFill>
          <a:ln/>
        </p:spPr>
      </p:sp>
      <p:sp>
        <p:nvSpPr>
          <p:cNvPr id="2856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AE11A0-81EB-A54E-B59F-20A2AFCA52EC}" type="slidenum">
              <a:rPr lang="en-US" sz="1200">
                <a:solidFill>
                  <a:srgbClr val="000000"/>
                </a:solidFill>
              </a:rPr>
              <a:pPr/>
              <a:t>64</a:t>
            </a:fld>
            <a:endParaRPr lang="en-US" sz="1200">
              <a:solidFill>
                <a:srgbClr val="000000"/>
              </a:solidFill>
            </a:endParaRPr>
          </a:p>
        </p:txBody>
      </p:sp>
      <p:sp>
        <p:nvSpPr>
          <p:cNvPr id="37478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7B587EE-1DE9-B445-AB9E-1525F94A1CBA}" type="slidenum">
              <a:rPr lang="en-US" sz="1200">
                <a:solidFill>
                  <a:srgbClr val="000000"/>
                </a:solidFill>
              </a:rPr>
              <a:pPr/>
              <a:t>66</a:t>
            </a:fld>
            <a:endParaRPr lang="en-US" sz="1200">
              <a:solidFill>
                <a:srgbClr val="000000"/>
              </a:solidFill>
            </a:endParaRPr>
          </a:p>
        </p:txBody>
      </p:sp>
      <p:sp>
        <p:nvSpPr>
          <p:cNvPr id="37888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FB1053-D92C-DC4A-A8EA-71A73E7F6BB5}" type="slidenum">
              <a:rPr lang="en-US" sz="1200">
                <a:solidFill>
                  <a:srgbClr val="000000"/>
                </a:solidFill>
              </a:rPr>
              <a:pPr/>
              <a:t>67</a:t>
            </a:fld>
            <a:endParaRPr lang="en-US" sz="1200">
              <a:solidFill>
                <a:srgbClr val="000000"/>
              </a:solidFill>
            </a:endParaRPr>
          </a:p>
        </p:txBody>
      </p:sp>
      <p:sp>
        <p:nvSpPr>
          <p:cNvPr id="382978" name="Rectangle 2"/>
          <p:cNvSpPr>
            <a:spLocks noGrp="1" noRot="1" noChangeAspect="1" noChangeArrowheads="1"/>
          </p:cNvSpPr>
          <p:nvPr>
            <p:ph type="sldImg"/>
          </p:nvPr>
        </p:nvSpPr>
        <p:spPr>
          <a:xfrm>
            <a:off x="1130300" y="674688"/>
            <a:ext cx="4597400" cy="3448050"/>
          </a:xfrm>
          <a:solidFill>
            <a:srgbClr val="FFFFFF"/>
          </a:solidFill>
          <a:ln/>
        </p:spPr>
      </p:sp>
      <p:sp>
        <p:nvSpPr>
          <p:cNvPr id="29389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C86177F-E2E0-8F46-B8C5-0D144954E4AF}" type="slidenum">
              <a:rPr lang="en-US" sz="1200"/>
              <a:pPr/>
              <a:t>69</a:t>
            </a:fld>
            <a:endParaRPr lang="en-US" sz="1200"/>
          </a:p>
        </p:txBody>
      </p:sp>
      <p:sp>
        <p:nvSpPr>
          <p:cNvPr id="410626"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6963"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7B7FEA-8AA3-AA42-BC43-A63F55C9FA0E}" type="slidenum">
              <a:rPr lang="en-US" sz="1200"/>
              <a:pPr/>
              <a:t>70</a:t>
            </a:fld>
            <a:endParaRPr lang="en-US" sz="1200"/>
          </a:p>
        </p:txBody>
      </p:sp>
      <p:sp>
        <p:nvSpPr>
          <p:cNvPr id="39219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901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BE3213-B056-4C42-AEE3-11C5AD4B2455}" type="slidenum">
              <a:rPr lang="en-US" sz="1200"/>
              <a:pPr/>
              <a:t>71</a:t>
            </a:fld>
            <a:endParaRPr lang="en-US" sz="1200"/>
          </a:p>
        </p:txBody>
      </p:sp>
      <p:sp>
        <p:nvSpPr>
          <p:cNvPr id="39424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105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a:t>Suppose many huge trucks rumbled around the house without ever touching it.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840E50-7449-2742-86AC-52BA67651BDA}" type="slidenum">
              <a:rPr lang="en-US" sz="1200">
                <a:solidFill>
                  <a:srgbClr val="FFFFFF"/>
                </a:solidFill>
              </a:rPr>
              <a:pPr/>
              <a:t>7</a:t>
            </a:fld>
            <a:endParaRPr lang="en-US" sz="1200">
              <a:solidFill>
                <a:srgbClr val="FFFFFF"/>
              </a:solidFill>
            </a:endParaRPr>
          </a:p>
        </p:txBody>
      </p:sp>
      <p:sp>
        <p:nvSpPr>
          <p:cNvPr id="22743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101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9E7CD7-606F-B34A-8C1D-DE815C6F656D}" type="slidenum">
              <a:rPr lang="en-US" sz="1200"/>
              <a:pPr/>
              <a:t>72</a:t>
            </a:fld>
            <a:endParaRPr lang="en-US" sz="1200"/>
          </a:p>
        </p:txBody>
      </p:sp>
      <p:sp>
        <p:nvSpPr>
          <p:cNvPr id="3962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310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a:t>Trucks like that would cause such a stir that they would destroy the very foundation of the house, causing it to collapse.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DD36CA-C3FD-3C4A-BC40-ED8E73341AC8}" type="slidenum">
              <a:rPr lang="en-US" sz="1200"/>
              <a:pPr/>
              <a:t>73</a:t>
            </a:fld>
            <a:endParaRPr lang="en-US" sz="1200"/>
          </a:p>
        </p:txBody>
      </p:sp>
      <p:sp>
        <p:nvSpPr>
          <p:cNvPr id="41472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515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CB069EF-ACFF-484D-9327-C11785A9563D}" type="slidenum">
              <a:rPr lang="en-US" sz="1200"/>
              <a:pPr/>
              <a:t>74</a:t>
            </a:fld>
            <a:endParaRPr lang="en-US" sz="1200"/>
          </a:p>
        </p:txBody>
      </p:sp>
      <p:sp>
        <p:nvSpPr>
          <p:cNvPr id="416770"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7203"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D65D4B-EC70-BF4D-B148-B06D27111F87}" type="slidenum">
              <a:rPr lang="en-US" sz="1200"/>
              <a:pPr/>
              <a:t>75</a:t>
            </a:fld>
            <a:endParaRPr lang="en-US" sz="1200"/>
          </a:p>
        </p:txBody>
      </p:sp>
      <p:sp>
        <p:nvSpPr>
          <p:cNvPr id="40243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925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EDE4F8-42ED-4A82-BB89-5D6FF74A7B62}"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10946" name="Rectangle 2"/>
          <p:cNvSpPr>
            <a:spLocks noGrp="1" noRot="1" noChangeAspect="1" noChangeArrowheads="1" noTextEdit="1"/>
          </p:cNvSpPr>
          <p:nvPr>
            <p:ph type="sldImg"/>
          </p:nvPr>
        </p:nvSpPr>
        <p:spPr>
          <a:solidFill>
            <a:srgbClr val="FFFFFF"/>
          </a:solidFill>
          <a:ln/>
        </p:spPr>
      </p:sp>
      <p:sp>
        <p:nvSpPr>
          <p:cNvPr id="2109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1680071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10A0BD-F4D8-C34E-A5BD-FC8EF6E00A89}" type="slidenum">
              <a:rPr lang="en-US" sz="1200"/>
              <a:pPr/>
              <a:t>77</a:t>
            </a:fld>
            <a:endParaRPr lang="en-US" sz="1200"/>
          </a:p>
        </p:txBody>
      </p:sp>
      <p:sp>
        <p:nvSpPr>
          <p:cNvPr id="40857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334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F8C917-D118-DB42-81DD-3BCB81FA768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0406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CB189A-ECAC-204B-A04C-B6B43C6A4F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104067"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104068" name="Rectangle 3"/>
          <p:cNvSpPr>
            <a:spLocks noGrp="1" noChangeArrowheads="1"/>
          </p:cNvSpPr>
          <p:nvPr>
            <p:ph type="body" idx="1"/>
          </p:nvPr>
        </p:nvSpPr>
        <p:spPr>
          <a:xfrm>
            <a:off x="915988" y="4344988"/>
            <a:ext cx="5026025" cy="4113212"/>
          </a:xfrm>
        </p:spPr>
        <p:txBody>
          <a:bodyPr/>
          <a:lstStyle/>
          <a:p>
            <a:pPr eaLnBrk="1" hangingPunct="1">
              <a:defRPr/>
            </a:pPr>
            <a:endParaRPr lang="en-US">
              <a:cs typeface="+mn-cs"/>
            </a:endParaRPr>
          </a:p>
        </p:txBody>
      </p:sp>
    </p:spTree>
    <p:extLst>
      <p:ext uri="{BB962C8B-B14F-4D97-AF65-F5344CB8AC3E}">
        <p14:creationId xmlns:p14="http://schemas.microsoft.com/office/powerpoint/2010/main" val="1769127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A1DEF8-677C-8241-B913-1E3FE683E5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0611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E12F05-B1B0-C144-AB86-9424A6418DE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106115"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106116" name="Rectangle 3"/>
          <p:cNvSpPr>
            <a:spLocks noGrp="1" noChangeArrowheads="1"/>
          </p:cNvSpPr>
          <p:nvPr>
            <p:ph type="body" idx="1"/>
          </p:nvPr>
        </p:nvSpPr>
        <p:spPr>
          <a:xfrm>
            <a:off x="915988" y="4344988"/>
            <a:ext cx="5026025" cy="4113212"/>
          </a:xfrm>
        </p:spPr>
        <p:txBody>
          <a:bodyPr/>
          <a:lstStyle/>
          <a:p>
            <a:pPr eaLnBrk="1" hangingPunct="1">
              <a:defRPr/>
            </a:pPr>
            <a:endParaRPr lang="en-US">
              <a:cs typeface="+mn-cs"/>
            </a:endParaRPr>
          </a:p>
        </p:txBody>
      </p:sp>
    </p:spTree>
    <p:extLst>
      <p:ext uri="{BB962C8B-B14F-4D97-AF65-F5344CB8AC3E}">
        <p14:creationId xmlns:p14="http://schemas.microsoft.com/office/powerpoint/2010/main" val="303104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50743A7-C532-7B4C-BEC0-3B9C0A871146}" type="slidenum">
              <a:rPr lang="en-US" sz="1200">
                <a:solidFill>
                  <a:srgbClr val="FFFFFF"/>
                </a:solidFill>
              </a:rPr>
              <a:pPr/>
              <a:t>80</a:t>
            </a:fld>
            <a:endParaRPr lang="en-US" sz="1200">
              <a:solidFill>
                <a:srgbClr val="FFFFFF"/>
              </a:solidFill>
            </a:endParaRPr>
          </a:p>
        </p:txBody>
      </p:sp>
      <p:sp>
        <p:nvSpPr>
          <p:cNvPr id="2493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9491"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47EF09-9094-294D-BDC9-34EC89175D2E}" type="slidenum">
              <a:rPr lang="en-US" sz="1200">
                <a:solidFill>
                  <a:srgbClr val="FFFFFF"/>
                </a:solidFill>
              </a:rPr>
              <a:pPr/>
              <a:t>81</a:t>
            </a:fld>
            <a:endParaRPr lang="en-US" sz="1200">
              <a:solidFill>
                <a:srgbClr val="FFFFFF"/>
              </a:solidFill>
            </a:endParaRPr>
          </a:p>
        </p:txBody>
      </p:sp>
      <p:sp>
        <p:nvSpPr>
          <p:cNvPr id="24299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153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086F81-CFD5-FF48-8A82-F99A76A2E6FB}" type="slidenum">
              <a:rPr lang="en-US" sz="1200">
                <a:solidFill>
                  <a:srgbClr val="FFFFFF"/>
                </a:solidFill>
              </a:rPr>
              <a:pPr/>
              <a:t>8</a:t>
            </a:fld>
            <a:endParaRPr lang="en-US" sz="1200">
              <a:solidFill>
                <a:srgbClr val="FFFFFF"/>
              </a:solidFill>
            </a:endParaRPr>
          </a:p>
        </p:txBody>
      </p:sp>
      <p:sp>
        <p:nvSpPr>
          <p:cNvPr id="2277378" name="Rectangle 2"/>
          <p:cNvSpPr>
            <a:spLocks noGrp="1" noRot="1" noChangeAspect="1" noChangeArrowheads="1"/>
          </p:cNvSpPr>
          <p:nvPr>
            <p:ph type="sldImg"/>
          </p:nvPr>
        </p:nvSpPr>
        <p:spPr>
          <a:xfrm>
            <a:off x="1150938" y="692150"/>
            <a:ext cx="4556125" cy="3416300"/>
          </a:xfrm>
          <a:solidFill>
            <a:srgbClr val="FFFFFF"/>
          </a:solidFill>
          <a:ln/>
          <a:extLst>
            <a:ext uri="{FAA26D3D-D897-4be2-8F04-BA451C77F1D7}">
              <ma14:placeholderFlag xmlns:ma14="http://schemas.microsoft.com/office/mac/drawingml/2011/main" xmlns="" val="1"/>
            </a:ext>
          </a:extLst>
        </p:spPr>
      </p:sp>
      <p:sp>
        <p:nvSpPr>
          <p:cNvPr id="17305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Number Placeholder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486C54-56B3-1846-BAF0-72EA6E8EB982}" type="slidenum">
              <a:rPr lang="en-US" sz="1200">
                <a:solidFill>
                  <a:srgbClr val="000000"/>
                </a:solidFill>
              </a:rPr>
              <a:pPr/>
              <a:t>82</a:t>
            </a:fld>
            <a:endParaRPr lang="en-US" sz="1200">
              <a:solidFill>
                <a:srgbClr val="000000"/>
              </a:solidFill>
            </a:endParaRPr>
          </a:p>
        </p:txBody>
      </p:sp>
      <p:sp>
        <p:nvSpPr>
          <p:cNvPr id="6091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28D433E3-115A-0041-B8B4-DB26D8614E2D}" type="slidenum">
              <a:rPr lang="en-US" sz="1200" smtClean="0">
                <a:solidFill>
                  <a:prstClr val="black"/>
                </a:solidFill>
                <a:cs typeface="Arial" charset="0"/>
              </a:rPr>
              <a:pPr algn="r" eaLnBrk="1" hangingPunct="1">
                <a:defRPr/>
              </a:pPr>
              <a:t>82</a:t>
            </a:fld>
            <a:endParaRPr lang="en-US" sz="1200">
              <a:solidFill>
                <a:prstClr val="black"/>
              </a:solidFill>
              <a:cs typeface="Arial" charset="0"/>
            </a:endParaRPr>
          </a:p>
        </p:txBody>
      </p:sp>
      <p:sp>
        <p:nvSpPr>
          <p:cNvPr id="609177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91780" name="Rectangle 3"/>
          <p:cNvSpPr>
            <a:spLocks noGrp="1" noChangeArrowheads="1"/>
          </p:cNvSpPr>
          <p:nvPr>
            <p:ph type="body" idx="1"/>
          </p:nvPr>
        </p:nvSpPr>
        <p:spPr/>
        <p:txBody>
          <a:bodyPr/>
          <a:lstStyle/>
          <a:p>
            <a:pPr eaLnBrk="1" hangingPunct="1">
              <a:defRPr/>
            </a:pPr>
            <a:r>
              <a:rPr lang="en-US" dirty="0">
                <a:cs typeface="+mn-cs"/>
              </a:rPr>
              <a:t>The humanistic philosophies all are undermining the very foundation of what Christians believe by focusing their attacks at creation.  </a:t>
            </a:r>
          </a:p>
          <a:p>
            <a:pPr eaLnBrk="1" hangingPunct="1">
              <a:defRPr/>
            </a:pPr>
            <a:r>
              <a:rPr lang="en-US" dirty="0">
                <a:cs typeface="+mn-cs"/>
              </a:rPr>
              <a:t>Meanwhile, Christians accept their evolutionary theory and then focus our attacks at the results of humanism instead of attacking the foundation in </a:t>
            </a:r>
            <a:r>
              <a:rPr lang="en-US" dirty="0"/>
              <a:t>evolution.</a:t>
            </a:r>
          </a:p>
          <a:p>
            <a:pPr eaLnBrk="1" hangingPunct="1">
              <a:defRPr/>
            </a:pPr>
            <a:r>
              <a:rPr lang="en-US" dirty="0"/>
              <a:t>Some Christians shoot their own foundation and others are asleep or shooting other Christians.</a:t>
            </a:r>
            <a:endParaRPr lang="en-US" dirty="0">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Number Placeholder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12DA33-00FA-8948-9D41-AC95295CCC19}" type="slidenum">
              <a:rPr lang="en-US" sz="1200">
                <a:solidFill>
                  <a:srgbClr val="000000"/>
                </a:solidFill>
              </a:rPr>
              <a:pPr/>
              <a:t>83</a:t>
            </a:fld>
            <a:endParaRPr lang="en-US" sz="1200">
              <a:solidFill>
                <a:srgbClr val="000000"/>
              </a:solidFill>
            </a:endParaRPr>
          </a:p>
        </p:txBody>
      </p:sp>
      <p:sp>
        <p:nvSpPr>
          <p:cNvPr id="6093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13CF153B-E3E2-A74E-9376-36E3E0679845}" type="slidenum">
              <a:rPr lang="en-US" sz="1200" smtClean="0">
                <a:solidFill>
                  <a:prstClr val="black"/>
                </a:solidFill>
                <a:cs typeface="Arial" charset="0"/>
              </a:rPr>
              <a:pPr algn="r" eaLnBrk="1" hangingPunct="1">
                <a:defRPr/>
              </a:pPr>
              <a:t>83</a:t>
            </a:fld>
            <a:endParaRPr lang="en-US" sz="1200">
              <a:solidFill>
                <a:prstClr val="black"/>
              </a:solidFill>
              <a:cs typeface="Arial" charset="0"/>
            </a:endParaRPr>
          </a:p>
        </p:txBody>
      </p:sp>
      <p:sp>
        <p:nvSpPr>
          <p:cNvPr id="609382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93828"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8D70F16-215E-7140-9617-54E98F1052B8}" type="slidenum">
              <a:rPr lang="en-US" sz="1200">
                <a:solidFill>
                  <a:srgbClr val="FFFFFF"/>
                </a:solidFill>
              </a:rPr>
              <a:pPr/>
              <a:t>84</a:t>
            </a:fld>
            <a:endParaRPr lang="en-US" sz="1200">
              <a:solidFill>
                <a:srgbClr val="FFFFFF"/>
              </a:solidFill>
            </a:endParaRPr>
          </a:p>
        </p:txBody>
      </p:sp>
      <p:sp>
        <p:nvSpPr>
          <p:cNvPr id="243609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768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D8F1D9C-35DE-EB44-B212-27F603681625}" type="slidenum">
              <a:rPr lang="en-US" sz="1200">
                <a:solidFill>
                  <a:srgbClr val="FFFFFF"/>
                </a:solidFill>
              </a:rPr>
              <a:pPr/>
              <a:t>86</a:t>
            </a:fld>
            <a:endParaRPr lang="en-US" sz="1200">
              <a:solidFill>
                <a:srgbClr val="FFFFFF"/>
              </a:solidFill>
            </a:endParaRPr>
          </a:p>
        </p:txBody>
      </p:sp>
      <p:sp>
        <p:nvSpPr>
          <p:cNvPr id="2438146"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33177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1AB8BF-9D55-4246-AD12-BEDB004EC6C8}" type="slidenum">
              <a:rPr lang="en-US" sz="1200">
                <a:solidFill>
                  <a:srgbClr val="FFFFFF"/>
                </a:solidFill>
              </a:rPr>
              <a:pPr/>
              <a:t>87</a:t>
            </a:fld>
            <a:endParaRPr lang="en-US" sz="1200">
              <a:solidFill>
                <a:srgbClr val="FFFFFF"/>
              </a:solidFill>
            </a:endParaRPr>
          </a:p>
        </p:txBody>
      </p:sp>
      <p:sp>
        <p:nvSpPr>
          <p:cNvPr id="24401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33827"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8B860E-0C7D-3C4C-9550-394435697D2E}" type="slidenum">
              <a:rPr lang="en-US" sz="1200">
                <a:solidFill>
                  <a:srgbClr val="FFFFFF"/>
                </a:solidFill>
              </a:rPr>
              <a:pPr/>
              <a:t>88</a:t>
            </a:fld>
            <a:endParaRPr lang="en-US" sz="1200">
              <a:solidFill>
                <a:srgbClr val="FFFFFF"/>
              </a:solidFill>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35875"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B65B48-4ABE-E344-AAB1-CEB9BC3B0341}" type="slidenum">
              <a:rPr lang="en-US" sz="1200">
                <a:solidFill>
                  <a:srgbClr val="FFFFFF"/>
                </a:solidFill>
              </a:rPr>
              <a:pPr/>
              <a:t>9</a:t>
            </a:fld>
            <a:endParaRPr lang="en-US" sz="1200">
              <a:solidFill>
                <a:srgbClr val="FFFFFF"/>
              </a:solidFill>
            </a:endParaRPr>
          </a:p>
        </p:txBody>
      </p:sp>
      <p:sp>
        <p:nvSpPr>
          <p:cNvPr id="2279426" name="Rectangle 2"/>
          <p:cNvSpPr>
            <a:spLocks noGrp="1" noRot="1" noChangeAspect="1" noChangeArrowheads="1"/>
          </p:cNvSpPr>
          <p:nvPr>
            <p:ph type="sldImg"/>
          </p:nvPr>
        </p:nvSpPr>
        <p:spPr>
          <a:xfrm>
            <a:off x="1150938" y="692150"/>
            <a:ext cx="4556125" cy="3416300"/>
          </a:xfrm>
          <a:solidFill>
            <a:srgbClr val="FFFFFF"/>
          </a:solidFill>
          <a:ln/>
          <a:extLst>
            <a:ext uri="{FAA26D3D-D897-4be2-8F04-BA451C77F1D7}">
              <ma14:placeholderFlag xmlns:ma14="http://schemas.microsoft.com/office/mac/drawingml/2011/main" xmlns="" val="1"/>
            </a:ext>
          </a:extLst>
        </p:spPr>
      </p:sp>
      <p:sp>
        <p:nvSpPr>
          <p:cNvPr id="175107"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3635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3635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DF23D5E4-8DFA-6A4D-B86D-CB38C4F96632}" type="slidenum">
              <a:rPr lang="en-US"/>
              <a:pPr>
                <a:defRPr/>
              </a:pPr>
              <a:t>‹#›</a:t>
            </a:fld>
            <a:endParaRPr lang="en-US"/>
          </a:p>
        </p:txBody>
      </p:sp>
    </p:spTree>
    <p:extLst>
      <p:ext uri="{BB962C8B-B14F-4D97-AF65-F5344CB8AC3E}">
        <p14:creationId xmlns:p14="http://schemas.microsoft.com/office/powerpoint/2010/main" val="3723831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88731B0A-D19F-7D47-9539-6F088C418779}" type="slidenum">
              <a:rPr lang="en-US"/>
              <a:pPr>
                <a:defRPr/>
              </a:pPr>
              <a:t>‹#›</a:t>
            </a:fld>
            <a:endParaRPr lang="en-US"/>
          </a:p>
        </p:txBody>
      </p:sp>
    </p:spTree>
    <p:extLst>
      <p:ext uri="{BB962C8B-B14F-4D97-AF65-F5344CB8AC3E}">
        <p14:creationId xmlns:p14="http://schemas.microsoft.com/office/powerpoint/2010/main" val="5921317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1447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88116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9344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8550989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9805625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316244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2387059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2685986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6215494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041729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79352ADB-C439-8643-B3C8-C01FB68E2441}" type="slidenum">
              <a:rPr lang="en-US"/>
              <a:pPr>
                <a:defRPr/>
              </a:pPr>
              <a:t>‹#›</a:t>
            </a:fld>
            <a:endParaRPr lang="en-US"/>
          </a:p>
        </p:txBody>
      </p:sp>
    </p:spTree>
    <p:extLst>
      <p:ext uri="{BB962C8B-B14F-4D97-AF65-F5344CB8AC3E}">
        <p14:creationId xmlns:p14="http://schemas.microsoft.com/office/powerpoint/2010/main" val="5595538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4470381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0102333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5528957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9986782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669962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8472615"/>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99430202"/>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813173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909357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941206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68043522"/>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07349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6791504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5122905"/>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622054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3205297"/>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Catherine Cameron</a:t>
            </a:r>
          </a:p>
          <a:p>
            <a:pPr>
              <a:defRPr/>
            </a:pPr>
            <a:r>
              <a:rPr lang="en-US"/>
              <a:t>Music: Ludwig von Beethoven</a:t>
            </a:r>
          </a:p>
        </p:txBody>
      </p:sp>
    </p:spTree>
    <p:extLst>
      <p:ext uri="{BB962C8B-B14F-4D97-AF65-F5344CB8AC3E}">
        <p14:creationId xmlns:p14="http://schemas.microsoft.com/office/powerpoint/2010/main" val="26309116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Catherine Cameron</a:t>
            </a:r>
          </a:p>
          <a:p>
            <a:pPr>
              <a:defRPr/>
            </a:pPr>
            <a:r>
              <a:rPr lang="en-US"/>
              <a:t>Music: Ludwig von Beethoven</a:t>
            </a:r>
          </a:p>
        </p:txBody>
      </p:sp>
    </p:spTree>
    <p:extLst>
      <p:ext uri="{BB962C8B-B14F-4D97-AF65-F5344CB8AC3E}">
        <p14:creationId xmlns:p14="http://schemas.microsoft.com/office/powerpoint/2010/main" val="28244078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Catherine Cameron</a:t>
            </a:r>
          </a:p>
          <a:p>
            <a:pPr>
              <a:defRPr/>
            </a:pPr>
            <a:r>
              <a:rPr lang="en-US"/>
              <a:t>Music: Ludwig von Beethoven</a:t>
            </a:r>
          </a:p>
        </p:txBody>
      </p:sp>
    </p:spTree>
    <p:extLst>
      <p:ext uri="{BB962C8B-B14F-4D97-AF65-F5344CB8AC3E}">
        <p14:creationId xmlns:p14="http://schemas.microsoft.com/office/powerpoint/2010/main" val="25503551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Catherine Cameron</a:t>
            </a:r>
          </a:p>
          <a:p>
            <a:pPr>
              <a:defRPr/>
            </a:pPr>
            <a:r>
              <a:rPr lang="en-US"/>
              <a:t>Music: Ludwig von Beethoven</a:t>
            </a:r>
          </a:p>
        </p:txBody>
      </p:sp>
    </p:spTree>
    <p:extLst>
      <p:ext uri="{BB962C8B-B14F-4D97-AF65-F5344CB8AC3E}">
        <p14:creationId xmlns:p14="http://schemas.microsoft.com/office/powerpoint/2010/main" val="11242820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Catherine Cameron</a:t>
            </a:r>
          </a:p>
          <a:p>
            <a:pPr>
              <a:defRPr/>
            </a:pPr>
            <a:r>
              <a:rPr lang="en-US"/>
              <a:t>Music: Ludwig von Beethoven</a:t>
            </a:r>
          </a:p>
        </p:txBody>
      </p:sp>
    </p:spTree>
    <p:extLst>
      <p:ext uri="{BB962C8B-B14F-4D97-AF65-F5344CB8AC3E}">
        <p14:creationId xmlns:p14="http://schemas.microsoft.com/office/powerpoint/2010/main" val="337356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634143"/>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Catherine Cameron</a:t>
            </a:r>
          </a:p>
          <a:p>
            <a:pPr>
              <a:defRPr/>
            </a:pPr>
            <a:r>
              <a:rPr lang="en-US"/>
              <a:t>Music: Ludwig von Beethoven</a:t>
            </a:r>
          </a:p>
        </p:txBody>
      </p:sp>
    </p:spTree>
    <p:extLst>
      <p:ext uri="{BB962C8B-B14F-4D97-AF65-F5344CB8AC3E}">
        <p14:creationId xmlns:p14="http://schemas.microsoft.com/office/powerpoint/2010/main" val="23023354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Catherine Cameron</a:t>
            </a:r>
          </a:p>
          <a:p>
            <a:pPr>
              <a:defRPr/>
            </a:pPr>
            <a:r>
              <a:rPr lang="en-US"/>
              <a:t>Music: Ludwig von Beethoven</a:t>
            </a:r>
          </a:p>
        </p:txBody>
      </p:sp>
    </p:spTree>
    <p:extLst>
      <p:ext uri="{BB962C8B-B14F-4D97-AF65-F5344CB8AC3E}">
        <p14:creationId xmlns:p14="http://schemas.microsoft.com/office/powerpoint/2010/main" val="42459879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Catherine Cameron</a:t>
            </a:r>
          </a:p>
          <a:p>
            <a:pPr>
              <a:defRPr/>
            </a:pPr>
            <a:r>
              <a:rPr lang="en-US"/>
              <a:t>Music: Ludwig von Beethoven</a:t>
            </a:r>
          </a:p>
        </p:txBody>
      </p:sp>
    </p:spTree>
    <p:extLst>
      <p:ext uri="{BB962C8B-B14F-4D97-AF65-F5344CB8AC3E}">
        <p14:creationId xmlns:p14="http://schemas.microsoft.com/office/powerpoint/2010/main" val="37312253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Catherine Cameron</a:t>
            </a:r>
          </a:p>
          <a:p>
            <a:pPr>
              <a:defRPr/>
            </a:pPr>
            <a:r>
              <a:rPr lang="en-US"/>
              <a:t>Music: Ludwig von Beethoven</a:t>
            </a:r>
          </a:p>
        </p:txBody>
      </p:sp>
    </p:spTree>
    <p:extLst>
      <p:ext uri="{BB962C8B-B14F-4D97-AF65-F5344CB8AC3E}">
        <p14:creationId xmlns:p14="http://schemas.microsoft.com/office/powerpoint/2010/main" val="31803724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Catherine Cameron</a:t>
            </a:r>
          </a:p>
          <a:p>
            <a:pPr>
              <a:defRPr/>
            </a:pPr>
            <a:r>
              <a:rPr lang="en-US"/>
              <a:t>Music: Ludwig von Beethoven</a:t>
            </a:r>
          </a:p>
        </p:txBody>
      </p:sp>
    </p:spTree>
    <p:extLst>
      <p:ext uri="{BB962C8B-B14F-4D97-AF65-F5344CB8AC3E}">
        <p14:creationId xmlns:p14="http://schemas.microsoft.com/office/powerpoint/2010/main" val="14134725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Catherine Cameron</a:t>
            </a:r>
          </a:p>
          <a:p>
            <a:pPr>
              <a:defRPr/>
            </a:pPr>
            <a:r>
              <a:rPr lang="en-US"/>
              <a:t>Music: Ludwig von Beethoven</a:t>
            </a:r>
          </a:p>
        </p:txBody>
      </p:sp>
    </p:spTree>
    <p:extLst>
      <p:ext uri="{BB962C8B-B14F-4D97-AF65-F5344CB8AC3E}">
        <p14:creationId xmlns:p14="http://schemas.microsoft.com/office/powerpoint/2010/main" val="6439848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A6C3528-C68C-0046-994F-A0761DFE5242}" type="slidenum">
              <a:rPr lang="en-US"/>
              <a:pPr>
                <a:defRPr/>
              </a:pPr>
              <a:t>‹#›</a:t>
            </a:fld>
            <a:endParaRPr lang="en-US"/>
          </a:p>
        </p:txBody>
      </p:sp>
    </p:spTree>
    <p:extLst>
      <p:ext uri="{BB962C8B-B14F-4D97-AF65-F5344CB8AC3E}">
        <p14:creationId xmlns:p14="http://schemas.microsoft.com/office/powerpoint/2010/main" val="24364958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34D083C-9EFD-3349-A609-AE2AFB2E9AC7}" type="slidenum">
              <a:rPr lang="en-US"/>
              <a:pPr>
                <a:defRPr/>
              </a:pPr>
              <a:t>‹#›</a:t>
            </a:fld>
            <a:endParaRPr lang="en-US"/>
          </a:p>
        </p:txBody>
      </p:sp>
    </p:spTree>
    <p:extLst>
      <p:ext uri="{BB962C8B-B14F-4D97-AF65-F5344CB8AC3E}">
        <p14:creationId xmlns:p14="http://schemas.microsoft.com/office/powerpoint/2010/main" val="16772985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7674E2B7-0FAF-6845-B516-50E951FCB740}" type="slidenum">
              <a:rPr lang="en-US"/>
              <a:pPr>
                <a:defRPr/>
              </a:pPr>
              <a:t>‹#›</a:t>
            </a:fld>
            <a:endParaRPr lang="en-US"/>
          </a:p>
        </p:txBody>
      </p:sp>
    </p:spTree>
    <p:extLst>
      <p:ext uri="{BB962C8B-B14F-4D97-AF65-F5344CB8AC3E}">
        <p14:creationId xmlns:p14="http://schemas.microsoft.com/office/powerpoint/2010/main" val="13737373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AFF74F63-371E-5D49-9AA0-82AA52DAA6A2}" type="slidenum">
              <a:rPr lang="en-US"/>
              <a:pPr>
                <a:defRPr/>
              </a:pPr>
              <a:t>‹#›</a:t>
            </a:fld>
            <a:endParaRPr lang="en-US"/>
          </a:p>
        </p:txBody>
      </p:sp>
    </p:spTree>
    <p:extLst>
      <p:ext uri="{BB962C8B-B14F-4D97-AF65-F5344CB8AC3E}">
        <p14:creationId xmlns:p14="http://schemas.microsoft.com/office/powerpoint/2010/main" val="863471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3520136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2CEEECE9-808C-B043-B5C0-A6142F989EC5}" type="slidenum">
              <a:rPr lang="en-US"/>
              <a:pPr>
                <a:defRPr/>
              </a:pPr>
              <a:t>‹#›</a:t>
            </a:fld>
            <a:endParaRPr lang="en-US"/>
          </a:p>
        </p:txBody>
      </p:sp>
    </p:spTree>
    <p:extLst>
      <p:ext uri="{BB962C8B-B14F-4D97-AF65-F5344CB8AC3E}">
        <p14:creationId xmlns:p14="http://schemas.microsoft.com/office/powerpoint/2010/main" val="6318449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A0533C67-D17A-9640-A750-A2824CA0296E}" type="slidenum">
              <a:rPr lang="en-US"/>
              <a:pPr>
                <a:defRPr/>
              </a:pPr>
              <a:t>‹#›</a:t>
            </a:fld>
            <a:endParaRPr lang="en-US"/>
          </a:p>
        </p:txBody>
      </p:sp>
    </p:spTree>
    <p:extLst>
      <p:ext uri="{BB962C8B-B14F-4D97-AF65-F5344CB8AC3E}">
        <p14:creationId xmlns:p14="http://schemas.microsoft.com/office/powerpoint/2010/main" val="8705900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085BB072-4AA5-B64B-AABD-B22A6E802A19}" type="slidenum">
              <a:rPr lang="en-US"/>
              <a:pPr>
                <a:defRPr/>
              </a:pPr>
              <a:t>‹#›</a:t>
            </a:fld>
            <a:endParaRPr lang="en-US"/>
          </a:p>
        </p:txBody>
      </p:sp>
    </p:spTree>
    <p:extLst>
      <p:ext uri="{BB962C8B-B14F-4D97-AF65-F5344CB8AC3E}">
        <p14:creationId xmlns:p14="http://schemas.microsoft.com/office/powerpoint/2010/main" val="14521038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3524CA15-46D7-9842-A003-2D7A2DB02182}" type="slidenum">
              <a:rPr lang="en-US"/>
              <a:pPr>
                <a:defRPr/>
              </a:pPr>
              <a:t>‹#›</a:t>
            </a:fld>
            <a:endParaRPr lang="en-US"/>
          </a:p>
        </p:txBody>
      </p:sp>
    </p:spTree>
    <p:extLst>
      <p:ext uri="{BB962C8B-B14F-4D97-AF65-F5344CB8AC3E}">
        <p14:creationId xmlns:p14="http://schemas.microsoft.com/office/powerpoint/2010/main" val="20194129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5A03E095-9937-5F4E-94B5-C1132C5207AC}" type="slidenum">
              <a:rPr lang="en-US"/>
              <a:pPr>
                <a:defRPr/>
              </a:pPr>
              <a:t>‹#›</a:t>
            </a:fld>
            <a:endParaRPr lang="en-US"/>
          </a:p>
        </p:txBody>
      </p:sp>
    </p:spTree>
    <p:extLst>
      <p:ext uri="{BB962C8B-B14F-4D97-AF65-F5344CB8AC3E}">
        <p14:creationId xmlns:p14="http://schemas.microsoft.com/office/powerpoint/2010/main" val="26224623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5246F3C-8339-5346-A77A-A129A8E0DB0A}" type="slidenum">
              <a:rPr lang="en-US"/>
              <a:pPr>
                <a:defRPr/>
              </a:pPr>
              <a:t>‹#›</a:t>
            </a:fld>
            <a:endParaRPr lang="en-US"/>
          </a:p>
        </p:txBody>
      </p:sp>
    </p:spTree>
    <p:extLst>
      <p:ext uri="{BB962C8B-B14F-4D97-AF65-F5344CB8AC3E}">
        <p14:creationId xmlns:p14="http://schemas.microsoft.com/office/powerpoint/2010/main" val="30829913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E8D806E-944F-0640-B177-846A28BEF4DF}" type="slidenum">
              <a:rPr lang="en-US"/>
              <a:pPr>
                <a:defRPr/>
              </a:pPr>
              <a:t>‹#›</a:t>
            </a:fld>
            <a:endParaRPr lang="en-US"/>
          </a:p>
        </p:txBody>
      </p:sp>
    </p:spTree>
    <p:extLst>
      <p:ext uri="{BB962C8B-B14F-4D97-AF65-F5344CB8AC3E}">
        <p14:creationId xmlns:p14="http://schemas.microsoft.com/office/powerpoint/2010/main" val="306391714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E4040983-3B7F-784C-B3BC-09D18D00ABA0}" type="slidenum">
              <a:rPr lang="en-US"/>
              <a:pPr>
                <a:defRPr/>
              </a:pPr>
              <a:t>‹#›</a:t>
            </a:fld>
            <a:endParaRPr lang="en-US"/>
          </a:p>
        </p:txBody>
      </p:sp>
    </p:spTree>
    <p:extLst>
      <p:ext uri="{BB962C8B-B14F-4D97-AF65-F5344CB8AC3E}">
        <p14:creationId xmlns:p14="http://schemas.microsoft.com/office/powerpoint/2010/main" val="34208010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6D32DFBA-1E48-A249-A9AB-5E72C64D2C4B}" type="slidenum">
              <a:rPr lang="en-US"/>
              <a:pPr>
                <a:defRPr/>
              </a:pPr>
              <a:t>‹#›</a:t>
            </a:fld>
            <a:endParaRPr lang="en-US"/>
          </a:p>
        </p:txBody>
      </p:sp>
    </p:spTree>
    <p:extLst>
      <p:ext uri="{BB962C8B-B14F-4D97-AF65-F5344CB8AC3E}">
        <p14:creationId xmlns:p14="http://schemas.microsoft.com/office/powerpoint/2010/main" val="17338986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5BD7B926-E5DF-4A41-97B5-8FCB56934B12}" type="slidenum">
              <a:rPr lang="en-US"/>
              <a:pPr>
                <a:defRPr/>
              </a:pPr>
              <a:t>‹#›</a:t>
            </a:fld>
            <a:endParaRPr lang="en-US"/>
          </a:p>
        </p:txBody>
      </p:sp>
    </p:spTree>
    <p:extLst>
      <p:ext uri="{BB962C8B-B14F-4D97-AF65-F5344CB8AC3E}">
        <p14:creationId xmlns:p14="http://schemas.microsoft.com/office/powerpoint/2010/main" val="4246643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9314168"/>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DB70A829-B274-BD48-8696-8E6C8DCBE558}" type="slidenum">
              <a:rPr lang="en-US"/>
              <a:pPr>
                <a:defRPr/>
              </a:pPr>
              <a:t>‹#›</a:t>
            </a:fld>
            <a:endParaRPr lang="en-US"/>
          </a:p>
        </p:txBody>
      </p:sp>
    </p:spTree>
    <p:extLst>
      <p:ext uri="{BB962C8B-B14F-4D97-AF65-F5344CB8AC3E}">
        <p14:creationId xmlns:p14="http://schemas.microsoft.com/office/powerpoint/2010/main" val="10685506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01AABC57-D388-D645-976E-C6C86A08F60F}" type="slidenum">
              <a:rPr lang="en-US"/>
              <a:pPr>
                <a:defRPr/>
              </a:pPr>
              <a:t>‹#›</a:t>
            </a:fld>
            <a:endParaRPr lang="en-US"/>
          </a:p>
        </p:txBody>
      </p:sp>
    </p:spTree>
    <p:extLst>
      <p:ext uri="{BB962C8B-B14F-4D97-AF65-F5344CB8AC3E}">
        <p14:creationId xmlns:p14="http://schemas.microsoft.com/office/powerpoint/2010/main" val="29477017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4DA6FA93-0F28-2340-811B-316D64137060}" type="slidenum">
              <a:rPr lang="en-US"/>
              <a:pPr>
                <a:defRPr/>
              </a:pPr>
              <a:t>‹#›</a:t>
            </a:fld>
            <a:endParaRPr lang="en-US"/>
          </a:p>
        </p:txBody>
      </p:sp>
    </p:spTree>
    <p:extLst>
      <p:ext uri="{BB962C8B-B14F-4D97-AF65-F5344CB8AC3E}">
        <p14:creationId xmlns:p14="http://schemas.microsoft.com/office/powerpoint/2010/main" val="39494476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F6B9E92F-575B-FD4B-BBEA-B5E1E887C299}" type="slidenum">
              <a:rPr lang="en-US"/>
              <a:pPr>
                <a:defRPr/>
              </a:pPr>
              <a:t>‹#›</a:t>
            </a:fld>
            <a:endParaRPr lang="en-US"/>
          </a:p>
        </p:txBody>
      </p:sp>
    </p:spTree>
    <p:extLst>
      <p:ext uri="{BB962C8B-B14F-4D97-AF65-F5344CB8AC3E}">
        <p14:creationId xmlns:p14="http://schemas.microsoft.com/office/powerpoint/2010/main" val="352035801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CC5B6E3D-A3C3-1A4C-B4E9-0E295F1E9D56}" type="slidenum">
              <a:rPr lang="en-US"/>
              <a:pPr>
                <a:defRPr/>
              </a:pPr>
              <a:t>‹#›</a:t>
            </a:fld>
            <a:endParaRPr lang="en-US"/>
          </a:p>
        </p:txBody>
      </p:sp>
    </p:spTree>
    <p:extLst>
      <p:ext uri="{BB962C8B-B14F-4D97-AF65-F5344CB8AC3E}">
        <p14:creationId xmlns:p14="http://schemas.microsoft.com/office/powerpoint/2010/main" val="10597381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375E9763-11A7-0647-8D6E-D425C46F16BD}" type="slidenum">
              <a:rPr lang="en-US"/>
              <a:pPr>
                <a:defRPr/>
              </a:pPr>
              <a:t>‹#›</a:t>
            </a:fld>
            <a:endParaRPr lang="en-US"/>
          </a:p>
        </p:txBody>
      </p:sp>
    </p:spTree>
    <p:extLst>
      <p:ext uri="{BB962C8B-B14F-4D97-AF65-F5344CB8AC3E}">
        <p14:creationId xmlns:p14="http://schemas.microsoft.com/office/powerpoint/2010/main" val="14812639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54A6F4BB-B455-1841-BE59-9712B1DB88C4}" type="slidenum">
              <a:rPr lang="en-US"/>
              <a:pPr>
                <a:defRPr/>
              </a:pPr>
              <a:t>‹#›</a:t>
            </a:fld>
            <a:endParaRPr lang="en-US"/>
          </a:p>
        </p:txBody>
      </p:sp>
    </p:spTree>
    <p:extLst>
      <p:ext uri="{BB962C8B-B14F-4D97-AF65-F5344CB8AC3E}">
        <p14:creationId xmlns:p14="http://schemas.microsoft.com/office/powerpoint/2010/main" val="1526833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4A51AA39-406F-974F-A9D2-17A3FB52E4A3}" type="slidenum">
              <a:rPr lang="en-US"/>
              <a:pPr>
                <a:defRPr/>
              </a:pPr>
              <a:t>‹#›</a:t>
            </a:fld>
            <a:endParaRPr lang="en-US"/>
          </a:p>
        </p:txBody>
      </p:sp>
    </p:spTree>
    <p:extLst>
      <p:ext uri="{BB962C8B-B14F-4D97-AF65-F5344CB8AC3E}">
        <p14:creationId xmlns:p14="http://schemas.microsoft.com/office/powerpoint/2010/main" val="40641556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30391828"/>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46561611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627955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682439271"/>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183621997"/>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67845240"/>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922450046"/>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781251295"/>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043627023"/>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061107285"/>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0663023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786480396"/>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pPr>
                <a:defRPr/>
              </a:pPr>
              <a:t>‹#›</a:t>
            </a:fld>
            <a:endParaRPr lang="en-US"/>
          </a:p>
        </p:txBody>
      </p:sp>
    </p:spTree>
    <p:extLst>
      <p:ext uri="{BB962C8B-B14F-4D97-AF65-F5344CB8AC3E}">
        <p14:creationId xmlns:p14="http://schemas.microsoft.com/office/powerpoint/2010/main" val="2260115447"/>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107101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pPr>
                <a:defRPr/>
              </a:pPr>
              <a:t>‹#›</a:t>
            </a:fld>
            <a:endParaRPr lang="en-US"/>
          </a:p>
        </p:txBody>
      </p:sp>
    </p:spTree>
    <p:extLst>
      <p:ext uri="{BB962C8B-B14F-4D97-AF65-F5344CB8AC3E}">
        <p14:creationId xmlns:p14="http://schemas.microsoft.com/office/powerpoint/2010/main" val="2679258159"/>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pPr>
                <a:defRPr/>
              </a:pPr>
              <a:t>‹#›</a:t>
            </a:fld>
            <a:endParaRPr lang="en-US"/>
          </a:p>
        </p:txBody>
      </p:sp>
    </p:spTree>
    <p:extLst>
      <p:ext uri="{BB962C8B-B14F-4D97-AF65-F5344CB8AC3E}">
        <p14:creationId xmlns:p14="http://schemas.microsoft.com/office/powerpoint/2010/main" val="1034813775"/>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pPr>
                <a:defRPr/>
              </a:pPr>
              <a:t>‹#›</a:t>
            </a:fld>
            <a:endParaRPr lang="en-US"/>
          </a:p>
        </p:txBody>
      </p:sp>
    </p:spTree>
    <p:extLst>
      <p:ext uri="{BB962C8B-B14F-4D97-AF65-F5344CB8AC3E}">
        <p14:creationId xmlns:p14="http://schemas.microsoft.com/office/powerpoint/2010/main" val="3015007999"/>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pPr>
                <a:defRPr/>
              </a:pPr>
              <a:t>‹#›</a:t>
            </a:fld>
            <a:endParaRPr lang="en-US"/>
          </a:p>
        </p:txBody>
      </p:sp>
    </p:spTree>
    <p:extLst>
      <p:ext uri="{BB962C8B-B14F-4D97-AF65-F5344CB8AC3E}">
        <p14:creationId xmlns:p14="http://schemas.microsoft.com/office/powerpoint/2010/main" val="4040871898"/>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pPr>
                <a:defRPr/>
              </a:pPr>
              <a:t>‹#›</a:t>
            </a:fld>
            <a:endParaRPr lang="en-US"/>
          </a:p>
        </p:txBody>
      </p:sp>
    </p:spTree>
    <p:extLst>
      <p:ext uri="{BB962C8B-B14F-4D97-AF65-F5344CB8AC3E}">
        <p14:creationId xmlns:p14="http://schemas.microsoft.com/office/powerpoint/2010/main" val="1812192732"/>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pPr>
                <a:defRPr/>
              </a:pPr>
              <a:t>‹#›</a:t>
            </a:fld>
            <a:endParaRPr lang="en-US"/>
          </a:p>
        </p:txBody>
      </p:sp>
    </p:spTree>
    <p:extLst>
      <p:ext uri="{BB962C8B-B14F-4D97-AF65-F5344CB8AC3E}">
        <p14:creationId xmlns:p14="http://schemas.microsoft.com/office/powerpoint/2010/main" val="1975568707"/>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pPr>
                <a:defRPr/>
              </a:pPr>
              <a:t>‹#›</a:t>
            </a:fld>
            <a:endParaRPr lang="en-US"/>
          </a:p>
        </p:txBody>
      </p:sp>
    </p:spTree>
    <p:extLst>
      <p:ext uri="{BB962C8B-B14F-4D97-AF65-F5344CB8AC3E}">
        <p14:creationId xmlns:p14="http://schemas.microsoft.com/office/powerpoint/2010/main" val="2551018962"/>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pPr>
                <a:defRPr/>
              </a:pPr>
              <a:t>‹#›</a:t>
            </a:fld>
            <a:endParaRPr lang="en-US"/>
          </a:p>
        </p:txBody>
      </p:sp>
    </p:spTree>
    <p:extLst>
      <p:ext uri="{BB962C8B-B14F-4D97-AF65-F5344CB8AC3E}">
        <p14:creationId xmlns:p14="http://schemas.microsoft.com/office/powerpoint/2010/main" val="1073658574"/>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pPr>
                <a:defRPr/>
              </a:pPr>
              <a:t>‹#›</a:t>
            </a:fld>
            <a:endParaRPr lang="en-US"/>
          </a:p>
        </p:txBody>
      </p:sp>
    </p:spTree>
    <p:extLst>
      <p:ext uri="{BB962C8B-B14F-4D97-AF65-F5344CB8AC3E}">
        <p14:creationId xmlns:p14="http://schemas.microsoft.com/office/powerpoint/2010/main" val="803290717"/>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pPr>
                <a:defRPr/>
              </a:pPr>
              <a:t>‹#›</a:t>
            </a:fld>
            <a:endParaRPr lang="en-US"/>
          </a:p>
        </p:txBody>
      </p:sp>
    </p:spTree>
    <p:extLst>
      <p:ext uri="{BB962C8B-B14F-4D97-AF65-F5344CB8AC3E}">
        <p14:creationId xmlns:p14="http://schemas.microsoft.com/office/powerpoint/2010/main" val="2049103290"/>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995311"/>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pPr/>
              <a:t>9/22/22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6476467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9/22/22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414988823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pPr/>
              <a:t>9/22/22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98891370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pPr/>
              <a:t>9/22/22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76553565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pPr/>
              <a:t>9/22/22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87767930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pPr/>
              <a:t>9/22/22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98665566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pPr/>
              <a:t>9/22/22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9744786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9/22/22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25489016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9/22/22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6582855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9/22/22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566334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59212167"/>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9/22/22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4777407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3689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64DF17-42B5-D44F-82B1-EA491642C160}" type="slidenum">
              <a:rPr lang="en-US"/>
              <a:pPr>
                <a:defRPr/>
              </a:pPr>
              <a:t>‹#›</a:t>
            </a:fld>
            <a:endParaRPr lang="en-US"/>
          </a:p>
        </p:txBody>
      </p:sp>
    </p:spTree>
    <p:extLst>
      <p:ext uri="{BB962C8B-B14F-4D97-AF65-F5344CB8AC3E}">
        <p14:creationId xmlns:p14="http://schemas.microsoft.com/office/powerpoint/2010/main" val="178064356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B9E3E5-EDA9-5349-9022-66FAABDECAAF}" type="slidenum">
              <a:rPr lang="en-US"/>
              <a:pPr>
                <a:defRPr/>
              </a:pPr>
              <a:t>‹#›</a:t>
            </a:fld>
            <a:endParaRPr lang="en-US"/>
          </a:p>
        </p:txBody>
      </p:sp>
    </p:spTree>
    <p:extLst>
      <p:ext uri="{BB962C8B-B14F-4D97-AF65-F5344CB8AC3E}">
        <p14:creationId xmlns:p14="http://schemas.microsoft.com/office/powerpoint/2010/main" val="12597135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FF98DB-8959-4140-8CF6-CB719722333A}" type="slidenum">
              <a:rPr lang="en-US"/>
              <a:pPr>
                <a:defRPr/>
              </a:pPr>
              <a:t>‹#›</a:t>
            </a:fld>
            <a:endParaRPr lang="en-US"/>
          </a:p>
        </p:txBody>
      </p:sp>
    </p:spTree>
    <p:extLst>
      <p:ext uri="{BB962C8B-B14F-4D97-AF65-F5344CB8AC3E}">
        <p14:creationId xmlns:p14="http://schemas.microsoft.com/office/powerpoint/2010/main" val="11498111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FDA00A-532E-0E4E-8215-3F2C438DC15A}" type="slidenum">
              <a:rPr lang="en-US"/>
              <a:pPr>
                <a:defRPr/>
              </a:pPr>
              <a:t>‹#›</a:t>
            </a:fld>
            <a:endParaRPr lang="en-US"/>
          </a:p>
        </p:txBody>
      </p:sp>
    </p:spTree>
    <p:extLst>
      <p:ext uri="{BB962C8B-B14F-4D97-AF65-F5344CB8AC3E}">
        <p14:creationId xmlns:p14="http://schemas.microsoft.com/office/powerpoint/2010/main" val="427541228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93B7EF-76D3-E846-A348-7F3CA5294BF2}" type="slidenum">
              <a:rPr lang="en-US"/>
              <a:pPr>
                <a:defRPr/>
              </a:pPr>
              <a:t>‹#›</a:t>
            </a:fld>
            <a:endParaRPr lang="en-US"/>
          </a:p>
        </p:txBody>
      </p:sp>
    </p:spTree>
    <p:extLst>
      <p:ext uri="{BB962C8B-B14F-4D97-AF65-F5344CB8AC3E}">
        <p14:creationId xmlns:p14="http://schemas.microsoft.com/office/powerpoint/2010/main" val="330222207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AD6521-9362-5D49-AA2E-E28E26A2F380}" type="slidenum">
              <a:rPr lang="en-US"/>
              <a:pPr>
                <a:defRPr/>
              </a:pPr>
              <a:t>‹#›</a:t>
            </a:fld>
            <a:endParaRPr lang="en-US"/>
          </a:p>
        </p:txBody>
      </p:sp>
    </p:spTree>
    <p:extLst>
      <p:ext uri="{BB962C8B-B14F-4D97-AF65-F5344CB8AC3E}">
        <p14:creationId xmlns:p14="http://schemas.microsoft.com/office/powerpoint/2010/main" val="326594748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5D8022-4C0C-FC44-A42F-CA4C85301EBF}" type="slidenum">
              <a:rPr lang="en-US"/>
              <a:pPr>
                <a:defRPr/>
              </a:pPr>
              <a:t>‹#›</a:t>
            </a:fld>
            <a:endParaRPr lang="en-US"/>
          </a:p>
        </p:txBody>
      </p:sp>
    </p:spTree>
    <p:extLst>
      <p:ext uri="{BB962C8B-B14F-4D97-AF65-F5344CB8AC3E}">
        <p14:creationId xmlns:p14="http://schemas.microsoft.com/office/powerpoint/2010/main" val="14442417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FF7AC1-2D4B-464B-96E6-1985E9EC82F4}" type="slidenum">
              <a:rPr lang="en-US"/>
              <a:pPr>
                <a:defRPr/>
              </a:pPr>
              <a:t>‹#›</a:t>
            </a:fld>
            <a:endParaRPr lang="en-US"/>
          </a:p>
        </p:txBody>
      </p:sp>
    </p:spTree>
    <p:extLst>
      <p:ext uri="{BB962C8B-B14F-4D97-AF65-F5344CB8AC3E}">
        <p14:creationId xmlns:p14="http://schemas.microsoft.com/office/powerpoint/2010/main" val="2497103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D3DBA71-BF59-DC48-83E5-1FC18E20C4D0}" type="slidenum">
              <a:rPr lang="en-US"/>
              <a:pPr>
                <a:defRPr/>
              </a:pPr>
              <a:t>‹#›</a:t>
            </a:fld>
            <a:endParaRPr lang="en-US"/>
          </a:p>
        </p:txBody>
      </p:sp>
    </p:spTree>
    <p:extLst>
      <p:ext uri="{BB962C8B-B14F-4D97-AF65-F5344CB8AC3E}">
        <p14:creationId xmlns:p14="http://schemas.microsoft.com/office/powerpoint/2010/main" val="1475809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060823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2B49EB-D1D4-4D4F-9A26-1949208A2475}" type="slidenum">
              <a:rPr lang="en-US"/>
              <a:pPr>
                <a:defRPr/>
              </a:pPr>
              <a:t>‹#›</a:t>
            </a:fld>
            <a:endParaRPr lang="en-US"/>
          </a:p>
        </p:txBody>
      </p:sp>
    </p:spTree>
    <p:extLst>
      <p:ext uri="{BB962C8B-B14F-4D97-AF65-F5344CB8AC3E}">
        <p14:creationId xmlns:p14="http://schemas.microsoft.com/office/powerpoint/2010/main" val="250530089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024DE9-4851-284A-8F1E-7AFE30199CAD}" type="slidenum">
              <a:rPr lang="en-US"/>
              <a:pPr>
                <a:defRPr/>
              </a:pPr>
              <a:t>‹#›</a:t>
            </a:fld>
            <a:endParaRPr lang="en-US"/>
          </a:p>
        </p:txBody>
      </p:sp>
    </p:spTree>
    <p:extLst>
      <p:ext uri="{BB962C8B-B14F-4D97-AF65-F5344CB8AC3E}">
        <p14:creationId xmlns:p14="http://schemas.microsoft.com/office/powerpoint/2010/main" val="3553676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4B930B-1EB3-2A4D-A420-8BBAC38B4753}" type="slidenum">
              <a:rPr lang="en-US"/>
              <a:pPr>
                <a:defRPr/>
              </a:pPr>
              <a:t>‹#›</a:t>
            </a:fld>
            <a:endParaRPr lang="en-US"/>
          </a:p>
        </p:txBody>
      </p:sp>
    </p:spTree>
    <p:extLst>
      <p:ext uri="{BB962C8B-B14F-4D97-AF65-F5344CB8AC3E}">
        <p14:creationId xmlns:p14="http://schemas.microsoft.com/office/powerpoint/2010/main" val="3617245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03926216"/>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9250998"/>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06038608"/>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9708957"/>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426546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2399746"/>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25654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1901374"/>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629237"/>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24415191"/>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407319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797385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07545600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76424933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2276821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85038947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65527366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944410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81203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02347170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02075498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74392094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59159651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50543673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EDA273-64C0-3345-B9C2-AB4E42FCC6C7}" type="slidenum">
              <a:rPr lang="en-US"/>
              <a:pPr>
                <a:defRPr/>
              </a:pPr>
              <a:t>‹#›</a:t>
            </a:fld>
            <a:endParaRPr lang="en-US"/>
          </a:p>
        </p:txBody>
      </p:sp>
    </p:spTree>
    <p:extLst>
      <p:ext uri="{BB962C8B-B14F-4D97-AF65-F5344CB8AC3E}">
        <p14:creationId xmlns:p14="http://schemas.microsoft.com/office/powerpoint/2010/main" val="1260758630"/>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E513C4-C357-1E44-9771-50ABBE25167D}" type="slidenum">
              <a:rPr lang="en-US"/>
              <a:pPr>
                <a:defRPr/>
              </a:pPr>
              <a:t>‹#›</a:t>
            </a:fld>
            <a:endParaRPr lang="en-US"/>
          </a:p>
        </p:txBody>
      </p:sp>
    </p:spTree>
    <p:extLst>
      <p:ext uri="{BB962C8B-B14F-4D97-AF65-F5344CB8AC3E}">
        <p14:creationId xmlns:p14="http://schemas.microsoft.com/office/powerpoint/2010/main" val="3696358412"/>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ACB31-38D9-D549-9839-9EB3C2F1E65E}" type="slidenum">
              <a:rPr lang="en-US"/>
              <a:pPr>
                <a:defRPr/>
              </a:pPr>
              <a:t>‹#›</a:t>
            </a:fld>
            <a:endParaRPr lang="en-US"/>
          </a:p>
        </p:txBody>
      </p:sp>
    </p:spTree>
    <p:extLst>
      <p:ext uri="{BB962C8B-B14F-4D97-AF65-F5344CB8AC3E}">
        <p14:creationId xmlns:p14="http://schemas.microsoft.com/office/powerpoint/2010/main" val="156136067"/>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DD14DE-0CC1-0C47-B3FD-D2269FAA9E50}" type="slidenum">
              <a:rPr lang="en-US"/>
              <a:pPr>
                <a:defRPr/>
              </a:pPr>
              <a:t>‹#›</a:t>
            </a:fld>
            <a:endParaRPr lang="en-US"/>
          </a:p>
        </p:txBody>
      </p:sp>
    </p:spTree>
    <p:extLst>
      <p:ext uri="{BB962C8B-B14F-4D97-AF65-F5344CB8AC3E}">
        <p14:creationId xmlns:p14="http://schemas.microsoft.com/office/powerpoint/2010/main" val="1862412689"/>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17A53F-A42C-4A4E-8A65-7486E287B245}" type="slidenum">
              <a:rPr lang="en-US"/>
              <a:pPr>
                <a:defRPr/>
              </a:pPr>
              <a:t>‹#›</a:t>
            </a:fld>
            <a:endParaRPr lang="en-US"/>
          </a:p>
        </p:txBody>
      </p:sp>
    </p:spTree>
    <p:extLst>
      <p:ext uri="{BB962C8B-B14F-4D97-AF65-F5344CB8AC3E}">
        <p14:creationId xmlns:p14="http://schemas.microsoft.com/office/powerpoint/2010/main" val="124637183"/>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B9EF10-004E-AC44-89E9-A7E2BD996F36}" type="slidenum">
              <a:rPr lang="en-US"/>
              <a:pPr>
                <a:defRPr/>
              </a:pPr>
              <a:t>‹#›</a:t>
            </a:fld>
            <a:endParaRPr lang="en-US"/>
          </a:p>
        </p:txBody>
      </p:sp>
    </p:spTree>
    <p:extLst>
      <p:ext uri="{BB962C8B-B14F-4D97-AF65-F5344CB8AC3E}">
        <p14:creationId xmlns:p14="http://schemas.microsoft.com/office/powerpoint/2010/main" val="3038622034"/>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C41A77-2749-EC48-AFDA-79CB5A3B530A}" type="slidenum">
              <a:rPr lang="en-US"/>
              <a:pPr>
                <a:defRPr/>
              </a:pPr>
              <a:t>‹#›</a:t>
            </a:fld>
            <a:endParaRPr lang="en-US"/>
          </a:p>
        </p:txBody>
      </p:sp>
    </p:spTree>
    <p:extLst>
      <p:ext uri="{BB962C8B-B14F-4D97-AF65-F5344CB8AC3E}">
        <p14:creationId xmlns:p14="http://schemas.microsoft.com/office/powerpoint/2010/main" val="3855745378"/>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54209B-BC9D-8B45-90E4-BA12E5CF6920}" type="slidenum">
              <a:rPr lang="en-US"/>
              <a:pPr>
                <a:defRPr/>
              </a:pPr>
              <a:t>‹#›</a:t>
            </a:fld>
            <a:endParaRPr lang="en-US"/>
          </a:p>
        </p:txBody>
      </p:sp>
    </p:spTree>
    <p:extLst>
      <p:ext uri="{BB962C8B-B14F-4D97-AF65-F5344CB8AC3E}">
        <p14:creationId xmlns:p14="http://schemas.microsoft.com/office/powerpoint/2010/main" val="1139952957"/>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ADAADA-8965-6E42-9967-DFAB4668B474}" type="slidenum">
              <a:rPr lang="en-US"/>
              <a:pPr>
                <a:defRPr/>
              </a:pPr>
              <a:t>‹#›</a:t>
            </a:fld>
            <a:endParaRPr lang="en-US"/>
          </a:p>
        </p:txBody>
      </p:sp>
    </p:spTree>
    <p:extLst>
      <p:ext uri="{BB962C8B-B14F-4D97-AF65-F5344CB8AC3E}">
        <p14:creationId xmlns:p14="http://schemas.microsoft.com/office/powerpoint/2010/main" val="3319933777"/>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10C7D1-0334-4E41-B69B-D86AA20DA9F3}" type="slidenum">
              <a:rPr lang="en-US"/>
              <a:pPr>
                <a:defRPr/>
              </a:pPr>
              <a:t>‹#›</a:t>
            </a:fld>
            <a:endParaRPr lang="en-US"/>
          </a:p>
        </p:txBody>
      </p:sp>
    </p:spTree>
    <p:extLst>
      <p:ext uri="{BB962C8B-B14F-4D97-AF65-F5344CB8AC3E}">
        <p14:creationId xmlns:p14="http://schemas.microsoft.com/office/powerpoint/2010/main" val="1698545272"/>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34111-E32D-8847-9904-3642B1BA8E88}" type="slidenum">
              <a:rPr lang="en-US"/>
              <a:pPr>
                <a:defRPr/>
              </a:pPr>
              <a:t>‹#›</a:t>
            </a:fld>
            <a:endParaRPr lang="en-US"/>
          </a:p>
        </p:txBody>
      </p:sp>
    </p:spTree>
    <p:extLst>
      <p:ext uri="{BB962C8B-B14F-4D97-AF65-F5344CB8AC3E}">
        <p14:creationId xmlns:p14="http://schemas.microsoft.com/office/powerpoint/2010/main" val="3836256395"/>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203EC-3DEF-7041-8D16-94F9388BBD6F}" type="slidenum">
              <a:rPr lang="en-US"/>
              <a:pPr>
                <a:defRPr/>
              </a:pPr>
              <a:t>‹#›</a:t>
            </a:fld>
            <a:endParaRPr lang="en-US"/>
          </a:p>
        </p:txBody>
      </p:sp>
    </p:spTree>
    <p:extLst>
      <p:ext uri="{BB962C8B-B14F-4D97-AF65-F5344CB8AC3E}">
        <p14:creationId xmlns:p14="http://schemas.microsoft.com/office/powerpoint/2010/main" val="1870933405"/>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0F63A-159F-4C40-9C40-697549D38DAF}" type="slidenum">
              <a:rPr lang="en-US"/>
              <a:pPr>
                <a:defRPr/>
              </a:pPr>
              <a:t>‹#›</a:t>
            </a:fld>
            <a:endParaRPr lang="en-US"/>
          </a:p>
        </p:txBody>
      </p:sp>
    </p:spTree>
    <p:extLst>
      <p:ext uri="{BB962C8B-B14F-4D97-AF65-F5344CB8AC3E}">
        <p14:creationId xmlns:p14="http://schemas.microsoft.com/office/powerpoint/2010/main" val="965094625"/>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084BE5-B507-BE41-8F40-B2C2BA8F692F}" type="slidenum">
              <a:rPr lang="en-US"/>
              <a:pPr>
                <a:defRPr/>
              </a:pPr>
              <a:t>‹#›</a:t>
            </a:fld>
            <a:endParaRPr lang="en-US"/>
          </a:p>
        </p:txBody>
      </p:sp>
    </p:spTree>
    <p:extLst>
      <p:ext uri="{BB962C8B-B14F-4D97-AF65-F5344CB8AC3E}">
        <p14:creationId xmlns:p14="http://schemas.microsoft.com/office/powerpoint/2010/main" val="2338792840"/>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66D836-2CB0-504D-B4E6-5022E1F2552F}" type="slidenum">
              <a:rPr lang="en-US"/>
              <a:pPr>
                <a:defRPr/>
              </a:pPr>
              <a:t>‹#›</a:t>
            </a:fld>
            <a:endParaRPr lang="en-US"/>
          </a:p>
        </p:txBody>
      </p:sp>
    </p:spTree>
    <p:extLst>
      <p:ext uri="{BB962C8B-B14F-4D97-AF65-F5344CB8AC3E}">
        <p14:creationId xmlns:p14="http://schemas.microsoft.com/office/powerpoint/2010/main" val="757311338"/>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237552-8595-E04D-B85A-DBE89FABB331}" type="slidenum">
              <a:rPr lang="en-US"/>
              <a:pPr>
                <a:defRPr/>
              </a:pPr>
              <a:t>‹#›</a:t>
            </a:fld>
            <a:endParaRPr lang="en-US"/>
          </a:p>
        </p:txBody>
      </p:sp>
    </p:spTree>
    <p:extLst>
      <p:ext uri="{BB962C8B-B14F-4D97-AF65-F5344CB8AC3E}">
        <p14:creationId xmlns:p14="http://schemas.microsoft.com/office/powerpoint/2010/main" val="2946864277"/>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7BD87EC-908C-AA42-B3D9-62F8DD1BB63A}" type="slidenum">
              <a:rPr lang="en-US"/>
              <a:pPr>
                <a:defRPr/>
              </a:pPr>
              <a:t>‹#›</a:t>
            </a:fld>
            <a:endParaRPr lang="en-US"/>
          </a:p>
        </p:txBody>
      </p:sp>
    </p:spTree>
    <p:extLst>
      <p:ext uri="{BB962C8B-B14F-4D97-AF65-F5344CB8AC3E}">
        <p14:creationId xmlns:p14="http://schemas.microsoft.com/office/powerpoint/2010/main" val="3194207970"/>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6F4E0E6-719F-7449-A7EE-78504A55E1D9}" type="slidenum">
              <a:rPr lang="en-US"/>
              <a:pPr>
                <a:defRPr/>
              </a:pPr>
              <a:t>‹#›</a:t>
            </a:fld>
            <a:endParaRPr lang="en-US"/>
          </a:p>
        </p:txBody>
      </p:sp>
    </p:spTree>
    <p:extLst>
      <p:ext uri="{BB962C8B-B14F-4D97-AF65-F5344CB8AC3E}">
        <p14:creationId xmlns:p14="http://schemas.microsoft.com/office/powerpoint/2010/main" val="1030123245"/>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2689D9D-16DD-724C-9148-E87426AB28BD}" type="slidenum">
              <a:rPr lang="en-US"/>
              <a:pPr>
                <a:defRPr/>
              </a:pPr>
              <a:t>‹#›</a:t>
            </a:fld>
            <a:endParaRPr lang="en-US"/>
          </a:p>
        </p:txBody>
      </p:sp>
    </p:spTree>
    <p:extLst>
      <p:ext uri="{BB962C8B-B14F-4D97-AF65-F5344CB8AC3E}">
        <p14:creationId xmlns:p14="http://schemas.microsoft.com/office/powerpoint/2010/main" val="4144130645"/>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A3F7AD3-705E-2342-A2B1-DF73EBB88395}" type="slidenum">
              <a:rPr lang="en-US"/>
              <a:pPr>
                <a:defRPr/>
              </a:pPr>
              <a:t>‹#›</a:t>
            </a:fld>
            <a:endParaRPr lang="en-US"/>
          </a:p>
        </p:txBody>
      </p:sp>
    </p:spTree>
    <p:extLst>
      <p:ext uri="{BB962C8B-B14F-4D97-AF65-F5344CB8AC3E}">
        <p14:creationId xmlns:p14="http://schemas.microsoft.com/office/powerpoint/2010/main" val="4150712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CDAAC9-ABE1-434C-986C-DDD95EB25F1D}" type="slidenum">
              <a:rPr lang="en-US"/>
              <a:pPr>
                <a:defRPr/>
              </a:pPr>
              <a:t>‹#›</a:t>
            </a:fld>
            <a:endParaRPr lang="en-US"/>
          </a:p>
        </p:txBody>
      </p:sp>
    </p:spTree>
    <p:extLst>
      <p:ext uri="{BB962C8B-B14F-4D97-AF65-F5344CB8AC3E}">
        <p14:creationId xmlns:p14="http://schemas.microsoft.com/office/powerpoint/2010/main" val="4075332958"/>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94BE2C-FF6C-334A-8DFE-F372B7EE30A5}" type="slidenum">
              <a:rPr lang="en-US"/>
              <a:pPr>
                <a:defRPr/>
              </a:pPr>
              <a:t>‹#›</a:t>
            </a:fld>
            <a:endParaRPr lang="en-US"/>
          </a:p>
        </p:txBody>
      </p:sp>
    </p:spTree>
    <p:extLst>
      <p:ext uri="{BB962C8B-B14F-4D97-AF65-F5344CB8AC3E}">
        <p14:creationId xmlns:p14="http://schemas.microsoft.com/office/powerpoint/2010/main" val="2067230120"/>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152D81-3764-1148-B86B-45CA0F7247DC}" type="slidenum">
              <a:rPr lang="en-US"/>
              <a:pPr>
                <a:defRPr/>
              </a:pPr>
              <a:t>‹#›</a:t>
            </a:fld>
            <a:endParaRPr lang="en-US"/>
          </a:p>
        </p:txBody>
      </p:sp>
    </p:spTree>
    <p:extLst>
      <p:ext uri="{BB962C8B-B14F-4D97-AF65-F5344CB8AC3E}">
        <p14:creationId xmlns:p14="http://schemas.microsoft.com/office/powerpoint/2010/main" val="2838649119"/>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B6B7DB-4EA6-9848-874D-A0944F0416FD}" type="slidenum">
              <a:rPr lang="en-US"/>
              <a:pPr>
                <a:defRPr/>
              </a:pPr>
              <a:t>‹#›</a:t>
            </a:fld>
            <a:endParaRPr lang="en-US"/>
          </a:p>
        </p:txBody>
      </p:sp>
    </p:spTree>
    <p:extLst>
      <p:ext uri="{BB962C8B-B14F-4D97-AF65-F5344CB8AC3E}">
        <p14:creationId xmlns:p14="http://schemas.microsoft.com/office/powerpoint/2010/main" val="233362404"/>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146F3A9E-EB29-0E47-B3FF-5C0A775779C7}" type="slidenum">
              <a:rPr lang="en-US"/>
              <a:pPr>
                <a:defRPr/>
              </a:pPr>
              <a:t>‹#›</a:t>
            </a:fld>
            <a:endParaRPr lang="en-US"/>
          </a:p>
        </p:txBody>
      </p:sp>
    </p:spTree>
    <p:extLst>
      <p:ext uri="{BB962C8B-B14F-4D97-AF65-F5344CB8AC3E}">
        <p14:creationId xmlns:p14="http://schemas.microsoft.com/office/powerpoint/2010/main" val="5046499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44FCF95-2858-0042-BCCC-1C9125B88A92}" type="slidenum">
              <a:rPr lang="en-US"/>
              <a:pPr>
                <a:defRPr/>
              </a:pPr>
              <a:t>‹#›</a:t>
            </a:fld>
            <a:endParaRPr lang="en-US"/>
          </a:p>
        </p:txBody>
      </p:sp>
    </p:spTree>
    <p:extLst>
      <p:ext uri="{BB962C8B-B14F-4D97-AF65-F5344CB8AC3E}">
        <p14:creationId xmlns:p14="http://schemas.microsoft.com/office/powerpoint/2010/main" val="1845699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444B8966-48B9-3449-A4FB-811AEEC64666}" type="slidenum">
              <a:rPr lang="en-US"/>
              <a:pPr>
                <a:defRPr/>
              </a:pPr>
              <a:t>‹#›</a:t>
            </a:fld>
            <a:endParaRPr lang="en-US"/>
          </a:p>
        </p:txBody>
      </p:sp>
    </p:spTree>
    <p:extLst>
      <p:ext uri="{BB962C8B-B14F-4D97-AF65-F5344CB8AC3E}">
        <p14:creationId xmlns:p14="http://schemas.microsoft.com/office/powerpoint/2010/main" val="1240653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09E24A0-52B2-F344-B182-3A819AAD2044}" type="slidenum">
              <a:rPr lang="en-US"/>
              <a:pPr>
                <a:defRPr/>
              </a:pPr>
              <a:t>‹#›</a:t>
            </a:fld>
            <a:endParaRPr lang="en-US"/>
          </a:p>
        </p:txBody>
      </p:sp>
    </p:spTree>
    <p:extLst>
      <p:ext uri="{BB962C8B-B14F-4D97-AF65-F5344CB8AC3E}">
        <p14:creationId xmlns:p14="http://schemas.microsoft.com/office/powerpoint/2010/main" val="20238664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FAD92047-F456-D143-859D-1B7652DE9FB3}" type="slidenum">
              <a:rPr lang="en-US"/>
              <a:pPr>
                <a:defRPr/>
              </a:pPr>
              <a:t>‹#›</a:t>
            </a:fld>
            <a:endParaRPr lang="en-US"/>
          </a:p>
        </p:txBody>
      </p:sp>
    </p:spTree>
    <p:extLst>
      <p:ext uri="{BB962C8B-B14F-4D97-AF65-F5344CB8AC3E}">
        <p14:creationId xmlns:p14="http://schemas.microsoft.com/office/powerpoint/2010/main" val="26331705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35FE5021-8E4C-9948-9481-F8C7543D85B2}" type="slidenum">
              <a:rPr lang="en-US"/>
              <a:pPr>
                <a:defRPr/>
              </a:pPr>
              <a:t>‹#›</a:t>
            </a:fld>
            <a:endParaRPr lang="en-US"/>
          </a:p>
        </p:txBody>
      </p:sp>
    </p:spTree>
    <p:extLst>
      <p:ext uri="{BB962C8B-B14F-4D97-AF65-F5344CB8AC3E}">
        <p14:creationId xmlns:p14="http://schemas.microsoft.com/office/powerpoint/2010/main" val="1434802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11ABA205-AB25-0F4F-8FD0-28C2FB850E45}" type="slidenum">
              <a:rPr lang="en-US"/>
              <a:pPr>
                <a:defRPr/>
              </a:pPr>
              <a:t>‹#›</a:t>
            </a:fld>
            <a:endParaRPr lang="en-US"/>
          </a:p>
        </p:txBody>
      </p:sp>
    </p:spTree>
    <p:extLst>
      <p:ext uri="{BB962C8B-B14F-4D97-AF65-F5344CB8AC3E}">
        <p14:creationId xmlns:p14="http://schemas.microsoft.com/office/powerpoint/2010/main" val="4101012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FBEA56C7-820F-FD4A-B7C5-98FC7CAFE626}" type="slidenum">
              <a:rPr lang="en-US"/>
              <a:pPr>
                <a:defRPr/>
              </a:pPr>
              <a:t>‹#›</a:t>
            </a:fld>
            <a:endParaRPr lang="en-US"/>
          </a:p>
        </p:txBody>
      </p:sp>
    </p:spTree>
    <p:extLst>
      <p:ext uri="{BB962C8B-B14F-4D97-AF65-F5344CB8AC3E}">
        <p14:creationId xmlns:p14="http://schemas.microsoft.com/office/powerpoint/2010/main" val="41854914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20BA6F82-D136-8946-8C7F-7A583C3EF4BA}" type="slidenum">
              <a:rPr lang="en-US"/>
              <a:pPr>
                <a:defRPr/>
              </a:pPr>
              <a:t>‹#›</a:t>
            </a:fld>
            <a:endParaRPr lang="en-US"/>
          </a:p>
        </p:txBody>
      </p:sp>
    </p:spTree>
    <p:extLst>
      <p:ext uri="{BB962C8B-B14F-4D97-AF65-F5344CB8AC3E}">
        <p14:creationId xmlns:p14="http://schemas.microsoft.com/office/powerpoint/2010/main" val="15375884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FBE02BDF-87CB-4043-A80E-7910B5BC0E4B}" type="slidenum">
              <a:rPr lang="en-US"/>
              <a:pPr>
                <a:defRPr/>
              </a:pPr>
              <a:t>‹#›</a:t>
            </a:fld>
            <a:endParaRPr lang="en-US"/>
          </a:p>
        </p:txBody>
      </p:sp>
    </p:spTree>
    <p:extLst>
      <p:ext uri="{BB962C8B-B14F-4D97-AF65-F5344CB8AC3E}">
        <p14:creationId xmlns:p14="http://schemas.microsoft.com/office/powerpoint/2010/main" val="15935116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B8F2ED3-F5D8-BF40-8227-7E9501CF1599}" type="slidenum">
              <a:rPr lang="en-US"/>
              <a:pPr>
                <a:defRPr/>
              </a:pPr>
              <a:t>‹#›</a:t>
            </a:fld>
            <a:endParaRPr lang="en-US"/>
          </a:p>
        </p:txBody>
      </p:sp>
    </p:spTree>
    <p:extLst>
      <p:ext uri="{BB962C8B-B14F-4D97-AF65-F5344CB8AC3E}">
        <p14:creationId xmlns:p14="http://schemas.microsoft.com/office/powerpoint/2010/main" val="18635438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5AAE4FC-BC6B-124E-8DC0-94DE300A090E}" type="slidenum">
              <a:rPr lang="en-US"/>
              <a:pPr>
                <a:defRPr/>
              </a:pPr>
              <a:t>‹#›</a:t>
            </a:fld>
            <a:endParaRPr lang="en-US"/>
          </a:p>
        </p:txBody>
      </p:sp>
    </p:spTree>
    <p:extLst>
      <p:ext uri="{BB962C8B-B14F-4D97-AF65-F5344CB8AC3E}">
        <p14:creationId xmlns:p14="http://schemas.microsoft.com/office/powerpoint/2010/main" val="9635284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1901E70-8CC6-DF48-A153-3C7AB6D0E3C3}" type="slidenum">
              <a:rPr lang="en-US"/>
              <a:pPr>
                <a:defRPr/>
              </a:pPr>
              <a:t>‹#›</a:t>
            </a:fld>
            <a:endParaRPr lang="en-US"/>
          </a:p>
        </p:txBody>
      </p:sp>
    </p:spTree>
    <p:extLst>
      <p:ext uri="{BB962C8B-B14F-4D97-AF65-F5344CB8AC3E}">
        <p14:creationId xmlns:p14="http://schemas.microsoft.com/office/powerpoint/2010/main" val="23039852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824E6F-ABC2-3240-9EED-5542E6C3323F}" type="slidenum">
              <a:rPr lang="en-US"/>
              <a:pPr>
                <a:defRPr/>
              </a:pPr>
              <a:t>‹#›</a:t>
            </a:fld>
            <a:endParaRPr lang="en-US"/>
          </a:p>
        </p:txBody>
      </p:sp>
    </p:spTree>
    <p:extLst>
      <p:ext uri="{BB962C8B-B14F-4D97-AF65-F5344CB8AC3E}">
        <p14:creationId xmlns:p14="http://schemas.microsoft.com/office/powerpoint/2010/main" val="805610785"/>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257CB5-4CAE-B141-AB47-F6028B37B446}" type="slidenum">
              <a:rPr lang="en-US"/>
              <a:pPr>
                <a:defRPr/>
              </a:pPr>
              <a:t>‹#›</a:t>
            </a:fld>
            <a:endParaRPr lang="en-US"/>
          </a:p>
        </p:txBody>
      </p:sp>
    </p:spTree>
    <p:extLst>
      <p:ext uri="{BB962C8B-B14F-4D97-AF65-F5344CB8AC3E}">
        <p14:creationId xmlns:p14="http://schemas.microsoft.com/office/powerpoint/2010/main" val="120397921"/>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1628AA-CF55-8F4C-9012-44DF7456074A}" type="slidenum">
              <a:rPr lang="en-US"/>
              <a:pPr>
                <a:defRPr/>
              </a:pPr>
              <a:t>‹#›</a:t>
            </a:fld>
            <a:endParaRPr lang="en-US"/>
          </a:p>
        </p:txBody>
      </p:sp>
    </p:spTree>
    <p:extLst>
      <p:ext uri="{BB962C8B-B14F-4D97-AF65-F5344CB8AC3E}">
        <p14:creationId xmlns:p14="http://schemas.microsoft.com/office/powerpoint/2010/main" val="3776137637"/>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44D60-C108-6146-B1B7-BFBCF5F5E6E9}" type="slidenum">
              <a:rPr lang="en-US"/>
              <a:pPr>
                <a:defRPr/>
              </a:pPr>
              <a:t>‹#›</a:t>
            </a:fld>
            <a:endParaRPr lang="en-US"/>
          </a:p>
        </p:txBody>
      </p:sp>
    </p:spTree>
    <p:extLst>
      <p:ext uri="{BB962C8B-B14F-4D97-AF65-F5344CB8AC3E}">
        <p14:creationId xmlns:p14="http://schemas.microsoft.com/office/powerpoint/2010/main" val="510952350"/>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631B2805-3423-D64E-A755-8F254C15E143}" type="slidenum">
              <a:rPr lang="en-US"/>
              <a:pPr>
                <a:defRPr/>
              </a:pPr>
              <a:t>‹#›</a:t>
            </a:fld>
            <a:endParaRPr lang="en-US"/>
          </a:p>
        </p:txBody>
      </p:sp>
    </p:spTree>
    <p:extLst>
      <p:ext uri="{BB962C8B-B14F-4D97-AF65-F5344CB8AC3E}">
        <p14:creationId xmlns:p14="http://schemas.microsoft.com/office/powerpoint/2010/main" val="9069356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F04D10A-022C-D549-AE08-96E66B500DFA}" type="slidenum">
              <a:rPr lang="en-US"/>
              <a:pPr>
                <a:defRPr/>
              </a:pPr>
              <a:t>‹#›</a:t>
            </a:fld>
            <a:endParaRPr lang="en-US"/>
          </a:p>
        </p:txBody>
      </p:sp>
    </p:spTree>
    <p:extLst>
      <p:ext uri="{BB962C8B-B14F-4D97-AF65-F5344CB8AC3E}">
        <p14:creationId xmlns:p14="http://schemas.microsoft.com/office/powerpoint/2010/main" val="1136151126"/>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A540482-3C05-284E-B72D-9031E1B6B071}" type="slidenum">
              <a:rPr lang="en-US"/>
              <a:pPr>
                <a:defRPr/>
              </a:pPr>
              <a:t>‹#›</a:t>
            </a:fld>
            <a:endParaRPr lang="en-US"/>
          </a:p>
        </p:txBody>
      </p:sp>
    </p:spTree>
    <p:extLst>
      <p:ext uri="{BB962C8B-B14F-4D97-AF65-F5344CB8AC3E}">
        <p14:creationId xmlns:p14="http://schemas.microsoft.com/office/powerpoint/2010/main" val="2615844185"/>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5D27977-DB3A-AE42-947F-15E7B70D9FA3}" type="slidenum">
              <a:rPr lang="en-US"/>
              <a:pPr>
                <a:defRPr/>
              </a:pPr>
              <a:t>‹#›</a:t>
            </a:fld>
            <a:endParaRPr lang="en-US"/>
          </a:p>
        </p:txBody>
      </p:sp>
    </p:spTree>
    <p:extLst>
      <p:ext uri="{BB962C8B-B14F-4D97-AF65-F5344CB8AC3E}">
        <p14:creationId xmlns:p14="http://schemas.microsoft.com/office/powerpoint/2010/main" val="3490112221"/>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5291F6-3B29-6B4E-8C93-D2288C601685}" type="slidenum">
              <a:rPr lang="en-US"/>
              <a:pPr>
                <a:defRPr/>
              </a:pPr>
              <a:t>‹#›</a:t>
            </a:fld>
            <a:endParaRPr lang="en-US"/>
          </a:p>
        </p:txBody>
      </p:sp>
    </p:spTree>
    <p:extLst>
      <p:ext uri="{BB962C8B-B14F-4D97-AF65-F5344CB8AC3E}">
        <p14:creationId xmlns:p14="http://schemas.microsoft.com/office/powerpoint/2010/main" val="3003148674"/>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EF3624-0DCF-3840-85E1-7C94138A4C2F}" type="slidenum">
              <a:rPr lang="en-US"/>
              <a:pPr>
                <a:defRPr/>
              </a:pPr>
              <a:t>‹#›</a:t>
            </a:fld>
            <a:endParaRPr lang="en-US"/>
          </a:p>
        </p:txBody>
      </p:sp>
    </p:spTree>
    <p:extLst>
      <p:ext uri="{BB962C8B-B14F-4D97-AF65-F5344CB8AC3E}">
        <p14:creationId xmlns:p14="http://schemas.microsoft.com/office/powerpoint/2010/main" val="3375693697"/>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78D28-16D3-B54C-BAB1-C2DCA38D2ABB}" type="slidenum">
              <a:rPr lang="en-US"/>
              <a:pPr>
                <a:defRPr/>
              </a:pPr>
              <a:t>‹#›</a:t>
            </a:fld>
            <a:endParaRPr lang="en-US"/>
          </a:p>
        </p:txBody>
      </p:sp>
    </p:spTree>
    <p:extLst>
      <p:ext uri="{BB962C8B-B14F-4D97-AF65-F5344CB8AC3E}">
        <p14:creationId xmlns:p14="http://schemas.microsoft.com/office/powerpoint/2010/main" val="2732584142"/>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D1A504-C854-914C-9439-CE0CF05AB0DA}" type="slidenum">
              <a:rPr lang="en-US"/>
              <a:pPr>
                <a:defRPr/>
              </a:pPr>
              <a:t>‹#›</a:t>
            </a:fld>
            <a:endParaRPr lang="en-US"/>
          </a:p>
        </p:txBody>
      </p:sp>
    </p:spTree>
    <p:extLst>
      <p:ext uri="{BB962C8B-B14F-4D97-AF65-F5344CB8AC3E}">
        <p14:creationId xmlns:p14="http://schemas.microsoft.com/office/powerpoint/2010/main" val="582236394"/>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D82C1D-FB5D-7445-8A65-A75D8D0E034B}" type="slidenum">
              <a:rPr lang="en-US"/>
              <a:pPr>
                <a:defRPr/>
              </a:pPr>
              <a:t>‹#›</a:t>
            </a:fld>
            <a:endParaRPr lang="en-US"/>
          </a:p>
        </p:txBody>
      </p:sp>
    </p:spTree>
    <p:extLst>
      <p:ext uri="{BB962C8B-B14F-4D97-AF65-F5344CB8AC3E}">
        <p14:creationId xmlns:p14="http://schemas.microsoft.com/office/powerpoint/2010/main" val="823981633"/>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spcBef>
                  <a:spcPct val="50000"/>
                </a:spcBef>
                <a:defRPr/>
              </a:pPr>
              <a:endParaRPr lang="en-US" sz="2800" b="1">
                <a:solidFill>
                  <a:srgbClr val="000000"/>
                </a:solidFill>
                <a:cs typeface="+mn-cs"/>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spcBef>
                  <a:spcPct val="50000"/>
                </a:spcBef>
                <a:defRPr/>
              </a:pPr>
              <a:endParaRPr lang="en-US" sz="2800" b="1">
                <a:solidFill>
                  <a:srgbClr val="000000"/>
                </a:solidFill>
                <a:cs typeface="+mn-cs"/>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spcBef>
                  <a:spcPct val="50000"/>
                </a:spcBef>
                <a:defRPr/>
              </a:pPr>
              <a:endParaRPr lang="en-US" sz="2800" b="1">
                <a:solidFill>
                  <a:srgbClr val="000000"/>
                </a:solidFill>
                <a:cs typeface="+mn-cs"/>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spcBef>
                  <a:spcPct val="50000"/>
                </a:spcBef>
                <a:defRPr/>
              </a:pPr>
              <a:endParaRPr lang="en-US" sz="2800" b="1">
                <a:solidFill>
                  <a:srgbClr val="000000"/>
                </a:solidFill>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cs typeface="+mn-cs"/>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cs typeface="+mn-cs"/>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cs typeface="+mn-cs"/>
              </a:endParaRPr>
            </a:p>
          </p:txBody>
        </p:sp>
      </p:grpSp>
      <p:sp>
        <p:nvSpPr>
          <p:cNvPr id="226817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226817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p:txBody>
          <a:bodyPr/>
          <a:lstStyle>
            <a:lvl1pPr>
              <a:defRPr>
                <a:cs typeface="ＭＳ Ｐゴシック" charset="0"/>
              </a:defRPr>
            </a:lvl1pPr>
          </a:lstStyle>
          <a:p>
            <a:pPr>
              <a:defRPr/>
            </a:pPr>
            <a:endParaRPr lang="en-US"/>
          </a:p>
        </p:txBody>
      </p:sp>
      <p:sp>
        <p:nvSpPr>
          <p:cNvPr id="13" name="Rectangle 13"/>
          <p:cNvSpPr>
            <a:spLocks noGrp="1" noChangeArrowheads="1"/>
          </p:cNvSpPr>
          <p:nvPr>
            <p:ph type="ftr" sz="quarter" idx="11"/>
          </p:nvPr>
        </p:nvSpPr>
        <p:spPr/>
        <p:txBody>
          <a:bodyPr/>
          <a:lstStyle>
            <a:lvl1pPr algn="l">
              <a:defRPr>
                <a:cs typeface="ＭＳ Ｐゴシック" charset="0"/>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cs typeface="ＭＳ Ｐゴシック" charset="0"/>
              </a:defRPr>
            </a:lvl1pPr>
          </a:lstStyle>
          <a:p>
            <a:pPr>
              <a:defRPr/>
            </a:pPr>
            <a:fld id="{CF5CA2A6-D6F4-F44F-941C-C6928F496398}" type="slidenum">
              <a:rPr lang="en-US"/>
              <a:pPr>
                <a:defRPr/>
              </a:pPr>
              <a:t>‹#›</a:t>
            </a:fld>
            <a:endParaRPr lang="en-US"/>
          </a:p>
        </p:txBody>
      </p:sp>
    </p:spTree>
    <p:extLst>
      <p:ext uri="{BB962C8B-B14F-4D97-AF65-F5344CB8AC3E}">
        <p14:creationId xmlns:p14="http://schemas.microsoft.com/office/powerpoint/2010/main" val="5249575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BCFF8B35-F872-E948-86BC-BE140667C30B}" type="slidenum">
              <a:rPr lang="en-US"/>
              <a:pPr>
                <a:defRPr/>
              </a:pPr>
              <a:t>‹#›</a:t>
            </a:fld>
            <a:endParaRPr lang="en-US"/>
          </a:p>
        </p:txBody>
      </p:sp>
    </p:spTree>
    <p:extLst>
      <p:ext uri="{BB962C8B-B14F-4D97-AF65-F5344CB8AC3E}">
        <p14:creationId xmlns:p14="http://schemas.microsoft.com/office/powerpoint/2010/main" val="3297028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5F67397B-F227-4F4F-8612-BDAA8F697874}" type="slidenum">
              <a:rPr lang="en-US"/>
              <a:pPr>
                <a:defRPr/>
              </a:pPr>
              <a:t>‹#›</a:t>
            </a:fld>
            <a:endParaRPr lang="en-US"/>
          </a:p>
        </p:txBody>
      </p:sp>
    </p:spTree>
    <p:extLst>
      <p:ext uri="{BB962C8B-B14F-4D97-AF65-F5344CB8AC3E}">
        <p14:creationId xmlns:p14="http://schemas.microsoft.com/office/powerpoint/2010/main" val="2466843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1905AD8C-6636-0B45-AD17-278F6878E9B4}" type="slidenum">
              <a:rPr lang="en-US"/>
              <a:pPr>
                <a:defRPr/>
              </a:pPr>
              <a:t>‹#›</a:t>
            </a:fld>
            <a:endParaRPr lang="en-US"/>
          </a:p>
        </p:txBody>
      </p:sp>
    </p:spTree>
    <p:extLst>
      <p:ext uri="{BB962C8B-B14F-4D97-AF65-F5344CB8AC3E}">
        <p14:creationId xmlns:p14="http://schemas.microsoft.com/office/powerpoint/2010/main" val="20618651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0C165271-0E3B-AB46-AEE7-EB1F335EAAF8}" type="slidenum">
              <a:rPr lang="en-US"/>
              <a:pPr>
                <a:defRPr/>
              </a:pPr>
              <a:t>‹#›</a:t>
            </a:fld>
            <a:endParaRPr lang="en-US"/>
          </a:p>
        </p:txBody>
      </p:sp>
    </p:spTree>
    <p:extLst>
      <p:ext uri="{BB962C8B-B14F-4D97-AF65-F5344CB8AC3E}">
        <p14:creationId xmlns:p14="http://schemas.microsoft.com/office/powerpoint/2010/main" val="18382179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7F8C616A-0590-0C43-BE0B-CD00F98362A6}" type="slidenum">
              <a:rPr lang="en-US"/>
              <a:pPr>
                <a:defRPr/>
              </a:pPr>
              <a:t>‹#›</a:t>
            </a:fld>
            <a:endParaRPr lang="en-US"/>
          </a:p>
        </p:txBody>
      </p:sp>
    </p:spTree>
    <p:extLst>
      <p:ext uri="{BB962C8B-B14F-4D97-AF65-F5344CB8AC3E}">
        <p14:creationId xmlns:p14="http://schemas.microsoft.com/office/powerpoint/2010/main" val="12300483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AC842E69-B289-AC42-9309-E4A42C2DC09F}" type="slidenum">
              <a:rPr lang="en-US"/>
              <a:pPr>
                <a:defRPr/>
              </a:pPr>
              <a:t>‹#›</a:t>
            </a:fld>
            <a:endParaRPr lang="en-US"/>
          </a:p>
        </p:txBody>
      </p:sp>
    </p:spTree>
    <p:extLst>
      <p:ext uri="{BB962C8B-B14F-4D97-AF65-F5344CB8AC3E}">
        <p14:creationId xmlns:p14="http://schemas.microsoft.com/office/powerpoint/2010/main" val="35886395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0427CA91-D9A2-2943-9165-7A2E65DCD880}" type="slidenum">
              <a:rPr lang="en-US"/>
              <a:pPr>
                <a:defRPr/>
              </a:pPr>
              <a:t>‹#›</a:t>
            </a:fld>
            <a:endParaRPr lang="en-US"/>
          </a:p>
        </p:txBody>
      </p:sp>
    </p:spTree>
    <p:extLst>
      <p:ext uri="{BB962C8B-B14F-4D97-AF65-F5344CB8AC3E}">
        <p14:creationId xmlns:p14="http://schemas.microsoft.com/office/powerpoint/2010/main" val="15354727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A5C0863-BDFF-9543-BC13-3DFAE7AEAEFD}" type="slidenum">
              <a:rPr lang="en-US"/>
              <a:pPr>
                <a:defRPr/>
              </a:pPr>
              <a:t>‹#›</a:t>
            </a:fld>
            <a:endParaRPr lang="en-US"/>
          </a:p>
        </p:txBody>
      </p:sp>
    </p:spTree>
    <p:extLst>
      <p:ext uri="{BB962C8B-B14F-4D97-AF65-F5344CB8AC3E}">
        <p14:creationId xmlns:p14="http://schemas.microsoft.com/office/powerpoint/2010/main" val="17447838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C3841A85-FE15-9841-B534-0D449CEF34F3}" type="slidenum">
              <a:rPr lang="en-US"/>
              <a:pPr>
                <a:defRPr/>
              </a:pPr>
              <a:t>‹#›</a:t>
            </a:fld>
            <a:endParaRPr lang="en-US"/>
          </a:p>
        </p:txBody>
      </p:sp>
    </p:spTree>
    <p:extLst>
      <p:ext uri="{BB962C8B-B14F-4D97-AF65-F5344CB8AC3E}">
        <p14:creationId xmlns:p14="http://schemas.microsoft.com/office/powerpoint/2010/main" val="14128037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EE2FCBFB-9692-C144-BF44-9227A5FC2C86}" type="slidenum">
              <a:rPr lang="en-US"/>
              <a:pPr>
                <a:defRPr/>
              </a:pPr>
              <a:t>‹#›</a:t>
            </a:fld>
            <a:endParaRPr lang="en-US"/>
          </a:p>
        </p:txBody>
      </p:sp>
    </p:spTree>
    <p:extLst>
      <p:ext uri="{BB962C8B-B14F-4D97-AF65-F5344CB8AC3E}">
        <p14:creationId xmlns:p14="http://schemas.microsoft.com/office/powerpoint/2010/main" val="22539817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CD519A98-EF1B-8F41-844C-726333F42F4D}" type="slidenum">
              <a:rPr lang="en-US"/>
              <a:pPr>
                <a:defRPr/>
              </a:pPr>
              <a:t>‹#›</a:t>
            </a:fld>
            <a:endParaRPr lang="en-US"/>
          </a:p>
        </p:txBody>
      </p:sp>
    </p:spTree>
    <p:extLst>
      <p:ext uri="{BB962C8B-B14F-4D97-AF65-F5344CB8AC3E}">
        <p14:creationId xmlns:p14="http://schemas.microsoft.com/office/powerpoint/2010/main" val="1174826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0207631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F6B401B9-0EA5-B64D-B6DD-3A42D722C20D}" type="slidenum">
              <a:rPr lang="en-US"/>
              <a:pPr>
                <a:defRPr/>
              </a:pPr>
              <a:t>‹#›</a:t>
            </a:fld>
            <a:endParaRPr lang="en-US"/>
          </a:p>
        </p:txBody>
      </p:sp>
    </p:spTree>
    <p:extLst>
      <p:ext uri="{BB962C8B-B14F-4D97-AF65-F5344CB8AC3E}">
        <p14:creationId xmlns:p14="http://schemas.microsoft.com/office/powerpoint/2010/main" val="29597121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2401116"/>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12107646"/>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325717"/>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7312782"/>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70397585"/>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782905"/>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10683857"/>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19774460"/>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8233436"/>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47792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0BC64E2-CEBD-5C48-BB1F-0DC045264E70}" type="slidenum">
              <a:rPr lang="en-US"/>
              <a:pPr>
                <a:defRPr/>
              </a:pPr>
              <a:t>‹#›</a:t>
            </a:fld>
            <a:endParaRPr lang="en-US"/>
          </a:p>
        </p:txBody>
      </p:sp>
    </p:spTree>
    <p:extLst>
      <p:ext uri="{BB962C8B-B14F-4D97-AF65-F5344CB8AC3E}">
        <p14:creationId xmlns:p14="http://schemas.microsoft.com/office/powerpoint/2010/main" val="30104212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9963885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5398173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4748759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6695202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6790941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8081491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3822148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8753213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3500482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624959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8567464-2E75-6C44-A5C3-0422A42DFC82}" type="slidenum">
              <a:rPr lang="en-US"/>
              <a:pPr>
                <a:defRPr/>
              </a:pPr>
              <a:t>‹#›</a:t>
            </a:fld>
            <a:endParaRPr lang="en-US"/>
          </a:p>
        </p:txBody>
      </p:sp>
    </p:spTree>
    <p:extLst>
      <p:ext uri="{BB962C8B-B14F-4D97-AF65-F5344CB8AC3E}">
        <p14:creationId xmlns:p14="http://schemas.microsoft.com/office/powerpoint/2010/main" val="521632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7053079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689550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7894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579632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2074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66140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546358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851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139642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54651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21.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1027"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028"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029"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030"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031"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32"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33"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1034"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35"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6"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pPr>
              <a:defRPr/>
            </a:pPr>
            <a:endParaRPr lang="en-US"/>
          </a:p>
        </p:txBody>
      </p:sp>
      <p:sp>
        <p:nvSpPr>
          <p:cNvPr id="1037"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pPr>
              <a:defRPr/>
            </a:pPr>
            <a:endParaRPr lang="en-US"/>
          </a:p>
        </p:txBody>
      </p:sp>
      <p:sp>
        <p:nvSpPr>
          <p:cNvPr id="1038"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8BAB8531-1745-784D-A3DE-43310169E8D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998" r:id="rId1"/>
    <p:sldLayoutId id="2147487875" r:id="rId2"/>
    <p:sldLayoutId id="2147487876" r:id="rId3"/>
    <p:sldLayoutId id="2147487877" r:id="rId4"/>
    <p:sldLayoutId id="2147487878" r:id="rId5"/>
    <p:sldLayoutId id="2147487879" r:id="rId6"/>
    <p:sldLayoutId id="2147487880" r:id="rId7"/>
    <p:sldLayoutId id="2147487881" r:id="rId8"/>
    <p:sldLayoutId id="2147487882" r:id="rId9"/>
    <p:sldLayoutId id="2147487883" r:id="rId10"/>
    <p:sldLayoutId id="214748788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cs typeface="+mn-cs"/>
              </a:rPr>
              <a:t>Worship in Song – Tom Anderson</a:t>
            </a:r>
          </a:p>
        </p:txBody>
      </p:sp>
    </p:spTree>
  </p:cSld>
  <p:clrMap bg1="lt1" tx1="dk1" bg2="lt2" tx2="dk2" accent1="accent1" accent2="accent2" accent3="accent3" accent4="accent4" accent5="accent5" accent6="accent6" hlink="hlink" folHlink="folHlink"/>
  <p:sldLayoutIdLst>
    <p:sldLayoutId id="2147488022" r:id="rId1"/>
    <p:sldLayoutId id="2147488023" r:id="rId2"/>
    <p:sldLayoutId id="2147488024" r:id="rId3"/>
    <p:sldLayoutId id="2147488025" r:id="rId4"/>
    <p:sldLayoutId id="2147488026" r:id="rId5"/>
    <p:sldLayoutId id="2147488027" r:id="rId6"/>
    <p:sldLayoutId id="2147488028" r:id="rId7"/>
    <p:sldLayoutId id="2147488029" r:id="rId8"/>
    <p:sldLayoutId id="2147488030" r:id="rId9"/>
    <p:sldLayoutId id="2147488031" r:id="rId10"/>
    <p:sldLayoutId id="2147488032"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4354" name="Rectangle 1026"/>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04355" name="Rectangle 1027"/>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04356" name="Text Box 1028"/>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9pPr>
          </a:lstStyle>
          <a:p>
            <a:pPr eaLnBrk="1" hangingPunct="1">
              <a:lnSpc>
                <a:spcPts val="1700"/>
              </a:lnSpc>
              <a:defRPr/>
            </a:pPr>
            <a:r>
              <a:rPr lang="en-US" sz="1400">
                <a:solidFill>
                  <a:srgbClr val="000000"/>
                </a:solidFill>
                <a:latin typeface="Arial" charset="0"/>
                <a:cs typeface="+mn-cs"/>
              </a:rPr>
              <a:t> </a:t>
            </a:r>
          </a:p>
        </p:txBody>
      </p:sp>
      <p:sp>
        <p:nvSpPr>
          <p:cNvPr id="2404357" name="Text Box 1029"/>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9pPr>
          </a:lstStyle>
          <a:p>
            <a:pPr algn="ctr" eaLnBrk="1" hangingPunct="1">
              <a:lnSpc>
                <a:spcPts val="1700"/>
              </a:lnSpc>
              <a:defRPr/>
            </a:pPr>
            <a:r>
              <a:rPr lang="en-US" sz="1400">
                <a:solidFill>
                  <a:srgbClr val="000000"/>
                </a:solidFill>
                <a:latin typeface="Arial" charset="0"/>
                <a:cs typeface="+mn-cs"/>
              </a:rPr>
              <a:t> </a:t>
            </a:r>
          </a:p>
        </p:txBody>
      </p:sp>
    </p:spTree>
  </p:cSld>
  <p:clrMap bg1="lt1" tx1="dk1" bg2="lt2" tx2="dk2" accent1="accent1" accent2="accent2" accent3="accent3" accent4="accent4" accent5="accent5" accent6="accent6" hlink="hlink" folHlink="folHlink"/>
  <p:sldLayoutIdLst>
    <p:sldLayoutId id="2147487953" r:id="rId1"/>
    <p:sldLayoutId id="2147487954" r:id="rId2"/>
    <p:sldLayoutId id="2147487955" r:id="rId3"/>
    <p:sldLayoutId id="2147487956" r:id="rId4"/>
    <p:sldLayoutId id="2147487957" r:id="rId5"/>
    <p:sldLayoutId id="2147487958" r:id="rId6"/>
    <p:sldLayoutId id="2147487959" r:id="rId7"/>
    <p:sldLayoutId id="2147487960" r:id="rId8"/>
    <p:sldLayoutId id="2147487961" r:id="rId9"/>
    <p:sldLayoutId id="2147487962" r:id="rId10"/>
    <p:sldLayoutId id="2147487963"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76200" y="6305550"/>
            <a:ext cx="31242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400" b="0" i="1">
                <a:solidFill>
                  <a:srgbClr val="FFFFFF"/>
                </a:solidFill>
                <a:latin typeface="Times New Roman" charset="0"/>
                <a:cs typeface="+mn-cs"/>
              </a:defRPr>
            </a:lvl1pPr>
          </a:lstStyle>
          <a:p>
            <a:pPr>
              <a:defRPr/>
            </a:pPr>
            <a:r>
              <a:rPr lang="en-US"/>
              <a:t>Words: Catherine Cameron</a:t>
            </a:r>
          </a:p>
          <a:p>
            <a:pPr>
              <a:defRPr/>
            </a:pPr>
            <a:r>
              <a:rPr lang="en-US"/>
              <a:t>Music: Ludwig von Beethoven</a:t>
            </a:r>
          </a:p>
        </p:txBody>
      </p:sp>
      <p:sp>
        <p:nvSpPr>
          <p:cNvPr id="901132" name="Text Box 12"/>
          <p:cNvSpPr txBox="1">
            <a:spLocks noChangeArrowheads="1"/>
          </p:cNvSpPr>
          <p:nvPr userDrawn="1"/>
        </p:nvSpPr>
        <p:spPr bwMode="auto">
          <a:xfrm>
            <a:off x="4800600" y="6400800"/>
            <a:ext cx="4343400" cy="336550"/>
          </a:xfrm>
          <a:prstGeom prst="rect">
            <a:avLst/>
          </a:prstGeom>
          <a:noFill/>
          <a:ln>
            <a:noFill/>
          </a:ln>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53882" dir="2700000" algn="ctr" rotWithShape="0">
                    <a:srgbClr val="8496F0">
                      <a:alpha val="74998"/>
                    </a:srgbClr>
                  </a:outerShdw>
                </a:effectLst>
              </a14:hiddenEffects>
            </a:ext>
          </a:extLst>
        </p:spPr>
        <p:txBody>
          <a:bodyPr>
            <a:spAutoFit/>
          </a:bodyPr>
          <a:lstStyle/>
          <a:p>
            <a:pPr algn="r">
              <a:spcBef>
                <a:spcPct val="50000"/>
              </a:spcBef>
              <a:defRPr/>
            </a:pPr>
            <a:r>
              <a:rPr lang="en-US" sz="1600" i="1">
                <a:solidFill>
                  <a:srgbClr val="FFFFFF"/>
                </a:solidFill>
                <a:latin typeface="Times New Roman" charset="0"/>
                <a:cs typeface="+mn-cs"/>
              </a:rPr>
              <a:t>Worship in Song – Tom Anderson</a:t>
            </a:r>
          </a:p>
        </p:txBody>
      </p:sp>
    </p:spTree>
  </p:cSld>
  <p:clrMap bg1="lt1" tx1="dk1" bg2="lt2" tx2="dk2" accent1="accent1" accent2="accent2" accent3="accent3" accent4="accent4" accent5="accent5" accent6="accent6" hlink="hlink" folHlink="folHlink"/>
  <p:sldLayoutIdLst>
    <p:sldLayoutId id="2147488033" r:id="rId1"/>
    <p:sldLayoutId id="2147488034" r:id="rId2"/>
    <p:sldLayoutId id="2147488035" r:id="rId3"/>
    <p:sldLayoutId id="2147488036" r:id="rId4"/>
    <p:sldLayoutId id="2147488037" r:id="rId5"/>
    <p:sldLayoutId id="2147488038" r:id="rId6"/>
    <p:sldLayoutId id="2147488039" r:id="rId7"/>
    <p:sldLayoutId id="2147488040" r:id="rId8"/>
    <p:sldLayoutId id="2147488041" r:id="rId9"/>
    <p:sldLayoutId id="2147488042" r:id="rId10"/>
    <p:sldLayoutId id="2147488043"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defRPr sz="2800">
          <a:solidFill>
            <a:schemeClr val="tx1"/>
          </a:solidFill>
          <a:latin typeface="+mn-lt"/>
          <a:ea typeface="+mn-ea"/>
        </a:defRPr>
      </a:lvl2pPr>
      <a:lvl3pPr marL="1143000" indent="-228600" algn="l" rtl="0" eaLnBrk="0" fontAlgn="base" hangingPunct="0">
        <a:spcBef>
          <a:spcPct val="20000"/>
        </a:spcBef>
        <a:spcAft>
          <a:spcPct val="0"/>
        </a:spcAft>
        <a:defRPr sz="2400">
          <a:solidFill>
            <a:schemeClr val="tx1"/>
          </a:solidFill>
          <a:latin typeface="+mn-lt"/>
          <a:ea typeface="+mn-ea"/>
        </a:defRPr>
      </a:lvl3pPr>
      <a:lvl4pPr marL="1600200" indent="-228600" algn="l" rtl="0" eaLnBrk="0" fontAlgn="base" hangingPunct="0">
        <a:spcBef>
          <a:spcPct val="20000"/>
        </a:spcBef>
        <a:spcAft>
          <a:spcPct val="0"/>
        </a:spcAft>
        <a:defRPr sz="2000">
          <a:solidFill>
            <a:schemeClr val="tx1"/>
          </a:solidFill>
          <a:latin typeface="+mn-lt"/>
          <a:ea typeface="+mn-ea"/>
        </a:defRPr>
      </a:lvl4pPr>
      <a:lvl5pPr marL="2057400" indent="-228600" algn="l" rtl="0" eaLnBrk="0" fontAlgn="base" hangingPunct="0">
        <a:spcBef>
          <a:spcPct val="20000"/>
        </a:spcBef>
        <a:spcAft>
          <a:spcPct val="0"/>
        </a:spcAft>
        <a:defRPr sz="2000">
          <a:solidFill>
            <a:schemeClr val="tx1"/>
          </a:solidFill>
          <a:latin typeface="+mn-lt"/>
          <a:ea typeface="+mn-ea"/>
        </a:defRPr>
      </a:lvl5pPr>
      <a:lvl6pPr marL="2514600" indent="-228600" algn="l" rtl="0" fontAlgn="base">
        <a:spcBef>
          <a:spcPct val="20000"/>
        </a:spcBef>
        <a:spcAft>
          <a:spcPct val="0"/>
        </a:spcAft>
        <a:defRPr sz="2000">
          <a:solidFill>
            <a:schemeClr val="tx1"/>
          </a:solidFill>
          <a:latin typeface="+mn-lt"/>
          <a:ea typeface="+mn-ea"/>
        </a:defRPr>
      </a:lvl6pPr>
      <a:lvl7pPr marL="2971800" indent="-228600" algn="l" rtl="0" fontAlgn="base">
        <a:spcBef>
          <a:spcPct val="20000"/>
        </a:spcBef>
        <a:spcAft>
          <a:spcPct val="0"/>
        </a:spcAft>
        <a:defRPr sz="2000">
          <a:solidFill>
            <a:schemeClr val="tx1"/>
          </a:solidFill>
          <a:latin typeface="+mn-lt"/>
          <a:ea typeface="+mn-ea"/>
        </a:defRPr>
      </a:lvl7pPr>
      <a:lvl8pPr marL="3429000" indent="-228600" algn="l" rtl="0" fontAlgn="base">
        <a:spcBef>
          <a:spcPct val="20000"/>
        </a:spcBef>
        <a:spcAft>
          <a:spcPct val="0"/>
        </a:spcAft>
        <a:defRPr sz="2000">
          <a:solidFill>
            <a:schemeClr val="tx1"/>
          </a:solidFill>
          <a:latin typeface="+mn-lt"/>
          <a:ea typeface="+mn-ea"/>
        </a:defRPr>
      </a:lvl8pPr>
      <a:lvl9pPr marL="3886200" indent="-228600" algn="l"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ea typeface="ＭＳ Ｐゴシック"/>
                <a:cs typeface="Aria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a:cs typeface="Aria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a:defRPr>
            </a:lvl1pPr>
          </a:lstStyle>
          <a:p>
            <a:pPr>
              <a:defRPr/>
            </a:pPr>
            <a:fld id="{B61EFC0E-CEB8-8D45-8BA7-3F21E5B282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044" r:id="rId1"/>
    <p:sldLayoutId id="2147488045" r:id="rId2"/>
    <p:sldLayoutId id="2147488046" r:id="rId3"/>
    <p:sldLayoutId id="2147488047" r:id="rId4"/>
    <p:sldLayoutId id="2147488048" r:id="rId5"/>
    <p:sldLayoutId id="2147488049" r:id="rId6"/>
    <p:sldLayoutId id="2147488050" r:id="rId7"/>
    <p:sldLayoutId id="2147488051" r:id="rId8"/>
    <p:sldLayoutId id="2147488052" r:id="rId9"/>
    <p:sldLayoutId id="2147488053" r:id="rId10"/>
    <p:sldLayoutId id="21474880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a:defRPr/>
            </a:pPr>
            <a:fld id="{A35F4E7B-CE4B-D74B-97F7-3F8DDD87EAF8}"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055" r:id="rId1"/>
    <p:sldLayoutId id="2147487964" r:id="rId2"/>
    <p:sldLayoutId id="2147487965" r:id="rId3"/>
    <p:sldLayoutId id="2147487966" r:id="rId4"/>
    <p:sldLayoutId id="2147487967" r:id="rId5"/>
    <p:sldLayoutId id="2147487968" r:id="rId6"/>
    <p:sldLayoutId id="2147487969" r:id="rId7"/>
    <p:sldLayoutId id="2147487970" r:id="rId8"/>
    <p:sldLayoutId id="2147487971" r:id="rId9"/>
    <p:sldLayoutId id="2147487972" r:id="rId10"/>
    <p:sldLayoutId id="21474879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907745276"/>
      </p:ext>
    </p:extLst>
  </p:cSld>
  <p:clrMap bg1="dk2" tx1="lt1" bg2="dk1" tx2="lt2" accent1="accent1" accent2="accent2" accent3="accent3" accent4="accent4" accent5="accent5" accent6="accent6" hlink="hlink" folHlink="folHlink"/>
  <p:sldLayoutIdLst>
    <p:sldLayoutId id="2147488057" r:id="rId1"/>
    <p:sldLayoutId id="2147488058" r:id="rId2"/>
    <p:sldLayoutId id="2147488059" r:id="rId3"/>
    <p:sldLayoutId id="2147488060" r:id="rId4"/>
    <p:sldLayoutId id="2147488061" r:id="rId5"/>
    <p:sldLayoutId id="2147488062" r:id="rId6"/>
    <p:sldLayoutId id="2147488063" r:id="rId7"/>
    <p:sldLayoutId id="2147488064" r:id="rId8"/>
    <p:sldLayoutId id="2147488065" r:id="rId9"/>
    <p:sldLayoutId id="2147488066" r:id="rId10"/>
    <p:sldLayoutId id="214748806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E839103-EB0F-5A4C-BCA9-CF801665BE18}" type="slidenum">
              <a:rPr lang="en-US"/>
              <a:pPr>
                <a:defRPr/>
              </a:pPr>
              <a:t>‹#›</a:t>
            </a:fld>
            <a:endParaRPr lang="en-US"/>
          </a:p>
        </p:txBody>
      </p:sp>
    </p:spTree>
    <p:extLst>
      <p:ext uri="{BB962C8B-B14F-4D97-AF65-F5344CB8AC3E}">
        <p14:creationId xmlns:p14="http://schemas.microsoft.com/office/powerpoint/2010/main" val="1502212822"/>
      </p:ext>
    </p:extLst>
  </p:cSld>
  <p:clrMap bg1="lt1" tx1="dk1" bg2="lt2" tx2="dk2" accent1="accent1" accent2="accent2" accent3="accent3" accent4="accent4" accent5="accent5" accent6="accent6" hlink="hlink" folHlink="folHlink"/>
  <p:sldLayoutIdLst>
    <p:sldLayoutId id="2147488069" r:id="rId1"/>
    <p:sldLayoutId id="2147488070" r:id="rId2"/>
    <p:sldLayoutId id="2147488071" r:id="rId3"/>
    <p:sldLayoutId id="2147488072" r:id="rId4"/>
    <p:sldLayoutId id="2147488073" r:id="rId5"/>
    <p:sldLayoutId id="2147488074" r:id="rId6"/>
    <p:sldLayoutId id="2147488075" r:id="rId7"/>
    <p:sldLayoutId id="2147488076" r:id="rId8"/>
    <p:sldLayoutId id="2147488077" r:id="rId9"/>
    <p:sldLayoutId id="2147488078" r:id="rId10"/>
    <p:sldLayoutId id="214748807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pPr/>
              <a:t>9/22/22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728641322"/>
      </p:ext>
    </p:extLst>
  </p:cSld>
  <p:clrMap bg1="lt1" tx1="dk1" bg2="lt2" tx2="dk2" accent1="accent1" accent2="accent2" accent3="accent3" accent4="accent4" accent5="accent5" accent6="accent6" hlink="hlink" folHlink="folHlink"/>
  <p:sldLayoutIdLst>
    <p:sldLayoutId id="2147488094" r:id="rId1"/>
    <p:sldLayoutId id="2147488095" r:id="rId2"/>
    <p:sldLayoutId id="2147488096" r:id="rId3"/>
    <p:sldLayoutId id="2147488097" r:id="rId4"/>
    <p:sldLayoutId id="2147488098" r:id="rId5"/>
    <p:sldLayoutId id="2147488099" r:id="rId6"/>
    <p:sldLayoutId id="2147488100" r:id="rId7"/>
    <p:sldLayoutId id="2147488101" r:id="rId8"/>
    <p:sldLayoutId id="2147488102" r:id="rId9"/>
    <p:sldLayoutId id="2147488103" r:id="rId10"/>
    <p:sldLayoutId id="2147488104" r:id="rId11"/>
    <p:sldLayoutId id="214748810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6A4E60B4-E8F9-754F-A08C-2E2D6C3DB3B1}" type="slidenum">
              <a:rPr lang="en-US"/>
              <a:pPr>
                <a:defRPr/>
              </a:pPr>
              <a:t>‹#›</a:t>
            </a:fld>
            <a:endParaRPr lang="en-US"/>
          </a:p>
        </p:txBody>
      </p:sp>
    </p:spTree>
    <p:extLst>
      <p:ext uri="{BB962C8B-B14F-4D97-AF65-F5344CB8AC3E}">
        <p14:creationId xmlns:p14="http://schemas.microsoft.com/office/powerpoint/2010/main" val="3631964779"/>
      </p:ext>
    </p:extLst>
  </p:cSld>
  <p:clrMap bg1="lt1" tx1="dk1" bg2="lt2" tx2="dk2" accent1="accent1" accent2="accent2" accent3="accent3" accent4="accent4" accent5="accent5" accent6="accent6" hlink="hlink" folHlink="folHlink"/>
  <p:sldLayoutIdLst>
    <p:sldLayoutId id="2147488107" r:id="rId1"/>
    <p:sldLayoutId id="2147488108" r:id="rId2"/>
    <p:sldLayoutId id="2147488109" r:id="rId3"/>
    <p:sldLayoutId id="2147488110" r:id="rId4"/>
    <p:sldLayoutId id="2147488111" r:id="rId5"/>
    <p:sldLayoutId id="2147488112" r:id="rId6"/>
    <p:sldLayoutId id="2147488113" r:id="rId7"/>
    <p:sldLayoutId id="2147488114" r:id="rId8"/>
    <p:sldLayoutId id="2147488115" r:id="rId9"/>
    <p:sldLayoutId id="2147488116" r:id="rId10"/>
    <p:sldLayoutId id="21474881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a:t> </a:t>
            </a:r>
          </a:p>
        </p:txBody>
      </p:sp>
      <p:sp>
        <p:nvSpPr>
          <p:cNvPr id="75781"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a:t> </a:t>
            </a:r>
          </a:p>
        </p:txBody>
      </p:sp>
    </p:spTree>
    <p:extLst>
      <p:ext uri="{BB962C8B-B14F-4D97-AF65-F5344CB8AC3E}">
        <p14:creationId xmlns:p14="http://schemas.microsoft.com/office/powerpoint/2010/main" val="2840093407"/>
      </p:ext>
    </p:extLst>
  </p:cSld>
  <p:clrMap bg1="lt1" tx1="dk1" bg2="lt2" tx2="dk2" accent1="accent1" accent2="accent2" accent3="accent3" accent4="accent4" accent5="accent5" accent6="accent6" hlink="hlink" folHlink="folHlink"/>
  <p:sldLayoutIdLst>
    <p:sldLayoutId id="2147488119" r:id="rId1"/>
    <p:sldLayoutId id="2147488120" r:id="rId2"/>
    <p:sldLayoutId id="2147488121" r:id="rId3"/>
    <p:sldLayoutId id="2147488122" r:id="rId4"/>
    <p:sldLayoutId id="2147488123" r:id="rId5"/>
    <p:sldLayoutId id="2147488124" r:id="rId6"/>
    <p:sldLayoutId id="2147488125" r:id="rId7"/>
    <p:sldLayoutId id="2147488126" r:id="rId8"/>
    <p:sldLayoutId id="2147488127" r:id="rId9"/>
    <p:sldLayoutId id="2147488128" r:id="rId10"/>
    <p:sldLayoutId id="2147488129"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128"/>
        </a:defRPr>
      </a:lvl1pPr>
      <a:lvl2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2pPr>
      <a:lvl3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3pPr>
      <a:lvl4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4pPr>
      <a:lvl5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5pPr>
      <a:lvl6pPr marL="482600" algn="ctr" rtl="0" fontAlgn="base">
        <a:lnSpc>
          <a:spcPts val="5300"/>
        </a:lnSpc>
        <a:spcBef>
          <a:spcPct val="0"/>
        </a:spcBef>
        <a:spcAft>
          <a:spcPct val="0"/>
        </a:spcAft>
        <a:defRPr sz="4400">
          <a:solidFill>
            <a:schemeClr val="tx1"/>
          </a:solidFill>
          <a:latin typeface="Arial" pitchFamily="-111" charset="0"/>
        </a:defRPr>
      </a:lvl6pPr>
      <a:lvl7pPr marL="939800" algn="ctr" rtl="0" fontAlgn="base">
        <a:lnSpc>
          <a:spcPts val="5300"/>
        </a:lnSpc>
        <a:spcBef>
          <a:spcPct val="0"/>
        </a:spcBef>
        <a:spcAft>
          <a:spcPct val="0"/>
        </a:spcAft>
        <a:defRPr sz="4400">
          <a:solidFill>
            <a:schemeClr val="tx1"/>
          </a:solidFill>
          <a:latin typeface="Arial" pitchFamily="-111" charset="0"/>
        </a:defRPr>
      </a:lvl7pPr>
      <a:lvl8pPr marL="1397000" algn="ctr" rtl="0" fontAlgn="base">
        <a:lnSpc>
          <a:spcPts val="5300"/>
        </a:lnSpc>
        <a:spcBef>
          <a:spcPct val="0"/>
        </a:spcBef>
        <a:spcAft>
          <a:spcPct val="0"/>
        </a:spcAft>
        <a:defRPr sz="4400">
          <a:solidFill>
            <a:schemeClr val="tx1"/>
          </a:solidFill>
          <a:latin typeface="Arial" pitchFamily="-111" charset="0"/>
        </a:defRPr>
      </a:lvl8pPr>
      <a:lvl9pPr marL="1854200" algn="ctr" rtl="0" fontAlgn="base">
        <a:lnSpc>
          <a:spcPts val="5300"/>
        </a:lnSpc>
        <a:spcBef>
          <a:spcPct val="0"/>
        </a:spcBef>
        <a:spcAft>
          <a:spcPct val="0"/>
        </a:spcAft>
        <a:defRPr sz="4400">
          <a:solidFill>
            <a:schemeClr val="tx1"/>
          </a:solidFill>
          <a:latin typeface="Arial" pitchFamily="-111"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128"/>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6pPr>
      <a:lvl7pPr marL="30861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7pPr>
      <a:lvl8pPr marL="35433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8pPr>
      <a:lvl9pPr marL="40005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a:t> </a:t>
            </a:r>
          </a:p>
        </p:txBody>
      </p:sp>
      <p:sp>
        <p:nvSpPr>
          <p:cNvPr id="75781" name="Text Box 5"/>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a:t> </a:t>
            </a:r>
          </a:p>
        </p:txBody>
      </p:sp>
    </p:spTree>
  </p:cSld>
  <p:clrMap bg1="lt1" tx1="dk1" bg2="lt2" tx2="dk2" accent1="accent1" accent2="accent2" accent3="accent3" accent4="accent4" accent5="accent5" accent6="accent6" hlink="hlink" folHlink="folHlink"/>
  <p:sldLayoutIdLst>
    <p:sldLayoutId id="2147487885" r:id="rId1"/>
    <p:sldLayoutId id="2147487886" r:id="rId2"/>
    <p:sldLayoutId id="2147487887" r:id="rId3"/>
    <p:sldLayoutId id="2147487888" r:id="rId4"/>
    <p:sldLayoutId id="2147487889" r:id="rId5"/>
    <p:sldLayoutId id="2147487890" r:id="rId6"/>
    <p:sldLayoutId id="2147487891" r:id="rId7"/>
    <p:sldLayoutId id="2147487892" r:id="rId8"/>
    <p:sldLayoutId id="2147487893" r:id="rId9"/>
    <p:sldLayoutId id="2147487894" r:id="rId10"/>
    <p:sldLayoutId id="2147487895"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p:nvSpPr>
        <p:spPr bwMode="auto">
          <a:xfrm>
            <a:off x="5410200" y="6477000"/>
            <a:ext cx="3733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rPr>
              <a:t>Worship in Song – Tom Anderson</a:t>
            </a:r>
          </a:p>
        </p:txBody>
      </p:sp>
    </p:spTree>
    <p:extLst>
      <p:ext uri="{BB962C8B-B14F-4D97-AF65-F5344CB8AC3E}">
        <p14:creationId xmlns:p14="http://schemas.microsoft.com/office/powerpoint/2010/main" val="3134898132"/>
      </p:ext>
    </p:extLst>
  </p:cSld>
  <p:clrMap bg1="lt1" tx1="dk1" bg2="lt2" tx2="dk2" accent1="accent1" accent2="accent2" accent3="accent3" accent4="accent4" accent5="accent5" accent6="accent6" hlink="hlink" folHlink="folHlink"/>
  <p:sldLayoutIdLst>
    <p:sldLayoutId id="2147488131" r:id="rId1"/>
    <p:sldLayoutId id="2147488132" r:id="rId2"/>
    <p:sldLayoutId id="2147488133" r:id="rId3"/>
    <p:sldLayoutId id="2147488134" r:id="rId4"/>
    <p:sldLayoutId id="2147488135" r:id="rId5"/>
    <p:sldLayoutId id="2147488136" r:id="rId6"/>
    <p:sldLayoutId id="2147488137" r:id="rId7"/>
    <p:sldLayoutId id="2147488138" r:id="rId8"/>
    <p:sldLayoutId id="2147488139" r:id="rId9"/>
    <p:sldLayoutId id="2147488140" r:id="rId10"/>
    <p:sldLayoutId id="2147488141"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EC2F7682-B8C0-5044-BBAC-9B1BD24C011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20268145"/>
      </p:ext>
    </p:extLst>
  </p:cSld>
  <p:clrMap bg1="lt1" tx1="dk1" bg2="lt2" tx2="dk2" accent1="accent1" accent2="accent2" accent3="accent3" accent4="accent4" accent5="accent5" accent6="accent6" hlink="hlink" folHlink="folHlink"/>
  <p:sldLayoutIdLst>
    <p:sldLayoutId id="2147488143" r:id="rId1"/>
    <p:sldLayoutId id="2147488144" r:id="rId2"/>
    <p:sldLayoutId id="2147488145" r:id="rId3"/>
    <p:sldLayoutId id="2147488146" r:id="rId4"/>
    <p:sldLayoutId id="2147488147" r:id="rId5"/>
    <p:sldLayoutId id="2147488148" r:id="rId6"/>
    <p:sldLayoutId id="2147488149" r:id="rId7"/>
    <p:sldLayoutId id="2147488150" r:id="rId8"/>
    <p:sldLayoutId id="2147488151" r:id="rId9"/>
    <p:sldLayoutId id="2147488152" r:id="rId10"/>
    <p:sldLayoutId id="2147488153" r:id="rId11"/>
    <p:sldLayoutId id="214748815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E935649C-61D4-7A44-A8A4-3413D1717E7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896" r:id="rId1"/>
    <p:sldLayoutId id="2147487897" r:id="rId2"/>
    <p:sldLayoutId id="2147487898" r:id="rId3"/>
    <p:sldLayoutId id="2147487899" r:id="rId4"/>
    <p:sldLayoutId id="2147487900" r:id="rId5"/>
    <p:sldLayoutId id="2147487901" r:id="rId6"/>
    <p:sldLayoutId id="2147487902" r:id="rId7"/>
    <p:sldLayoutId id="2147487903" r:id="rId8"/>
    <p:sldLayoutId id="2147487904" r:id="rId9"/>
    <p:sldLayoutId id="2147487905" r:id="rId10"/>
    <p:sldLayoutId id="214748790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66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66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66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85702EB0-59CB-C145-A3C5-5CCAB4AA4F7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999" r:id="rId1"/>
    <p:sldLayoutId id="2147487907" r:id="rId2"/>
    <p:sldLayoutId id="2147487908" r:id="rId3"/>
    <p:sldLayoutId id="2147487909" r:id="rId4"/>
    <p:sldLayoutId id="2147487910" r:id="rId5"/>
    <p:sldLayoutId id="2147487911" r:id="rId6"/>
    <p:sldLayoutId id="2147487912" r:id="rId7"/>
    <p:sldLayoutId id="2147487913" r:id="rId8"/>
    <p:sldLayoutId id="2147487914" r:id="rId9"/>
    <p:sldLayoutId id="2147487915" r:id="rId10"/>
    <p:sldLayoutId id="2147487916" r:id="rId11"/>
    <p:sldLayoutId id="214748791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EEA07104-0721-9341-BB6B-4376A1109D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918" r:id="rId1"/>
    <p:sldLayoutId id="2147487919" r:id="rId2"/>
    <p:sldLayoutId id="2147487920" r:id="rId3"/>
    <p:sldLayoutId id="2147487921" r:id="rId4"/>
    <p:sldLayoutId id="2147487922" r:id="rId5"/>
    <p:sldLayoutId id="2147487923" r:id="rId6"/>
    <p:sldLayoutId id="2147487924" r:id="rId7"/>
    <p:sldLayoutId id="2147487925" r:id="rId8"/>
    <p:sldLayoutId id="2147487926" r:id="rId9"/>
    <p:sldLayoutId id="2147487927" r:id="rId10"/>
    <p:sldLayoutId id="2147487928" r:id="rId11"/>
    <p:sldLayoutId id="2147487929"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1026"/>
          <p:cNvGrpSpPr>
            <a:grpSpLocks/>
          </p:cNvGrpSpPr>
          <p:nvPr/>
        </p:nvGrpSpPr>
        <p:grpSpPr bwMode="auto">
          <a:xfrm>
            <a:off x="0" y="3902075"/>
            <a:ext cx="3400425" cy="2949575"/>
            <a:chOff x="0" y="2458"/>
            <a:chExt cx="2142" cy="1858"/>
          </a:xfrm>
        </p:grpSpPr>
        <p:sp>
          <p:nvSpPr>
            <p:cNvPr id="2267139" name="Freeform 1027"/>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spcBef>
                  <a:spcPct val="50000"/>
                </a:spcBef>
                <a:defRPr/>
              </a:pPr>
              <a:endParaRPr lang="en-US" sz="2800" b="1">
                <a:solidFill>
                  <a:srgbClr val="000000"/>
                </a:solidFill>
                <a:cs typeface="+mn-cs"/>
              </a:endParaRPr>
            </a:p>
          </p:txBody>
        </p:sp>
        <p:sp>
          <p:nvSpPr>
            <p:cNvPr id="2267140" name="Freeform 1028"/>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spcBef>
                  <a:spcPct val="50000"/>
                </a:spcBef>
                <a:defRPr/>
              </a:pPr>
              <a:endParaRPr lang="en-US" sz="2800" b="1">
                <a:solidFill>
                  <a:srgbClr val="000000"/>
                </a:solidFill>
                <a:cs typeface="+mn-cs"/>
              </a:endParaRPr>
            </a:p>
          </p:txBody>
        </p:sp>
        <p:sp>
          <p:nvSpPr>
            <p:cNvPr id="2267141" name="Freeform 1029"/>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spcBef>
                  <a:spcPct val="50000"/>
                </a:spcBef>
                <a:defRPr/>
              </a:pPr>
              <a:endParaRPr lang="en-US" sz="2800" b="1">
                <a:solidFill>
                  <a:srgbClr val="000000"/>
                </a:solidFill>
                <a:cs typeface="+mn-cs"/>
              </a:endParaRPr>
            </a:p>
          </p:txBody>
        </p:sp>
        <p:sp>
          <p:nvSpPr>
            <p:cNvPr id="2267142" name="Freeform 1030"/>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spcBef>
                  <a:spcPct val="50000"/>
                </a:spcBef>
                <a:defRPr/>
              </a:pPr>
              <a:endParaRPr lang="en-US" sz="2800" b="1">
                <a:solidFill>
                  <a:srgbClr val="000000"/>
                </a:solidFill>
                <a:cs typeface="+mn-cs"/>
              </a:endParaRPr>
            </a:p>
          </p:txBody>
        </p:sp>
        <p:sp>
          <p:nvSpPr>
            <p:cNvPr id="2267143"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cs typeface="+mn-cs"/>
              </a:endParaRPr>
            </a:p>
          </p:txBody>
        </p:sp>
        <p:sp>
          <p:nvSpPr>
            <p:cNvPr id="2267144"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cs typeface="+mn-cs"/>
              </a:endParaRPr>
            </a:p>
          </p:txBody>
        </p:sp>
        <p:sp>
          <p:nvSpPr>
            <p:cNvPr id="2267145"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cs typeface="+mn-cs"/>
              </a:endParaRPr>
            </a:p>
          </p:txBody>
        </p:sp>
      </p:grpSp>
      <p:sp>
        <p:nvSpPr>
          <p:cNvPr id="2267146" name="Rectangle 1034"/>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67147" name="Rectangle 1035"/>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67148" name="Rectangle 1036"/>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000" b="0">
                <a:solidFill>
                  <a:srgbClr val="FFFFFF"/>
                </a:solidFill>
                <a:effectLst>
                  <a:outerShdw blurRad="38100" dist="38100" dir="2700000" algn="tl">
                    <a:srgbClr val="010199"/>
                  </a:outerShdw>
                </a:effectLst>
                <a:cs typeface="+mn-cs"/>
              </a:defRPr>
            </a:lvl1pPr>
          </a:lstStyle>
          <a:p>
            <a:pPr>
              <a:defRPr/>
            </a:pPr>
            <a:endParaRPr lang="en-US"/>
          </a:p>
        </p:txBody>
      </p:sp>
      <p:sp>
        <p:nvSpPr>
          <p:cNvPr id="2267149" name="Rectangle 1037"/>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000" b="0">
                <a:solidFill>
                  <a:srgbClr val="FFFFFF"/>
                </a:solidFill>
                <a:effectLst>
                  <a:outerShdw blurRad="38100" dist="38100" dir="2700000" algn="tl">
                    <a:srgbClr val="010199"/>
                  </a:outerShdw>
                </a:effectLst>
                <a:cs typeface="+mn-cs"/>
              </a:defRPr>
            </a:lvl1pPr>
          </a:lstStyle>
          <a:p>
            <a:pPr>
              <a:defRPr/>
            </a:pPr>
            <a:endParaRPr lang="en-US"/>
          </a:p>
        </p:txBody>
      </p:sp>
      <p:sp>
        <p:nvSpPr>
          <p:cNvPr id="2267150" name="Rectangle 1038"/>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spcBef>
                <a:spcPct val="0"/>
              </a:spcBef>
              <a:defRPr sz="1000" b="0">
                <a:solidFill>
                  <a:srgbClr val="FFFFFF"/>
                </a:solidFill>
                <a:effectLst>
                  <a:outerShdw blurRad="38100" dist="38100" dir="2700000" algn="tl">
                    <a:srgbClr val="010199"/>
                  </a:outerShdw>
                </a:effectLst>
                <a:cs typeface="+mn-cs"/>
              </a:defRPr>
            </a:lvl1pPr>
          </a:lstStyle>
          <a:p>
            <a:pPr>
              <a:defRPr/>
            </a:pPr>
            <a:fld id="{D4255563-2469-BE4A-AC4B-E8FE393EDCD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000" r:id="rId1"/>
    <p:sldLayoutId id="2147488001" r:id="rId2"/>
    <p:sldLayoutId id="2147488002" r:id="rId3"/>
    <p:sldLayoutId id="2147488003" r:id="rId4"/>
    <p:sldLayoutId id="2147488004" r:id="rId5"/>
    <p:sldLayoutId id="2147488005" r:id="rId6"/>
    <p:sldLayoutId id="2147488006" r:id="rId7"/>
    <p:sldLayoutId id="2147488007" r:id="rId8"/>
    <p:sldLayoutId id="2147488008" r:id="rId9"/>
    <p:sldLayoutId id="2147488009" r:id="rId10"/>
    <p:sldLayoutId id="214748801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538" name="Group 1026"/>
          <p:cNvGrpSpPr>
            <a:grpSpLocks/>
          </p:cNvGrpSpPr>
          <p:nvPr/>
        </p:nvGrpSpPr>
        <p:grpSpPr bwMode="auto">
          <a:xfrm>
            <a:off x="0" y="0"/>
            <a:ext cx="9132888" cy="6845300"/>
            <a:chOff x="0" y="0"/>
            <a:chExt cx="5753" cy="4312"/>
          </a:xfrm>
        </p:grpSpPr>
        <p:sp>
          <p:nvSpPr>
            <p:cNvPr id="2275331" name="Rectangle 1027"/>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grpSp>
          <p:nvGrpSpPr>
            <p:cNvPr id="65542" name="Group 1028"/>
            <p:cNvGrpSpPr>
              <a:grpSpLocks/>
            </p:cNvGrpSpPr>
            <p:nvPr/>
          </p:nvGrpSpPr>
          <p:grpSpPr bwMode="auto">
            <a:xfrm>
              <a:off x="246" y="204"/>
              <a:ext cx="5271" cy="3889"/>
              <a:chOff x="246" y="204"/>
              <a:chExt cx="5271" cy="3889"/>
            </a:xfrm>
          </p:grpSpPr>
          <p:sp>
            <p:nvSpPr>
              <p:cNvPr id="2275333" name="Rectangle 1029"/>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a:spcBef>
                    <a:spcPct val="50000"/>
                  </a:spcBef>
                  <a:defRPr/>
                </a:pPr>
                <a:endParaRPr lang="en-US" sz="2800" b="1">
                  <a:solidFill>
                    <a:srgbClr val="474747"/>
                  </a:solidFill>
                  <a:cs typeface="+mn-cs"/>
                </a:endParaRPr>
              </a:p>
            </p:txBody>
          </p:sp>
          <p:sp>
            <p:nvSpPr>
              <p:cNvPr id="2275334"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35"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36"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37"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38"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39"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40"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41"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42"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43"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44"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45"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46"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47"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48"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49"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50"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51"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52"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53"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54"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55"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grpSp>
        <p:grpSp>
          <p:nvGrpSpPr>
            <p:cNvPr id="65543" name="Group 1052"/>
            <p:cNvGrpSpPr>
              <a:grpSpLocks/>
            </p:cNvGrpSpPr>
            <p:nvPr/>
          </p:nvGrpSpPr>
          <p:grpSpPr bwMode="auto">
            <a:xfrm>
              <a:off x="0" y="0"/>
              <a:ext cx="1246" cy="1232"/>
              <a:chOff x="0" y="0"/>
              <a:chExt cx="1246" cy="1232"/>
            </a:xfrm>
          </p:grpSpPr>
          <p:sp>
            <p:nvSpPr>
              <p:cNvPr id="2275357" name="Rectangle 1053"/>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5358" name="Rectangle 1054"/>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5359" name="Rectangle 1055"/>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grpSp>
      </p:grpSp>
      <p:sp>
        <p:nvSpPr>
          <p:cNvPr id="2275360" name="Text Box 1056"/>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900" b="1">
                <a:solidFill>
                  <a:srgbClr val="FFFFFF"/>
                </a:solidFill>
                <a:cs typeface="+mn-cs"/>
              </a:rPr>
              <a:t>© </a:t>
            </a:r>
            <a:r>
              <a:rPr lang="en-US" sz="1000" b="1">
                <a:solidFill>
                  <a:srgbClr val="FFFFFF"/>
                </a:solidFill>
                <a:cs typeface="+mn-cs"/>
              </a:rPr>
              <a:t>2005</a:t>
            </a:r>
            <a:r>
              <a:rPr lang="en-US" sz="900" b="1">
                <a:solidFill>
                  <a:srgbClr val="FFFFFF"/>
                </a:solidFill>
                <a:cs typeface="+mn-cs"/>
              </a:rPr>
              <a:t> TBBMI</a:t>
            </a:r>
          </a:p>
        </p:txBody>
      </p:sp>
      <p:sp>
        <p:nvSpPr>
          <p:cNvPr id="2275361" name="Rectangle 1057"/>
          <p:cNvSpPr>
            <a:spLocks noChangeArrowheads="1"/>
          </p:cNvSpPr>
          <p:nvPr/>
        </p:nvSpPr>
        <p:spPr bwMode="auto">
          <a:xfrm>
            <a:off x="7561263" y="6532563"/>
            <a:ext cx="72707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cs typeface="+mn-cs"/>
              </a:rPr>
              <a:t>9.6.03c.</a:t>
            </a:r>
          </a:p>
        </p:txBody>
      </p:sp>
    </p:spTree>
  </p:cSld>
  <p:clrMap bg1="dk2" tx1="lt1" bg2="dk1" tx2="lt2" accent1="accent1" accent2="accent2" accent3="accent3" accent4="accent4" accent5="accent5" accent6="accent6" hlink="hlink" folHlink="folHlink"/>
  <p:sldLayoutIdLst>
    <p:sldLayoutId id="2147487930" r:id="rId1"/>
    <p:sldLayoutId id="2147487931" r:id="rId2"/>
    <p:sldLayoutId id="2147487932" r:id="rId3"/>
    <p:sldLayoutId id="2147487933" r:id="rId4"/>
    <p:sldLayoutId id="2147487934" r:id="rId5"/>
    <p:sldLayoutId id="2147487935" r:id="rId6"/>
    <p:sldLayoutId id="2147487936" r:id="rId7"/>
    <p:sldLayoutId id="2147487937" r:id="rId8"/>
    <p:sldLayoutId id="2147487938" r:id="rId9"/>
    <p:sldLayoutId id="2147487939" r:id="rId10"/>
    <p:sldLayoutId id="2147487940"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cs typeface="+mn-cs"/>
              </a:rPr>
              <a:t>Worship in Song – Tom Anderson</a:t>
            </a:r>
          </a:p>
        </p:txBody>
      </p:sp>
    </p:spTree>
  </p:cSld>
  <p:clrMap bg1="lt1" tx1="dk1" bg2="lt2" tx2="dk2" accent1="accent1" accent2="accent2" accent3="accent3" accent4="accent4" accent5="accent5" accent6="accent6" hlink="hlink" folHlink="folHlink"/>
  <p:sldLayoutIdLst>
    <p:sldLayoutId id="2147488011" r:id="rId1"/>
    <p:sldLayoutId id="2147488012" r:id="rId2"/>
    <p:sldLayoutId id="2147488013" r:id="rId3"/>
    <p:sldLayoutId id="2147488014" r:id="rId4"/>
    <p:sldLayoutId id="2147488015" r:id="rId5"/>
    <p:sldLayoutId id="2147488016" r:id="rId6"/>
    <p:sldLayoutId id="2147488017" r:id="rId7"/>
    <p:sldLayoutId id="2147488018" r:id="rId8"/>
    <p:sldLayoutId id="2147488019" r:id="rId9"/>
    <p:sldLayoutId id="2147488020" r:id="rId10"/>
    <p:sldLayoutId id="2147488021"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0" y="0"/>
            <a:ext cx="9145588" cy="6845300"/>
            <a:chOff x="0" y="0"/>
            <a:chExt cx="5761" cy="4312"/>
          </a:xfrm>
        </p:grpSpPr>
        <p:sp>
          <p:nvSpPr>
            <p:cNvPr id="2362371" name="Rectangle 3"/>
            <p:cNvSpPr>
              <a:spLocks noChangeArrowheads="1"/>
            </p:cNvSpPr>
            <p:nvPr/>
          </p:nvSpPr>
          <p:spPr bwMode="auto">
            <a:xfrm>
              <a:off x="0" y="0"/>
              <a:ext cx="5753" cy="4312"/>
            </a:xfrm>
            <a:prstGeom prst="rect">
              <a:avLst/>
            </a:prstGeom>
            <a:gradFill rotWithShape="0">
              <a:gsLst>
                <a:gs pos="0">
                  <a:srgbClr val="000080"/>
                </a:gs>
                <a:gs pos="100000">
                  <a:srgbClr val="000080">
                    <a:gamma/>
                    <a:shade val="29804"/>
                    <a:invGamma/>
                  </a:srgbClr>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000080"/>
                </a:solidFill>
                <a:cs typeface="+mn-cs"/>
              </a:endParaRPr>
            </a:p>
          </p:txBody>
        </p:sp>
        <p:sp useBgFill="1">
          <p:nvSpPr>
            <p:cNvPr id="236237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000080"/>
                </a:solidFill>
                <a:cs typeface="+mn-cs"/>
              </a:endParaRPr>
            </a:p>
          </p:txBody>
        </p:sp>
      </p:grpSp>
      <p:sp>
        <p:nvSpPr>
          <p:cNvPr id="2362373"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2362374" name="Rectangle 6"/>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941" r:id="rId1"/>
    <p:sldLayoutId id="2147487942" r:id="rId2"/>
    <p:sldLayoutId id="2147487943" r:id="rId3"/>
    <p:sldLayoutId id="2147487944" r:id="rId4"/>
    <p:sldLayoutId id="2147487945" r:id="rId5"/>
    <p:sldLayoutId id="2147487946" r:id="rId6"/>
    <p:sldLayoutId id="2147487947" r:id="rId7"/>
    <p:sldLayoutId id="2147487948" r:id="rId8"/>
    <p:sldLayoutId id="2147487949" r:id="rId9"/>
    <p:sldLayoutId id="2147487950" r:id="rId10"/>
    <p:sldLayoutId id="2147487951" r:id="rId11"/>
    <p:sldLayoutId id="2147487952"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20.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5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5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5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5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5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5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5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53.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5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5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53.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53.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53.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53.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5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5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53.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53.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53.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153.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53.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53.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53.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153.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153.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15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81.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153.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153.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153.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153.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153.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153.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153.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153.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153.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102.xml"/></Relationships>
</file>

<file path=ppt/slides/_rels/slide5.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220.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81.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86.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81.xml"/><Relationship Id="rId4" Type="http://schemas.openxmlformats.org/officeDocument/2006/relationships/image" Target="../media/image59.jpeg"/></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170.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170.xml"/><Relationship Id="rId5" Type="http://schemas.openxmlformats.org/officeDocument/2006/relationships/image" Target="../media/image64.png"/><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8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1.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81.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228.xml"/><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60.xml"/><Relationship Id="rId1" Type="http://schemas.openxmlformats.org/officeDocument/2006/relationships/slideLayout" Target="../slideLayouts/slideLayout34.xml"/><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61.xml"/><Relationship Id="rId1" Type="http://schemas.openxmlformats.org/officeDocument/2006/relationships/slideLayout" Target="../slideLayouts/slideLayout34.xml"/><Relationship Id="rId4" Type="http://schemas.openxmlformats.org/officeDocument/2006/relationships/image" Target="../media/image69.jpeg"/></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63.xml"/><Relationship Id="rId1" Type="http://schemas.openxmlformats.org/officeDocument/2006/relationships/slideLayout" Target="../slideLayouts/slideLayout34.xml"/><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66.xml"/><Relationship Id="rId1" Type="http://schemas.openxmlformats.org/officeDocument/2006/relationships/slideLayout" Target="../slideLayouts/slideLayout34.xml"/><Relationship Id="rId4" Type="http://schemas.openxmlformats.org/officeDocument/2006/relationships/image" Target="../media/image69.jpeg"/></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9.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0.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1.xml"/><Relationship Id="rId1" Type="http://schemas.openxmlformats.org/officeDocument/2006/relationships/slideLayout" Target="../slideLayouts/slideLayout17.xml"/><Relationship Id="rId4" Type="http://schemas.openxmlformats.org/officeDocument/2006/relationships/image" Target="../media/image79.jpeg"/></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2.xml"/><Relationship Id="rId1" Type="http://schemas.openxmlformats.org/officeDocument/2006/relationships/slideLayout" Target="../slideLayouts/slideLayout17.xml"/><Relationship Id="rId4" Type="http://schemas.openxmlformats.org/officeDocument/2006/relationships/image" Target="../media/image79.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4.xml"/><Relationship Id="rId1" Type="http://schemas.openxmlformats.org/officeDocument/2006/relationships/slideLayout" Target="../slideLayouts/slideLayout208.xml"/></Relationships>
</file>

<file path=ppt/slides/_rels/slide7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5.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6.xml"/><Relationship Id="rId1" Type="http://schemas.openxmlformats.org/officeDocument/2006/relationships/slideLayout" Target="../slideLayouts/slideLayout198.xml"/></Relationships>
</file>

<file path=ppt/slides/_rels/slide7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7.xml"/><Relationship Id="rId1" Type="http://schemas.openxmlformats.org/officeDocument/2006/relationships/slideLayout" Target="../slideLayouts/slideLayout198.xml"/></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0.jpeg"/><Relationship Id="rId18" Type="http://schemas.openxmlformats.org/officeDocument/2006/relationships/image" Target="../media/image15.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01.jpeg"/><Relationship Id="rId17" Type="http://schemas.openxmlformats.org/officeDocument/2006/relationships/image" Target="../media/image14.jpeg"/><Relationship Id="rId2" Type="http://schemas.openxmlformats.org/officeDocument/2006/relationships/tags" Target="../tags/tag2.xml"/><Relationship Id="rId16" Type="http://schemas.openxmlformats.org/officeDocument/2006/relationships/image" Target="../media/image13.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9.jpeg"/><Relationship Id="rId5" Type="http://schemas.openxmlformats.org/officeDocument/2006/relationships/tags" Target="../tags/tag5.xml"/><Relationship Id="rId15" Type="http://schemas.openxmlformats.org/officeDocument/2006/relationships/image" Target="../media/image12.jpeg"/><Relationship Id="rId10" Type="http://schemas.openxmlformats.org/officeDocument/2006/relationships/notesSlide" Target="../notesSlides/notesSlide8.xml"/><Relationship Id="rId19" Type="http://schemas.openxmlformats.org/officeDocument/2006/relationships/image" Target="../media/image16.jpeg"/><Relationship Id="rId4" Type="http://schemas.openxmlformats.org/officeDocument/2006/relationships/tags" Target="../tags/tag4.xml"/><Relationship Id="rId9" Type="http://schemas.openxmlformats.org/officeDocument/2006/relationships/slideLayout" Target="../slideLayouts/slideLayout75.xml"/><Relationship Id="rId14" Type="http://schemas.openxmlformats.org/officeDocument/2006/relationships/image" Target="../media/image11.jpeg"/></Relationships>
</file>

<file path=ppt/slides/_rels/slide8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8.xml"/><Relationship Id="rId1" Type="http://schemas.openxmlformats.org/officeDocument/2006/relationships/slideLayout" Target="../slideLayouts/slideLayout109.xml"/></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9.xml"/><Relationship Id="rId1" Type="http://schemas.openxmlformats.org/officeDocument/2006/relationships/slideLayout" Target="../slideLayouts/slideLayout104.xml"/></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0.xml"/><Relationship Id="rId1" Type="http://schemas.openxmlformats.org/officeDocument/2006/relationships/slideLayout" Target="../slideLayouts/slideLayout142.xml"/></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1.xml"/><Relationship Id="rId1" Type="http://schemas.openxmlformats.org/officeDocument/2006/relationships/slideLayout" Target="../slideLayouts/slideLayout142.xml"/></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2.xml"/><Relationship Id="rId1" Type="http://schemas.openxmlformats.org/officeDocument/2006/relationships/slideLayout" Target="../slideLayouts/slideLayout119.xml"/></Relationships>
</file>

<file path=ppt/slides/_rels/slide8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3.xml"/><Relationship Id="rId1" Type="http://schemas.openxmlformats.org/officeDocument/2006/relationships/slideLayout" Target="../slideLayouts/slideLayout168.xml"/><Relationship Id="rId4" Type="http://schemas.openxmlformats.org/officeDocument/2006/relationships/image" Target="../media/image91.png"/></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4.xml"/><Relationship Id="rId1" Type="http://schemas.openxmlformats.org/officeDocument/2006/relationships/slideLayout" Target="../slideLayouts/slideLayout104.xml"/></Relationships>
</file>

<file path=ppt/slides/_rels/slide8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5.xml"/><Relationship Id="rId1" Type="http://schemas.openxmlformats.org/officeDocument/2006/relationships/slideLayout" Target="../slideLayouts/slideLayout13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5.xml"/><Relationship Id="rId1" Type="http://schemas.openxmlformats.org/officeDocument/2006/relationships/tags" Target="../tags/tag9.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 descr="Herodian aqueduct foundations, tb n0525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0" y="44450"/>
            <a:ext cx="913765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996" name="Text Box 4"/>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en-US" sz="2000">
              <a:solidFill>
                <a:srgbClr val="FFA27C"/>
              </a:solidFill>
              <a:latin typeface="B VAG Rounded Bold" charset="0"/>
            </a:endParaRPr>
          </a:p>
        </p:txBody>
      </p:sp>
      <p:sp>
        <p:nvSpPr>
          <p:cNvPr id="212998" name="Rectangle 6"/>
          <p:cNvSpPr>
            <a:spLocks noGrp="1" noChangeArrowheads="1"/>
          </p:cNvSpPr>
          <p:nvPr>
            <p:ph type="ctrTitle"/>
          </p:nvPr>
        </p:nvSpPr>
        <p:spPr>
          <a:xfrm>
            <a:off x="161925" y="1488033"/>
            <a:ext cx="8686800" cy="1512590"/>
          </a:xfrm>
          <a:effectLst>
            <a:outerShdw blurRad="63500" dist="35921" dir="2700000" algn="ctr" rotWithShape="0">
              <a:schemeClr val="tx2">
                <a:alpha val="74998"/>
              </a:schemeClr>
            </a:outerShdw>
          </a:effectLst>
        </p:spPr>
        <p:txBody>
          <a:bodyPr/>
          <a:lstStyle/>
          <a:p>
            <a:pPr rtl="1" eaLnBrk="1" hangingPunct="1">
              <a:defRPr/>
            </a:pPr>
            <a:r>
              <a:rPr lang="ar-JO" altLang="ja-JP" sz="8000" b="1" i="1" dirty="0">
                <a:solidFill>
                  <a:srgbClr val="FFFF00"/>
                </a:solidFill>
                <a:effectLst>
                  <a:glow rad="101600">
                    <a:schemeClr val="tx1">
                      <a:alpha val="75000"/>
                    </a:schemeClr>
                  </a:glow>
                </a:effectLst>
                <a:latin typeface="Arial"/>
                <a:cs typeface="+mj-cs"/>
              </a:rPr>
              <a:t>تقوية</a:t>
            </a:r>
            <a:r>
              <a:rPr lang="en-US" altLang="ja-JP" sz="8000" b="1" i="1" dirty="0">
                <a:solidFill>
                  <a:srgbClr val="FFFF00"/>
                </a:solidFill>
                <a:effectLst>
                  <a:glow rad="101600">
                    <a:schemeClr val="tx1">
                      <a:alpha val="75000"/>
                    </a:schemeClr>
                  </a:glow>
                </a:effectLst>
                <a:latin typeface="Arial"/>
                <a:cs typeface="+mj-cs"/>
              </a:rPr>
              <a:t> </a:t>
            </a:r>
            <a:r>
              <a:rPr lang="ar-JO" altLang="ja-JP" sz="8000" b="1" i="1" dirty="0">
                <a:solidFill>
                  <a:srgbClr val="FFFF00"/>
                </a:solidFill>
                <a:effectLst>
                  <a:glow rad="101600">
                    <a:schemeClr val="tx1">
                      <a:alpha val="75000"/>
                    </a:schemeClr>
                  </a:glow>
                </a:effectLst>
                <a:latin typeface="Arial"/>
                <a:cs typeface="+mj-cs"/>
              </a:rPr>
              <a:t>أساساتك</a:t>
            </a:r>
            <a:endParaRPr lang="en-US" sz="8000" b="1" i="1" dirty="0">
              <a:solidFill>
                <a:srgbClr val="FFFF00"/>
              </a:solidFill>
              <a:effectLst>
                <a:glow rad="101600">
                  <a:schemeClr val="tx1">
                    <a:alpha val="75000"/>
                  </a:schemeClr>
                </a:glow>
              </a:effectLst>
              <a:latin typeface="Kosher-Normal" charset="0"/>
              <a:cs typeface="+mj-cs"/>
            </a:endParaRPr>
          </a:p>
        </p:txBody>
      </p:sp>
      <p:sp>
        <p:nvSpPr>
          <p:cNvPr id="8" name="Rectangle 6"/>
          <p:cNvSpPr txBox="1">
            <a:spLocks noChangeArrowheads="1"/>
          </p:cNvSpPr>
          <p:nvPr/>
        </p:nvSpPr>
        <p:spPr bwMode="auto">
          <a:xfrm>
            <a:off x="259888" y="4444206"/>
            <a:ext cx="8686800" cy="1309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ar-JO" altLang="ja-JP" sz="4800" b="1" dirty="0">
                <a:solidFill>
                  <a:schemeClr val="bg1"/>
                </a:solidFill>
                <a:effectLst>
                  <a:glow rad="101600">
                    <a:schemeClr val="tx1">
                      <a:alpha val="75000"/>
                    </a:schemeClr>
                  </a:glow>
                </a:effectLst>
                <a:latin typeface="Arial"/>
                <a:cs typeface="+mj-cs"/>
              </a:rPr>
              <a:t>د. ريك جريفيث</a:t>
            </a:r>
            <a:br>
              <a:rPr lang="en-US" altLang="ja-JP" sz="3600" b="1" dirty="0">
                <a:solidFill>
                  <a:schemeClr val="bg1"/>
                </a:solidFill>
                <a:effectLst>
                  <a:glow rad="101600">
                    <a:schemeClr val="tx1">
                      <a:alpha val="75000"/>
                    </a:schemeClr>
                  </a:glow>
                </a:effectLst>
                <a:latin typeface="Arial"/>
                <a:cs typeface="+mj-cs"/>
              </a:rPr>
            </a:br>
            <a:r>
              <a:rPr lang="ar-JO" altLang="ja-JP" sz="3600" b="1" i="1" dirty="0">
                <a:solidFill>
                  <a:schemeClr val="bg1"/>
                </a:solidFill>
                <a:effectLst>
                  <a:glow rad="101600">
                    <a:schemeClr val="tx1">
                      <a:alpha val="75000"/>
                    </a:schemeClr>
                  </a:glow>
                </a:effectLst>
                <a:latin typeface="Arial"/>
                <a:cs typeface="+mj-cs"/>
              </a:rPr>
              <a:t>مؤسسة الدراسات اللاهوتية الأردنية</a:t>
            </a:r>
            <a:endParaRPr lang="en-US" sz="3600" b="1" i="1" dirty="0">
              <a:solidFill>
                <a:schemeClr val="bg1"/>
              </a:solidFill>
              <a:effectLst>
                <a:glow rad="101600">
                  <a:schemeClr val="tx1">
                    <a:alpha val="75000"/>
                  </a:schemeClr>
                </a:glow>
              </a:effectLst>
              <a:latin typeface="Kosher-Normal" charset="0"/>
              <a:cs typeface="+mj-cs"/>
            </a:endParaRPr>
          </a:p>
        </p:txBody>
      </p:sp>
      <p:sp>
        <p:nvSpPr>
          <p:cNvPr id="6" name="Rectangle 5"/>
          <p:cNvSpPr>
            <a:spLocks noChangeArrowheads="1"/>
          </p:cNvSpPr>
          <p:nvPr/>
        </p:nvSpPr>
        <p:spPr bwMode="auto">
          <a:xfrm>
            <a:off x="-29344" y="6115655"/>
            <a:ext cx="9144000" cy="74234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lang="en-US" sz="2000" b="1" kern="0" dirty="0">
                <a:solidFill>
                  <a:srgbClr val="FFFFFF"/>
                </a:solidFill>
                <a:effectLst>
                  <a:outerShdw blurRad="38100" dist="38100" dir="2700000" algn="tl">
                    <a:srgbClr val="000000"/>
                  </a:outerShdw>
                </a:effectLst>
                <a:cs typeface="Arial"/>
              </a:rPr>
              <a:t> • </a:t>
            </a:r>
          </a:p>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cs typeface="Arial"/>
              </a:rPr>
              <a:t>cicfamily.com • </a:t>
            </a:r>
            <a:r>
              <a:rPr lang="en-US" sz="2000" b="1" kern="0" dirty="0">
                <a:solidFill>
                  <a:srgbClr val="FFFFFF"/>
                </a:solidFill>
                <a:effectLst>
                  <a:outerShdw blurRad="38100" dist="38100" dir="2700000" algn="tl">
                    <a:srgbClr val="000000"/>
                  </a:outerShdw>
                </a:effectLst>
                <a:latin typeface="Arial"/>
                <a:cs typeface="Arial"/>
              </a:rPr>
              <a:t>BibleStudyDownloads.org</a:t>
            </a:r>
          </a:p>
        </p:txBody>
      </p:sp>
      <p:sp>
        <p:nvSpPr>
          <p:cNvPr id="2" name="Rectangle 6">
            <a:extLst>
              <a:ext uri="{FF2B5EF4-FFF2-40B4-BE49-F238E27FC236}">
                <a16:creationId xmlns:a16="http://schemas.microsoft.com/office/drawing/2014/main" id="{6A783D0D-F09F-A64C-010C-EDC8627D81C5}"/>
              </a:ext>
            </a:extLst>
          </p:cNvPr>
          <p:cNvSpPr txBox="1">
            <a:spLocks noChangeArrowheads="1"/>
          </p:cNvSpPr>
          <p:nvPr/>
        </p:nvSpPr>
        <p:spPr bwMode="auto">
          <a:xfrm>
            <a:off x="84434" y="155178"/>
            <a:ext cx="8686800" cy="15125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rtl="1" eaLnBrk="1" hangingPunct="1">
              <a:defRPr/>
            </a:pPr>
            <a:r>
              <a:rPr lang="ar-JO" altLang="ja-JP" sz="8000" b="1" i="1" kern="0" dirty="0">
                <a:solidFill>
                  <a:srgbClr val="FFFF00"/>
                </a:solidFill>
                <a:effectLst>
                  <a:glow rad="101600">
                    <a:schemeClr val="tx1">
                      <a:alpha val="75000"/>
                    </a:schemeClr>
                  </a:glow>
                </a:effectLst>
                <a:latin typeface="Arial"/>
                <a:cs typeface="+mj-cs"/>
              </a:rPr>
              <a:t>تقوية</a:t>
            </a:r>
            <a:r>
              <a:rPr lang="en-US" altLang="ja-JP" sz="8000" b="1" i="1" kern="0" dirty="0">
                <a:solidFill>
                  <a:srgbClr val="FFFF00"/>
                </a:solidFill>
                <a:effectLst>
                  <a:glow rad="101600">
                    <a:schemeClr val="tx1">
                      <a:alpha val="75000"/>
                    </a:schemeClr>
                  </a:glow>
                </a:effectLst>
                <a:latin typeface="Arial"/>
                <a:cs typeface="+mj-cs"/>
              </a:rPr>
              <a:t> </a:t>
            </a:r>
            <a:r>
              <a:rPr lang="ar-JO" altLang="ja-JP" sz="8000" b="1" i="1" kern="0" dirty="0">
                <a:solidFill>
                  <a:srgbClr val="FFFF00"/>
                </a:solidFill>
                <a:effectLst>
                  <a:glow rad="101600">
                    <a:schemeClr val="tx1">
                      <a:alpha val="75000"/>
                    </a:schemeClr>
                  </a:glow>
                </a:effectLst>
                <a:latin typeface="Arial"/>
                <a:cs typeface="+mj-cs"/>
              </a:rPr>
              <a:t>أساساتك</a:t>
            </a:r>
            <a:endParaRPr lang="en-US" sz="8000" b="1" i="1" kern="0" dirty="0">
              <a:solidFill>
                <a:srgbClr val="FFFF00"/>
              </a:solidFill>
              <a:effectLst>
                <a:glow rad="101600">
                  <a:schemeClr val="tx1">
                    <a:alpha val="75000"/>
                  </a:schemeClr>
                </a:glow>
              </a:effectLst>
              <a:latin typeface="Kosher-Normal" charset="0"/>
              <a:cs typeface="+mj-cs"/>
            </a:endParaRPr>
          </a:p>
        </p:txBody>
      </p:sp>
      <p:sp>
        <p:nvSpPr>
          <p:cNvPr id="3" name="Rectangle 6">
            <a:extLst>
              <a:ext uri="{FF2B5EF4-FFF2-40B4-BE49-F238E27FC236}">
                <a16:creationId xmlns:a16="http://schemas.microsoft.com/office/drawing/2014/main" id="{44727313-647E-5346-065C-76C40201FAF1}"/>
              </a:ext>
            </a:extLst>
          </p:cNvPr>
          <p:cNvSpPr txBox="1">
            <a:spLocks noChangeArrowheads="1"/>
          </p:cNvSpPr>
          <p:nvPr/>
        </p:nvSpPr>
        <p:spPr bwMode="auto">
          <a:xfrm>
            <a:off x="130929" y="2696900"/>
            <a:ext cx="8686800" cy="15125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rtl="1" eaLnBrk="1" hangingPunct="1">
              <a:defRPr/>
            </a:pPr>
            <a:r>
              <a:rPr lang="ar-JO" altLang="ja-JP" sz="8000" b="1" i="1" kern="0" dirty="0">
                <a:solidFill>
                  <a:schemeClr val="bg1"/>
                </a:solidFill>
                <a:effectLst>
                  <a:glow rad="101600">
                    <a:schemeClr val="tx1">
                      <a:alpha val="75000"/>
                    </a:schemeClr>
                  </a:glow>
                </a:effectLst>
                <a:latin typeface="Arial"/>
                <a:cs typeface="+mj-cs"/>
              </a:rPr>
              <a:t>تقوية</a:t>
            </a:r>
            <a:r>
              <a:rPr lang="en-US" altLang="ja-JP" sz="8000" b="1" i="1" kern="0" dirty="0">
                <a:solidFill>
                  <a:schemeClr val="bg1"/>
                </a:solidFill>
                <a:effectLst>
                  <a:glow rad="101600">
                    <a:schemeClr val="tx1">
                      <a:alpha val="75000"/>
                    </a:schemeClr>
                  </a:glow>
                </a:effectLst>
                <a:latin typeface="Arial"/>
                <a:cs typeface="+mj-cs"/>
              </a:rPr>
              <a:t> </a:t>
            </a:r>
            <a:r>
              <a:rPr lang="ar-JO" altLang="ja-JP" sz="8000" b="1" i="1" kern="0" dirty="0">
                <a:solidFill>
                  <a:schemeClr val="bg1"/>
                </a:solidFill>
                <a:effectLst>
                  <a:glow rad="101600">
                    <a:schemeClr val="tx1">
                      <a:alpha val="75000"/>
                    </a:schemeClr>
                  </a:glow>
                </a:effectLst>
                <a:latin typeface="Arial"/>
                <a:cs typeface="+mj-cs"/>
              </a:rPr>
              <a:t>أساساتك</a:t>
            </a:r>
            <a:endParaRPr lang="en-US" sz="8000" b="1" i="1" kern="0" dirty="0">
              <a:solidFill>
                <a:schemeClr val="bg1"/>
              </a:solidFill>
              <a:effectLst>
                <a:glow rad="101600">
                  <a:schemeClr val="tx1">
                    <a:alpha val="75000"/>
                  </a:schemeClr>
                </a:glow>
              </a:effectLst>
              <a:latin typeface="Kosher-Normal" charset="0"/>
              <a:cs typeface="+mj-cs"/>
            </a:endParaRPr>
          </a:p>
        </p:txBody>
      </p:sp>
    </p:spTree>
  </p:cSld>
  <p:clrMapOvr>
    <a:masterClrMapping/>
  </p:clrMapOvr>
  <p:transition spd="med">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sp>
        <p:nvSpPr>
          <p:cNvPr id="2280450" name="Rectangle 2"/>
          <p:cNvSpPr>
            <a:spLocks noGrp="1" noChangeArrowheads="1"/>
          </p:cNvSpPr>
          <p:nvPr>
            <p:ph type="title"/>
          </p:nvPr>
        </p:nvSpPr>
        <p:spPr/>
        <p:txBody>
          <a:bodyPr/>
          <a:lstStyle/>
          <a:p>
            <a:pPr eaLnBrk="1" hangingPunct="1">
              <a:defRPr/>
            </a:pPr>
            <a:r>
              <a:rPr lang="en-US">
                <a:cs typeface="+mj-cs"/>
              </a:rPr>
              <a:t>Black</a:t>
            </a:r>
          </a:p>
        </p:txBody>
      </p:sp>
      <p:sp>
        <p:nvSpPr>
          <p:cNvPr id="2280451" name="Rectangle 3"/>
          <p:cNvSpPr>
            <a:spLocks noGrp="1" noChangeArrowheads="1"/>
          </p:cNvSpPr>
          <p:nvPr>
            <p:ph type="body" idx="1"/>
          </p:nvPr>
        </p:nvSpPr>
        <p:spPr/>
        <p:txBody>
          <a:bodyPr/>
          <a:lstStyle/>
          <a:p>
            <a:pPr eaLnBrk="1" hangingPunct="1">
              <a:defRPr/>
            </a:pPr>
            <a:endParaRPr lang="en-US">
              <a:cs typeface="+mn-cs"/>
            </a:endParaRPr>
          </a:p>
        </p:txBody>
      </p:sp>
      <p:sp>
        <p:nvSpPr>
          <p:cNvPr id="2280452"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spcBef>
                <a:spcPct val="50000"/>
              </a:spcBef>
              <a:defRPr/>
            </a:pPr>
            <a:endParaRPr lang="en-US" sz="2800" b="1">
              <a:solidFill>
                <a:srgbClr val="FFFFFF"/>
              </a:solidFill>
              <a:cs typeface="+mn-cs"/>
            </a:endParaRPr>
          </a:p>
        </p:txBody>
      </p:sp>
    </p:spTree>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178178" name="Picture 2" descr="Footprints in Sand at Suns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2499" name="Rectangle 3"/>
          <p:cNvSpPr>
            <a:spLocks noGrp="1" noChangeArrowheads="1"/>
          </p:cNvSpPr>
          <p:nvPr>
            <p:ph type="title"/>
          </p:nvPr>
        </p:nvSpPr>
        <p:spPr>
          <a:xfrm>
            <a:off x="685800" y="152400"/>
            <a:ext cx="7772400" cy="1143000"/>
          </a:xfrm>
          <a:effectLst>
            <a:outerShdw blurRad="63500" dist="35921" dir="2700000" algn="ctr" rotWithShape="0">
              <a:schemeClr val="tx2">
                <a:alpha val="74998"/>
              </a:schemeClr>
            </a:outerShdw>
          </a:effectLst>
        </p:spPr>
        <p:txBody>
          <a:bodyPr/>
          <a:lstStyle/>
          <a:p>
            <a:pPr eaLnBrk="1" hangingPunct="1">
              <a:defRPr/>
            </a:pPr>
            <a:r>
              <a:rPr lang="ar-JO" sz="5400" dirty="0">
                <a:solidFill>
                  <a:schemeClr val="bg1"/>
                </a:solidFill>
                <a:cs typeface="+mj-cs"/>
              </a:rPr>
              <a:t>إلى أين نذهب ؟</a:t>
            </a:r>
            <a:endParaRPr lang="en-US" dirty="0">
              <a:solidFill>
                <a:schemeClr val="bg1"/>
              </a:solidFill>
              <a:cs typeface="+mj-cs"/>
            </a:endParaRPr>
          </a:p>
        </p:txBody>
      </p:sp>
      <p:sp>
        <p:nvSpPr>
          <p:cNvPr id="2282500" name="Rectangle 4"/>
          <p:cNvSpPr>
            <a:spLocks noChangeArrowheads="1"/>
          </p:cNvSpPr>
          <p:nvPr/>
        </p:nvSpPr>
        <p:spPr bwMode="auto">
          <a:xfrm>
            <a:off x="228600" y="2667000"/>
            <a:ext cx="3124200" cy="762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eaLnBrk="1" hangingPunct="1">
              <a:defRPr/>
            </a:pPr>
            <a:r>
              <a:rPr lang="ar-JO" sz="4400" dirty="0">
                <a:solidFill>
                  <a:srgbClr val="FFFFFF"/>
                </a:solidFill>
                <a:cs typeface="+mn-cs"/>
              </a:rPr>
              <a:t>تكوين 1</a:t>
            </a:r>
            <a:endParaRPr lang="en-US" sz="4400" dirty="0">
              <a:solidFill>
                <a:srgbClr val="FFFFFF"/>
              </a:solidFill>
              <a:cs typeface="+mn-cs"/>
            </a:endParaRPr>
          </a:p>
        </p:txBody>
      </p:sp>
      <p:sp>
        <p:nvSpPr>
          <p:cNvPr id="2282501" name="AutoShape 5"/>
          <p:cNvSpPr>
            <a:spLocks noChangeArrowheads="1"/>
          </p:cNvSpPr>
          <p:nvPr/>
        </p:nvSpPr>
        <p:spPr bwMode="auto">
          <a:xfrm rot="3021413">
            <a:off x="1752600" y="3657600"/>
            <a:ext cx="1143000" cy="990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algn="ctr">
              <a:spcBef>
                <a:spcPct val="50000"/>
              </a:spcBef>
              <a:defRPr/>
            </a:pPr>
            <a:endParaRPr lang="en-US" sz="2800" b="1">
              <a:solidFill>
                <a:srgbClr val="FFFFFF"/>
              </a:solidFill>
              <a:cs typeface="+mn-cs"/>
            </a:endParaRPr>
          </a:p>
        </p:txBody>
      </p:sp>
      <p:sp>
        <p:nvSpPr>
          <p:cNvPr id="2282502" name="Rectangle 6"/>
          <p:cNvSpPr>
            <a:spLocks noChangeArrowheads="1"/>
          </p:cNvSpPr>
          <p:nvPr/>
        </p:nvSpPr>
        <p:spPr bwMode="auto">
          <a:xfrm>
            <a:off x="2590800" y="4800600"/>
            <a:ext cx="3124200" cy="762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eaLnBrk="1" hangingPunct="1">
              <a:defRPr/>
            </a:pPr>
            <a:r>
              <a:rPr lang="ar-JO" sz="4400" dirty="0">
                <a:solidFill>
                  <a:srgbClr val="FFFFFF"/>
                </a:solidFill>
                <a:cs typeface="+mn-cs"/>
              </a:rPr>
              <a:t>التحديات</a:t>
            </a:r>
            <a:endParaRPr lang="en-US" sz="4400" dirty="0">
              <a:solidFill>
                <a:srgbClr val="FFFFFF"/>
              </a:solidFill>
              <a:cs typeface="+mn-cs"/>
            </a:endParaRPr>
          </a:p>
        </p:txBody>
      </p:sp>
      <p:sp>
        <p:nvSpPr>
          <p:cNvPr id="2282503" name="AutoShape 7"/>
          <p:cNvSpPr>
            <a:spLocks noChangeArrowheads="1"/>
          </p:cNvSpPr>
          <p:nvPr/>
        </p:nvSpPr>
        <p:spPr bwMode="auto">
          <a:xfrm rot="-3182237">
            <a:off x="5181600" y="3656013"/>
            <a:ext cx="1143000" cy="990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algn="ctr">
              <a:spcBef>
                <a:spcPct val="50000"/>
              </a:spcBef>
              <a:defRPr/>
            </a:pPr>
            <a:endParaRPr lang="en-US" sz="2800" b="1">
              <a:solidFill>
                <a:srgbClr val="FFFFFF"/>
              </a:solidFill>
              <a:cs typeface="+mn-cs"/>
            </a:endParaRPr>
          </a:p>
        </p:txBody>
      </p:sp>
      <p:sp>
        <p:nvSpPr>
          <p:cNvPr id="2282504" name="Rectangle 8"/>
          <p:cNvSpPr>
            <a:spLocks noChangeArrowheads="1"/>
          </p:cNvSpPr>
          <p:nvPr/>
        </p:nvSpPr>
        <p:spPr bwMode="auto">
          <a:xfrm>
            <a:off x="5257800" y="2667000"/>
            <a:ext cx="3124200" cy="762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eaLnBrk="1" hangingPunct="1">
              <a:defRPr/>
            </a:pPr>
            <a:r>
              <a:rPr lang="ar-JO" sz="4400" dirty="0">
                <a:solidFill>
                  <a:srgbClr val="FFFFFF"/>
                </a:solidFill>
                <a:cs typeface="+mn-cs"/>
              </a:rPr>
              <a:t>التجاوب</a:t>
            </a:r>
            <a:endParaRPr lang="en-US" sz="4400" dirty="0">
              <a:solidFill>
                <a:srgbClr val="FFFFFF"/>
              </a:solidFill>
              <a:cs typeface="+mn-cs"/>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82500"/>
                                        </p:tgtEl>
                                        <p:attrNameLst>
                                          <p:attrName>style.visibility</p:attrName>
                                        </p:attrNameLst>
                                      </p:cBhvr>
                                      <p:to>
                                        <p:strVal val="visible"/>
                                      </p:to>
                                    </p:set>
                                    <p:animEffect transition="in" filter="wipe(up)">
                                      <p:cBhvr>
                                        <p:cTn id="7" dur="500"/>
                                        <p:tgtEl>
                                          <p:spTgt spid="22825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282501"/>
                                        </p:tgtEl>
                                        <p:attrNameLst>
                                          <p:attrName>style.visibility</p:attrName>
                                        </p:attrNameLst>
                                      </p:cBhvr>
                                      <p:to>
                                        <p:strVal val="visible"/>
                                      </p:to>
                                    </p:set>
                                    <p:animEffect transition="in" filter="wipe(up)">
                                      <p:cBhvr>
                                        <p:cTn id="12" dur="500"/>
                                        <p:tgtEl>
                                          <p:spTgt spid="2282501"/>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2282502"/>
                                        </p:tgtEl>
                                        <p:attrNameLst>
                                          <p:attrName>style.visibility</p:attrName>
                                        </p:attrNameLst>
                                      </p:cBhvr>
                                      <p:to>
                                        <p:strVal val="visible"/>
                                      </p:to>
                                    </p:set>
                                    <p:animEffect transition="in" filter="wipe(up)">
                                      <p:cBhvr>
                                        <p:cTn id="16" dur="500"/>
                                        <p:tgtEl>
                                          <p:spTgt spid="228250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2282503"/>
                                        </p:tgtEl>
                                        <p:attrNameLst>
                                          <p:attrName>style.visibility</p:attrName>
                                        </p:attrNameLst>
                                      </p:cBhvr>
                                      <p:to>
                                        <p:strVal val="visible"/>
                                      </p:to>
                                    </p:set>
                                    <p:animEffect transition="in" filter="wipe(down)">
                                      <p:cBhvr>
                                        <p:cTn id="21" dur="500"/>
                                        <p:tgtEl>
                                          <p:spTgt spid="2282503"/>
                                        </p:tgtEl>
                                      </p:cBhvr>
                                    </p:animEffect>
                                  </p:childTnLst>
                                </p:cTn>
                              </p:par>
                            </p:childTnLst>
                          </p:cTn>
                        </p:par>
                        <p:par>
                          <p:cTn id="22" fill="hold" nodeType="afterGroup">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2282504"/>
                                        </p:tgtEl>
                                        <p:attrNameLst>
                                          <p:attrName>style.visibility</p:attrName>
                                        </p:attrNameLst>
                                      </p:cBhvr>
                                      <p:to>
                                        <p:strVal val="visible"/>
                                      </p:to>
                                    </p:set>
                                    <p:animEffect transition="in" filter="wipe(up)">
                                      <p:cBhvr>
                                        <p:cTn id="25" dur="500"/>
                                        <p:tgtEl>
                                          <p:spTgt spid="2282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2500" grpId="0"/>
      <p:bldP spid="2282502" grpId="0"/>
      <p:bldP spid="228250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ps cebarre 7">
            <a:extLst>
              <a:ext uri="{FF2B5EF4-FFF2-40B4-BE49-F238E27FC236}">
                <a16:creationId xmlns:a16="http://schemas.microsoft.com/office/drawing/2014/main" id="{7F370EE5-8909-E244-85DC-78F9E66BF7FC}"/>
              </a:ext>
            </a:extLst>
          </p:cNvPr>
          <p:cNvPicPr>
            <a:picLocks noChangeAspect="1" noChangeArrowheads="1"/>
          </p:cNvPicPr>
          <p:nvPr/>
        </p:nvPicPr>
        <p:blipFill rotWithShape="1">
          <a:blip r:embed="rId3">
            <a:lum bright="-6000"/>
            <a:extLst>
              <a:ext uri="{28A0092B-C50C-407E-A947-70E740481C1C}">
                <a14:useLocalDpi xmlns:a14="http://schemas.microsoft.com/office/drawing/2010/main"/>
              </a:ext>
            </a:extLst>
          </a:blip>
          <a:srcRect r="5512" b="13113"/>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4547" name="Rectangle 3"/>
          <p:cNvSpPr>
            <a:spLocks noGrp="1" noChangeArrowheads="1"/>
          </p:cNvSpPr>
          <p:nvPr>
            <p:ph type="title"/>
          </p:nvPr>
        </p:nvSpPr>
        <p:spPr>
          <a:xfrm>
            <a:off x="304800" y="609600"/>
            <a:ext cx="5715000" cy="3886200"/>
          </a:xfrm>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cs typeface="+mj-cs"/>
              </a:rPr>
              <a:t>1. إلهنا </a:t>
            </a:r>
            <a:r>
              <a:rPr lang="ar-JO" b="1" dirty="0">
                <a:solidFill>
                  <a:srgbClr val="FFFF00"/>
                </a:solidFill>
                <a:cs typeface="+mj-cs"/>
              </a:rPr>
              <a:t>ملك</a:t>
            </a:r>
            <a:r>
              <a:rPr lang="ar-JO" b="1" dirty="0">
                <a:solidFill>
                  <a:schemeClr val="bg1"/>
                </a:solidFill>
                <a:cs typeface="+mj-cs"/>
              </a:rPr>
              <a:t> خلق كل شيء </a:t>
            </a:r>
            <a:br>
              <a:rPr lang="ar-JO" b="1" dirty="0">
                <a:solidFill>
                  <a:schemeClr val="bg1"/>
                </a:solidFill>
                <a:cs typeface="+mj-cs"/>
              </a:rPr>
            </a:br>
            <a:r>
              <a:rPr lang="ar-JO" b="1" dirty="0">
                <a:solidFill>
                  <a:schemeClr val="bg1"/>
                </a:solidFill>
                <a:cs typeface="+mj-cs"/>
              </a:rPr>
              <a:t>في تباين مع الأفكار البشرية (تك 1)</a:t>
            </a:r>
            <a:endParaRPr lang="en-US" b="1" dirty="0">
              <a:cs typeface="+mj-cs"/>
            </a:endParaRPr>
          </a:p>
        </p:txBody>
      </p:sp>
    </p:spTree>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b="1">
              <a:solidFill>
                <a:srgbClr val="000000"/>
              </a:solidFill>
              <a:effectLst>
                <a:glow rad="101600">
                  <a:srgbClr val="000000">
                    <a:alpha val="91000"/>
                  </a:srgbClr>
                </a:glow>
              </a:effectLst>
              <a:cs typeface="Arial"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228600" y="1508125"/>
            <a:ext cx="4114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1 : </a:t>
            </a:r>
            <a:r>
              <a:rPr lang="ar-JO" sz="4000" b="1" dirty="0">
                <a:solidFill>
                  <a:srgbClr val="FFFFFF"/>
                </a:solidFill>
                <a:effectLst>
                  <a:glow rad="101600">
                    <a:srgbClr val="000000">
                      <a:alpha val="91000"/>
                    </a:srgbClr>
                  </a:glow>
                </a:effectLst>
                <a:latin typeface="Arial"/>
                <a:ea typeface="ＭＳ Ｐゴシック" pitchFamily="-112" charset="-128"/>
                <a:cs typeface="Arial"/>
              </a:rPr>
              <a:t>نور</a:t>
            </a:r>
            <a:endParaRPr lang="en-US" sz="4000" b="1" dirty="0">
              <a:solidFill>
                <a:srgbClr val="FFFFFF"/>
              </a:solidFill>
              <a:effectLst>
                <a:glow rad="101600">
                  <a:srgbClr val="000000">
                    <a:alpha val="91000"/>
                  </a:srgbClr>
                </a:glow>
              </a:effectLst>
              <a:latin typeface="Arial"/>
              <a:ea typeface="ＭＳ Ｐゴシック" pitchFamily="-112" charset="-128"/>
              <a:cs typeface="Arial"/>
            </a:endParaRPr>
          </a:p>
        </p:txBody>
      </p:sp>
      <p:sp>
        <p:nvSpPr>
          <p:cNvPr id="1861637" name="Text Box 5"/>
          <p:cNvSpPr txBox="1">
            <a:spLocks noChangeArrowheads="1"/>
          </p:cNvSpPr>
          <p:nvPr/>
        </p:nvSpPr>
        <p:spPr bwMode="auto">
          <a:xfrm>
            <a:off x="228600" y="2879725"/>
            <a:ext cx="41148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2 : </a:t>
            </a:r>
            <a:r>
              <a:rPr lang="ar-JO" sz="4000" b="1" dirty="0">
                <a:solidFill>
                  <a:srgbClr val="FFFFFF"/>
                </a:solidFill>
                <a:effectLst>
                  <a:glow rad="101600">
                    <a:srgbClr val="000000">
                      <a:alpha val="91000"/>
                    </a:srgbClr>
                  </a:glow>
                </a:effectLst>
                <a:latin typeface="Arial"/>
                <a:ea typeface="ＭＳ Ｐゴシック" pitchFamily="-112" charset="-128"/>
                <a:cs typeface="Arial"/>
              </a:rPr>
              <a:t>فصل الجلد و المياه</a:t>
            </a:r>
            <a:endParaRPr lang="en-US" sz="4000" b="1" dirty="0">
              <a:solidFill>
                <a:srgbClr val="FFFFFF"/>
              </a:solidFill>
              <a:effectLst>
                <a:glow rad="101600">
                  <a:srgbClr val="000000">
                    <a:alpha val="91000"/>
                  </a:srgbClr>
                </a:glow>
              </a:effectLst>
              <a:latin typeface="Arial"/>
              <a:ea typeface="ＭＳ Ｐゴシック" pitchFamily="-112" charset="-128"/>
              <a:cs typeface="Arial"/>
            </a:endParaRPr>
          </a:p>
        </p:txBody>
      </p:sp>
      <p:sp>
        <p:nvSpPr>
          <p:cNvPr id="1861638" name="Text Box 6"/>
          <p:cNvSpPr txBox="1">
            <a:spLocks noChangeArrowheads="1"/>
          </p:cNvSpPr>
          <p:nvPr/>
        </p:nvSpPr>
        <p:spPr bwMode="auto">
          <a:xfrm>
            <a:off x="228600" y="4708525"/>
            <a:ext cx="41148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indent="-57150" algn="ctr" eaLnBrk="1" hangingPunct="1">
              <a:spcBef>
                <a:spcPct val="50000"/>
              </a:spcBef>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3 : </a:t>
            </a:r>
            <a:r>
              <a:rPr lang="ar-JO" sz="4000" b="1" dirty="0">
                <a:solidFill>
                  <a:srgbClr val="FFFFFF"/>
                </a:solidFill>
                <a:effectLst>
                  <a:glow rad="101600">
                    <a:srgbClr val="000000">
                      <a:alpha val="91000"/>
                    </a:srgbClr>
                  </a:glow>
                </a:effectLst>
                <a:latin typeface="Arial"/>
                <a:ea typeface="ＭＳ Ｐゴシック" pitchFamily="-112" charset="-128"/>
                <a:cs typeface="Arial"/>
              </a:rPr>
              <a:t>فصل البحر و اليابسة</a:t>
            </a:r>
            <a:endParaRPr lang="en-US" sz="4000" b="1" dirty="0">
              <a:solidFill>
                <a:srgbClr val="FFFFFF"/>
              </a:solidFill>
              <a:effectLst>
                <a:glow rad="101600">
                  <a:srgbClr val="000000">
                    <a:alpha val="91000"/>
                  </a:srgbClr>
                </a:glow>
              </a:effectLst>
              <a:latin typeface="Arial"/>
              <a:ea typeface="ＭＳ Ｐゴシック" pitchFamily="-112" charset="-128"/>
              <a:cs typeface="Arial"/>
            </a:endParaRPr>
          </a:p>
        </p:txBody>
      </p:sp>
      <p:sp>
        <p:nvSpPr>
          <p:cNvPr id="1861639" name="Text Box 7"/>
          <p:cNvSpPr txBox="1">
            <a:spLocks noChangeArrowheads="1"/>
          </p:cNvSpPr>
          <p:nvPr/>
        </p:nvSpPr>
        <p:spPr bwMode="auto">
          <a:xfrm>
            <a:off x="4343400" y="1219200"/>
            <a:ext cx="464400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4 : </a:t>
            </a:r>
            <a:r>
              <a:rPr lang="ar-JO" sz="4000" b="1" dirty="0">
                <a:solidFill>
                  <a:srgbClr val="FFFFFF"/>
                </a:solidFill>
                <a:effectLst>
                  <a:glow rad="101600">
                    <a:srgbClr val="000000">
                      <a:alpha val="91000"/>
                    </a:srgbClr>
                  </a:glow>
                </a:effectLst>
                <a:latin typeface="Arial"/>
                <a:ea typeface="ＭＳ Ｐゴシック" pitchFamily="-112" charset="-128"/>
                <a:cs typeface="Arial"/>
              </a:rPr>
              <a:t>ترتيب الشمس و القمر و النجوم</a:t>
            </a:r>
            <a:endParaRPr lang="en-US" sz="4000" b="1" dirty="0">
              <a:solidFill>
                <a:srgbClr val="FFFFFF"/>
              </a:solidFill>
              <a:effectLst>
                <a:glow rad="101600">
                  <a:srgbClr val="000000">
                    <a:alpha val="91000"/>
                  </a:srgbClr>
                </a:glow>
              </a:effectLst>
              <a:latin typeface="Arial"/>
              <a:ea typeface="ＭＳ Ｐゴシック" pitchFamily="-112" charset="-128"/>
              <a:cs typeface="Arial"/>
            </a:endParaRPr>
          </a:p>
        </p:txBody>
      </p:sp>
      <p:sp>
        <p:nvSpPr>
          <p:cNvPr id="1861640" name="Text Box 8"/>
          <p:cNvSpPr txBox="1">
            <a:spLocks noChangeArrowheads="1"/>
          </p:cNvSpPr>
          <p:nvPr/>
        </p:nvSpPr>
        <p:spPr bwMode="auto">
          <a:xfrm>
            <a:off x="4343401" y="2879725"/>
            <a:ext cx="464400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5 : </a:t>
            </a:r>
            <a:r>
              <a:rPr lang="ar-JO" sz="4000" b="1" dirty="0">
                <a:solidFill>
                  <a:srgbClr val="FFFFFF"/>
                </a:solidFill>
                <a:effectLst>
                  <a:glow rad="101600">
                    <a:srgbClr val="000000">
                      <a:alpha val="91000"/>
                    </a:srgbClr>
                  </a:glow>
                </a:effectLst>
                <a:latin typeface="Arial"/>
                <a:ea typeface="ＭＳ Ｐゴシック" pitchFamily="-112" charset="-128"/>
                <a:cs typeface="Arial"/>
              </a:rPr>
              <a:t>الأسماك و الطيور</a:t>
            </a:r>
            <a:endParaRPr lang="en-US" sz="4000" b="1" dirty="0">
              <a:solidFill>
                <a:srgbClr val="FFFFFF"/>
              </a:solidFill>
              <a:effectLst>
                <a:glow rad="101600">
                  <a:srgbClr val="000000">
                    <a:alpha val="91000"/>
                  </a:srgbClr>
                </a:glow>
              </a:effectLst>
              <a:latin typeface="Arial"/>
              <a:ea typeface="ＭＳ Ｐゴシック" pitchFamily="-112" charset="-128"/>
              <a:cs typeface="Arial"/>
            </a:endParaRPr>
          </a:p>
        </p:txBody>
      </p:sp>
      <p:sp>
        <p:nvSpPr>
          <p:cNvPr id="1861641" name="Text Box 9"/>
          <p:cNvSpPr txBox="1">
            <a:spLocks noChangeArrowheads="1"/>
          </p:cNvSpPr>
          <p:nvPr/>
        </p:nvSpPr>
        <p:spPr bwMode="auto">
          <a:xfrm>
            <a:off x="4343401" y="4708525"/>
            <a:ext cx="4644005"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6 : </a:t>
            </a:r>
            <a:r>
              <a:rPr lang="ar-JO" sz="4000" b="1" dirty="0">
                <a:solidFill>
                  <a:srgbClr val="FFFFFF"/>
                </a:solidFill>
                <a:effectLst>
                  <a:glow rad="101600">
                    <a:srgbClr val="000000">
                      <a:alpha val="91000"/>
                    </a:srgbClr>
                  </a:glow>
                </a:effectLst>
                <a:latin typeface="Arial"/>
                <a:ea typeface="ＭＳ Ｐゴシック" pitchFamily="-112" charset="-128"/>
                <a:cs typeface="Arial"/>
              </a:rPr>
              <a:t>الحيوانات و الإنسان</a:t>
            </a:r>
            <a:endParaRPr lang="en-US" sz="4000" b="1" dirty="0">
              <a:solidFill>
                <a:srgbClr val="FFFFFF"/>
              </a:solidFill>
              <a:effectLst>
                <a:glow rad="101600">
                  <a:srgbClr val="000000">
                    <a:alpha val="91000"/>
                  </a:srgbClr>
                </a:glow>
              </a:effectLst>
              <a:latin typeface="Arial"/>
              <a:ea typeface="ＭＳ Ｐゴシック" pitchFamily="-112" charset="-128"/>
              <a:cs typeface="Arial"/>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2800" b="1" i="1" dirty="0">
                <a:solidFill>
                  <a:srgbClr val="FFFFFF"/>
                </a:solidFill>
                <a:effectLst>
                  <a:glow rad="101600">
                    <a:srgbClr val="000000">
                      <a:alpha val="91000"/>
                    </a:srgbClr>
                  </a:glow>
                </a:effectLst>
                <a:latin typeface="Arial"/>
                <a:ea typeface="ＭＳ Ｐゴシック" pitchFamily="-112" charset="-128"/>
                <a:cs typeface="Arial"/>
              </a:rPr>
              <a:t>تكوين 1 : 3 - 31</a:t>
            </a:r>
            <a:endParaRPr lang="en-US" sz="2800" b="1" i="1" dirty="0">
              <a:solidFill>
                <a:srgbClr val="FFFFFF"/>
              </a:solidFill>
              <a:effectLst>
                <a:glow rad="101600">
                  <a:srgbClr val="000000">
                    <a:alpha val="91000"/>
                  </a:srgbClr>
                </a:glow>
              </a:effectLst>
              <a:latin typeface="Arial"/>
              <a:ea typeface="ＭＳ Ｐゴシック" pitchFamily="-112" charset="-128"/>
              <a:cs typeface="Arial"/>
            </a:endParaRPr>
          </a:p>
        </p:txBody>
      </p:sp>
      <p:sp>
        <p:nvSpPr>
          <p:cNvPr id="182282" name="Rectangle 11"/>
          <p:cNvSpPr>
            <a:spLocks noChangeArrowheads="1"/>
          </p:cNvSpPr>
          <p:nvPr/>
        </p:nvSpPr>
        <p:spPr bwMode="auto">
          <a:xfrm>
            <a:off x="208086" y="1219200"/>
            <a:ext cx="8779321"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b="1">
              <a:solidFill>
                <a:srgbClr val="FFFFFF"/>
              </a:solidFill>
              <a:effectLst>
                <a:glow rad="101600">
                  <a:srgbClr val="000000">
                    <a:alpha val="91000"/>
                  </a:srgbClr>
                </a:glow>
              </a:effectLst>
              <a:cs typeface="Arial" charset="0"/>
            </a:endParaRPr>
          </a:p>
        </p:txBody>
      </p:sp>
      <p:sp>
        <p:nvSpPr>
          <p:cNvPr id="18228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b="1">
              <a:solidFill>
                <a:srgbClr val="000000"/>
              </a:solidFill>
              <a:effectLst>
                <a:glow rad="101600">
                  <a:srgbClr val="000000">
                    <a:alpha val="91000"/>
                  </a:srgbClr>
                </a:glow>
              </a:effectLst>
            </a:endParaRPr>
          </a:p>
        </p:txBody>
      </p:sp>
      <p:sp>
        <p:nvSpPr>
          <p:cNvPr id="182284" name="Line 13"/>
          <p:cNvSpPr>
            <a:spLocks noChangeShapeType="1"/>
          </p:cNvSpPr>
          <p:nvPr/>
        </p:nvSpPr>
        <p:spPr bwMode="auto">
          <a:xfrm>
            <a:off x="255712" y="2743200"/>
            <a:ext cx="8731696" cy="3772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b="1">
              <a:solidFill>
                <a:srgbClr val="000000"/>
              </a:solidFill>
              <a:effectLst>
                <a:glow rad="101600">
                  <a:srgbClr val="000000">
                    <a:alpha val="91000"/>
                  </a:srgbClr>
                </a:glow>
              </a:effectLst>
            </a:endParaRPr>
          </a:p>
        </p:txBody>
      </p:sp>
      <p:sp>
        <p:nvSpPr>
          <p:cNvPr id="182285" name="Line 14"/>
          <p:cNvSpPr>
            <a:spLocks noChangeShapeType="1"/>
          </p:cNvSpPr>
          <p:nvPr/>
        </p:nvSpPr>
        <p:spPr bwMode="auto">
          <a:xfrm>
            <a:off x="179512" y="4419600"/>
            <a:ext cx="8807896" cy="1751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b="1">
              <a:solidFill>
                <a:srgbClr val="000000"/>
              </a:solidFill>
              <a:effectLst>
                <a:glow rad="101600">
                  <a:srgbClr val="000000">
                    <a:alpha val="91000"/>
                  </a:srgbClr>
                </a:glow>
              </a:effectLst>
            </a:endParaRPr>
          </a:p>
        </p:txBody>
      </p:sp>
      <p:sp>
        <p:nvSpPr>
          <p:cNvPr id="182286"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effectLst>
                  <a:glow rad="101600">
                    <a:srgbClr val="000000">
                      <a:alpha val="91000"/>
                    </a:srgbClr>
                  </a:glow>
                </a:effectLst>
                <a:cs typeface="Arial" charset="0"/>
              </a:rPr>
              <a:t>33</a:t>
            </a:r>
            <a:endParaRPr lang="en-US" b="1" dirty="0">
              <a:solidFill>
                <a:srgbClr val="FFFFFF"/>
              </a:solidFill>
              <a:effectLst>
                <a:glow rad="101600">
                  <a:srgbClr val="000000">
                    <a:alpha val="91000"/>
                  </a:srgbClr>
                </a:glow>
              </a:effectLst>
              <a:cs typeface="Arial" charset="0"/>
            </a:endParaRPr>
          </a:p>
        </p:txBody>
      </p:sp>
      <p:sp>
        <p:nvSpPr>
          <p:cNvPr id="18228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ar-JO" sz="3600" b="1" kern="10" spc="-36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latin typeface="Arial"/>
                <a:ea typeface="Arial"/>
                <a:cs typeface="Arial"/>
              </a:rPr>
              <a:t>خربة</a:t>
            </a:r>
            <a:endParaRPr lang="en-US" sz="3600" b="1" kern="10" spc="-36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latin typeface="Arial"/>
              <a:ea typeface="Arial"/>
              <a:cs typeface="Arial"/>
            </a:endParaRPr>
          </a:p>
        </p:txBody>
      </p:sp>
      <p:sp>
        <p:nvSpPr>
          <p:cNvPr id="18228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ar-JO" sz="3600" b="1" kern="1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latin typeface="Arial"/>
                <a:ea typeface="Arial"/>
                <a:cs typeface="Arial"/>
              </a:rPr>
              <a:t>خالية</a:t>
            </a:r>
            <a:endParaRPr lang="en-US" sz="3600" b="1" kern="1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latin typeface="Arial"/>
              <a:ea typeface="Arial"/>
              <a:cs typeface="Arial"/>
            </a:endParaRP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ar-JO" sz="3600" b="1" kern="1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a:ea typeface="Arial"/>
                <a:cs typeface="Arial"/>
              </a:rPr>
              <a:t>تشكيل</a:t>
            </a:r>
            <a:endParaRPr lang="en-US" sz="3600" b="1" kern="1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a:ea typeface="Arial"/>
              <a:cs typeface="Arial"/>
            </a:endParaRPr>
          </a:p>
        </p:txBody>
      </p:sp>
      <p:sp>
        <p:nvSpPr>
          <p:cNvPr id="1861651" name="WordArt 19"/>
          <p:cNvSpPr>
            <a:spLocks noChangeArrowheads="1" noChangeShapeType="1" noTextEdit="1"/>
          </p:cNvSpPr>
          <p:nvPr/>
        </p:nvSpPr>
        <p:spPr bwMode="auto">
          <a:xfrm>
            <a:off x="6934200" y="537865"/>
            <a:ext cx="1638300" cy="681335"/>
          </a:xfrm>
          <a:prstGeom prst="rect">
            <a:avLst/>
          </a:prstGeom>
        </p:spPr>
        <p:txBody>
          <a:bodyPr wrap="none" fromWordArt="1">
            <a:prstTxWarp prst="textPlain">
              <a:avLst>
                <a:gd name="adj" fmla="val 45402"/>
              </a:avLst>
            </a:prstTxWarp>
          </a:bodyPr>
          <a:lstStyle/>
          <a:p>
            <a:pPr algn="ctr"/>
            <a:r>
              <a:rPr lang="ar-JO" sz="3600" b="1" kern="1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a:ea typeface="Arial"/>
                <a:cs typeface="Arial"/>
              </a:rPr>
              <a:t>ملأ</a:t>
            </a:r>
            <a:endParaRPr lang="en-US" sz="3600" b="1" kern="1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a:ea typeface="Arial"/>
              <a:cs typeface="Arial"/>
            </a:endParaRP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b="1">
              <a:solidFill>
                <a:srgbClr val="000000"/>
              </a:solidFill>
              <a:effectLst>
                <a:glow rad="101600">
                  <a:srgbClr val="000000">
                    <a:alpha val="91000"/>
                  </a:srgbClr>
                </a:glow>
              </a:effectLst>
              <a:cs typeface="Arial"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b="1">
              <a:solidFill>
                <a:srgbClr val="000000"/>
              </a:solidFill>
              <a:effectLst>
                <a:glow rad="101600">
                  <a:srgbClr val="000000">
                    <a:alpha val="91000"/>
                  </a:srgbClr>
                </a:glow>
              </a:effectLst>
              <a:cs typeface="Arial" charset="0"/>
            </a:endParaRPr>
          </a:p>
        </p:txBody>
      </p:sp>
      <p:sp>
        <p:nvSpPr>
          <p:cNvPr id="258069" name="Rectangle 22"/>
          <p:cNvSpPr>
            <a:spLocks noGrp="1" noChangeArrowheads="1"/>
          </p:cNvSpPr>
          <p:nvPr>
            <p:ph type="title" idx="4294967295"/>
          </p:nvPr>
        </p:nvSpPr>
        <p:spPr>
          <a:xfrm>
            <a:off x="152400" y="0"/>
            <a:ext cx="6629400" cy="838200"/>
          </a:xfrm>
        </p:spPr>
        <p:txBody>
          <a:bodyPr/>
          <a:lstStyle/>
          <a:p>
            <a:pPr algn="l" eaLnBrk="1" hangingPunct="1">
              <a:defRPr/>
            </a:pPr>
            <a:r>
              <a:rPr lang="ar-JO" sz="5400" b="1" dirty="0">
                <a:solidFill>
                  <a:srgbClr val="FAFE1E"/>
                </a:solidFill>
                <a:effectLst>
                  <a:glow rad="101600">
                    <a:schemeClr val="tx1">
                      <a:alpha val="91000"/>
                    </a:schemeClr>
                  </a:glow>
                </a:effectLst>
                <a:latin typeface="Arial" charset="0"/>
                <a:ea typeface="ＭＳ Ｐゴシック" charset="0"/>
              </a:rPr>
              <a:t>أيام الخلق</a:t>
            </a:r>
            <a:endParaRPr lang="en-US" b="1" dirty="0">
              <a:effectLst>
                <a:glow rad="101600">
                  <a:schemeClr val="tx1">
                    <a:alpha val="91000"/>
                  </a:schemeClr>
                </a:glow>
              </a:effectLst>
              <a:latin typeface="Arial" charset="0"/>
              <a:ea typeface="ＭＳ Ｐゴシック" charset="0"/>
            </a:endParaRPr>
          </a:p>
        </p:txBody>
      </p:sp>
    </p:spTree>
    <p:extLst>
      <p:ext uri="{BB962C8B-B14F-4D97-AF65-F5344CB8AC3E}">
        <p14:creationId xmlns:p14="http://schemas.microsoft.com/office/powerpoint/2010/main" val="30063166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2" descr="npo0000c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ext Box 3"/>
          <p:cNvSpPr txBox="1">
            <a:spLocks noChangeArrowheads="1"/>
          </p:cNvSpPr>
          <p:nvPr/>
        </p:nvSpPr>
        <p:spPr bwMode="auto">
          <a:xfrm>
            <a:off x="2667000" y="381000"/>
            <a:ext cx="3352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800" b="1">
              <a:solidFill>
                <a:srgbClr val="FFFFFF"/>
              </a:solidFill>
              <a:latin typeface="Papyrus" charset="0"/>
            </a:endParaRPr>
          </a:p>
        </p:txBody>
      </p:sp>
      <p:sp>
        <p:nvSpPr>
          <p:cNvPr id="2324487" name="Rectangle 7"/>
          <p:cNvSpPr>
            <a:spLocks noGrp="1" noRot="1" noChangeArrowheads="1"/>
          </p:cNvSpPr>
          <p:nvPr>
            <p:ph type="title" idx="4294967295"/>
          </p:nvPr>
        </p:nvSpPr>
        <p:spPr/>
        <p:txBody>
          <a:bodyPr/>
          <a:lstStyle/>
          <a:p>
            <a:pPr eaLnBrk="1" hangingPunct="1">
              <a:defRPr/>
            </a:pPr>
            <a:r>
              <a:rPr lang="ar-JO" dirty="0">
                <a:latin typeface="Tahoma" charset="0"/>
                <a:ea typeface="ＭＳ Ｐゴシック" charset="0"/>
                <a:cs typeface="ＭＳ Ｐゴシック" charset="0"/>
              </a:rPr>
              <a:t>الخلق في ستة أيام</a:t>
            </a:r>
            <a:endParaRPr lang="en-US" dirty="0">
              <a:latin typeface="Tahoma" charset="0"/>
              <a:ea typeface="ＭＳ Ｐゴシック" charset="0"/>
              <a:cs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6531" name="Rectangle 3"/>
          <p:cNvSpPr>
            <a:spLocks noGrp="1" noRot="1" noChangeArrowheads="1"/>
          </p:cNvSpPr>
          <p:nvPr>
            <p:ph type="title" idx="4294967295"/>
          </p:nvPr>
        </p:nvSpPr>
        <p:spPr>
          <a:xfrm>
            <a:off x="7010400" y="0"/>
            <a:ext cx="2057400" cy="457200"/>
          </a:xfrm>
        </p:spPr>
        <p:txBody>
          <a:bodyPr/>
          <a:lstStyle/>
          <a:p>
            <a:pPr algn="r" eaLnBrk="1" hangingPunct="1">
              <a:defRPr/>
            </a:pPr>
            <a:r>
              <a:rPr lang="en-US" sz="3200">
                <a:latin typeface="Arial" charset="0"/>
                <a:ea typeface="ＭＳ Ｐゴシック" charset="0"/>
                <a:cs typeface="Arial" charset="0"/>
              </a:rPr>
              <a:t>Day 1</a:t>
            </a:r>
          </a:p>
        </p:txBody>
      </p:sp>
      <p:pic>
        <p:nvPicPr>
          <p:cNvPr id="186370" name="Picture 18" descr="npo0000c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6532" name="Text Box 4"/>
          <p:cNvSpPr txBox="1">
            <a:spLocks noChangeArrowheads="1"/>
          </p:cNvSpPr>
          <p:nvPr/>
        </p:nvSpPr>
        <p:spPr bwMode="auto">
          <a:xfrm>
            <a:off x="0" y="304800"/>
            <a:ext cx="9144000" cy="646113"/>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1</a:t>
            </a:r>
            <a:endParaRPr lang="en-US" sz="3600" b="1" dirty="0">
              <a:solidFill>
                <a:srgbClr val="FFFFFF"/>
              </a:solidFill>
              <a:effectLst>
                <a:outerShdw blurRad="38100" dist="38100" dir="2700000" algn="tl">
                  <a:srgbClr val="000000"/>
                </a:outerShdw>
              </a:effectLst>
              <a:cs typeface="Arial" charset="0"/>
            </a:endParaRPr>
          </a:p>
        </p:txBody>
      </p:sp>
      <p:sp>
        <p:nvSpPr>
          <p:cNvPr id="2326533" name="Text Box 5"/>
          <p:cNvSpPr txBox="1">
            <a:spLocks noChangeArrowheads="1"/>
          </p:cNvSpPr>
          <p:nvPr/>
        </p:nvSpPr>
        <p:spPr bwMode="auto">
          <a:xfrm>
            <a:off x="0" y="4800600"/>
            <a:ext cx="91440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SA" sz="3600" b="1" dirty="0"/>
              <a:t>فِي الْبَدْءِ خَلَقَ اللهُ السَّمَاوَاتِ وَالأَرْضَ. </a:t>
            </a:r>
            <a:r>
              <a:rPr lang="ar-JO" sz="3600" b="1" dirty="0"/>
              <a:t>(1)</a:t>
            </a:r>
            <a:endParaRPr lang="en-US" sz="3600" b="1" dirty="0">
              <a:solidFill>
                <a:srgbClr val="FFFFFF"/>
              </a:solidFill>
              <a:effectLst>
                <a:outerShdw blurRad="38100" dist="38100" dir="2700000" algn="tl">
                  <a:srgbClr val="000000"/>
                </a:outerShdw>
              </a:effectLst>
              <a:cs typeface="Arial"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8579" name="Rectangle 3"/>
          <p:cNvSpPr>
            <a:spLocks noGrp="1" noRot="1" noChangeArrowheads="1"/>
          </p:cNvSpPr>
          <p:nvPr>
            <p:ph type="title" idx="4294967295"/>
          </p:nvPr>
        </p:nvSpPr>
        <p:spPr>
          <a:xfrm>
            <a:off x="6096000" y="0"/>
            <a:ext cx="3048000" cy="457200"/>
          </a:xfrm>
        </p:spPr>
        <p:txBody>
          <a:bodyPr/>
          <a:lstStyle/>
          <a:p>
            <a:pPr algn="r" eaLnBrk="1" hangingPunct="1">
              <a:defRPr/>
            </a:pPr>
            <a:r>
              <a:rPr lang="en-US" sz="3600" b="1">
                <a:latin typeface="Arial" charset="0"/>
                <a:ea typeface="ＭＳ Ｐゴシック" charset="0"/>
                <a:cs typeface="Arial" charset="0"/>
              </a:rPr>
              <a:t>Formless &amp; Void</a:t>
            </a:r>
          </a:p>
        </p:txBody>
      </p:sp>
      <p:pic>
        <p:nvPicPr>
          <p:cNvPr id="188418" name="Picture 2" descr="npo0000c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76200"/>
            <a:ext cx="9372601"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8580" name="Text Box 4"/>
          <p:cNvSpPr txBox="1">
            <a:spLocks noChangeArrowheads="1"/>
          </p:cNvSpPr>
          <p:nvPr/>
        </p:nvSpPr>
        <p:spPr bwMode="auto">
          <a:xfrm>
            <a:off x="0" y="228600"/>
            <a:ext cx="9286908" cy="646113"/>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1</a:t>
            </a:r>
            <a:endParaRPr lang="en-US" sz="3600" b="1" dirty="0">
              <a:solidFill>
                <a:srgbClr val="FFFFFF"/>
              </a:solidFill>
              <a:effectLst>
                <a:outerShdw blurRad="38100" dist="38100" dir="2700000" algn="tl">
                  <a:srgbClr val="000000"/>
                </a:outerShdw>
              </a:effectLst>
              <a:cs typeface="Arial" charset="0"/>
            </a:endParaRPr>
          </a:p>
        </p:txBody>
      </p:sp>
      <p:sp>
        <p:nvSpPr>
          <p:cNvPr id="2328581" name="Text Box 5"/>
          <p:cNvSpPr txBox="1">
            <a:spLocks noChangeArrowheads="1"/>
          </p:cNvSpPr>
          <p:nvPr/>
        </p:nvSpPr>
        <p:spPr bwMode="auto">
          <a:xfrm>
            <a:off x="0" y="4508500"/>
            <a:ext cx="9358346"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SA" sz="3600" b="1" dirty="0"/>
              <a:t>وَكَانَتِ الأَرْضُ خَرِبَةً وَخَالِيَةً، وَعَلَى وَجْهِ الْغَمْرِ ظُلْمَةٌ، وَرُوحُ اللهِ يَرِفُّ عَلَى وَجْهِ الْمِيَا</a:t>
            </a:r>
            <a:r>
              <a:rPr lang="ar-JO" sz="3600" b="1" dirty="0"/>
              <a:t>ه (2)</a:t>
            </a:r>
            <a:r>
              <a:rPr lang="en-US" sz="3600" b="1" dirty="0"/>
              <a:t> </a:t>
            </a:r>
            <a:r>
              <a:rPr lang="ar-SA" sz="3600" b="1" dirty="0"/>
              <a:t> </a:t>
            </a:r>
            <a:endParaRPr lang="en-US" sz="3600" b="1" dirty="0">
              <a:solidFill>
                <a:srgbClr val="FFFFFF"/>
              </a:solidFill>
              <a:effectLst>
                <a:outerShdw blurRad="38100" dist="38100" dir="2700000" algn="tl">
                  <a:srgbClr val="000000"/>
                </a:outerShdw>
              </a:effectLst>
              <a:cs typeface="Arial"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7" name="Rectangle 3"/>
          <p:cNvSpPr>
            <a:spLocks noGrp="1" noRot="1" noChangeArrowheads="1"/>
          </p:cNvSpPr>
          <p:nvPr>
            <p:ph type="title" idx="4294967295"/>
          </p:nvPr>
        </p:nvSpPr>
        <p:spPr>
          <a:xfrm>
            <a:off x="7162800" y="152400"/>
            <a:ext cx="1905000" cy="457200"/>
          </a:xfrm>
        </p:spPr>
        <p:txBody>
          <a:bodyPr/>
          <a:lstStyle/>
          <a:p>
            <a:pPr algn="r" eaLnBrk="1" hangingPunct="1">
              <a:defRPr/>
            </a:pPr>
            <a:r>
              <a:rPr lang="en-US" sz="3600" b="1">
                <a:latin typeface="Arial" charset="0"/>
                <a:ea typeface="ＭＳ Ｐゴシック" charset="0"/>
                <a:cs typeface="Arial" charset="0"/>
              </a:rPr>
              <a:t>Light</a:t>
            </a:r>
          </a:p>
        </p:txBody>
      </p:sp>
      <p:pic>
        <p:nvPicPr>
          <p:cNvPr id="190466" name="Picture 6" descr="npo0000c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2388"/>
            <a:ext cx="92202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0628" name="Text Box 4"/>
          <p:cNvSpPr txBox="1">
            <a:spLocks noChangeArrowheads="1"/>
          </p:cNvSpPr>
          <p:nvPr/>
        </p:nvSpPr>
        <p:spPr bwMode="auto">
          <a:xfrm>
            <a:off x="0" y="152400"/>
            <a:ext cx="9220200" cy="646113"/>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1</a:t>
            </a:r>
            <a:endParaRPr lang="en-US" sz="3600" b="1" dirty="0">
              <a:solidFill>
                <a:srgbClr val="FFFFFF"/>
              </a:solidFill>
              <a:effectLst>
                <a:outerShdw blurRad="38100" dist="38100" dir="2700000" algn="tl">
                  <a:srgbClr val="000000"/>
                </a:outerShdw>
              </a:effectLst>
              <a:cs typeface="Arial" charset="0"/>
            </a:endParaRPr>
          </a:p>
        </p:txBody>
      </p:sp>
      <p:sp>
        <p:nvSpPr>
          <p:cNvPr id="2330629" name="Text Box 5"/>
          <p:cNvSpPr txBox="1">
            <a:spLocks noChangeArrowheads="1"/>
          </p:cNvSpPr>
          <p:nvPr/>
        </p:nvSpPr>
        <p:spPr bwMode="auto">
          <a:xfrm>
            <a:off x="4800600" y="1235075"/>
            <a:ext cx="43434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ar-SA" sz="3600" b="1" baseline="30000" dirty="0"/>
              <a:t>3</a:t>
            </a:r>
            <a:r>
              <a:rPr lang="ar-SA" sz="3600" b="1" dirty="0"/>
              <a:t>وَقَالَ اللهُ: «لِيَكُنْ نُورٌ»، فَكَانَ نُورٌ. </a:t>
            </a:r>
            <a:r>
              <a:rPr lang="ar-SA" sz="3600" b="1" baseline="30000" dirty="0"/>
              <a:t>4</a:t>
            </a:r>
            <a:r>
              <a:rPr lang="ar-SA" sz="3600" b="1" dirty="0"/>
              <a:t>وَرَأَى اللهُ النُّورَ أَنَّهُ حَسَنٌ. وَفَصَلَ اللهُ بَيْنَ النُّورِ وَالظُّلْمَةِ</a:t>
            </a:r>
            <a:r>
              <a:rPr lang="ar-JO" sz="3600" b="1" dirty="0"/>
              <a:t>. (3-4)</a:t>
            </a:r>
            <a:r>
              <a:rPr lang="ar-SA" sz="3600" b="1" dirty="0"/>
              <a:t> </a:t>
            </a:r>
            <a:endParaRPr lang="en-US" sz="3600" b="1" dirty="0">
              <a:solidFill>
                <a:srgbClr val="FFFFFF"/>
              </a:solidFill>
              <a:effectLst>
                <a:outerShdw blurRad="38100" dist="38100" dir="2700000" algn="tl">
                  <a:srgbClr val="000000"/>
                </a:outerShdw>
              </a:effectLst>
              <a:cs typeface="Arial"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2675" name="Rectangle 3"/>
          <p:cNvSpPr>
            <a:spLocks noGrp="1" noRot="1" noChangeArrowheads="1"/>
          </p:cNvSpPr>
          <p:nvPr>
            <p:ph type="title" idx="4294967295"/>
          </p:nvPr>
        </p:nvSpPr>
        <p:spPr>
          <a:xfrm>
            <a:off x="5562600" y="0"/>
            <a:ext cx="3511550" cy="533400"/>
          </a:xfrm>
        </p:spPr>
        <p:txBody>
          <a:bodyPr/>
          <a:lstStyle/>
          <a:p>
            <a:pPr algn="r" eaLnBrk="1" hangingPunct="1">
              <a:defRPr/>
            </a:pPr>
            <a:r>
              <a:rPr lang="en-US" sz="3600">
                <a:latin typeface="Arial" charset="0"/>
                <a:ea typeface="ＭＳ Ｐゴシック" charset="0"/>
                <a:cs typeface="Arial" charset="0"/>
              </a:rPr>
              <a:t>First Day</a:t>
            </a:r>
          </a:p>
        </p:txBody>
      </p:sp>
      <p:pic>
        <p:nvPicPr>
          <p:cNvPr id="192514" name="Picture 7" descr="npo0000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2676" name="Text Box 4"/>
          <p:cNvSpPr txBox="1">
            <a:spLocks noChangeArrowheads="1"/>
          </p:cNvSpPr>
          <p:nvPr/>
        </p:nvSpPr>
        <p:spPr bwMode="auto">
          <a:xfrm>
            <a:off x="0" y="76200"/>
            <a:ext cx="9144000" cy="646113"/>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000000"/>
                </a:solidFill>
                <a:effectLst>
                  <a:outerShdw blurRad="38100" dist="38100" dir="2700000" algn="tl">
                    <a:srgbClr val="FFFFFF"/>
                  </a:outerShdw>
                </a:effectLst>
                <a:cs typeface="Arial" charset="0"/>
              </a:rPr>
              <a:t>خليقة الله ... اليوم 1</a:t>
            </a:r>
            <a:endParaRPr lang="en-US" sz="3600" b="1" dirty="0">
              <a:solidFill>
                <a:srgbClr val="000000"/>
              </a:solidFill>
              <a:effectLst>
                <a:outerShdw blurRad="38100" dist="38100" dir="2700000" algn="tl">
                  <a:srgbClr val="FFFFFF"/>
                </a:outerShdw>
              </a:effectLst>
              <a:cs typeface="Arial" charset="0"/>
            </a:endParaRPr>
          </a:p>
        </p:txBody>
      </p:sp>
      <p:sp>
        <p:nvSpPr>
          <p:cNvPr id="2332677" name="Text Box 5"/>
          <p:cNvSpPr txBox="1">
            <a:spLocks noChangeArrowheads="1"/>
          </p:cNvSpPr>
          <p:nvPr/>
        </p:nvSpPr>
        <p:spPr bwMode="auto">
          <a:xfrm>
            <a:off x="4724400" y="2659063"/>
            <a:ext cx="44196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ar-SA" sz="3600" b="1" baseline="30000" dirty="0"/>
              <a:t>5</a:t>
            </a:r>
            <a:r>
              <a:rPr lang="ar-SA" sz="3600" b="1" dirty="0"/>
              <a:t>وَدَعَا اللهُ النُّورَ نَهَارًا، وَالظُّلْمَةُ دَعَاهَا لَيْلاً. وَكَانَ مَسَاءٌ وَكَانَ صَبَاحٌ يَوْمًا وَاحِدًا</a:t>
            </a:r>
            <a:r>
              <a:rPr lang="ar-JO" sz="3600" b="1" dirty="0"/>
              <a:t> (5)</a:t>
            </a:r>
            <a:endParaRPr lang="en-US" sz="3600" b="1" dirty="0">
              <a:solidFill>
                <a:srgbClr val="FFFFFF"/>
              </a:solidFill>
              <a:effectLst>
                <a:outerShdw blurRad="38100" dist="38100" dir="2700000" algn="tl">
                  <a:srgbClr val="000000"/>
                </a:outerShdw>
              </a:effectLst>
              <a:cs typeface="Arial"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23" name="Rectangle 3"/>
          <p:cNvSpPr>
            <a:spLocks noGrp="1" noRot="1" noChangeArrowheads="1"/>
          </p:cNvSpPr>
          <p:nvPr>
            <p:ph type="title" idx="4294967295"/>
          </p:nvPr>
        </p:nvSpPr>
        <p:spPr>
          <a:xfrm>
            <a:off x="5943600" y="152400"/>
            <a:ext cx="2971800" cy="609600"/>
          </a:xfrm>
        </p:spPr>
        <p:txBody>
          <a:bodyPr/>
          <a:lstStyle/>
          <a:p>
            <a:pPr algn="r" eaLnBrk="1" hangingPunct="1">
              <a:defRPr/>
            </a:pPr>
            <a:r>
              <a:rPr lang="en-US" sz="3600">
                <a:latin typeface="Arial" charset="0"/>
                <a:ea typeface="ＭＳ Ｐゴシック" charset="0"/>
                <a:cs typeface="Arial" charset="0"/>
              </a:rPr>
              <a:t>Day 2</a:t>
            </a:r>
          </a:p>
        </p:txBody>
      </p:sp>
      <p:pic>
        <p:nvPicPr>
          <p:cNvPr id="194562" name="Picture 6" descr="npo0000d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24" name="Text Box 4"/>
          <p:cNvSpPr txBox="1">
            <a:spLocks noChangeArrowheads="1"/>
          </p:cNvSpPr>
          <p:nvPr/>
        </p:nvSpPr>
        <p:spPr bwMode="auto">
          <a:xfrm>
            <a:off x="1219200" y="152400"/>
            <a:ext cx="5867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2</a:t>
            </a:r>
            <a:endParaRPr lang="en-US" sz="3600" b="1" dirty="0">
              <a:solidFill>
                <a:srgbClr val="FFFFFF"/>
              </a:solidFill>
              <a:effectLst>
                <a:outerShdw blurRad="38100" dist="38100" dir="2700000" algn="tl">
                  <a:srgbClr val="000000"/>
                </a:outerShdw>
              </a:effectLst>
              <a:cs typeface="Arial" charset="0"/>
            </a:endParaRPr>
          </a:p>
        </p:txBody>
      </p:sp>
      <p:sp>
        <p:nvSpPr>
          <p:cNvPr id="2334725" name="Text Box 5"/>
          <p:cNvSpPr txBox="1">
            <a:spLocks noChangeArrowheads="1"/>
          </p:cNvSpPr>
          <p:nvPr/>
        </p:nvSpPr>
        <p:spPr bwMode="auto">
          <a:xfrm>
            <a:off x="76200" y="4495800"/>
            <a:ext cx="90678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SA" sz="3600" b="1" dirty="0"/>
              <a:t>وَقَالَ اللهُ: «لِيَكُنْ جَلَدٌ فِي وَسَطِ الْمِيَاهِ. وَلْيَكُنْ فَاصِلاً بَيْنَ مِيَاهٍ وَمِيَاهٍ»</a:t>
            </a:r>
            <a:r>
              <a:rPr lang="ar-JO" sz="3600" b="1" dirty="0"/>
              <a:t>. (6)</a:t>
            </a:r>
            <a:endParaRPr lang="en-US" sz="3600" b="1" dirty="0">
              <a:solidFill>
                <a:srgbClr val="FFFFFF"/>
              </a:solidFill>
              <a:effectLst>
                <a:outerShdw blurRad="38100" dist="38100" dir="2700000" algn="tl">
                  <a:srgbClr val="000000"/>
                </a:outerShdw>
              </a:effectLst>
              <a:cs typeface="Arial"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1588" y="0"/>
            <a:ext cx="9142412" cy="6858000"/>
          </a:xfrm>
          <a:prstGeom prst="rect">
            <a:avLst/>
          </a:prstGeom>
          <a:solidFill>
            <a:srgbClr val="040404"/>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159746" name="Picture 3"/>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685800" y="38100"/>
            <a:ext cx="73152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12996" name="Text Box 4"/>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en-US" sz="2000">
              <a:solidFill>
                <a:srgbClr val="FFA27C"/>
              </a:solidFill>
              <a:latin typeface="B VAG Rounded Bold" charset="0"/>
            </a:endParaRPr>
          </a:p>
        </p:txBody>
      </p:sp>
      <p:sp>
        <p:nvSpPr>
          <p:cNvPr id="212997" name="Text Box 5"/>
          <p:cNvSpPr txBox="1">
            <a:spLocks noChangeArrowheads="1"/>
          </p:cNvSpPr>
          <p:nvPr/>
        </p:nvSpPr>
        <p:spPr bwMode="auto">
          <a:xfrm>
            <a:off x="1787525" y="0"/>
            <a:ext cx="19939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Comic Sans MS" charset="0"/>
              </a:rPr>
              <a:t>Gen. 1:1</a:t>
            </a:r>
          </a:p>
        </p:txBody>
      </p:sp>
      <p:sp>
        <p:nvSpPr>
          <p:cNvPr id="212998" name="Rectangle 6"/>
          <p:cNvSpPr>
            <a:spLocks noGrp="1" noChangeArrowheads="1"/>
          </p:cNvSpPr>
          <p:nvPr>
            <p:ph type="ctrTitle"/>
          </p:nvPr>
        </p:nvSpPr>
        <p:spPr>
          <a:xfrm>
            <a:off x="179388" y="838200"/>
            <a:ext cx="8686800" cy="4191000"/>
          </a:xfrm>
          <a:effectLst>
            <a:outerShdw blurRad="63500" dist="35921" dir="2700000" algn="ctr" rotWithShape="0">
              <a:schemeClr val="tx2">
                <a:alpha val="74998"/>
              </a:schemeClr>
            </a:outerShdw>
          </a:effectLst>
        </p:spPr>
        <p:txBody>
          <a:bodyPr/>
          <a:lstStyle/>
          <a:p>
            <a:pPr eaLnBrk="1" hangingPunct="1">
              <a:defRPr/>
            </a:pPr>
            <a:r>
              <a:rPr lang="ar-JO" altLang="ja-JP" sz="11700" b="1" i="1" dirty="0">
                <a:solidFill>
                  <a:srgbClr val="FFFF00"/>
                </a:solidFill>
                <a:effectLst>
                  <a:glow rad="101600">
                    <a:schemeClr val="tx1">
                      <a:alpha val="88000"/>
                    </a:schemeClr>
                  </a:glow>
                </a:effectLst>
                <a:latin typeface="Arial"/>
                <a:cs typeface="+mj-cs"/>
              </a:rPr>
              <a:t>في</a:t>
            </a:r>
            <a:br>
              <a:rPr lang="ar-JO" altLang="ja-JP" sz="11700" b="1" i="1" dirty="0">
                <a:solidFill>
                  <a:srgbClr val="FFFF00"/>
                </a:solidFill>
                <a:effectLst>
                  <a:glow rad="101600">
                    <a:schemeClr val="tx1">
                      <a:alpha val="88000"/>
                    </a:schemeClr>
                  </a:glow>
                </a:effectLst>
                <a:latin typeface="Arial"/>
                <a:cs typeface="+mj-cs"/>
              </a:rPr>
            </a:br>
            <a:r>
              <a:rPr lang="ar-JO" altLang="ja-JP" sz="11700" b="1" i="1" dirty="0">
                <a:solidFill>
                  <a:srgbClr val="FFFF00"/>
                </a:solidFill>
                <a:effectLst>
                  <a:glow rad="101600">
                    <a:schemeClr val="tx1">
                      <a:alpha val="88000"/>
                    </a:schemeClr>
                  </a:glow>
                </a:effectLst>
                <a:latin typeface="Arial"/>
                <a:cs typeface="+mj-cs"/>
              </a:rPr>
              <a:t>البدء</a:t>
            </a:r>
            <a:endParaRPr lang="en-US" sz="11700" b="1" i="1" dirty="0">
              <a:solidFill>
                <a:srgbClr val="FFFF00"/>
              </a:solidFill>
              <a:effectLst>
                <a:glow rad="101600">
                  <a:schemeClr val="tx1">
                    <a:alpha val="88000"/>
                  </a:schemeClr>
                </a:glow>
              </a:effectLst>
              <a:latin typeface="Kosher-Normal" charset="0"/>
              <a:cs typeface="+mj-cs"/>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29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6771" name="Rectangle 3"/>
          <p:cNvSpPr>
            <a:spLocks noGrp="1" noRot="1" noChangeArrowheads="1"/>
          </p:cNvSpPr>
          <p:nvPr>
            <p:ph type="title" idx="4294967295"/>
          </p:nvPr>
        </p:nvSpPr>
        <p:spPr>
          <a:xfrm>
            <a:off x="6400800" y="152400"/>
            <a:ext cx="2590800" cy="381000"/>
          </a:xfrm>
        </p:spPr>
        <p:txBody>
          <a:bodyPr/>
          <a:lstStyle/>
          <a:p>
            <a:pPr algn="r" eaLnBrk="1" hangingPunct="1">
              <a:defRPr/>
            </a:pPr>
            <a:r>
              <a:rPr lang="en-US" sz="3600">
                <a:latin typeface="Arial" charset="0"/>
                <a:ea typeface="ＭＳ Ｐゴシック" charset="0"/>
                <a:cs typeface="Arial" charset="0"/>
              </a:rPr>
              <a:t>Expanse</a:t>
            </a:r>
          </a:p>
        </p:txBody>
      </p:sp>
      <p:pic>
        <p:nvPicPr>
          <p:cNvPr id="196610" name="Picture 2" descr="npo0000d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6772" name="Text Box 4"/>
          <p:cNvSpPr txBox="1">
            <a:spLocks noChangeArrowheads="1"/>
          </p:cNvSpPr>
          <p:nvPr/>
        </p:nvSpPr>
        <p:spPr bwMode="auto">
          <a:xfrm>
            <a:off x="1600200" y="76200"/>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2</a:t>
            </a:r>
            <a:endParaRPr lang="en-US" sz="3600" b="1" dirty="0">
              <a:solidFill>
                <a:srgbClr val="FFFFFF"/>
              </a:solidFill>
              <a:effectLst>
                <a:outerShdw blurRad="38100" dist="38100" dir="2700000" algn="tl">
                  <a:srgbClr val="000000"/>
                </a:outerShdw>
              </a:effectLst>
              <a:cs typeface="Arial" charset="0"/>
            </a:endParaRPr>
          </a:p>
        </p:txBody>
      </p:sp>
      <p:sp>
        <p:nvSpPr>
          <p:cNvPr id="2336773" name="Text Box 5"/>
          <p:cNvSpPr txBox="1">
            <a:spLocks noChangeArrowheads="1"/>
          </p:cNvSpPr>
          <p:nvPr/>
        </p:nvSpPr>
        <p:spPr bwMode="auto">
          <a:xfrm>
            <a:off x="0" y="4419600"/>
            <a:ext cx="91440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t>ف</a:t>
            </a:r>
            <a:r>
              <a:rPr lang="ar-SA" sz="3600" b="1" dirty="0"/>
              <a:t>عَمِلَ اللهُ الْجَلَدَ، وَفَصَلَ بَيْنَ الْمِيَاهِ الَّتِي تَحْتَ الْجَلَدِ وَالْمِيَاهِ الَّتِي فَوْقَ الْجَلَدِ. وَكَانَ كَذلِكَ</a:t>
            </a:r>
            <a:r>
              <a:rPr lang="ar-JO" sz="3600" b="1" dirty="0"/>
              <a:t>. (7)</a:t>
            </a:r>
            <a:r>
              <a:rPr lang="ar-SA" sz="3600" b="1" dirty="0"/>
              <a:t> </a:t>
            </a:r>
            <a:endParaRPr lang="en-US" sz="3600" b="1" dirty="0">
              <a:solidFill>
                <a:srgbClr val="FFFFFF"/>
              </a:solidFill>
              <a:effectLst>
                <a:outerShdw blurRad="38100" dist="38100" dir="2700000" algn="tl">
                  <a:srgbClr val="000000"/>
                </a:outerShdw>
              </a:effectLst>
              <a:cs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8819" name="Rectangle 3"/>
          <p:cNvSpPr>
            <a:spLocks noGrp="1" noRot="1" noChangeArrowheads="1"/>
          </p:cNvSpPr>
          <p:nvPr>
            <p:ph type="title" idx="4294967295"/>
          </p:nvPr>
        </p:nvSpPr>
        <p:spPr>
          <a:xfrm>
            <a:off x="7086600" y="0"/>
            <a:ext cx="1835150" cy="533400"/>
          </a:xfrm>
        </p:spPr>
        <p:txBody>
          <a:bodyPr/>
          <a:lstStyle/>
          <a:p>
            <a:pPr algn="r" eaLnBrk="1" hangingPunct="1">
              <a:defRPr/>
            </a:pPr>
            <a:r>
              <a:rPr lang="en-US" sz="3600" b="1">
                <a:latin typeface="Arial" charset="0"/>
                <a:ea typeface="ＭＳ Ｐゴシック" charset="0"/>
                <a:cs typeface="Arial" charset="0"/>
              </a:rPr>
              <a:t>Sky</a:t>
            </a:r>
          </a:p>
        </p:txBody>
      </p:sp>
      <p:pic>
        <p:nvPicPr>
          <p:cNvPr id="198658" name="Picture 8" descr="blue-sky-16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8820" name="Text Box 4"/>
          <p:cNvSpPr txBox="1">
            <a:spLocks noChangeArrowheads="1"/>
          </p:cNvSpPr>
          <p:nvPr/>
        </p:nvSpPr>
        <p:spPr bwMode="auto">
          <a:xfrm>
            <a:off x="1676400" y="39688"/>
            <a:ext cx="6324600" cy="6461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2</a:t>
            </a:r>
            <a:endParaRPr lang="en-US" sz="3600" b="1" dirty="0">
              <a:solidFill>
                <a:srgbClr val="FFFFFF"/>
              </a:solidFill>
              <a:effectLst>
                <a:outerShdw blurRad="38100" dist="38100" dir="2700000" algn="tl">
                  <a:srgbClr val="000000"/>
                </a:outerShdw>
              </a:effectLst>
              <a:cs typeface="Arial" charset="0"/>
            </a:endParaRPr>
          </a:p>
        </p:txBody>
      </p:sp>
      <p:sp>
        <p:nvSpPr>
          <p:cNvPr id="2338821" name="Text Box 5"/>
          <p:cNvSpPr txBox="1">
            <a:spLocks noChangeArrowheads="1"/>
          </p:cNvSpPr>
          <p:nvPr/>
        </p:nvSpPr>
        <p:spPr bwMode="auto">
          <a:xfrm>
            <a:off x="228600" y="1524000"/>
            <a:ext cx="41910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SA" sz="3600" b="1" dirty="0"/>
              <a:t>وَدَعَا اللهُ الْجَلَدَ سَمَاء</a:t>
            </a:r>
            <a:r>
              <a:rPr lang="ar-JO" sz="3600" b="1" dirty="0"/>
              <a:t> (8أ)</a:t>
            </a:r>
            <a:r>
              <a:rPr lang="en-US" sz="3600" b="1" dirty="0"/>
              <a:t> </a:t>
            </a:r>
            <a:endParaRPr lang="en-US" sz="3600" b="1" dirty="0">
              <a:solidFill>
                <a:srgbClr val="FFFFFF"/>
              </a:solidFill>
              <a:effectLst>
                <a:outerShdw blurRad="38100" dist="38100" dir="2700000" algn="tl">
                  <a:srgbClr val="000000"/>
                </a:outerShdw>
              </a:effectLst>
              <a:cs typeface="Arial"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0867" name="Rectangle 3"/>
          <p:cNvSpPr>
            <a:spLocks noGrp="1" noRot="1" noChangeArrowheads="1"/>
          </p:cNvSpPr>
          <p:nvPr>
            <p:ph type="title" idx="4294967295"/>
          </p:nvPr>
        </p:nvSpPr>
        <p:spPr>
          <a:xfrm>
            <a:off x="6172200" y="0"/>
            <a:ext cx="2895600" cy="609600"/>
          </a:xfrm>
        </p:spPr>
        <p:txBody>
          <a:bodyPr/>
          <a:lstStyle/>
          <a:p>
            <a:pPr algn="r" eaLnBrk="1" hangingPunct="1">
              <a:defRPr/>
            </a:pPr>
            <a:r>
              <a:rPr lang="en-US" sz="3600" b="1">
                <a:latin typeface="Arial" charset="0"/>
                <a:ea typeface="ＭＳ Ｐゴシック" charset="0"/>
                <a:cs typeface="Arial" charset="0"/>
              </a:rPr>
              <a:t>Second Day</a:t>
            </a:r>
          </a:p>
        </p:txBody>
      </p:sp>
      <p:pic>
        <p:nvPicPr>
          <p:cNvPr id="200706" name="Picture 8" descr="npo0000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8263"/>
            <a:ext cx="9144000" cy="6994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0868" name="Text Box 4"/>
          <p:cNvSpPr txBox="1">
            <a:spLocks noChangeArrowheads="1"/>
          </p:cNvSpPr>
          <p:nvPr/>
        </p:nvSpPr>
        <p:spPr bwMode="auto">
          <a:xfrm>
            <a:off x="1809750" y="76200"/>
            <a:ext cx="5715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2</a:t>
            </a:r>
            <a:endParaRPr lang="en-US" sz="3600" b="1" dirty="0">
              <a:solidFill>
                <a:srgbClr val="FFFFFF"/>
              </a:solidFill>
              <a:effectLst>
                <a:outerShdw blurRad="38100" dist="38100" dir="2700000" algn="tl">
                  <a:srgbClr val="000000"/>
                </a:outerShdw>
              </a:effectLst>
              <a:cs typeface="Arial" charset="0"/>
            </a:endParaRPr>
          </a:p>
        </p:txBody>
      </p:sp>
      <p:sp>
        <p:nvSpPr>
          <p:cNvPr id="2340869" name="Text Box 5"/>
          <p:cNvSpPr txBox="1">
            <a:spLocks noChangeArrowheads="1"/>
          </p:cNvSpPr>
          <p:nvPr/>
        </p:nvSpPr>
        <p:spPr bwMode="auto">
          <a:xfrm>
            <a:off x="1266825" y="5486400"/>
            <a:ext cx="7267575"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rtl="1"/>
            <a:r>
              <a:rPr lang="ar-SA" sz="3600" b="1" dirty="0"/>
              <a:t>وَكَانَ مَسَاءٌ وَكَانَ صَبَاحٌ يَوْمًا ثَانِيًا.</a:t>
            </a:r>
            <a:r>
              <a:rPr lang="en-US" sz="3600" b="1" dirty="0"/>
              <a:t> </a:t>
            </a:r>
            <a:r>
              <a:rPr lang="ar-JO" sz="3600" b="1" dirty="0"/>
              <a:t> (8ب)</a:t>
            </a:r>
            <a:endParaRPr lang="en-US" sz="3600"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2920" name="Rectangle 8"/>
          <p:cNvSpPr>
            <a:spLocks noGrp="1" noRot="1" noChangeArrowheads="1"/>
          </p:cNvSpPr>
          <p:nvPr>
            <p:ph type="title" idx="4294967295"/>
          </p:nvPr>
        </p:nvSpPr>
        <p:spPr>
          <a:xfrm>
            <a:off x="7162800" y="0"/>
            <a:ext cx="1905000" cy="533400"/>
          </a:xfrm>
        </p:spPr>
        <p:txBody>
          <a:bodyPr/>
          <a:lstStyle/>
          <a:p>
            <a:pPr algn="r" eaLnBrk="1" hangingPunct="1">
              <a:defRPr/>
            </a:pPr>
            <a:r>
              <a:rPr lang="en-US" sz="3600">
                <a:latin typeface="Arial" charset="0"/>
                <a:ea typeface="ＭＳ Ｐゴシック" charset="0"/>
                <a:cs typeface="Arial" charset="0"/>
              </a:rPr>
              <a:t>Day 3</a:t>
            </a:r>
          </a:p>
        </p:txBody>
      </p:sp>
      <p:pic>
        <p:nvPicPr>
          <p:cNvPr id="202754" name="Picture 7" descr="npo0000d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38" y="-76200"/>
            <a:ext cx="9202738"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2915" name="Text Box 3"/>
          <p:cNvSpPr txBox="1">
            <a:spLocks noChangeArrowheads="1"/>
          </p:cNvSpPr>
          <p:nvPr/>
        </p:nvSpPr>
        <p:spPr bwMode="auto">
          <a:xfrm>
            <a:off x="1524000" y="288925"/>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3</a:t>
            </a:r>
            <a:endParaRPr lang="en-US" sz="3600" b="1" dirty="0">
              <a:solidFill>
                <a:srgbClr val="FFFFFF"/>
              </a:solidFill>
              <a:effectLst>
                <a:outerShdw blurRad="38100" dist="38100" dir="2700000" algn="tl">
                  <a:srgbClr val="000000"/>
                </a:outerShdw>
              </a:effectLst>
              <a:cs typeface="Arial" charset="0"/>
            </a:endParaRPr>
          </a:p>
        </p:txBody>
      </p:sp>
      <p:sp>
        <p:nvSpPr>
          <p:cNvPr id="2342916" name="Text Box 4"/>
          <p:cNvSpPr txBox="1">
            <a:spLocks noChangeArrowheads="1"/>
          </p:cNvSpPr>
          <p:nvPr/>
        </p:nvSpPr>
        <p:spPr bwMode="auto">
          <a:xfrm>
            <a:off x="1066800" y="3733800"/>
            <a:ext cx="7010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SA" sz="3600" b="1" dirty="0"/>
              <a:t>وَقَالَ اللهُ: «لِتَجْتَمِعِ الْمِيَاهُ تَحْتَ السَّمَاءِ إِلَى مَكَانٍ وَاحِدٍ، وَلْتَظْهَرِ الْيَابِسَةُ». وَكَانَ كَذلِكَ</a:t>
            </a:r>
            <a:r>
              <a:rPr lang="ar-JO" sz="3600" b="1" dirty="0"/>
              <a:t> (9)</a:t>
            </a:r>
            <a:r>
              <a:rPr lang="ar-SA" sz="3600" b="1" dirty="0"/>
              <a:t> </a:t>
            </a:r>
            <a:endParaRPr lang="en-US" sz="3600" b="1" dirty="0">
              <a:solidFill>
                <a:srgbClr val="FFFFFF"/>
              </a:solidFill>
              <a:effectLst>
                <a:outerShdw blurRad="38100" dist="38100" dir="2700000" algn="tl">
                  <a:srgbClr val="000000"/>
                </a:outerShdw>
              </a:effectLst>
              <a:cs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68" name="Rectangle 8"/>
          <p:cNvSpPr>
            <a:spLocks noGrp="1" noRot="1" noChangeArrowheads="1"/>
          </p:cNvSpPr>
          <p:nvPr>
            <p:ph type="title" idx="4294967295"/>
          </p:nvPr>
        </p:nvSpPr>
        <p:spPr>
          <a:xfrm>
            <a:off x="6400800" y="0"/>
            <a:ext cx="2743200" cy="533400"/>
          </a:xfrm>
        </p:spPr>
        <p:txBody>
          <a:bodyPr/>
          <a:lstStyle/>
          <a:p>
            <a:pPr algn="r" eaLnBrk="1" hangingPunct="1">
              <a:defRPr/>
            </a:pPr>
            <a:r>
              <a:rPr lang="en-US" sz="3600">
                <a:latin typeface="Arial" charset="0"/>
                <a:ea typeface="ＭＳ Ｐゴシック" charset="0"/>
                <a:cs typeface="Arial" charset="0"/>
              </a:rPr>
              <a:t>Land &amp; Seas</a:t>
            </a:r>
          </a:p>
        </p:txBody>
      </p:sp>
      <p:pic>
        <p:nvPicPr>
          <p:cNvPr id="204802" name="Picture 7" descr="npo0000d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1462"/>
            <a:ext cx="92202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4963" name="Text Box 3"/>
          <p:cNvSpPr txBox="1">
            <a:spLocks noChangeArrowheads="1"/>
          </p:cNvSpPr>
          <p:nvPr/>
        </p:nvSpPr>
        <p:spPr bwMode="auto">
          <a:xfrm>
            <a:off x="1219200" y="228600"/>
            <a:ext cx="6324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3</a:t>
            </a:r>
            <a:endParaRPr lang="en-US" sz="3600" b="1" dirty="0">
              <a:solidFill>
                <a:srgbClr val="FFFFFF"/>
              </a:solidFill>
              <a:effectLst>
                <a:outerShdw blurRad="38100" dist="38100" dir="2700000" algn="tl">
                  <a:srgbClr val="000000"/>
                </a:outerShdw>
              </a:effectLst>
              <a:cs typeface="Arial" charset="0"/>
            </a:endParaRPr>
          </a:p>
        </p:txBody>
      </p:sp>
      <p:sp>
        <p:nvSpPr>
          <p:cNvPr id="2344964" name="Text Box 4"/>
          <p:cNvSpPr txBox="1">
            <a:spLocks noChangeArrowheads="1"/>
          </p:cNvSpPr>
          <p:nvPr/>
        </p:nvSpPr>
        <p:spPr bwMode="auto">
          <a:xfrm>
            <a:off x="5486400" y="1600200"/>
            <a:ext cx="35052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SA" sz="3600" b="1" dirty="0"/>
              <a:t>وَدَعَا اللهُ الْيَابِسَةَ أَرْضًا، وَمُجْتَمَعَ الْمِيَاهِ دَعَاهُ بِحَارًا. وَرَأَى اللهُ ذلِكَ أَنَّهُ حَسَنٌ</a:t>
            </a:r>
            <a:r>
              <a:rPr lang="ar-JO" sz="3600" b="1" dirty="0"/>
              <a:t>. (10)</a:t>
            </a:r>
            <a:r>
              <a:rPr lang="ar-SA" sz="3600" b="1" dirty="0"/>
              <a:t> </a:t>
            </a:r>
            <a:endParaRPr lang="en-US" sz="3600" b="1" dirty="0">
              <a:solidFill>
                <a:srgbClr val="FFFFFF"/>
              </a:solidFill>
              <a:effectLst>
                <a:outerShdw blurRad="38100" dist="38100" dir="2700000" algn="tl">
                  <a:srgbClr val="000000"/>
                </a:outerShdw>
              </a:effectLst>
              <a:cs typeface="Arial"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7011" name="Rectangle 3"/>
          <p:cNvSpPr>
            <a:spLocks noGrp="1" noRot="1" noChangeArrowheads="1"/>
          </p:cNvSpPr>
          <p:nvPr>
            <p:ph type="title" idx="4294967295"/>
          </p:nvPr>
        </p:nvSpPr>
        <p:spPr>
          <a:xfrm>
            <a:off x="6172200" y="228600"/>
            <a:ext cx="2819400" cy="381000"/>
          </a:xfrm>
        </p:spPr>
        <p:txBody>
          <a:bodyPr/>
          <a:lstStyle/>
          <a:p>
            <a:pPr algn="r" eaLnBrk="1" hangingPunct="1">
              <a:defRPr/>
            </a:pPr>
            <a:r>
              <a:rPr lang="en-US" sz="3600">
                <a:latin typeface="Arial" charset="0"/>
                <a:ea typeface="ＭＳ Ｐゴシック" charset="0"/>
                <a:cs typeface="Arial" charset="0"/>
              </a:rPr>
              <a:t>Vegetation</a:t>
            </a:r>
          </a:p>
        </p:txBody>
      </p:sp>
      <p:pic>
        <p:nvPicPr>
          <p:cNvPr id="206850" name="Picture 7" descr="npo0000d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38" y="-55563"/>
            <a:ext cx="9202738" cy="691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7012" name="Text Box 4"/>
          <p:cNvSpPr txBox="1">
            <a:spLocks noChangeArrowheads="1"/>
          </p:cNvSpPr>
          <p:nvPr/>
        </p:nvSpPr>
        <p:spPr bwMode="auto">
          <a:xfrm>
            <a:off x="1000100" y="122238"/>
            <a:ext cx="7000900" cy="646112"/>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3</a:t>
            </a:r>
            <a:endParaRPr lang="en-US" sz="3600" b="1" dirty="0">
              <a:solidFill>
                <a:srgbClr val="FFFFFF"/>
              </a:solidFill>
              <a:effectLst>
                <a:outerShdw blurRad="38100" dist="38100" dir="2700000" algn="tl">
                  <a:srgbClr val="000000"/>
                </a:outerShdw>
              </a:effectLst>
              <a:cs typeface="Arial" charset="0"/>
            </a:endParaRPr>
          </a:p>
        </p:txBody>
      </p:sp>
      <p:sp>
        <p:nvSpPr>
          <p:cNvPr id="2347013" name="Text Box 5"/>
          <p:cNvSpPr txBox="1">
            <a:spLocks noChangeArrowheads="1"/>
          </p:cNvSpPr>
          <p:nvPr/>
        </p:nvSpPr>
        <p:spPr bwMode="auto">
          <a:xfrm>
            <a:off x="381000" y="990600"/>
            <a:ext cx="8610600" cy="286232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SA" sz="3600" b="1" dirty="0"/>
              <a:t>وَقَالَ اللهُ: «لِتُنْبِتِ الأَرْضُ عُشْبًا وَبَقْلاً يُبْزِرُ بِزْرًا، وَشَجَرًا ذَا ثَمَرٍ يَعْمَلُ ثَمَرًا كَجِنْسِهِ، بِزْرُهُ فِيهِ عَلَى الأَرْضِ». وَكَانَ كَذلِكَ. فَأَخْرَجَتِ الأَرْضُ عُشْبًا وَبَقْلاً يُبْزِرُ بِزْرًا كَجِنْسِهِ، وَشَجَرًا يَعْمَلُ ثَمَرًا بِزْرُهُ فِيهِ كَجِنْسِهِ. وَرَأَى اللهُ ذلِكَ أَنَّهُ حَسَنٌ</a:t>
            </a:r>
            <a:r>
              <a:rPr lang="ar-JO" sz="3600" b="1" dirty="0"/>
              <a:t>. (11-12)</a:t>
            </a:r>
            <a:r>
              <a:rPr lang="ar-SA" sz="3600" b="1" dirty="0"/>
              <a:t> </a:t>
            </a:r>
            <a:endParaRPr lang="en-US" sz="3600" b="1" dirty="0">
              <a:solidFill>
                <a:srgbClr val="FFFFFF"/>
              </a:solidFill>
              <a:effectLst>
                <a:outerShdw blurRad="38100" dist="38100" dir="2700000" algn="tl">
                  <a:srgbClr val="000000"/>
                </a:outerShdw>
              </a:effectLst>
              <a:cs typeface="Arial"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9064" name="Rectangle 8"/>
          <p:cNvSpPr>
            <a:spLocks noGrp="1" noRot="1" noChangeArrowheads="1"/>
          </p:cNvSpPr>
          <p:nvPr>
            <p:ph type="title" idx="4294967295"/>
          </p:nvPr>
        </p:nvSpPr>
        <p:spPr>
          <a:xfrm>
            <a:off x="6248400" y="228600"/>
            <a:ext cx="2743200" cy="381000"/>
          </a:xfrm>
        </p:spPr>
        <p:txBody>
          <a:bodyPr/>
          <a:lstStyle/>
          <a:p>
            <a:pPr algn="r" eaLnBrk="1" hangingPunct="1">
              <a:defRPr/>
            </a:pPr>
            <a:r>
              <a:rPr lang="en-US" sz="3600" b="1">
                <a:latin typeface="Arial" charset="0"/>
                <a:ea typeface="ＭＳ Ｐゴシック" charset="0"/>
                <a:cs typeface="Arial" charset="0"/>
              </a:rPr>
              <a:t>Third Day</a:t>
            </a:r>
          </a:p>
        </p:txBody>
      </p:sp>
      <p:pic>
        <p:nvPicPr>
          <p:cNvPr id="208898" name="Picture 7" descr="npo0000d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525"/>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9059" name="Text Box 3"/>
          <p:cNvSpPr txBox="1">
            <a:spLocks noChangeArrowheads="1"/>
          </p:cNvSpPr>
          <p:nvPr/>
        </p:nvSpPr>
        <p:spPr bwMode="auto">
          <a:xfrm>
            <a:off x="714348" y="228600"/>
            <a:ext cx="7667652" cy="646113"/>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3</a:t>
            </a:r>
            <a:endParaRPr lang="en-US" sz="3600" b="1" dirty="0">
              <a:solidFill>
                <a:srgbClr val="FFFFFF"/>
              </a:solidFill>
              <a:effectLst>
                <a:outerShdw blurRad="38100" dist="38100" dir="2700000" algn="tl">
                  <a:srgbClr val="000000"/>
                </a:outerShdw>
              </a:effectLst>
              <a:cs typeface="Arial" charset="0"/>
            </a:endParaRPr>
          </a:p>
        </p:txBody>
      </p:sp>
      <p:sp>
        <p:nvSpPr>
          <p:cNvPr id="2349060" name="Text Box 4"/>
          <p:cNvSpPr txBox="1">
            <a:spLocks noChangeArrowheads="1"/>
          </p:cNvSpPr>
          <p:nvPr/>
        </p:nvSpPr>
        <p:spPr bwMode="auto">
          <a:xfrm>
            <a:off x="5638800" y="2667000"/>
            <a:ext cx="3200400" cy="175432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ar-SA" sz="3600" b="1" dirty="0"/>
              <a:t>وَكَانَ مَسَاءٌ وَكَانَ صَبَاحٌ يَوْمًا ثَالِثًا</a:t>
            </a:r>
            <a:r>
              <a:rPr lang="ar-JO" sz="3600" b="1" dirty="0"/>
              <a:t>. (13)</a:t>
            </a:r>
            <a:endParaRPr lang="en-US" sz="3600" b="1" dirty="0">
              <a:solidFill>
                <a:srgbClr val="FFFFFF"/>
              </a:solidFill>
              <a:effectLst>
                <a:outerShdw blurRad="38100" dist="38100" dir="2700000" algn="tl">
                  <a:srgbClr val="000000"/>
                </a:outerShdw>
              </a:effectLst>
              <a:cs typeface="Arial" charset="0"/>
            </a:endParaRPr>
          </a:p>
        </p:txBody>
      </p:sp>
      <p:sp>
        <p:nvSpPr>
          <p:cNvPr id="208901" name="Rectangle 8"/>
          <p:cNvSpPr>
            <a:spLocks noChangeArrowheads="1"/>
          </p:cNvSpPr>
          <p:nvPr/>
        </p:nvSpPr>
        <p:spPr bwMode="auto">
          <a:xfrm>
            <a:off x="838200" y="0"/>
            <a:ext cx="990600" cy="838200"/>
          </a:xfrm>
          <a:prstGeom prst="rect">
            <a:avLst/>
          </a:prstGeom>
          <a:solidFill>
            <a:srgbClr val="05050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1112" name="Rectangle 8"/>
          <p:cNvSpPr>
            <a:spLocks noGrp="1" noRot="1" noChangeArrowheads="1"/>
          </p:cNvSpPr>
          <p:nvPr>
            <p:ph type="title" idx="4294967295"/>
          </p:nvPr>
        </p:nvSpPr>
        <p:spPr>
          <a:xfrm>
            <a:off x="5943600" y="0"/>
            <a:ext cx="3124200" cy="685800"/>
          </a:xfrm>
        </p:spPr>
        <p:txBody>
          <a:bodyPr/>
          <a:lstStyle/>
          <a:p>
            <a:pPr algn="r" eaLnBrk="1" hangingPunct="1">
              <a:defRPr/>
            </a:pPr>
            <a:r>
              <a:rPr lang="en-US" sz="3600">
                <a:latin typeface="Arial" charset="0"/>
                <a:ea typeface="ＭＳ Ｐゴシック" charset="0"/>
                <a:cs typeface="Arial" charset="0"/>
              </a:rPr>
              <a:t>Day 4</a:t>
            </a:r>
          </a:p>
        </p:txBody>
      </p:sp>
      <p:pic>
        <p:nvPicPr>
          <p:cNvPr id="210946" name="Picture 2" descr="npo0000e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1107" name="Text Box 3"/>
          <p:cNvSpPr txBox="1">
            <a:spLocks noChangeArrowheads="1"/>
          </p:cNvSpPr>
          <p:nvPr/>
        </p:nvSpPr>
        <p:spPr bwMode="auto">
          <a:xfrm>
            <a:off x="1905000" y="152400"/>
            <a:ext cx="5715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glow rad="139700">
                    <a:schemeClr val="accent4">
                      <a:lumMod val="10000"/>
                      <a:alpha val="99000"/>
                    </a:schemeClr>
                  </a:glow>
                </a:effectLst>
                <a:cs typeface="Arial" charset="0"/>
              </a:rPr>
              <a:t>خليقة الله ... اليوم 4</a:t>
            </a:r>
            <a:endParaRPr lang="en-US" sz="3600" b="1" dirty="0">
              <a:solidFill>
                <a:srgbClr val="FFFFFF"/>
              </a:solidFill>
              <a:effectLst>
                <a:glow rad="139700">
                  <a:schemeClr val="accent4">
                    <a:lumMod val="10000"/>
                    <a:alpha val="99000"/>
                  </a:schemeClr>
                </a:glow>
              </a:effectLst>
              <a:cs typeface="Arial" charset="0"/>
            </a:endParaRPr>
          </a:p>
        </p:txBody>
      </p:sp>
      <p:sp>
        <p:nvSpPr>
          <p:cNvPr id="2351108" name="Text Box 4"/>
          <p:cNvSpPr txBox="1">
            <a:spLocks noChangeArrowheads="1"/>
          </p:cNvSpPr>
          <p:nvPr/>
        </p:nvSpPr>
        <p:spPr bwMode="auto">
          <a:xfrm>
            <a:off x="304800" y="3441700"/>
            <a:ext cx="8839200" cy="1200329"/>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SA" sz="3600" b="1" dirty="0"/>
              <a:t>وَقَالَ اللهُ: «لِتَكُنْ أَنْوَارٌ فِي جَلَدِ السَّمَاءِ لِتَفْصِلَ بَيْنَ النَّهَارِ وَاللَّيْلِ، وَتَكُونَ لآيَاتٍ وَأَوْقَاتٍ وَأَيَّامٍ وَسِنِينٍ. </a:t>
            </a:r>
            <a:r>
              <a:rPr lang="ar-JO" sz="3600" b="1" dirty="0"/>
              <a:t>(14)</a:t>
            </a:r>
            <a:endParaRPr lang="en-US" sz="3600" b="1" dirty="0">
              <a:solidFill>
                <a:srgbClr val="FFFFFF"/>
              </a:solidFill>
              <a:effectLst>
                <a:glow rad="139700">
                  <a:schemeClr val="accent4">
                    <a:lumMod val="10000"/>
                    <a:alpha val="99000"/>
                  </a:schemeClr>
                </a:glow>
              </a:effectLst>
              <a:cs typeface="Arial"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3160" name="Rectangle 8"/>
          <p:cNvSpPr>
            <a:spLocks noGrp="1" noRot="1" noChangeArrowheads="1"/>
          </p:cNvSpPr>
          <p:nvPr>
            <p:ph type="title" idx="4294967295"/>
          </p:nvPr>
        </p:nvSpPr>
        <p:spPr>
          <a:xfrm>
            <a:off x="4953000" y="152400"/>
            <a:ext cx="4038600" cy="533400"/>
          </a:xfrm>
        </p:spPr>
        <p:txBody>
          <a:bodyPr/>
          <a:lstStyle/>
          <a:p>
            <a:pPr algn="r" eaLnBrk="1" hangingPunct="1">
              <a:defRPr/>
            </a:pPr>
            <a:r>
              <a:rPr lang="en-US" sz="3600">
                <a:latin typeface="Arial" charset="0"/>
                <a:ea typeface="ＭＳ Ｐゴシック" charset="0"/>
                <a:cs typeface="Arial" charset="0"/>
              </a:rPr>
              <a:t>Sun &amp; Moon</a:t>
            </a:r>
          </a:p>
        </p:txBody>
      </p:sp>
      <p:pic>
        <p:nvPicPr>
          <p:cNvPr id="212994" name="Picture 7" descr="npo0000e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3155"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defRPr/>
            </a:pPr>
            <a:r>
              <a:rPr lang="ar-JO" dirty="0"/>
              <a:t>خليقة الله ... اليوم 4</a:t>
            </a:r>
            <a:endParaRPr lang="en-US" dirty="0"/>
          </a:p>
        </p:txBody>
      </p:sp>
      <p:sp>
        <p:nvSpPr>
          <p:cNvPr id="2353156" name="Text Box 4"/>
          <p:cNvSpPr txBox="1">
            <a:spLocks noChangeArrowheads="1"/>
          </p:cNvSpPr>
          <p:nvPr/>
        </p:nvSpPr>
        <p:spPr bwMode="auto">
          <a:xfrm>
            <a:off x="2895600" y="3749675"/>
            <a:ext cx="6096000" cy="1200329"/>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r">
              <a:defRPr/>
            </a:pPr>
            <a:r>
              <a:rPr lang="ar-SA" dirty="0"/>
              <a:t>وَتَكُونَ أَنْوَارًا فِي جَلَدِ السَّمَاءِ لِتُنِيرَ عَلَى الأَرْضِ». وَكَانَ كَذلِكَ. </a:t>
            </a:r>
            <a:r>
              <a:rPr lang="ar-JO" dirty="0"/>
              <a:t>(15)</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08" name="Rectangle 8"/>
          <p:cNvSpPr>
            <a:spLocks noGrp="1" noRot="1" noChangeArrowheads="1"/>
          </p:cNvSpPr>
          <p:nvPr>
            <p:ph type="title" idx="4294967295"/>
          </p:nvPr>
        </p:nvSpPr>
        <p:spPr>
          <a:xfrm>
            <a:off x="6705600" y="0"/>
            <a:ext cx="2362200" cy="457200"/>
          </a:xfrm>
        </p:spPr>
        <p:txBody>
          <a:bodyPr/>
          <a:lstStyle/>
          <a:p>
            <a:pPr algn="r" eaLnBrk="1" hangingPunct="1">
              <a:defRPr/>
            </a:pPr>
            <a:r>
              <a:rPr lang="en-US" sz="3600">
                <a:latin typeface="Arial" charset="0"/>
                <a:ea typeface="ＭＳ Ｐゴシック" charset="0"/>
                <a:cs typeface="Arial" charset="0"/>
              </a:rPr>
              <a:t>Sun</a:t>
            </a:r>
          </a:p>
        </p:txBody>
      </p:sp>
      <p:pic>
        <p:nvPicPr>
          <p:cNvPr id="215042" name="Picture 2" descr="Picture17 (Mediu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03"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defRPr/>
            </a:pPr>
            <a:r>
              <a:rPr lang="ar-JO" dirty="0"/>
              <a:t>خليقة الله ... اليوم 4</a:t>
            </a:r>
            <a:endParaRPr lang="en-US" dirty="0"/>
          </a:p>
        </p:txBody>
      </p:sp>
      <p:sp>
        <p:nvSpPr>
          <p:cNvPr id="2355204" name="Text Box 4"/>
          <p:cNvSpPr txBox="1">
            <a:spLocks noChangeArrowheads="1"/>
          </p:cNvSpPr>
          <p:nvPr/>
        </p:nvSpPr>
        <p:spPr bwMode="auto">
          <a:xfrm>
            <a:off x="1219200" y="4968875"/>
            <a:ext cx="7848600" cy="1200329"/>
          </a:xfrm>
          <a:prstGeom prst="rect">
            <a:avLst/>
          </a:prstGeom>
          <a:noFill/>
          <a:ln w="9525">
            <a:noFill/>
            <a:miter lim="800000"/>
            <a:headEnd/>
            <a:tailEnd/>
          </a:ln>
          <a:effectLst/>
        </p:spPr>
        <p:txBody>
          <a:bodyPr>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ar-SA" dirty="0"/>
              <a:t>فَعَمِلَ اللهُ النُّورَيْنِ الْعَظِيمَيْنِ: النُّورَ الأَكْبَرَ لِحُكْمِ النَّهَا</a:t>
            </a:r>
            <a:r>
              <a:rPr lang="ar-JO" dirty="0"/>
              <a:t>ر (16أ)</a:t>
            </a:r>
            <a:r>
              <a:rPr lang="en-US" dirty="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15043" name="Text Box 3"/>
          <p:cNvSpPr txBox="1">
            <a:spLocks noChangeArrowheads="1"/>
          </p:cNvSpPr>
          <p:nvPr/>
        </p:nvSpPr>
        <p:spPr bwMode="auto">
          <a:xfrm>
            <a:off x="481013" y="6545263"/>
            <a:ext cx="915987"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900" b="1">
                <a:solidFill>
                  <a:srgbClr val="FFFFFF"/>
                </a:solidFill>
                <a:latin typeface="Arial"/>
                <a:cs typeface="Arial"/>
              </a:rPr>
              <a:t>©2003 TBBMI</a:t>
            </a:r>
          </a:p>
        </p:txBody>
      </p:sp>
      <p:sp>
        <p:nvSpPr>
          <p:cNvPr id="215044" name="Rectangle 4"/>
          <p:cNvSpPr>
            <a:spLocks noChangeArrowheads="1"/>
          </p:cNvSpPr>
          <p:nvPr/>
        </p:nvSpPr>
        <p:spPr bwMode="auto">
          <a:xfrm>
            <a:off x="7586663" y="6526213"/>
            <a:ext cx="647700" cy="247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b="1">
                <a:effectLst>
                  <a:outerShdw blurRad="38100" dist="38100" dir="2700000" algn="tl">
                    <a:srgbClr val="FFFFFF"/>
                  </a:outerShdw>
                </a:effectLst>
                <a:latin typeface="Arial"/>
                <a:cs typeface="Arial"/>
              </a:rPr>
              <a:t>7.5.03a.</a:t>
            </a:r>
          </a:p>
        </p:txBody>
      </p:sp>
      <p:sp>
        <p:nvSpPr>
          <p:cNvPr id="215045" name="Rectangle 5"/>
          <p:cNvSpPr>
            <a:spLocks noChangeArrowheads="1"/>
          </p:cNvSpPr>
          <p:nvPr/>
        </p:nvSpPr>
        <p:spPr bwMode="auto">
          <a:xfrm>
            <a:off x="8077200" y="6526213"/>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b="1">
                <a:effectLst>
                  <a:outerShdw blurRad="38100" dist="38100" dir="2700000" algn="tl">
                    <a:srgbClr val="FFFFFF"/>
                  </a:outerShdw>
                </a:effectLst>
                <a:latin typeface="Arial"/>
                <a:cs typeface="Arial"/>
              </a:rPr>
              <a:t>17</a:t>
            </a:r>
          </a:p>
        </p:txBody>
      </p:sp>
      <p:sp>
        <p:nvSpPr>
          <p:cNvPr id="215046" name="Text Box 6"/>
          <p:cNvSpPr txBox="1">
            <a:spLocks noChangeArrowheads="1"/>
          </p:cNvSpPr>
          <p:nvPr/>
        </p:nvSpPr>
        <p:spPr bwMode="auto">
          <a:xfrm>
            <a:off x="990600" y="1812925"/>
            <a:ext cx="25908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ar-JO" sz="4000" b="1" dirty="0">
                <a:solidFill>
                  <a:schemeClr val="bg1"/>
                </a:solidFill>
                <a:latin typeface="Arial"/>
                <a:cs typeface="Arial"/>
              </a:rPr>
              <a:t>العبرية</a:t>
            </a:r>
            <a:endParaRPr lang="en-US" sz="4000" b="1" dirty="0">
              <a:solidFill>
                <a:schemeClr val="bg1"/>
              </a:solidFill>
              <a:latin typeface="Arial"/>
              <a:cs typeface="Arial"/>
            </a:endParaRPr>
          </a:p>
        </p:txBody>
      </p:sp>
      <p:sp>
        <p:nvSpPr>
          <p:cNvPr id="215047" name="Text Box 7"/>
          <p:cNvSpPr txBox="1">
            <a:spLocks noChangeArrowheads="1"/>
          </p:cNvSpPr>
          <p:nvPr/>
        </p:nvSpPr>
        <p:spPr bwMode="auto">
          <a:xfrm>
            <a:off x="3276600" y="1752600"/>
            <a:ext cx="4114800" cy="823913"/>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he-IL" sz="4800" b="1">
                <a:solidFill>
                  <a:schemeClr val="bg1"/>
                </a:solidFill>
                <a:latin typeface="Arial"/>
                <a:cs typeface="Arial"/>
              </a:rPr>
              <a:t>ty</a:t>
            </a:r>
            <a:r>
              <a:rPr lang="en-US" sz="4800" b="1">
                <a:solidFill>
                  <a:schemeClr val="bg1"/>
                </a:solidFill>
                <a:latin typeface="Arial"/>
                <a:cs typeface="Arial"/>
              </a:rPr>
              <a:t>v</a:t>
            </a:r>
            <a:r>
              <a:rPr lang="he-IL" sz="4800" b="1">
                <a:solidFill>
                  <a:schemeClr val="bg1"/>
                </a:solidFill>
                <a:latin typeface="Arial"/>
                <a:cs typeface="Arial"/>
              </a:rPr>
              <a:t>arb</a:t>
            </a:r>
          </a:p>
        </p:txBody>
      </p:sp>
      <p:sp>
        <p:nvSpPr>
          <p:cNvPr id="215048" name="Text Box 8"/>
          <p:cNvSpPr txBox="1">
            <a:spLocks noChangeArrowheads="1"/>
          </p:cNvSpPr>
          <p:nvPr/>
        </p:nvSpPr>
        <p:spPr bwMode="auto">
          <a:xfrm>
            <a:off x="990600" y="4327525"/>
            <a:ext cx="6629400" cy="707886"/>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ar-JO" sz="4000" b="1" i="1" dirty="0">
                <a:solidFill>
                  <a:schemeClr val="bg1"/>
                </a:solidFill>
                <a:latin typeface="Arial"/>
                <a:cs typeface="Arial"/>
              </a:rPr>
              <a:t>أصل، مصدر، ولادة</a:t>
            </a:r>
            <a:endParaRPr lang="en-US" sz="4000" b="1" i="1" dirty="0">
              <a:solidFill>
                <a:schemeClr val="bg1"/>
              </a:solidFill>
              <a:latin typeface="Arial"/>
              <a:cs typeface="Arial"/>
            </a:endParaRPr>
          </a:p>
        </p:txBody>
      </p:sp>
      <p:sp>
        <p:nvSpPr>
          <p:cNvPr id="215049" name="Text Box 9"/>
          <p:cNvSpPr txBox="1">
            <a:spLocks noChangeArrowheads="1"/>
          </p:cNvSpPr>
          <p:nvPr/>
        </p:nvSpPr>
        <p:spPr bwMode="auto">
          <a:xfrm>
            <a:off x="5105400" y="1812925"/>
            <a:ext cx="2922588" cy="70802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ar-JO" sz="4000" b="1" dirty="0">
                <a:solidFill>
                  <a:schemeClr val="bg1"/>
                </a:solidFill>
                <a:latin typeface="Arial"/>
                <a:cs typeface="Arial"/>
              </a:rPr>
              <a:t>بيري شيث</a:t>
            </a:r>
            <a:endParaRPr lang="he-IL" sz="4000" b="1" dirty="0">
              <a:solidFill>
                <a:schemeClr val="bg1"/>
              </a:solidFill>
              <a:latin typeface="Arial"/>
              <a:cs typeface="Arial"/>
            </a:endParaRPr>
          </a:p>
        </p:txBody>
      </p:sp>
      <p:sp>
        <p:nvSpPr>
          <p:cNvPr id="215050" name="Text Box 10"/>
          <p:cNvSpPr txBox="1">
            <a:spLocks noChangeArrowheads="1"/>
          </p:cNvSpPr>
          <p:nvPr/>
        </p:nvSpPr>
        <p:spPr bwMode="auto">
          <a:xfrm>
            <a:off x="990600" y="3657600"/>
            <a:ext cx="25908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ar-JO" sz="4000" b="1" dirty="0">
                <a:solidFill>
                  <a:schemeClr val="bg1"/>
                </a:solidFill>
                <a:latin typeface="Arial"/>
                <a:cs typeface="Arial"/>
              </a:rPr>
              <a:t>اليونانية</a:t>
            </a:r>
            <a:endParaRPr lang="en-US" sz="4000" b="1" dirty="0">
              <a:solidFill>
                <a:schemeClr val="bg1"/>
              </a:solidFill>
              <a:latin typeface="Arial"/>
              <a:cs typeface="Arial"/>
            </a:endParaRPr>
          </a:p>
        </p:txBody>
      </p:sp>
      <p:sp>
        <p:nvSpPr>
          <p:cNvPr id="215051" name="Text Box 11"/>
          <p:cNvSpPr txBox="1">
            <a:spLocks noChangeArrowheads="1"/>
          </p:cNvSpPr>
          <p:nvPr/>
        </p:nvSpPr>
        <p:spPr bwMode="auto">
          <a:xfrm>
            <a:off x="3200400" y="3657600"/>
            <a:ext cx="33528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4000" b="1">
                <a:solidFill>
                  <a:schemeClr val="bg1"/>
                </a:solidFill>
                <a:latin typeface="Arial"/>
                <a:cs typeface="Arial"/>
              </a:rPr>
              <a:t>ge,nesij</a:t>
            </a:r>
          </a:p>
        </p:txBody>
      </p:sp>
      <p:sp>
        <p:nvSpPr>
          <p:cNvPr id="215052" name="Text Box 12"/>
          <p:cNvSpPr txBox="1">
            <a:spLocks noChangeArrowheads="1"/>
          </p:cNvSpPr>
          <p:nvPr/>
        </p:nvSpPr>
        <p:spPr bwMode="auto">
          <a:xfrm>
            <a:off x="1143000" y="2422525"/>
            <a:ext cx="66294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ar-JO" sz="4000" b="1" i="1" dirty="0">
                <a:solidFill>
                  <a:schemeClr val="bg1"/>
                </a:solidFill>
                <a:latin typeface="Arial"/>
                <a:cs typeface="Arial"/>
              </a:rPr>
              <a:t>في البدء</a:t>
            </a:r>
            <a:endParaRPr lang="en-US" sz="4000" b="1" i="1" dirty="0">
              <a:solidFill>
                <a:schemeClr val="bg1"/>
              </a:solidFill>
              <a:latin typeface="Arial"/>
              <a:cs typeface="Arial"/>
            </a:endParaRPr>
          </a:p>
        </p:txBody>
      </p:sp>
      <p:sp>
        <p:nvSpPr>
          <p:cNvPr id="215053" name="Text Box 13"/>
          <p:cNvSpPr txBox="1">
            <a:spLocks noChangeArrowheads="1"/>
          </p:cNvSpPr>
          <p:nvPr/>
        </p:nvSpPr>
        <p:spPr bwMode="auto">
          <a:xfrm>
            <a:off x="5165725" y="3657600"/>
            <a:ext cx="22860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ar-JO" sz="4000" b="1" dirty="0">
                <a:solidFill>
                  <a:schemeClr val="bg1"/>
                </a:solidFill>
                <a:latin typeface="Arial"/>
                <a:cs typeface="Arial"/>
              </a:rPr>
              <a:t>تكوين</a:t>
            </a:r>
            <a:endParaRPr lang="he-IL" sz="4000" b="1" dirty="0">
              <a:solidFill>
                <a:schemeClr val="bg1"/>
              </a:solidFill>
              <a:latin typeface="Arial"/>
              <a:cs typeface="Arial"/>
            </a:endParaRPr>
          </a:p>
        </p:txBody>
      </p:sp>
      <p:sp>
        <p:nvSpPr>
          <p:cNvPr id="215055" name="Rectangle 15"/>
          <p:cNvSpPr>
            <a:spLocks noGrp="1" noChangeArrowheads="1"/>
          </p:cNvSpPr>
          <p:nvPr>
            <p:ph type="ctrTitle"/>
          </p:nvPr>
        </p:nvSpPr>
        <p:spPr>
          <a:xfrm>
            <a:off x="457200" y="381000"/>
            <a:ext cx="7772400" cy="923925"/>
          </a:xfrm>
          <a:effectLst>
            <a:outerShdw blurRad="63500" dist="38099" dir="2700000" algn="ctr" rotWithShape="0">
              <a:srgbClr val="0033CC">
                <a:alpha val="74998"/>
              </a:srgb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eaLnBrk="1" hangingPunct="1">
              <a:spcBef>
                <a:spcPct val="50000"/>
              </a:spcBef>
              <a:defRPr/>
            </a:pPr>
            <a:r>
              <a:rPr lang="ar-JO" sz="5400" b="1" dirty="0">
                <a:solidFill>
                  <a:schemeClr val="bg1"/>
                </a:solidFill>
                <a:latin typeface="Arial"/>
                <a:cs typeface="Arial"/>
              </a:rPr>
              <a:t>عنوان التكوين</a:t>
            </a:r>
            <a:endParaRPr lang="en-US" sz="5400" b="1" dirty="0">
              <a:solidFill>
                <a:schemeClr val="bg1"/>
              </a:solidFill>
              <a:latin typeface="Arial"/>
              <a:cs typeface="Arial"/>
            </a:endParaRPr>
          </a:p>
        </p:txBody>
      </p:sp>
      <p:pic>
        <p:nvPicPr>
          <p:cNvPr id="161806" name="Picture 16" descr="Genesis in Gree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67038" y="3505200"/>
            <a:ext cx="2676532"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07" name="Picture 17" descr="bereshith in Hebrew"/>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03575" y="1412875"/>
            <a:ext cx="2305050"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heel spokes="0"/>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256" name="Rectangle 8"/>
          <p:cNvSpPr>
            <a:spLocks noGrp="1" noRot="1" noChangeArrowheads="1"/>
          </p:cNvSpPr>
          <p:nvPr>
            <p:ph type="title" idx="4294967295"/>
          </p:nvPr>
        </p:nvSpPr>
        <p:spPr>
          <a:xfrm>
            <a:off x="6248400" y="76200"/>
            <a:ext cx="2819400" cy="533400"/>
          </a:xfrm>
        </p:spPr>
        <p:txBody>
          <a:bodyPr/>
          <a:lstStyle/>
          <a:p>
            <a:pPr algn="r" eaLnBrk="1" hangingPunct="1">
              <a:defRPr/>
            </a:pPr>
            <a:r>
              <a:rPr lang="en-US" sz="3600" b="1">
                <a:latin typeface="Arial" charset="0"/>
                <a:ea typeface="ＭＳ Ｐゴシック" charset="0"/>
                <a:cs typeface="Arial" charset="0"/>
              </a:rPr>
              <a:t>Moon</a:t>
            </a:r>
          </a:p>
        </p:txBody>
      </p:sp>
      <p:pic>
        <p:nvPicPr>
          <p:cNvPr id="217090" name="Picture 7" descr="npo0000e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700" y="-12700"/>
            <a:ext cx="9283700" cy="695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72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defRPr/>
            </a:pPr>
            <a:r>
              <a:rPr lang="ar-JO" dirty="0">
                <a:effectLst>
                  <a:glow rad="139700">
                    <a:srgbClr val="DADADA">
                      <a:lumMod val="10000"/>
                      <a:alpha val="99000"/>
                    </a:srgbClr>
                  </a:glow>
                </a:effectLst>
                <a:latin typeface="Tahoma"/>
                <a:ea typeface="+mn-ea"/>
              </a:rPr>
              <a:t>خليقة الله ... اليوم 4</a:t>
            </a:r>
            <a:endParaRPr lang="en-US" dirty="0">
              <a:effectLst>
                <a:glow rad="139700">
                  <a:srgbClr val="DADADA">
                    <a:lumMod val="10000"/>
                    <a:alpha val="99000"/>
                  </a:srgbClr>
                </a:glow>
              </a:effectLst>
              <a:latin typeface="Tahoma"/>
              <a:ea typeface="+mn-ea"/>
            </a:endParaRPr>
          </a:p>
        </p:txBody>
      </p:sp>
      <p:sp>
        <p:nvSpPr>
          <p:cNvPr id="2357252" name="Text Box 4"/>
          <p:cNvSpPr txBox="1">
            <a:spLocks noChangeArrowheads="1"/>
          </p:cNvSpPr>
          <p:nvPr/>
        </p:nvSpPr>
        <p:spPr bwMode="auto">
          <a:xfrm>
            <a:off x="228600" y="1371600"/>
            <a:ext cx="2155580" cy="1754326"/>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defRPr/>
            </a:pPr>
            <a:r>
              <a:rPr lang="ar-SA" dirty="0"/>
              <a:t>وَالنُّورَ الأَصْغَرَ لِحُكْمِ اللَّيْلِ</a:t>
            </a:r>
            <a:r>
              <a:rPr lang="ar-JO" dirty="0"/>
              <a:t> (16ب)</a:t>
            </a:r>
            <a:endParaRPr lang="en-US" dirty="0">
              <a:effectLst>
                <a:glow rad="139700">
                  <a:srgbClr val="DADADA">
                    <a:lumMod val="10000"/>
                    <a:alpha val="99000"/>
                  </a:srgbClr>
                </a:glow>
              </a:effectLst>
              <a:latin typeface="Tahoma"/>
              <a:ea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9304" name="Rectangle 8"/>
          <p:cNvSpPr>
            <a:spLocks noGrp="1" noRot="1" noChangeArrowheads="1"/>
          </p:cNvSpPr>
          <p:nvPr>
            <p:ph type="title" idx="4294967295"/>
          </p:nvPr>
        </p:nvSpPr>
        <p:spPr>
          <a:xfrm>
            <a:off x="6934200" y="76200"/>
            <a:ext cx="2057400" cy="533400"/>
          </a:xfrm>
        </p:spPr>
        <p:txBody>
          <a:bodyPr/>
          <a:lstStyle/>
          <a:p>
            <a:pPr algn="r" eaLnBrk="1" hangingPunct="1">
              <a:defRPr/>
            </a:pPr>
            <a:r>
              <a:rPr lang="en-US" sz="3600">
                <a:latin typeface="Arial" charset="0"/>
                <a:ea typeface="ＭＳ Ｐゴシック" charset="0"/>
                <a:cs typeface="Arial" charset="0"/>
              </a:rPr>
              <a:t>Stars</a:t>
            </a:r>
          </a:p>
        </p:txBody>
      </p:sp>
      <p:pic>
        <p:nvPicPr>
          <p:cNvPr id="219138" name="Picture 2" descr="npo0000e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9213"/>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9299" name="Text Box 3"/>
          <p:cNvSpPr txBox="1">
            <a:spLocks noChangeArrowheads="1"/>
          </p:cNvSpPr>
          <p:nvPr/>
        </p:nvSpPr>
        <p:spPr bwMode="auto">
          <a:xfrm>
            <a:off x="6248400" y="4572000"/>
            <a:ext cx="2667000" cy="1200329"/>
          </a:xfrm>
          <a:prstGeom prst="rect">
            <a:avLst/>
          </a:prstGeom>
          <a:noFill/>
          <a:ln w="9525">
            <a:noFill/>
            <a:miter lim="800000"/>
            <a:headEnd/>
            <a:tailEnd/>
          </a:ln>
          <a:effectLst/>
        </p:spPr>
        <p:txBody>
          <a:bodyPr>
            <a:spAutoFit/>
          </a:bodyPr>
          <a:lstStyle>
            <a:defPPr>
              <a:defRPr lang="en-US"/>
            </a:defPPr>
            <a:lvl1pPr algn="ctr" defTabSz="457200" eaLnBrk="1" fontAlgn="auto" hangingPunct="1">
              <a:spcBef>
                <a:spcPct val="50000"/>
              </a:spcBef>
              <a:spcAft>
                <a:spcPts val="0"/>
              </a:spcAft>
              <a:defRPr sz="3600" b="1">
                <a:solidFill>
                  <a:srgbClr val="FFFFFF"/>
                </a:solidFill>
                <a:effectLst>
                  <a:glow rad="139700">
                    <a:srgbClr val="DADADA">
                      <a:lumMod val="10000"/>
                      <a:alpha val="99000"/>
                    </a:srgbClr>
                  </a:glow>
                </a:effectLst>
                <a:latin typeface="Tahoma"/>
                <a:ea typeface="+mn-ea"/>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ar-JO" dirty="0"/>
              <a:t>و النجوم (16ت)</a:t>
            </a:r>
            <a:endParaRPr lang="en-US" dirty="0"/>
          </a:p>
        </p:txBody>
      </p:sp>
      <p:sp>
        <p:nvSpPr>
          <p:cNvPr id="2359300" name="Text Box 4"/>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4</a:t>
            </a:r>
            <a:endParaRPr lang="en-US" sz="3600" b="1" dirty="0">
              <a:solidFill>
                <a:srgbClr val="FFFFFF"/>
              </a:solidFill>
              <a:effectLst>
                <a:outerShdw blurRad="38100" dist="38100" dir="2700000" algn="tl">
                  <a:srgbClr val="000000"/>
                </a:outerShdw>
              </a:effectLst>
              <a:cs typeface="Arial"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1352" name="Rectangle 8"/>
          <p:cNvSpPr>
            <a:spLocks noGrp="1" noRot="1" noChangeArrowheads="1"/>
          </p:cNvSpPr>
          <p:nvPr>
            <p:ph type="title" idx="4294967295"/>
          </p:nvPr>
        </p:nvSpPr>
        <p:spPr>
          <a:xfrm>
            <a:off x="6019800" y="0"/>
            <a:ext cx="3048000" cy="533400"/>
          </a:xfrm>
        </p:spPr>
        <p:txBody>
          <a:bodyPr/>
          <a:lstStyle/>
          <a:p>
            <a:pPr algn="r" eaLnBrk="1" hangingPunct="1">
              <a:defRPr/>
            </a:pPr>
            <a:r>
              <a:rPr lang="en-US" sz="3600">
                <a:latin typeface="Arial" charset="0"/>
                <a:ea typeface="ＭＳ Ｐゴシック" charset="0"/>
                <a:cs typeface="Arial" charset="0"/>
              </a:rPr>
              <a:t>Fourth Day</a:t>
            </a:r>
          </a:p>
        </p:txBody>
      </p:sp>
      <p:pic>
        <p:nvPicPr>
          <p:cNvPr id="221186" name="Picture 2" descr="npo0000e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1347"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4</a:t>
            </a:r>
            <a:endParaRPr lang="en-US" sz="3600" b="1" dirty="0">
              <a:solidFill>
                <a:srgbClr val="FFFFFF"/>
              </a:solidFill>
              <a:effectLst>
                <a:outerShdw blurRad="38100" dist="38100" dir="2700000" algn="tl">
                  <a:srgbClr val="000000"/>
                </a:outerShdw>
              </a:effectLst>
              <a:cs typeface="Arial" charset="0"/>
            </a:endParaRPr>
          </a:p>
        </p:txBody>
      </p:sp>
      <p:sp>
        <p:nvSpPr>
          <p:cNvPr id="2361348" name="Text Box 4"/>
          <p:cNvSpPr txBox="1">
            <a:spLocks noChangeArrowheads="1"/>
          </p:cNvSpPr>
          <p:nvPr/>
        </p:nvSpPr>
        <p:spPr bwMode="auto">
          <a:xfrm>
            <a:off x="0" y="2819400"/>
            <a:ext cx="9144000" cy="1754326"/>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ar-SA" baseline="30000" dirty="0"/>
              <a:t>17</a:t>
            </a:r>
            <a:r>
              <a:rPr lang="ar-SA" dirty="0"/>
              <a:t>وَجَعَلَهَا اللهُ فِي جَلَدِ السَّمَاءِ لِتُنِيرَ عَلَى الأَرْضِ، </a:t>
            </a:r>
            <a:r>
              <a:rPr lang="ar-SA" baseline="30000" dirty="0"/>
              <a:t>18</a:t>
            </a:r>
            <a:r>
              <a:rPr lang="ar-SA" dirty="0"/>
              <a:t>وَلِتَحْكُمَ عَلَى النَّهَارِ وَاللَّيْلِ، وَلِتَفْصِلَ بَيْنَ النُّورِ وَالظُّلْمَةِ. وَرَأَى اللهُ ذلِكَ أَنَّهُ حَسَنٌ. </a:t>
            </a:r>
            <a:r>
              <a:rPr lang="ar-SA" baseline="30000" dirty="0"/>
              <a:t>19</a:t>
            </a:r>
            <a:r>
              <a:rPr lang="ar-SA" dirty="0"/>
              <a:t>وَكَانَ مَسَاءٌ وَكَانَ صَبَاحٌ يَوْمًا رَابِعًا</a:t>
            </a:r>
            <a:r>
              <a:rPr lang="ar-JO" dirty="0"/>
              <a:t>. (17-19)</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3400" name="Rectangle 8"/>
          <p:cNvSpPr>
            <a:spLocks noGrp="1" noRot="1" noChangeArrowheads="1"/>
          </p:cNvSpPr>
          <p:nvPr>
            <p:ph type="title" idx="4294967295"/>
          </p:nvPr>
        </p:nvSpPr>
        <p:spPr>
          <a:xfrm>
            <a:off x="6324600" y="76200"/>
            <a:ext cx="2743200" cy="457200"/>
          </a:xfrm>
        </p:spPr>
        <p:txBody>
          <a:bodyPr/>
          <a:lstStyle/>
          <a:p>
            <a:pPr algn="r" eaLnBrk="1" hangingPunct="1">
              <a:defRPr/>
            </a:pPr>
            <a:r>
              <a:rPr lang="en-US" sz="3600">
                <a:latin typeface="Arial" charset="0"/>
                <a:ea typeface="ＭＳ Ｐゴシック" charset="0"/>
                <a:cs typeface="Arial" charset="0"/>
              </a:rPr>
              <a:t>Day 5</a:t>
            </a:r>
          </a:p>
        </p:txBody>
      </p:sp>
      <p:pic>
        <p:nvPicPr>
          <p:cNvPr id="223234" name="Picture 11" descr="npo0000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3395"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5</a:t>
            </a:r>
            <a:endParaRPr lang="en-US" sz="3600" b="1" dirty="0">
              <a:solidFill>
                <a:srgbClr val="FFFFFF"/>
              </a:solidFill>
              <a:effectLst>
                <a:outerShdw blurRad="38100" dist="38100" dir="2700000" algn="tl">
                  <a:srgbClr val="000000"/>
                </a:outerShdw>
              </a:effectLst>
              <a:cs typeface="Arial" charset="0"/>
            </a:endParaRPr>
          </a:p>
        </p:txBody>
      </p:sp>
      <p:sp>
        <p:nvSpPr>
          <p:cNvPr id="2363396" name="Text Box 4"/>
          <p:cNvSpPr txBox="1">
            <a:spLocks noChangeArrowheads="1"/>
          </p:cNvSpPr>
          <p:nvPr/>
        </p:nvSpPr>
        <p:spPr bwMode="auto">
          <a:xfrm>
            <a:off x="228600" y="3962400"/>
            <a:ext cx="5638800" cy="1200329"/>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ar-SA" dirty="0"/>
              <a:t>وَقَالَ اللهُ: «لِتَفِضِ الْمِيَاهُ زَحَّافَاتٍ ذَاتَ نَفْسٍ حَيّ</a:t>
            </a:r>
            <a:r>
              <a:rPr lang="ar-JO" dirty="0"/>
              <a:t>ة (20أ)</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48" name="Rectangle 8"/>
          <p:cNvSpPr>
            <a:spLocks noGrp="1" noRot="1" noChangeArrowheads="1"/>
          </p:cNvSpPr>
          <p:nvPr>
            <p:ph type="title" idx="4294967295"/>
          </p:nvPr>
        </p:nvSpPr>
        <p:spPr>
          <a:xfrm>
            <a:off x="6324600" y="152400"/>
            <a:ext cx="2667000" cy="457200"/>
          </a:xfrm>
        </p:spPr>
        <p:txBody>
          <a:bodyPr/>
          <a:lstStyle/>
          <a:p>
            <a:pPr algn="r" eaLnBrk="1" hangingPunct="1">
              <a:defRPr/>
            </a:pPr>
            <a:r>
              <a:rPr lang="en-US" sz="3600">
                <a:latin typeface="Arial" charset="0"/>
                <a:ea typeface="ＭＳ Ｐゴシック" charset="0"/>
                <a:cs typeface="Arial" charset="0"/>
              </a:rPr>
              <a:t>Birds</a:t>
            </a:r>
          </a:p>
        </p:txBody>
      </p:sp>
      <p:pic>
        <p:nvPicPr>
          <p:cNvPr id="225282" name="Picture 11" descr="npo0000e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5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5</a:t>
            </a:r>
            <a:endParaRPr lang="en-US" sz="3600" b="1" dirty="0">
              <a:solidFill>
                <a:srgbClr val="FFFFFF"/>
              </a:solidFill>
              <a:effectLst>
                <a:outerShdw blurRad="38100" dist="38100" dir="2700000" algn="tl">
                  <a:srgbClr val="000000"/>
                </a:outerShdw>
              </a:effectLst>
              <a:cs typeface="Arial" charset="0"/>
            </a:endParaRPr>
          </a:p>
        </p:txBody>
      </p:sp>
      <p:sp>
        <p:nvSpPr>
          <p:cNvPr id="2365444" name="Text Box 4"/>
          <p:cNvSpPr txBox="1">
            <a:spLocks noChangeArrowheads="1"/>
          </p:cNvSpPr>
          <p:nvPr/>
        </p:nvSpPr>
        <p:spPr bwMode="auto">
          <a:xfrm>
            <a:off x="3995936" y="3886200"/>
            <a:ext cx="5071864" cy="1200329"/>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defRPr/>
            </a:pPr>
            <a:r>
              <a:rPr lang="ar-SA" dirty="0"/>
              <a:t>وَلْيَطِرْ طَيْرٌ فَوْقَ الأَرْضِ عَلَى وَجْهِ جَلَدِ السَّمَاءِ</a:t>
            </a:r>
            <a:r>
              <a:rPr lang="ar-JO" dirty="0"/>
              <a:t> (20ب)</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7496" name="Rectangle 8"/>
          <p:cNvSpPr>
            <a:spLocks noGrp="1" noRot="1" noChangeArrowheads="1"/>
          </p:cNvSpPr>
          <p:nvPr>
            <p:ph type="title" idx="4294967295"/>
          </p:nvPr>
        </p:nvSpPr>
        <p:spPr>
          <a:xfrm>
            <a:off x="6324600" y="152400"/>
            <a:ext cx="2667000" cy="533400"/>
          </a:xfrm>
        </p:spPr>
        <p:txBody>
          <a:bodyPr/>
          <a:lstStyle/>
          <a:p>
            <a:pPr algn="r" eaLnBrk="1" hangingPunct="1">
              <a:defRPr/>
            </a:pPr>
            <a:r>
              <a:rPr lang="en-US" sz="2400">
                <a:latin typeface="Tahoma" charset="0"/>
                <a:ea typeface="ＭＳ Ｐゴシック" charset="0"/>
                <a:cs typeface="ＭＳ Ｐゴシック" charset="0"/>
              </a:rPr>
              <a:t>Whales</a:t>
            </a:r>
          </a:p>
        </p:txBody>
      </p:sp>
      <p:pic>
        <p:nvPicPr>
          <p:cNvPr id="227330" name="Picture 7" descr="npo0000ee"/>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7491"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5</a:t>
            </a:r>
            <a:endParaRPr lang="en-US" sz="3600" b="1" dirty="0">
              <a:solidFill>
                <a:srgbClr val="FFFFFF"/>
              </a:solidFill>
              <a:effectLst>
                <a:outerShdw blurRad="38100" dist="38100" dir="2700000" algn="tl">
                  <a:srgbClr val="000000"/>
                </a:outerShdw>
              </a:effectLst>
              <a:cs typeface="Arial" charset="0"/>
            </a:endParaRPr>
          </a:p>
        </p:txBody>
      </p:sp>
      <p:sp>
        <p:nvSpPr>
          <p:cNvPr id="2367492" name="Text Box 4"/>
          <p:cNvSpPr txBox="1">
            <a:spLocks noChangeArrowheads="1"/>
          </p:cNvSpPr>
          <p:nvPr/>
        </p:nvSpPr>
        <p:spPr bwMode="auto">
          <a:xfrm>
            <a:off x="0" y="4419600"/>
            <a:ext cx="9144000" cy="1200329"/>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ar-SA" dirty="0"/>
              <a:t>فَخَلَقَ اللهُ التَّنَانِينَ الْعِظَامَ، وَكُلَّ ذَوَاتِ الأَنْفُسِ الْحيَّةِ الدَّبَّابَةِ الْتِى فَاضَتْ بِهَا الْمِيَاهُ كَأَجْنَاسِهَا</a:t>
            </a:r>
            <a:r>
              <a:rPr lang="ar-JO" dirty="0"/>
              <a:t> (21أ)</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9544" name="Rectangle 8"/>
          <p:cNvSpPr>
            <a:spLocks noGrp="1" noRot="1" noChangeArrowheads="1"/>
          </p:cNvSpPr>
          <p:nvPr>
            <p:ph type="title" idx="4294967295"/>
          </p:nvPr>
        </p:nvSpPr>
        <p:spPr>
          <a:xfrm>
            <a:off x="6248400" y="152400"/>
            <a:ext cx="2743200" cy="533400"/>
          </a:xfrm>
        </p:spPr>
        <p:txBody>
          <a:bodyPr/>
          <a:lstStyle/>
          <a:p>
            <a:pPr algn="r" eaLnBrk="1" hangingPunct="1">
              <a:defRPr/>
            </a:pPr>
            <a:r>
              <a:rPr lang="en-US" sz="3600" b="1">
                <a:latin typeface="Arial" charset="0"/>
                <a:ea typeface="ＭＳ Ｐゴシック" charset="0"/>
                <a:cs typeface="Arial" charset="0"/>
              </a:rPr>
              <a:t>Penguins</a:t>
            </a:r>
          </a:p>
        </p:txBody>
      </p:sp>
      <p:pic>
        <p:nvPicPr>
          <p:cNvPr id="229378" name="Picture 7" descr="npo0000f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953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5</a:t>
            </a:r>
            <a:endParaRPr lang="en-US" sz="3600" b="1" dirty="0">
              <a:solidFill>
                <a:srgbClr val="FFFFFF"/>
              </a:solidFill>
              <a:effectLst>
                <a:outerShdw blurRad="38100" dist="38100" dir="2700000" algn="tl">
                  <a:srgbClr val="000000"/>
                </a:outerShdw>
              </a:effectLst>
              <a:cs typeface="Arial" charset="0"/>
            </a:endParaRPr>
          </a:p>
        </p:txBody>
      </p:sp>
      <p:sp>
        <p:nvSpPr>
          <p:cNvPr id="2369540" name="Text Box 4"/>
          <p:cNvSpPr txBox="1">
            <a:spLocks noChangeArrowheads="1"/>
          </p:cNvSpPr>
          <p:nvPr/>
        </p:nvSpPr>
        <p:spPr bwMode="auto">
          <a:xfrm>
            <a:off x="152400" y="4397375"/>
            <a:ext cx="4800600" cy="1754326"/>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SA" sz="3600" b="1" dirty="0">
                <a:solidFill>
                  <a:srgbClr val="070709"/>
                </a:solidFill>
              </a:rPr>
              <a:t>وَكُلَّ طَائِرٍ ذِي جَنَاحٍ كَجِنْسِهِ. وَرَأَى اللهُ ذلِكَ أَنَّهُ حَسَنٌ</a:t>
            </a:r>
            <a:r>
              <a:rPr lang="ar-JO" sz="3600" b="1" dirty="0">
                <a:solidFill>
                  <a:srgbClr val="070709"/>
                </a:solidFill>
              </a:rPr>
              <a:t>. (21ب)</a:t>
            </a:r>
            <a:endParaRPr lang="en-US" sz="3600" b="1" dirty="0">
              <a:solidFill>
                <a:srgbClr val="070709"/>
              </a:solidFill>
              <a:effectLst>
                <a:outerShdw blurRad="38100" dist="38100" dir="2700000" algn="tl">
                  <a:srgbClr val="FFFFFF"/>
                </a:outerShdw>
              </a:effectLst>
              <a:cs typeface="Arial"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1592" name="Rectangle 8"/>
          <p:cNvSpPr>
            <a:spLocks noGrp="1" noRot="1" noChangeArrowheads="1"/>
          </p:cNvSpPr>
          <p:nvPr>
            <p:ph type="title" idx="4294967295"/>
          </p:nvPr>
        </p:nvSpPr>
        <p:spPr>
          <a:xfrm>
            <a:off x="5943600" y="76200"/>
            <a:ext cx="3124200" cy="457200"/>
          </a:xfrm>
        </p:spPr>
        <p:txBody>
          <a:bodyPr/>
          <a:lstStyle/>
          <a:p>
            <a:pPr algn="r" eaLnBrk="1" hangingPunct="1">
              <a:defRPr/>
            </a:pPr>
            <a:r>
              <a:rPr lang="en-US" sz="3600" b="1">
                <a:latin typeface="Arial" charset="0"/>
                <a:ea typeface="ＭＳ Ｐゴシック" charset="0"/>
                <a:cs typeface="Arial" charset="0"/>
              </a:rPr>
              <a:t>Multiply</a:t>
            </a:r>
          </a:p>
        </p:txBody>
      </p:sp>
      <p:pic>
        <p:nvPicPr>
          <p:cNvPr id="231426" name="Picture 11" descr="npo0000f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1587"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CC"/>
                </a:solidFill>
                <a:effectLst>
                  <a:outerShdw blurRad="38100" dist="38100" dir="2700000" algn="tl">
                    <a:srgbClr val="000000"/>
                  </a:outerShdw>
                </a:effectLst>
                <a:cs typeface="Arial" charset="0"/>
              </a:rPr>
              <a:t>خليقة الله ... اليوم 5</a:t>
            </a:r>
            <a:endParaRPr lang="en-US" sz="3600" b="1" dirty="0">
              <a:solidFill>
                <a:srgbClr val="FFFFCC"/>
              </a:solidFill>
              <a:effectLst>
                <a:outerShdw blurRad="38100" dist="38100" dir="2700000" algn="tl">
                  <a:srgbClr val="000000"/>
                </a:outerShdw>
              </a:effectLst>
              <a:cs typeface="Arial" charset="0"/>
            </a:endParaRPr>
          </a:p>
        </p:txBody>
      </p:sp>
      <p:sp>
        <p:nvSpPr>
          <p:cNvPr id="2371588" name="Text Box 4"/>
          <p:cNvSpPr txBox="1">
            <a:spLocks noChangeArrowheads="1"/>
          </p:cNvSpPr>
          <p:nvPr/>
        </p:nvSpPr>
        <p:spPr bwMode="auto">
          <a:xfrm>
            <a:off x="2971800" y="3825875"/>
            <a:ext cx="6172200" cy="1754326"/>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ar-SA" dirty="0"/>
              <a:t>وَبَارَكَهَا اللهُ قَائِلاً: «أَثْمِرِي وَاكْثُرِي وَامْلإِي الْمِيَاهَ فِي الْبِحَارِ. وَلْيَكْثُرِ الطَّيْرُ عَلَى الأَرْضِ». </a:t>
            </a:r>
            <a:r>
              <a:rPr lang="ar-JO" dirty="0"/>
              <a:t>(22)</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3640"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b="1">
                <a:latin typeface="Arial" charset="0"/>
                <a:ea typeface="ＭＳ Ｐゴシック" charset="0"/>
                <a:cs typeface="Arial" charset="0"/>
              </a:rPr>
              <a:t>Fifth Day</a:t>
            </a:r>
          </a:p>
        </p:txBody>
      </p:sp>
      <p:pic>
        <p:nvPicPr>
          <p:cNvPr id="233474" name="Picture 2" descr="npo0000f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3635"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5</a:t>
            </a:r>
            <a:endParaRPr lang="en-US" sz="3600" b="1" dirty="0">
              <a:solidFill>
                <a:srgbClr val="FFFFFF"/>
              </a:solidFill>
              <a:effectLst>
                <a:outerShdw blurRad="38100" dist="38100" dir="2700000" algn="tl">
                  <a:srgbClr val="000000"/>
                </a:outerShdw>
              </a:effectLst>
              <a:cs typeface="Arial" charset="0"/>
            </a:endParaRPr>
          </a:p>
        </p:txBody>
      </p:sp>
      <p:sp>
        <p:nvSpPr>
          <p:cNvPr id="2373636" name="Text Box 4"/>
          <p:cNvSpPr txBox="1">
            <a:spLocks noChangeArrowheads="1"/>
          </p:cNvSpPr>
          <p:nvPr/>
        </p:nvSpPr>
        <p:spPr bwMode="auto">
          <a:xfrm>
            <a:off x="5257800" y="3843338"/>
            <a:ext cx="3657600" cy="175432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SA" sz="3600" b="1" dirty="0"/>
              <a:t>وَكَانَ مَسَاءٌ وَكَانَ صَبَاحٌ يَوْمًا خَامِسًا.</a:t>
            </a:r>
            <a:r>
              <a:rPr lang="ar-JO" sz="3600" b="1" dirty="0"/>
              <a:t> (23)</a:t>
            </a:r>
            <a:endParaRPr lang="en-US" sz="3600" b="1" dirty="0">
              <a:solidFill>
                <a:srgbClr val="FFFFFF"/>
              </a:solidFill>
              <a:effectLst>
                <a:outerShdw blurRad="38100" dist="38100" dir="2700000" algn="tl">
                  <a:srgbClr val="000000"/>
                </a:outerShdw>
              </a:effectLst>
              <a:cs typeface="Arial"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defRPr/>
            </a:pPr>
            <a:r>
              <a:rPr lang="en-US" sz="3600" b="1">
                <a:latin typeface="Arial" charset="0"/>
                <a:ea typeface="ＭＳ Ｐゴシック" charset="0"/>
                <a:cs typeface="Arial" charset="0"/>
              </a:rPr>
              <a:t>Animals</a:t>
            </a:r>
          </a:p>
        </p:txBody>
      </p:sp>
      <p:pic>
        <p:nvPicPr>
          <p:cNvPr id="235522" name="Picture 6" descr="npo0000f6"/>
          <p:cNvPicPr>
            <a:picLocks noChangeAspect="1" noChangeArrowheads="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ar-JO" dirty="0"/>
              <a:t>خليقة الله ... اليوم 6</a:t>
            </a:r>
            <a:endParaRPr lang="en-US" dirty="0"/>
          </a:p>
        </p:txBody>
      </p:sp>
      <p:sp>
        <p:nvSpPr>
          <p:cNvPr id="2375684" name="Text Box 4"/>
          <p:cNvSpPr txBox="1">
            <a:spLocks noChangeArrowheads="1"/>
          </p:cNvSpPr>
          <p:nvPr/>
        </p:nvSpPr>
        <p:spPr bwMode="auto">
          <a:xfrm>
            <a:off x="152400" y="1600200"/>
            <a:ext cx="8763000" cy="2862322"/>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ar-SA" dirty="0"/>
              <a:t>وَقَالَ اللهُ: «لِتُخْرِجِ الأَرْضُ ذَوَاتِ أَنْفُسٍ حَيَّةٍ كَجِنْسِهَا: بَهَائِمَ، وَدَبَّابَاتٍ، وَوُحُوشَ أَرْضٍ كَأَجْنَاسِهَا». وَكَانَ كَذلِكَ. فَعَمِلَ اللهُ وُحُوشَ الأَرْضِ كَأَجْنَاسِهَا، وَالْبَهَائِمَ كَأَجْنَاسِهَا، وَجَمِيعَ دَبَّابَاتِ الأَرْضِ كَأَجْنَاسِهَا. وَرَأَى اللهُ ذلِكَ أَنَّهُ حَسَنٌ. </a:t>
            </a:r>
            <a:r>
              <a:rPr lang="ar-JO" dirty="0"/>
              <a:t>(24-25)</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t="27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1" name="Rectangle 3"/>
          <p:cNvSpPr>
            <a:spLocks noGrp="1" noChangeArrowheads="1"/>
          </p:cNvSpPr>
          <p:nvPr>
            <p:ph type="title"/>
          </p:nvPr>
        </p:nvSpPr>
        <p:spPr>
          <a:xfrm>
            <a:off x="0" y="188913"/>
            <a:ext cx="9194800" cy="1143000"/>
          </a:xfrm>
          <a:effectLst/>
        </p:spPr>
        <p:txBody>
          <a:bodyPr>
            <a:normAutofit/>
          </a:bodyPr>
          <a:lstStyle/>
          <a:p>
            <a:pPr eaLnBrk="1" hangingPunct="1">
              <a:defRPr/>
            </a:pPr>
            <a:r>
              <a:rPr lang="ar-JO" sz="4800" b="1" dirty="0">
                <a:solidFill>
                  <a:schemeClr val="bg1"/>
                </a:solidFill>
                <a:effectLst>
                  <a:glow rad="101600">
                    <a:schemeClr val="tx1">
                      <a:alpha val="75000"/>
                    </a:schemeClr>
                  </a:glow>
                </a:effectLst>
                <a:cs typeface="Arial"/>
              </a:rPr>
              <a:t>أسئلة علينا جميعاً أن نجيبها</a:t>
            </a:r>
            <a:endParaRPr lang="en-US" sz="3600" dirty="0">
              <a:effectLst>
                <a:glow rad="101600">
                  <a:schemeClr val="tx1">
                    <a:alpha val="75000"/>
                  </a:schemeClr>
                </a:glow>
              </a:effectLst>
              <a:cs typeface="Arial"/>
            </a:endParaRPr>
          </a:p>
        </p:txBody>
      </p:sp>
      <p:sp>
        <p:nvSpPr>
          <p:cNvPr id="217095" name="Text Box 7"/>
          <p:cNvSpPr txBox="1">
            <a:spLocks noChangeArrowheads="1"/>
          </p:cNvSpPr>
          <p:nvPr/>
        </p:nvSpPr>
        <p:spPr bwMode="auto">
          <a:xfrm>
            <a:off x="390525" y="1408142"/>
            <a:ext cx="8362950"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تكوين =</a:t>
            </a:r>
            <a:r>
              <a:rPr kumimoji="0" lang="ar-JO" sz="4400" b="1" i="0" u="none" strike="noStrike" kern="1200" cap="none" spc="0" normalizeH="0" noProof="0" dirty="0">
                <a:ln>
                  <a:noFill/>
                </a:ln>
                <a:solidFill>
                  <a:srgbClr val="FFFFFF"/>
                </a:solidFill>
                <a:effectLst>
                  <a:glow rad="101600">
                    <a:prstClr val="black">
                      <a:alpha val="75000"/>
                    </a:prstClr>
                  </a:glow>
                </a:effectLst>
                <a:uLnTx/>
                <a:uFillTx/>
                <a:latin typeface="Arial"/>
                <a:ea typeface="+mn-ea"/>
                <a:cs typeface="Arial"/>
              </a:rPr>
              <a:t> البدايات</a:t>
            </a:r>
            <a:endPar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endParaRPr>
          </a:p>
        </p:txBody>
      </p:sp>
      <p:sp>
        <p:nvSpPr>
          <p:cNvPr id="217096" name="Text Box 8"/>
          <p:cNvSpPr txBox="1">
            <a:spLocks noChangeArrowheads="1"/>
          </p:cNvSpPr>
          <p:nvPr/>
        </p:nvSpPr>
        <p:spPr bwMode="auto">
          <a:xfrm>
            <a:off x="0" y="2790825"/>
            <a:ext cx="9194800" cy="2800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266700" marR="0" lvl="0" indent="-266700" algn="r" defTabSz="457200" rtl="1" eaLnBrk="1" fontAlgn="auto" latinLnBrk="0" hangingPunct="1">
              <a:lnSpc>
                <a:spcPct val="100000"/>
              </a:lnSpc>
              <a:spcBef>
                <a:spcPct val="50000"/>
              </a:spcBef>
              <a:spcAft>
                <a:spcPts val="0"/>
              </a:spcAft>
              <a:buClrTx/>
              <a:buSzTx/>
              <a:buFontTx/>
              <a:buChar char="•"/>
              <a:tabLst/>
              <a:defRPr/>
            </a:pPr>
            <a:r>
              <a:rPr lang="ar-JO" sz="3200" b="1" dirty="0">
                <a:solidFill>
                  <a:srgbClr val="FFFF00"/>
                </a:solidFill>
                <a:effectLst>
                  <a:glow rad="101600">
                    <a:prstClr val="black">
                      <a:alpha val="75000"/>
                    </a:prstClr>
                  </a:glow>
                </a:effectLst>
                <a:latin typeface="Arial"/>
                <a:cs typeface="Arial"/>
              </a:rPr>
              <a:t>الأصل</a:t>
            </a:r>
            <a:r>
              <a:rPr lang="ar-JO" sz="3200" b="1" dirty="0">
                <a:solidFill>
                  <a:srgbClr val="FFFFFF"/>
                </a:solidFill>
                <a:effectLst>
                  <a:glow rad="101600">
                    <a:prstClr val="black">
                      <a:alpha val="75000"/>
                    </a:prstClr>
                  </a:glow>
                </a:effectLst>
                <a:latin typeface="Arial"/>
                <a:cs typeface="Arial"/>
              </a:rPr>
              <a:t> : من أين جئنا ؟</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a:t>
            </a:r>
          </a:p>
          <a:p>
            <a:pPr marL="266700" marR="0" lvl="0" indent="-266700" algn="r" defTabSz="457200" rtl="1" eaLnBrk="1" fontAlgn="auto" latinLnBrk="0" hangingPunct="1">
              <a:lnSpc>
                <a:spcPct val="100000"/>
              </a:lnSpc>
              <a:spcBef>
                <a:spcPct val="50000"/>
              </a:spcBef>
              <a:spcAft>
                <a:spcPts val="0"/>
              </a:spcAft>
              <a:buClrTx/>
              <a:buSzTx/>
              <a:buFontTx/>
              <a:buChar char="•"/>
              <a:tabLst/>
              <a:defRPr/>
            </a:pPr>
            <a:r>
              <a:rPr lang="ar-JO" sz="3200" b="1" dirty="0">
                <a:solidFill>
                  <a:srgbClr val="FFFF00"/>
                </a:solidFill>
                <a:effectLst>
                  <a:glow rad="101600">
                    <a:prstClr val="black">
                      <a:alpha val="75000"/>
                    </a:prstClr>
                  </a:glow>
                </a:effectLst>
                <a:latin typeface="Arial"/>
                <a:cs typeface="Arial"/>
              </a:rPr>
              <a:t>الغرض</a:t>
            </a:r>
            <a:r>
              <a:rPr lang="ar-JO" sz="3200" b="1" dirty="0">
                <a:solidFill>
                  <a:srgbClr val="FFFFFF"/>
                </a:solidFill>
                <a:effectLst>
                  <a:glow rad="101600">
                    <a:prstClr val="black">
                      <a:alpha val="75000"/>
                    </a:prstClr>
                  </a:glow>
                </a:effectLst>
                <a:latin typeface="Arial"/>
                <a:cs typeface="Arial"/>
              </a:rPr>
              <a:t> : لماذا أنا هنا ؟ هل هناك معنى ؟</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a:t>
            </a:r>
          </a:p>
          <a:p>
            <a:pPr marL="266700" marR="0" lvl="0" indent="-266700" algn="r" defTabSz="457200" rtl="1" eaLnBrk="1" fontAlgn="auto" latinLnBrk="0" hangingPunct="1">
              <a:lnSpc>
                <a:spcPct val="100000"/>
              </a:lnSpc>
              <a:spcBef>
                <a:spcPct val="50000"/>
              </a:spcBef>
              <a:spcAft>
                <a:spcPts val="0"/>
              </a:spcAft>
              <a:buClrTx/>
              <a:buSzTx/>
              <a:buFontTx/>
              <a:buChar char="•"/>
              <a:tabLst/>
              <a:defRPr/>
            </a:pPr>
            <a:r>
              <a:rPr lang="ar-JO" sz="3200" b="1" dirty="0">
                <a:solidFill>
                  <a:srgbClr val="FFFF00"/>
                </a:solidFill>
                <a:effectLst>
                  <a:glow rad="101600">
                    <a:prstClr val="black">
                      <a:alpha val="75000"/>
                    </a:prstClr>
                  </a:glow>
                </a:effectLst>
                <a:latin typeface="Arial"/>
                <a:cs typeface="Arial"/>
              </a:rPr>
              <a:t>الأخلاق</a:t>
            </a:r>
            <a:r>
              <a:rPr lang="ar-JO" sz="3200" b="1" dirty="0">
                <a:solidFill>
                  <a:srgbClr val="FFFFFF"/>
                </a:solidFill>
                <a:effectLst>
                  <a:glow rad="101600">
                    <a:prstClr val="black">
                      <a:alpha val="75000"/>
                    </a:prstClr>
                  </a:glow>
                </a:effectLst>
                <a:latin typeface="Arial"/>
                <a:cs typeface="Arial"/>
              </a:rPr>
              <a:t> : لماذا يوجد شر في العالم ؟</a:t>
            </a:r>
            <a:endPar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endParaRPr>
          </a:p>
          <a:p>
            <a:pPr marL="266700" marR="0" lvl="0" indent="-266700" algn="r" defTabSz="457200" rtl="1" eaLnBrk="1" fontAlgn="auto" latinLnBrk="0" hangingPunct="1">
              <a:lnSpc>
                <a:spcPct val="100000"/>
              </a:lnSpc>
              <a:spcBef>
                <a:spcPct val="50000"/>
              </a:spcBef>
              <a:spcAft>
                <a:spcPts val="0"/>
              </a:spcAft>
              <a:buClrTx/>
              <a:buSzTx/>
              <a:buFontTx/>
              <a:buChar char="•"/>
              <a:tabLst/>
              <a:defRPr/>
            </a:pPr>
            <a:r>
              <a:rPr lang="ar-JO" sz="3200" b="1" dirty="0">
                <a:solidFill>
                  <a:srgbClr val="FFFF00"/>
                </a:solidFill>
                <a:effectLst>
                  <a:glow rad="101600">
                    <a:prstClr val="black">
                      <a:alpha val="75000"/>
                    </a:prstClr>
                  </a:glow>
                </a:effectLst>
                <a:latin typeface="Arial"/>
                <a:cs typeface="Arial"/>
              </a:rPr>
              <a:t>المصير</a:t>
            </a:r>
            <a:r>
              <a:rPr lang="ar-JO" sz="3200" b="1" dirty="0">
                <a:solidFill>
                  <a:srgbClr val="FFFFFF"/>
                </a:solidFill>
                <a:effectLst>
                  <a:glow rad="101600">
                    <a:prstClr val="black">
                      <a:alpha val="75000"/>
                    </a:prstClr>
                  </a:glow>
                </a:effectLst>
                <a:latin typeface="Arial"/>
                <a:cs typeface="Arial"/>
              </a:rPr>
              <a:t> : إلى أين أنا ذاهب ؟ هل هناك رجاء ؟</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396422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7096">
                                            <p:txEl>
                                              <p:pRg st="1" end="1"/>
                                            </p:txEl>
                                          </p:spTgt>
                                        </p:tgtEl>
                                        <p:attrNameLst>
                                          <p:attrName>style.visibility</p:attrName>
                                        </p:attrNameLst>
                                      </p:cBhvr>
                                      <p:to>
                                        <p:strVal val="visible"/>
                                      </p:to>
                                    </p:set>
                                    <p:animEffect transition="in" filter="dissolve">
                                      <p:cBhvr>
                                        <p:cTn id="12" dur="500"/>
                                        <p:tgtEl>
                                          <p:spTgt spid="2170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7096">
                                            <p:txEl>
                                              <p:pRg st="2" end="2"/>
                                            </p:txEl>
                                          </p:spTgt>
                                        </p:tgtEl>
                                        <p:attrNameLst>
                                          <p:attrName>style.visibility</p:attrName>
                                        </p:attrNameLst>
                                      </p:cBhvr>
                                      <p:to>
                                        <p:strVal val="visible"/>
                                      </p:to>
                                    </p:set>
                                    <p:animEffect transition="in" filter="dissolve">
                                      <p:cBhvr>
                                        <p:cTn id="17" dur="500"/>
                                        <p:tgtEl>
                                          <p:spTgt spid="21709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7096">
                                            <p:txEl>
                                              <p:pRg st="3" end="3"/>
                                            </p:txEl>
                                          </p:spTgt>
                                        </p:tgtEl>
                                        <p:attrNameLst>
                                          <p:attrName>style.visibility</p:attrName>
                                        </p:attrNameLst>
                                      </p:cBhvr>
                                      <p:to>
                                        <p:strVal val="visible"/>
                                      </p:to>
                                    </p:set>
                                    <p:animEffect transition="in" filter="dissolve">
                                      <p:cBhvr>
                                        <p:cTn id="22" dur="500"/>
                                        <p:tgtEl>
                                          <p:spTgt spid="217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uiExpand="1"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237570" name="Picture 7" descr="npo0000f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71"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000000"/>
                </a:solidFill>
                <a:effectLst>
                  <a:glow rad="279400">
                    <a:schemeClr val="tx1">
                      <a:alpha val="75000"/>
                    </a:schemeClr>
                  </a:glow>
                </a:effectLst>
                <a:cs typeface="Arial" charset="0"/>
              </a:rPr>
              <a:t>خليقة الله ... اليوم 6</a:t>
            </a:r>
            <a:endParaRPr lang="en-US" sz="3600" b="1" dirty="0">
              <a:solidFill>
                <a:srgbClr val="000000"/>
              </a:solidFill>
              <a:effectLst>
                <a:glow rad="279400">
                  <a:schemeClr val="tx1">
                    <a:alpha val="75000"/>
                  </a:schemeClr>
                </a:glow>
              </a:effectLst>
              <a:cs typeface="Arial" charset="0"/>
            </a:endParaRPr>
          </a:p>
        </p:txBody>
      </p:sp>
      <p:sp>
        <p:nvSpPr>
          <p:cNvPr id="237572" name="Text Box 4"/>
          <p:cNvSpPr txBox="1">
            <a:spLocks noChangeArrowheads="1"/>
          </p:cNvSpPr>
          <p:nvPr/>
        </p:nvSpPr>
        <p:spPr bwMode="auto">
          <a:xfrm>
            <a:off x="1981200" y="914400"/>
            <a:ext cx="6019800"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SA" sz="3600" b="1" dirty="0">
                <a:solidFill>
                  <a:schemeClr val="bg1">
                    <a:lumMod val="50000"/>
                  </a:schemeClr>
                </a:solidFill>
              </a:rPr>
              <a:t>وَقَالَ اللهُ: «نَعْمَلُ الإِنْسَانَ عَلَى صُورَتِنَا كَشَبَهِنَا، فَيَتَسَلَّطُونَ عَلَى سَمَكِ الْبَحْرِ وَعَلَى طَيْرِ السَّمَاءِ وَعَلَى الْبَهَائِمِ، وَعَلَى كُلِّ الأَرْضِ، وَعَلَى جَمِيعِ الدَّبَّابَاتِ الَّتِي تَدِبُّ عَلَى الأَرْضِ». </a:t>
            </a:r>
            <a:r>
              <a:rPr lang="ar-JO" sz="3600" b="1" dirty="0">
                <a:solidFill>
                  <a:schemeClr val="bg1">
                    <a:lumMod val="50000"/>
                  </a:schemeClr>
                </a:solidFill>
              </a:rPr>
              <a:t>(26)</a:t>
            </a:r>
            <a:endParaRPr lang="en-US" sz="3600" b="1" dirty="0">
              <a:solidFill>
                <a:schemeClr val="bg1">
                  <a:lumMod val="50000"/>
                </a:schemeClr>
              </a:solidFill>
              <a:effectLst>
                <a:glow rad="279400">
                  <a:schemeClr val="tx1">
                    <a:alpha val="75000"/>
                  </a:schemeClr>
                </a:glow>
              </a:effectLst>
              <a:cs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9783" name="Rectangle 7"/>
          <p:cNvSpPr>
            <a:spLocks noGrp="1" noRot="1" noChangeArrowheads="1"/>
          </p:cNvSpPr>
          <p:nvPr>
            <p:ph type="title" idx="4294967295"/>
          </p:nvPr>
        </p:nvSpPr>
        <p:spPr>
          <a:xfrm>
            <a:off x="6172200" y="0"/>
            <a:ext cx="2895600" cy="609600"/>
          </a:xfrm>
        </p:spPr>
        <p:txBody>
          <a:bodyPr/>
          <a:lstStyle/>
          <a:p>
            <a:pPr algn="r" eaLnBrk="1" hangingPunct="1">
              <a:defRPr/>
            </a:pPr>
            <a:r>
              <a:rPr lang="en-US" sz="3600">
                <a:latin typeface="Arial" charset="0"/>
                <a:ea typeface="ＭＳ Ｐゴシック" charset="0"/>
                <a:cs typeface="Arial" charset="0"/>
              </a:rPr>
              <a:t>Woman</a:t>
            </a:r>
          </a:p>
        </p:txBody>
      </p:sp>
      <p:sp>
        <p:nvSpPr>
          <p:cNvPr id="239618"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3600">
              <a:solidFill>
                <a:srgbClr val="FFFFFF"/>
              </a:solidFill>
              <a:cs typeface="Arial" charset="0"/>
            </a:endParaRPr>
          </a:p>
        </p:txBody>
      </p:sp>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6</a:t>
            </a:r>
            <a:endParaRPr lang="en-US" sz="3600" b="1" dirty="0">
              <a:solidFill>
                <a:srgbClr val="FFFFFF"/>
              </a:solidFill>
              <a:effectLst>
                <a:outerShdw blurRad="38100" dist="38100" dir="2700000" algn="tl">
                  <a:srgbClr val="000000"/>
                </a:outerShdw>
              </a:effectLst>
              <a:cs typeface="Arial" charset="0"/>
            </a:endParaRPr>
          </a:p>
        </p:txBody>
      </p:sp>
      <p:pic>
        <p:nvPicPr>
          <p:cNvPr id="239620" name="Picture 8" descr="expuls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90825" y="1524000"/>
            <a:ext cx="3990975"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9785" name="Text Box 9"/>
          <p:cNvSpPr txBox="1">
            <a:spLocks noChangeArrowheads="1"/>
          </p:cNvSpPr>
          <p:nvPr/>
        </p:nvSpPr>
        <p:spPr bwMode="auto">
          <a:xfrm>
            <a:off x="1295400" y="3219450"/>
            <a:ext cx="5410200" cy="646331"/>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defRPr/>
            </a:pPr>
            <a:r>
              <a:rPr lang="ar-SA" dirty="0"/>
              <a:t>عَلَى صُورَةِ اللهِ خَلَقَهُ.</a:t>
            </a:r>
            <a:endParaRPr lang="en-US" dirty="0"/>
          </a:p>
        </p:txBody>
      </p:sp>
      <p:sp>
        <p:nvSpPr>
          <p:cNvPr id="2379786" name="Text Box 10"/>
          <p:cNvSpPr txBox="1">
            <a:spLocks noChangeArrowheads="1"/>
          </p:cNvSpPr>
          <p:nvPr/>
        </p:nvSpPr>
        <p:spPr bwMode="auto">
          <a:xfrm>
            <a:off x="304800" y="1219200"/>
            <a:ext cx="5410200" cy="646331"/>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ar-SA" dirty="0"/>
              <a:t>فَخَلَقَ اللهُ الإِنْسَانَ عَلَى صُورَتِهِ. </a:t>
            </a:r>
            <a:endParaRPr lang="en-US" dirty="0"/>
          </a:p>
        </p:txBody>
      </p:sp>
      <p:sp>
        <p:nvSpPr>
          <p:cNvPr id="2379787" name="Text Box 11"/>
          <p:cNvSpPr txBox="1">
            <a:spLocks noChangeArrowheads="1"/>
          </p:cNvSpPr>
          <p:nvPr/>
        </p:nvSpPr>
        <p:spPr bwMode="auto">
          <a:xfrm>
            <a:off x="3429000" y="5105400"/>
            <a:ext cx="5410200" cy="646331"/>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ar-SA" dirty="0"/>
              <a:t>ذَكَرًا وَأُنْثَى خَلَقَهُمْ</a:t>
            </a:r>
            <a:r>
              <a:rPr lang="ar-JO" dirty="0"/>
              <a:t>. (27)</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u="sng">
                <a:latin typeface="Arial" charset="0"/>
                <a:ea typeface="ＭＳ Ｐゴシック" charset="0"/>
                <a:cs typeface="Arial" charset="0"/>
              </a:rPr>
              <a:t>Mandate</a:t>
            </a:r>
            <a:endParaRPr lang="en-US" sz="3600">
              <a:latin typeface="Arial" charset="0"/>
              <a:ea typeface="ＭＳ Ｐゴシック" charset="0"/>
              <a:cs typeface="Arial" charset="0"/>
            </a:endParaRPr>
          </a:p>
        </p:txBody>
      </p:sp>
      <p:pic>
        <p:nvPicPr>
          <p:cNvPr id="241666" name="Picture 2" descr="Ede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7303" name="Text Box 7"/>
          <p:cNvSpPr txBox="1">
            <a:spLocks noChangeArrowheads="1"/>
          </p:cNvSpPr>
          <p:nvPr/>
        </p:nvSpPr>
        <p:spPr bwMode="auto">
          <a:xfrm>
            <a:off x="228600" y="5591175"/>
            <a:ext cx="8610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SA" sz="3600" b="1" dirty="0"/>
              <a:t>وَعَلَى </a:t>
            </a:r>
            <a:r>
              <a:rPr lang="ar-SA" sz="3600" b="1" u="sng" dirty="0"/>
              <a:t>كُلِّ</a:t>
            </a:r>
            <a:r>
              <a:rPr lang="ar-SA" sz="3600" b="1" dirty="0"/>
              <a:t> حَيَوَانٍ يَدِبُّ عَلَى </a:t>
            </a:r>
            <a:r>
              <a:rPr lang="ar-SA" sz="3600" b="1" u="sng" dirty="0"/>
              <a:t>الأَرْضِ</a:t>
            </a:r>
            <a:r>
              <a:rPr lang="ar-JO" sz="3600" b="1" dirty="0"/>
              <a:t> (28)</a:t>
            </a:r>
            <a:endParaRPr lang="en-US" sz="3600" b="1" dirty="0">
              <a:solidFill>
                <a:srgbClr val="FFFFFF"/>
              </a:solidFill>
              <a:effectLst>
                <a:outerShdw blurRad="38100" dist="38100" dir="2700000" algn="tl">
                  <a:srgbClr val="000000"/>
                </a:outerShdw>
              </a:effectLst>
              <a:cs typeface="Arial" charset="0"/>
            </a:endParaRPr>
          </a:p>
        </p:txBody>
      </p:sp>
      <p:sp>
        <p:nvSpPr>
          <p:cNvPr id="2487304" name="Text Box 8"/>
          <p:cNvSpPr txBox="1">
            <a:spLocks noChangeArrowheads="1"/>
          </p:cNvSpPr>
          <p:nvPr/>
        </p:nvSpPr>
        <p:spPr bwMode="auto">
          <a:xfrm>
            <a:off x="228600" y="381000"/>
            <a:ext cx="41910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SA" sz="3600" b="1" dirty="0"/>
              <a:t>وَعَلَى </a:t>
            </a:r>
            <a:r>
              <a:rPr lang="ar-SA" sz="3600" b="1" u="sng" dirty="0"/>
              <a:t>طَيْرِ</a:t>
            </a:r>
            <a:r>
              <a:rPr lang="ar-SA" sz="3600" b="1" dirty="0"/>
              <a:t> ال</a:t>
            </a:r>
            <a:r>
              <a:rPr lang="ar-SA" sz="3600" b="1" u="sng" dirty="0"/>
              <a:t>سَّمَاءِ</a:t>
            </a:r>
            <a:endParaRPr lang="en-US" sz="3600" b="1" u="sng" dirty="0">
              <a:solidFill>
                <a:srgbClr val="FFFFFF"/>
              </a:solidFill>
              <a:effectLst>
                <a:outerShdw blurRad="38100" dist="38100" dir="2700000" algn="tl">
                  <a:srgbClr val="000000"/>
                </a:outerShdw>
              </a:effectLst>
              <a:cs typeface="Arial" charset="0"/>
            </a:endParaRPr>
          </a:p>
        </p:txBody>
      </p:sp>
      <p:sp>
        <p:nvSpPr>
          <p:cNvPr id="2487305" name="Text Box 9"/>
          <p:cNvSpPr txBox="1">
            <a:spLocks noChangeArrowheads="1"/>
          </p:cNvSpPr>
          <p:nvPr/>
        </p:nvSpPr>
        <p:spPr bwMode="auto">
          <a:xfrm>
            <a:off x="228600" y="3124200"/>
            <a:ext cx="60960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SA" sz="3600" b="1" dirty="0"/>
              <a:t>وَتَسَلَّطُوا عَلَى </a:t>
            </a:r>
            <a:r>
              <a:rPr lang="ar-SA" sz="3600" b="1" u="sng" dirty="0"/>
              <a:t>سَمَكِ</a:t>
            </a:r>
            <a:r>
              <a:rPr lang="ar-SA" sz="3600" b="1" dirty="0"/>
              <a:t> الْ</a:t>
            </a:r>
            <a:r>
              <a:rPr lang="ar-SA" sz="3600" b="1" u="sng" dirty="0"/>
              <a:t>بَحْرِ</a:t>
            </a:r>
            <a:endParaRPr lang="en-US" sz="3600" b="1" u="sng" dirty="0">
              <a:solidFill>
                <a:srgbClr val="FFFFFF"/>
              </a:solidFill>
              <a:effectLst>
                <a:outerShdw blurRad="38100" dist="38100" dir="2700000" algn="tl">
                  <a:srgbClr val="000000"/>
                </a:outerShdw>
              </a:effectLst>
              <a:cs typeface="Arial" charset="0"/>
            </a:endParaRPr>
          </a:p>
        </p:txBody>
      </p:sp>
      <p:sp>
        <p:nvSpPr>
          <p:cNvPr id="2487306" name="Text Box 10"/>
          <p:cNvSpPr txBox="1">
            <a:spLocks noChangeArrowheads="1"/>
          </p:cNvSpPr>
          <p:nvPr/>
        </p:nvSpPr>
        <p:spPr bwMode="auto">
          <a:xfrm>
            <a:off x="5715000" y="381000"/>
            <a:ext cx="33528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SA" sz="3600" b="1" dirty="0"/>
              <a:t>وَبَارَكَهُمُ اللهُ وَقَالَ لَهُمْ: «أَثْمِرُوا وَاكْثُرُوا وَامْلأُوا الأَرْضَ، وَأَخْضِعُوهَا</a:t>
            </a:r>
            <a:endParaRPr lang="en-US" sz="3600" b="1" dirty="0">
              <a:solidFill>
                <a:srgbClr val="FFFFFF"/>
              </a:solidFill>
              <a:effectLst>
                <a:outerShdw blurRad="38100" dist="38100" dir="2700000" algn="tl">
                  <a:srgbClr val="000000"/>
                </a:outerShdw>
              </a:effectLs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9350"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243714" name="Picture 2" descr="MixedFrui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rot="10800000">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9351" name="Text Box 7"/>
          <p:cNvSpPr txBox="1">
            <a:spLocks noChangeArrowheads="1"/>
          </p:cNvSpPr>
          <p:nvPr/>
        </p:nvSpPr>
        <p:spPr bwMode="auto">
          <a:xfrm>
            <a:off x="1676400" y="685800"/>
            <a:ext cx="7239000" cy="1754326"/>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r">
              <a:defRPr/>
            </a:pPr>
            <a:r>
              <a:rPr lang="ar-SA" dirty="0"/>
              <a:t>وَقَالَ اللهُ: «إِنِّي قَدْ أَعْطَيْتُكُمْ كُلَّ بَقْل يُبْزِرُ بِزْرًا عَلَى وَجْهِ كُلِّ الأَرْضِ، وَكُلَّ شَجَرٍ فِيهِ ثَمَرُ شَجَرٍ يُبْزِرُ بِزْرًا لَكُمْ يَكُونُ طَعَامًا. </a:t>
            </a:r>
            <a:r>
              <a:rPr lang="ar-JO" dirty="0"/>
              <a:t>(29)</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1398"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245762" name="Picture 2" descr="Harvest Image   Zucchin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8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1399" name="Text Box 7"/>
          <p:cNvSpPr txBox="1">
            <a:spLocks noChangeArrowheads="1"/>
          </p:cNvSpPr>
          <p:nvPr/>
        </p:nvSpPr>
        <p:spPr bwMode="auto">
          <a:xfrm>
            <a:off x="214282" y="3962400"/>
            <a:ext cx="8777318" cy="1754326"/>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ar-SA" dirty="0"/>
              <a:t>وَلِكُلِّ حَيَوَانِ الأَرْضِ وَكُلِّ طَيْرِ السَّمَاءِ وَكُلِّ دَبَّابَةٍ عَلَى الأَرْضِ فِيهَا نَفْسٌ حَيَّةٌ، أَعْطَيْتُ كُلَّ عُشْبٍ أَخْضَرَ طَعَامًا». وَكَانَ كَذلِكَ.</a:t>
            </a:r>
            <a:r>
              <a:rPr lang="ar-JO" dirty="0"/>
              <a:t>(30)</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3448"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a:latin typeface="Arial" charset="0"/>
                <a:ea typeface="ＭＳ Ｐゴシック" charset="0"/>
                <a:cs typeface="Arial" charset="0"/>
              </a:rPr>
              <a:t>Sixth Day</a:t>
            </a:r>
          </a:p>
        </p:txBody>
      </p:sp>
      <p:pic>
        <p:nvPicPr>
          <p:cNvPr id="247810" name="Picture 2" descr="Bright Sun Rising in Dark Sk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3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6</a:t>
            </a:r>
            <a:endParaRPr lang="en-US" sz="3600" b="1" dirty="0">
              <a:solidFill>
                <a:srgbClr val="FFFFFF"/>
              </a:solidFill>
              <a:effectLst>
                <a:outerShdw blurRad="38100" dist="38100" dir="2700000" algn="tl">
                  <a:srgbClr val="000000"/>
                </a:outerShdw>
              </a:effectLst>
              <a:cs typeface="Arial" charset="0"/>
            </a:endParaRPr>
          </a:p>
        </p:txBody>
      </p:sp>
      <p:sp>
        <p:nvSpPr>
          <p:cNvPr id="2493444" name="Text Box 4"/>
          <p:cNvSpPr txBox="1">
            <a:spLocks noChangeArrowheads="1"/>
          </p:cNvSpPr>
          <p:nvPr/>
        </p:nvSpPr>
        <p:spPr bwMode="auto">
          <a:xfrm>
            <a:off x="4419600" y="1295400"/>
            <a:ext cx="4495800" cy="341632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ar-SA" sz="3600" b="1" baseline="30000" dirty="0"/>
              <a:t>31</a:t>
            </a:r>
            <a:r>
              <a:rPr lang="ar-SA" sz="3600" b="1" dirty="0"/>
              <a:t>وَرَأَى اللهُ كُلَّ مَا عَمِلَهُ فَإِذَا هُوَ حَسَنٌ جِدًّا. </a:t>
            </a:r>
            <a:endParaRPr lang="ar-JO" sz="3600" b="1" dirty="0"/>
          </a:p>
          <a:p>
            <a:pPr algn="r" eaLnBrk="1" hangingPunct="1">
              <a:spcBef>
                <a:spcPct val="50000"/>
              </a:spcBef>
              <a:defRPr/>
            </a:pPr>
            <a:endParaRPr lang="ar-JO" sz="3600" b="1" dirty="0"/>
          </a:p>
          <a:p>
            <a:pPr algn="r" eaLnBrk="1" hangingPunct="1">
              <a:spcBef>
                <a:spcPct val="50000"/>
              </a:spcBef>
              <a:defRPr/>
            </a:pPr>
            <a:r>
              <a:rPr lang="ar-SA" sz="3600" b="1" dirty="0"/>
              <a:t>وَكَانَ مَسَاءٌ وَكَانَ صَبَاحٌ يَوْمًا سَادِسًا</a:t>
            </a:r>
            <a:r>
              <a:rPr lang="ar-JO" sz="3600" b="1" dirty="0"/>
              <a:t>. (31)</a:t>
            </a:r>
            <a:endParaRPr lang="en-US" sz="3600" b="1" dirty="0">
              <a:solidFill>
                <a:srgbClr val="FFFFFF"/>
              </a:solidFill>
              <a:effectLst>
                <a:outerShdw blurRad="38100" dist="38100" dir="2700000" algn="tl">
                  <a:srgbClr val="000000"/>
                </a:outerShdw>
              </a:effectLst>
              <a:cs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5496" name="Rectangle 8"/>
          <p:cNvSpPr>
            <a:spLocks noGrp="1" noRot="1" noChangeArrowheads="1"/>
          </p:cNvSpPr>
          <p:nvPr>
            <p:ph type="title" idx="4294967295"/>
          </p:nvPr>
        </p:nvSpPr>
        <p:spPr>
          <a:xfrm>
            <a:off x="6172200" y="76200"/>
            <a:ext cx="2819400" cy="533400"/>
          </a:xfrm>
        </p:spPr>
        <p:txBody>
          <a:bodyPr/>
          <a:lstStyle/>
          <a:p>
            <a:pPr algn="r" eaLnBrk="1" hangingPunct="1">
              <a:defRPr/>
            </a:pPr>
            <a:r>
              <a:rPr lang="en-US" sz="3600" b="1">
                <a:latin typeface="Arial" charset="0"/>
                <a:ea typeface="ＭＳ Ｐゴシック" charset="0"/>
                <a:cs typeface="Arial" charset="0"/>
              </a:rPr>
              <a:t>Summary</a:t>
            </a:r>
          </a:p>
        </p:txBody>
      </p:sp>
      <p:pic>
        <p:nvPicPr>
          <p:cNvPr id="249858" name="Picture 2" descr="npo0000f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549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7</a:t>
            </a:r>
            <a:endParaRPr lang="en-US" sz="3600" b="1" dirty="0">
              <a:solidFill>
                <a:srgbClr val="FFFFFF"/>
              </a:solidFill>
              <a:effectLst>
                <a:outerShdw blurRad="38100" dist="38100" dir="2700000" algn="tl">
                  <a:srgbClr val="000000"/>
                </a:outerShdw>
              </a:effectLst>
              <a:cs typeface="Arial" charset="0"/>
            </a:endParaRPr>
          </a:p>
        </p:txBody>
      </p:sp>
      <p:sp>
        <p:nvSpPr>
          <p:cNvPr id="2495492" name="Text Box 4"/>
          <p:cNvSpPr txBox="1">
            <a:spLocks noChangeArrowheads="1"/>
          </p:cNvSpPr>
          <p:nvPr/>
        </p:nvSpPr>
        <p:spPr bwMode="auto">
          <a:xfrm>
            <a:off x="4114800" y="3886200"/>
            <a:ext cx="4876800" cy="1200329"/>
          </a:xfrm>
          <a:prstGeom prst="rect">
            <a:avLst/>
          </a:prstGeom>
          <a:noFill/>
          <a:ln w="9525">
            <a:noFill/>
            <a:miter lim="800000"/>
            <a:headEnd/>
            <a:tailEnd/>
          </a:ln>
          <a:effectLst/>
        </p:spPr>
        <p:txBody>
          <a:bodyPr>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ar-SA" dirty="0"/>
              <a:t>فَأُكْمِلَتِ السَّمَاوَاتُ وَالأَرْضُ وَكُلُّ جُنْدِهَا. </a:t>
            </a:r>
            <a:r>
              <a:rPr lang="ar-JO" dirty="0"/>
              <a:t>(2: 1)</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0456" name="Rectangle 8"/>
          <p:cNvSpPr>
            <a:spLocks noGrp="1" noRot="1" noChangeArrowheads="1"/>
          </p:cNvSpPr>
          <p:nvPr>
            <p:ph type="title" idx="4294967295"/>
          </p:nvPr>
        </p:nvSpPr>
        <p:spPr>
          <a:xfrm>
            <a:off x="6705600" y="76200"/>
            <a:ext cx="2216150" cy="609600"/>
          </a:xfrm>
        </p:spPr>
        <p:txBody>
          <a:bodyPr/>
          <a:lstStyle/>
          <a:p>
            <a:pPr algn="r" eaLnBrk="1" hangingPunct="1">
              <a:defRPr/>
            </a:pPr>
            <a:r>
              <a:rPr lang="en-US" sz="3600">
                <a:latin typeface="Arial" charset="0"/>
                <a:ea typeface="ＭＳ Ｐゴシック" charset="0"/>
                <a:cs typeface="Arial" charset="0"/>
              </a:rPr>
              <a:t>Day 7</a:t>
            </a:r>
          </a:p>
        </p:txBody>
      </p:sp>
      <p:pic>
        <p:nvPicPr>
          <p:cNvPr id="251906" name="Picture 2" descr="npo0000f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04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7</a:t>
            </a:r>
            <a:endParaRPr lang="en-US" sz="3600" b="1" dirty="0">
              <a:solidFill>
                <a:srgbClr val="FFFFFF"/>
              </a:solidFill>
              <a:effectLst>
                <a:outerShdw blurRad="38100" dist="38100" dir="2700000" algn="tl">
                  <a:srgbClr val="000000"/>
                </a:outerShdw>
              </a:effectLst>
              <a:cs typeface="Arial" charset="0"/>
            </a:endParaRPr>
          </a:p>
        </p:txBody>
      </p:sp>
      <p:sp>
        <p:nvSpPr>
          <p:cNvPr id="2280452" name="Text Box 4"/>
          <p:cNvSpPr txBox="1">
            <a:spLocks noChangeArrowheads="1"/>
          </p:cNvSpPr>
          <p:nvPr/>
        </p:nvSpPr>
        <p:spPr bwMode="auto">
          <a:xfrm>
            <a:off x="457200" y="4267200"/>
            <a:ext cx="8534400" cy="1200329"/>
          </a:xfrm>
          <a:prstGeom prst="rect">
            <a:avLst/>
          </a:prstGeom>
          <a:noFill/>
          <a:ln w="9525">
            <a:noFill/>
            <a:miter lim="800000"/>
            <a:headEnd/>
            <a:tailEnd/>
          </a:ln>
          <a:effectLst/>
        </p:spPr>
        <p:txBody>
          <a:bodyPr>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defRPr/>
            </a:pPr>
            <a:r>
              <a:rPr lang="ar-SA" dirty="0"/>
              <a:t>وَفَرَغَ اللهُ فِي الْيَوْمِ السَّابعِ مِنْ عَمَلِهِ الَّذِي عَمِلَ. فَاسْتَرَاحَ فِي الْيَوْمِ السَّابعِ مِنْ جَمِيعِ عَمَلِهِ الَّذِي عَمِلَ. </a:t>
            </a:r>
            <a:r>
              <a:rPr lang="ar-JO" dirty="0"/>
              <a:t>(2: 2)</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7096" name="Rectangle 8"/>
          <p:cNvSpPr>
            <a:spLocks noGrp="1" noRot="1" noChangeArrowheads="1"/>
          </p:cNvSpPr>
          <p:nvPr>
            <p:ph type="title" idx="4294967295"/>
          </p:nvPr>
        </p:nvSpPr>
        <p:spPr>
          <a:xfrm>
            <a:off x="6400800" y="0"/>
            <a:ext cx="2743200" cy="457200"/>
          </a:xfrm>
        </p:spPr>
        <p:txBody>
          <a:bodyPr/>
          <a:lstStyle/>
          <a:p>
            <a:pPr algn="r" eaLnBrk="1" hangingPunct="1">
              <a:defRPr/>
            </a:pPr>
            <a:r>
              <a:rPr lang="en-US" sz="3600">
                <a:latin typeface="Arial" charset="0"/>
                <a:ea typeface="ＭＳ Ｐゴシック" charset="0"/>
                <a:cs typeface="Arial" charset="0"/>
              </a:rPr>
              <a:t>Sabbath</a:t>
            </a:r>
          </a:p>
        </p:txBody>
      </p:sp>
      <p:pic>
        <p:nvPicPr>
          <p:cNvPr id="253954" name="Picture 2" descr="npo0000f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2202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37091" name="Text Box 3"/>
          <p:cNvSpPr txBox="1">
            <a:spLocks noChangeArrowheads="1"/>
          </p:cNvSpPr>
          <p:nvPr/>
        </p:nvSpPr>
        <p:spPr bwMode="auto">
          <a:xfrm>
            <a:off x="0" y="-76200"/>
            <a:ext cx="9296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7</a:t>
            </a:r>
            <a:endParaRPr lang="en-US" sz="3600" b="1" dirty="0">
              <a:solidFill>
                <a:srgbClr val="FFFFFF"/>
              </a:solidFill>
              <a:effectLst>
                <a:outerShdw blurRad="38100" dist="38100" dir="2700000" algn="tl">
                  <a:srgbClr val="000000"/>
                </a:outerShdw>
              </a:effectLst>
              <a:cs typeface="Arial" charset="0"/>
            </a:endParaRPr>
          </a:p>
        </p:txBody>
      </p:sp>
      <p:sp>
        <p:nvSpPr>
          <p:cNvPr id="2137092" name="Text Box 4"/>
          <p:cNvSpPr txBox="1">
            <a:spLocks noChangeArrowheads="1"/>
          </p:cNvSpPr>
          <p:nvPr/>
        </p:nvSpPr>
        <p:spPr bwMode="auto">
          <a:xfrm>
            <a:off x="179512" y="4114800"/>
            <a:ext cx="8719120" cy="1200329"/>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defRPr/>
            </a:pPr>
            <a:r>
              <a:rPr lang="ar-SA" dirty="0"/>
              <a:t>وَبَارَكَ اللهُ الْيَوْمَ السَّابعَ وَقَدَّسَهُ، لأَنَّهُ فِيهِ اسْتَرَاحَ مِنْ جَمِيعِ عَمَلِهِ الَّذِي عَمِلَ اللهُ خَالِقًا.</a:t>
            </a:r>
            <a:r>
              <a:rPr lang="ar-JO" dirty="0"/>
              <a:t> (2: 3)</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33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8176" r="16353"/>
          <a:stretch>
            <a:fillRect/>
          </a:stretch>
        </p:blipFill>
        <p:spPr bwMode="auto">
          <a:xfrm>
            <a:off x="0" y="0"/>
            <a:ext cx="9144000" cy="6958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363395" name="Rectangle 3"/>
          <p:cNvSpPr>
            <a:spLocks noGrp="1" noChangeArrowheads="1"/>
          </p:cNvSpPr>
          <p:nvPr>
            <p:ph type="title"/>
          </p:nvPr>
        </p:nvSpPr>
        <p:spPr>
          <a:xfrm>
            <a:off x="685800" y="304800"/>
            <a:ext cx="7772400" cy="1143000"/>
          </a:xfrm>
        </p:spPr>
        <p:txBody>
          <a:bodyPr/>
          <a:lstStyle/>
          <a:p>
            <a:pPr>
              <a:defRPr/>
            </a:pPr>
            <a:r>
              <a:rPr lang="ar-JO" dirty="0">
                <a:solidFill>
                  <a:schemeClr val="tx1"/>
                </a:solidFill>
                <a:cs typeface="+mj-cs"/>
              </a:rPr>
              <a:t>الله كملك في تكوين 1</a:t>
            </a:r>
            <a:endParaRPr lang="en-US" dirty="0">
              <a:cs typeface="+mj-cs"/>
            </a:endParaRPr>
          </a:p>
        </p:txBody>
      </p:sp>
      <p:sp>
        <p:nvSpPr>
          <p:cNvPr id="2363396" name="Rectangle 4"/>
          <p:cNvSpPr>
            <a:spLocks noChangeArrowheads="1"/>
          </p:cNvSpPr>
          <p:nvPr/>
        </p:nvSpPr>
        <p:spPr bwMode="auto">
          <a:xfrm>
            <a:off x="457200" y="1905000"/>
            <a:ext cx="86106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marL="342900" indent="-342900" algn="r" rtl="1">
              <a:spcBef>
                <a:spcPct val="20000"/>
              </a:spcBef>
              <a:buClr>
                <a:srgbClr val="FFFF00"/>
              </a:buClr>
              <a:buSzPct val="75000"/>
              <a:buFont typeface="Monotype Sorts" charset="0"/>
              <a:buChar char="n"/>
              <a:defRPr/>
            </a:pPr>
            <a:r>
              <a:rPr lang="ar-JO" sz="3600" b="1" dirty="0">
                <a:solidFill>
                  <a:srgbClr val="FFFFFF"/>
                </a:solidFill>
                <a:effectLst>
                  <a:outerShdw blurRad="50800" dist="76200" dir="2700000" algn="tl" rotWithShape="0">
                    <a:srgbClr val="000000">
                      <a:alpha val="90000"/>
                    </a:srgbClr>
                  </a:outerShdw>
                </a:effectLst>
                <a:cs typeface="+mn-cs"/>
              </a:rPr>
              <a:t>إله غير مخلوق (1: 1)</a:t>
            </a:r>
            <a:endParaRPr lang="en-US" sz="3600" b="1" dirty="0">
              <a:solidFill>
                <a:srgbClr val="FFFFFF"/>
              </a:solidFill>
              <a:effectLst>
                <a:outerShdw blurRad="50800" dist="76200" dir="2700000" algn="tl" rotWithShape="0">
                  <a:srgbClr val="000000">
                    <a:alpha val="90000"/>
                  </a:srgbClr>
                </a:outerShdw>
              </a:effectLst>
              <a:cs typeface="+mn-cs"/>
            </a:endParaRPr>
          </a:p>
          <a:p>
            <a:pPr marL="342900" indent="-342900" algn="r" rtl="1">
              <a:spcBef>
                <a:spcPct val="20000"/>
              </a:spcBef>
              <a:buClr>
                <a:srgbClr val="FFFF00"/>
              </a:buClr>
              <a:buSzPct val="75000"/>
              <a:buFont typeface="Monotype Sorts" charset="0"/>
              <a:buChar char="n"/>
              <a:defRPr/>
            </a:pPr>
            <a:r>
              <a:rPr lang="ar-JO" sz="3600" b="1" dirty="0">
                <a:solidFill>
                  <a:srgbClr val="FFFFFF"/>
                </a:solidFill>
                <a:effectLst>
                  <a:outerShdw blurRad="50800" dist="76200" dir="2700000" algn="tl" rotWithShape="0">
                    <a:srgbClr val="000000">
                      <a:alpha val="90000"/>
                    </a:srgbClr>
                  </a:outerShdw>
                </a:effectLst>
                <a:cs typeface="+mn-cs"/>
              </a:rPr>
              <a:t>الخلق بالكلمة فقط (1: 4)</a:t>
            </a:r>
            <a:endParaRPr lang="en-US" sz="3600" b="1" dirty="0">
              <a:solidFill>
                <a:srgbClr val="FFFFFF"/>
              </a:solidFill>
              <a:effectLst>
                <a:outerShdw blurRad="50800" dist="76200" dir="2700000" algn="tl" rotWithShape="0">
                  <a:srgbClr val="000000">
                    <a:alpha val="90000"/>
                  </a:srgbClr>
                </a:outerShdw>
              </a:effectLst>
              <a:cs typeface="+mn-cs"/>
            </a:endParaRPr>
          </a:p>
          <a:p>
            <a:pPr marL="342900" indent="-342900" algn="r" rtl="1">
              <a:spcBef>
                <a:spcPct val="20000"/>
              </a:spcBef>
              <a:buClr>
                <a:srgbClr val="FFFF00"/>
              </a:buClr>
              <a:buSzPct val="75000"/>
              <a:buFont typeface="Monotype Sorts" charset="0"/>
              <a:buChar char="n"/>
              <a:defRPr/>
            </a:pPr>
            <a:r>
              <a:rPr lang="ar-JO" sz="3600" b="1" dirty="0">
                <a:solidFill>
                  <a:srgbClr val="FFFFFF"/>
                </a:solidFill>
                <a:effectLst>
                  <a:outerShdw blurRad="50800" dist="76200" dir="2700000" algn="tl" rotWithShape="0">
                    <a:srgbClr val="000000">
                      <a:alpha val="90000"/>
                    </a:srgbClr>
                  </a:outerShdw>
                </a:effectLst>
                <a:cs typeface="+mn-cs"/>
              </a:rPr>
              <a:t>الخلق بسهولة</a:t>
            </a:r>
            <a:endParaRPr lang="en-US" sz="3600" b="1" dirty="0">
              <a:solidFill>
                <a:srgbClr val="FFFFFF"/>
              </a:solidFill>
              <a:effectLst>
                <a:outerShdw blurRad="50800" dist="76200" dir="2700000" algn="tl" rotWithShape="0">
                  <a:srgbClr val="000000">
                    <a:alpha val="90000"/>
                  </a:srgbClr>
                </a:outerShdw>
              </a:effectLst>
              <a:cs typeface="+mn-cs"/>
            </a:endParaRPr>
          </a:p>
          <a:p>
            <a:pPr marL="342900" indent="-342900" algn="r" rtl="1">
              <a:spcBef>
                <a:spcPct val="20000"/>
              </a:spcBef>
              <a:buClr>
                <a:srgbClr val="FFFF00"/>
              </a:buClr>
              <a:buSzPct val="75000"/>
              <a:buFont typeface="Monotype Sorts" charset="0"/>
              <a:buChar char="n"/>
              <a:defRPr/>
            </a:pPr>
            <a:r>
              <a:rPr lang="ar-JO" sz="3600" b="1" dirty="0">
                <a:solidFill>
                  <a:srgbClr val="FFFFFF"/>
                </a:solidFill>
                <a:effectLst>
                  <a:outerShdw blurRad="50800" dist="76200" dir="2700000" algn="tl" rotWithShape="0">
                    <a:srgbClr val="000000">
                      <a:alpha val="90000"/>
                    </a:srgbClr>
                  </a:outerShdw>
                </a:effectLst>
                <a:cs typeface="+mn-cs"/>
              </a:rPr>
              <a:t>الشمس و القمر (آلهة) مخلوقة (1: 16)</a:t>
            </a:r>
          </a:p>
          <a:p>
            <a:pPr marL="342900" indent="-342900" algn="r" rtl="1">
              <a:spcBef>
                <a:spcPct val="20000"/>
              </a:spcBef>
              <a:buClr>
                <a:srgbClr val="FFFF00"/>
              </a:buClr>
              <a:buSzPct val="75000"/>
              <a:buFont typeface="Monotype Sorts" charset="0"/>
              <a:buChar char="n"/>
              <a:defRPr/>
            </a:pPr>
            <a:r>
              <a:rPr lang="ar-JO" sz="3600" b="1" dirty="0">
                <a:solidFill>
                  <a:srgbClr val="FFFFFF"/>
                </a:solidFill>
                <a:effectLst>
                  <a:outerShdw blurRad="50800" dist="76200" dir="2700000" algn="tl" rotWithShape="0">
                    <a:srgbClr val="000000">
                      <a:alpha val="90000"/>
                    </a:srgbClr>
                  </a:outerShdw>
                </a:effectLst>
                <a:cs typeface="+mn-cs"/>
              </a:rPr>
              <a:t>مشاركة الحكم مع البشر (1: 26)</a:t>
            </a:r>
            <a:endParaRPr lang="en-US" sz="3600" b="1" dirty="0">
              <a:solidFill>
                <a:srgbClr val="FFFFFF"/>
              </a:solidFill>
              <a:effectLst>
                <a:outerShdw blurRad="50800" dist="76200" dir="2700000" algn="tl" rotWithShape="0">
                  <a:srgbClr val="000000">
                    <a:alpha val="90000"/>
                  </a:srgbClr>
                </a:outerShdw>
              </a:effectLs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33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6339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6339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6339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6339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339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ChangeArrowheads="1"/>
          </p:cNvSpPr>
          <p:nvPr/>
        </p:nvSpPr>
        <p:spPr bwMode="auto">
          <a:xfrm>
            <a:off x="0" y="3175"/>
            <a:ext cx="9144000" cy="685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64547" name="Rectangle 3"/>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165891" name="Picture 4" descr="eart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200400"/>
            <a:ext cx="3013075"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4549" name="Rectangle 5"/>
          <p:cNvSpPr>
            <a:spLocks noGrp="1" noChangeArrowheads="1"/>
          </p:cNvSpPr>
          <p:nvPr>
            <p:ph type="title"/>
          </p:nvPr>
        </p:nvSpPr>
        <p:spPr>
          <a:extLst>
            <a:ext uri="{AF507438-7753-43e0-B8FC-AC1667EBCBE1}">
              <a14:hiddenEffects xmlns:a14="http://schemas.microsoft.com/office/drawing/2010/main" xmlns="">
                <a:effectLst>
                  <a:outerShdw blurRad="63500" dist="35921" dir="2700000" algn="ctr" rotWithShape="0">
                    <a:schemeClr val="bg2">
                      <a:alpha val="74998"/>
                    </a:schemeClr>
                  </a:outerShdw>
                </a:effectLst>
              </a14:hiddenEffects>
            </a:ext>
          </a:extLst>
        </p:spPr>
        <p:txBody>
          <a:bodyPr/>
          <a:lstStyle/>
          <a:p>
            <a:pPr eaLnBrk="1" hangingPunct="1">
              <a:defRPr/>
            </a:pPr>
            <a:r>
              <a:rPr lang="ar-JO" b="1" dirty="0">
                <a:solidFill>
                  <a:schemeClr val="tx1"/>
                </a:solidFill>
                <a:effectLst>
                  <a:outerShdw blurRad="38100" dist="38100" dir="2700000" algn="tl">
                    <a:srgbClr val="010199"/>
                  </a:outerShdw>
                </a:effectLst>
                <a:cs typeface="+mj-cs"/>
              </a:rPr>
              <a:t>الأدب الموازي لسفر التكوين</a:t>
            </a:r>
            <a:endParaRPr lang="en-US" b="1" dirty="0">
              <a:cs typeface="+mj-cs"/>
            </a:endParaRPr>
          </a:p>
        </p:txBody>
      </p:sp>
      <p:sp>
        <p:nvSpPr>
          <p:cNvPr id="364551" name="Rectangle 7"/>
          <p:cNvSpPr>
            <a:spLocks noChangeArrowheads="1"/>
          </p:cNvSpPr>
          <p:nvPr/>
        </p:nvSpPr>
        <p:spPr bwMode="auto">
          <a:xfrm>
            <a:off x="76200" y="1524000"/>
            <a:ext cx="4940300" cy="2913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lgn="r" rtl="1" eaLnBrk="1" hangingPunct="1">
              <a:spcBef>
                <a:spcPct val="20000"/>
              </a:spcBef>
              <a:buClr>
                <a:schemeClr val="hlink"/>
              </a:buClr>
              <a:buSzPct val="75000"/>
              <a:buFont typeface="Wingdings" charset="0"/>
              <a:buChar char="l"/>
              <a:defRPr/>
            </a:pPr>
            <a:r>
              <a:rPr lang="ar-JO" sz="3600" b="1" dirty="0">
                <a:effectLst>
                  <a:outerShdw blurRad="38100" dist="38100" dir="2700000" algn="tl">
                    <a:srgbClr val="010199"/>
                  </a:outerShdw>
                </a:effectLst>
              </a:rPr>
              <a:t>لاهوت ممفيت</a:t>
            </a:r>
            <a:endParaRPr lang="en-US" sz="3600" b="1" dirty="0">
              <a:effectLst>
                <a:outerShdw blurRad="38100" dist="38100" dir="2700000" algn="tl">
                  <a:srgbClr val="010199"/>
                </a:outerShdw>
              </a:effectLst>
            </a:endParaRPr>
          </a:p>
          <a:p>
            <a:pPr marL="342900" indent="-342900" algn="r" rtl="1" eaLnBrk="1" hangingPunct="1">
              <a:spcBef>
                <a:spcPct val="20000"/>
              </a:spcBef>
              <a:buClr>
                <a:schemeClr val="hlink"/>
              </a:buClr>
              <a:buSzPct val="75000"/>
              <a:buFont typeface="Wingdings" charset="0"/>
              <a:buChar char="l"/>
              <a:defRPr/>
            </a:pPr>
            <a:r>
              <a:rPr lang="ar-JO" sz="3600" b="1" dirty="0">
                <a:effectLst>
                  <a:outerShdw blurRad="38100" dist="38100" dir="2700000" algn="tl">
                    <a:srgbClr val="010199"/>
                  </a:outerShdw>
                </a:effectLst>
              </a:rPr>
              <a:t>إنوما إليش</a:t>
            </a:r>
            <a:endParaRPr lang="en-US" sz="3600" b="1" dirty="0">
              <a:effectLst>
                <a:outerShdw blurRad="38100" dist="38100" dir="2700000" algn="tl">
                  <a:srgbClr val="010199"/>
                </a:outerShdw>
              </a:effectLst>
            </a:endParaRPr>
          </a:p>
          <a:p>
            <a:pPr marL="342900" indent="-342900" algn="r" rtl="1" eaLnBrk="1" hangingPunct="1">
              <a:spcBef>
                <a:spcPct val="20000"/>
              </a:spcBef>
              <a:buClr>
                <a:schemeClr val="hlink"/>
              </a:buClr>
              <a:buSzPct val="75000"/>
              <a:buFont typeface="Wingdings" charset="0"/>
              <a:buChar char="l"/>
              <a:defRPr/>
            </a:pPr>
            <a:r>
              <a:rPr lang="ar-JO" sz="3600" b="1" dirty="0">
                <a:effectLst>
                  <a:outerShdw blurRad="38100" dist="38100" dir="2700000" algn="tl">
                    <a:srgbClr val="010199"/>
                  </a:outerShdw>
                </a:effectLst>
              </a:rPr>
              <a:t>ملحمة أتراحاسيس</a:t>
            </a:r>
            <a:endParaRPr lang="en-US" sz="3600" b="1" dirty="0">
              <a:effectLst>
                <a:outerShdw blurRad="38100" dist="38100" dir="2700000" algn="tl">
                  <a:srgbClr val="010199"/>
                </a:outerShdw>
              </a:effectLst>
            </a:endParaRPr>
          </a:p>
          <a:p>
            <a:pPr marL="342900" indent="-342900" algn="r" rtl="1" eaLnBrk="1" hangingPunct="1">
              <a:spcBef>
                <a:spcPct val="20000"/>
              </a:spcBef>
              <a:buClr>
                <a:schemeClr val="hlink"/>
              </a:buClr>
              <a:buSzPct val="75000"/>
              <a:buFont typeface="Wingdings" charset="0"/>
              <a:buChar char="l"/>
              <a:defRPr/>
            </a:pPr>
            <a:r>
              <a:rPr lang="ar-JO" sz="3600" b="1" dirty="0">
                <a:effectLst>
                  <a:outerShdw blurRad="38100" dist="38100" dir="2700000" algn="tl">
                    <a:srgbClr val="010199"/>
                  </a:outerShdw>
                </a:effectLst>
              </a:rPr>
              <a:t>ملحمة جلجامش</a:t>
            </a:r>
            <a:endParaRPr lang="en-US" sz="3600" b="1" dirty="0">
              <a:effectLst>
                <a:outerShdw blurRad="38100" dist="38100" dir="2700000" algn="tl">
                  <a:srgbClr val="010199"/>
                </a:outerShdw>
              </a:effectLst>
            </a:endParaRPr>
          </a:p>
        </p:txBody>
      </p:sp>
      <p:sp>
        <p:nvSpPr>
          <p:cNvPr id="364552" name="Rectangle 8"/>
          <p:cNvSpPr>
            <a:spLocks noChangeArrowheads="1"/>
          </p:cNvSpPr>
          <p:nvPr/>
        </p:nvSpPr>
        <p:spPr bwMode="auto">
          <a:xfrm>
            <a:off x="4876800" y="1524000"/>
            <a:ext cx="4267200"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lgn="r" rtl="1" eaLnBrk="1" hangingPunct="1">
              <a:spcBef>
                <a:spcPct val="20000"/>
              </a:spcBef>
              <a:buClr>
                <a:schemeClr val="hlink"/>
              </a:buClr>
              <a:buSzPct val="75000"/>
              <a:buFont typeface="Wingdings" charset="0"/>
              <a:buChar char="l"/>
              <a:defRPr/>
            </a:pPr>
            <a:r>
              <a:rPr lang="ar-JO" sz="3600" b="1" dirty="0">
                <a:effectLst>
                  <a:outerShdw blurRad="38100" dist="38100" dir="2700000" algn="tl">
                    <a:srgbClr val="010199"/>
                  </a:outerShdw>
                </a:effectLst>
              </a:rPr>
              <a:t>الخليقة</a:t>
            </a:r>
            <a:endParaRPr lang="en-US" sz="3600" b="1" dirty="0">
              <a:effectLst>
                <a:outerShdw blurRad="38100" dist="38100" dir="2700000" algn="tl">
                  <a:srgbClr val="010199"/>
                </a:outerShdw>
              </a:effectLst>
            </a:endParaRPr>
          </a:p>
          <a:p>
            <a:pPr marL="342900" indent="-342900" algn="r" rtl="1" eaLnBrk="1" hangingPunct="1">
              <a:spcBef>
                <a:spcPct val="20000"/>
              </a:spcBef>
              <a:buClr>
                <a:schemeClr val="hlink"/>
              </a:buClr>
              <a:buSzPct val="75000"/>
              <a:buFont typeface="Wingdings" charset="0"/>
              <a:buChar char="l"/>
              <a:defRPr/>
            </a:pPr>
            <a:r>
              <a:rPr lang="ar-JO" sz="3600" b="1" dirty="0">
                <a:effectLst>
                  <a:outerShdw blurRad="38100" dist="38100" dir="2700000" algn="tl">
                    <a:srgbClr val="010199"/>
                  </a:outerShdw>
                </a:effectLst>
              </a:rPr>
              <a:t>الخليقة</a:t>
            </a:r>
            <a:endParaRPr lang="en-US" sz="3600" b="1" dirty="0">
              <a:effectLst>
                <a:outerShdw blurRad="38100" dist="38100" dir="2700000" algn="tl">
                  <a:srgbClr val="010199"/>
                </a:outerShdw>
              </a:effectLst>
            </a:endParaRPr>
          </a:p>
          <a:p>
            <a:pPr marL="342900" indent="-342900" algn="r" rtl="1" eaLnBrk="1" hangingPunct="1">
              <a:spcBef>
                <a:spcPct val="20000"/>
              </a:spcBef>
              <a:buClr>
                <a:schemeClr val="hlink"/>
              </a:buClr>
              <a:buSzPct val="75000"/>
              <a:buFont typeface="Wingdings" charset="0"/>
              <a:buChar char="l"/>
              <a:defRPr/>
            </a:pPr>
            <a:r>
              <a:rPr lang="ar-JO" sz="3600" b="1" dirty="0">
                <a:effectLst>
                  <a:outerShdw blurRad="38100" dist="38100" dir="2700000" algn="tl">
                    <a:srgbClr val="010199"/>
                  </a:outerShdw>
                </a:effectLst>
              </a:rPr>
              <a:t>الخليقة و الطوفان</a:t>
            </a:r>
            <a:endParaRPr lang="en-US" sz="3600" b="1" dirty="0">
              <a:effectLst>
                <a:outerShdw blurRad="38100" dist="38100" dir="2700000" algn="tl">
                  <a:srgbClr val="010199"/>
                </a:outerShdw>
              </a:effectLst>
            </a:endParaRPr>
          </a:p>
          <a:p>
            <a:pPr marL="342900" indent="-342900" algn="r" rtl="1" eaLnBrk="1" hangingPunct="1">
              <a:spcBef>
                <a:spcPct val="20000"/>
              </a:spcBef>
              <a:buClr>
                <a:schemeClr val="hlink"/>
              </a:buClr>
              <a:buSzPct val="75000"/>
              <a:buFont typeface="Wingdings" charset="0"/>
              <a:buChar char="l"/>
              <a:defRPr/>
            </a:pPr>
            <a:r>
              <a:rPr lang="ar-JO" sz="3600" b="1" dirty="0">
                <a:effectLst>
                  <a:outerShdw blurRad="38100" dist="38100" dir="2700000" algn="tl">
                    <a:srgbClr val="010199"/>
                  </a:outerShdw>
                </a:effectLst>
              </a:rPr>
              <a:t>الطوفان</a:t>
            </a:r>
            <a:endParaRPr lang="en-US" sz="3600" b="1" dirty="0">
              <a:effectLst>
                <a:outerShdw blurRad="38100" dist="38100" dir="2700000" algn="tl">
                  <a:srgbClr val="010199"/>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4551">
                                            <p:txEl>
                                              <p:pRg st="0" end="0"/>
                                            </p:txEl>
                                          </p:spTgt>
                                        </p:tgtEl>
                                        <p:attrNameLst>
                                          <p:attrName>style.visibility</p:attrName>
                                        </p:attrNameLst>
                                      </p:cBhvr>
                                      <p:to>
                                        <p:strVal val="visible"/>
                                      </p:to>
                                    </p:set>
                                    <p:animEffect transition="in" filter="wipe(left)">
                                      <p:cBhvr>
                                        <p:cTn id="7" dur="500"/>
                                        <p:tgtEl>
                                          <p:spTgt spid="364551">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4552">
                                            <p:txEl>
                                              <p:pRg st="0" end="0"/>
                                            </p:txEl>
                                          </p:spTgt>
                                        </p:tgtEl>
                                        <p:attrNameLst>
                                          <p:attrName>style.visibility</p:attrName>
                                        </p:attrNameLst>
                                      </p:cBhvr>
                                      <p:to>
                                        <p:strVal val="visible"/>
                                      </p:to>
                                    </p:set>
                                    <p:animEffect transition="in" filter="wipe(left)">
                                      <p:cBhvr>
                                        <p:cTn id="11" dur="500"/>
                                        <p:tgtEl>
                                          <p:spTgt spid="364552">
                                            <p:txEl>
                                              <p:pRg st="0" end="0"/>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64551">
                                            <p:txEl>
                                              <p:pRg st="1" end="1"/>
                                            </p:txEl>
                                          </p:spTgt>
                                        </p:tgtEl>
                                        <p:attrNameLst>
                                          <p:attrName>style.visibility</p:attrName>
                                        </p:attrNameLst>
                                      </p:cBhvr>
                                      <p:to>
                                        <p:strVal val="visible"/>
                                      </p:to>
                                    </p:set>
                                    <p:animEffect transition="in" filter="wipe(left)">
                                      <p:cBhvr>
                                        <p:cTn id="15" dur="500"/>
                                        <p:tgtEl>
                                          <p:spTgt spid="364551">
                                            <p:txEl>
                                              <p:pRg st="1" end="1"/>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64552">
                                            <p:txEl>
                                              <p:pRg st="1" end="1"/>
                                            </p:txEl>
                                          </p:spTgt>
                                        </p:tgtEl>
                                        <p:attrNameLst>
                                          <p:attrName>style.visibility</p:attrName>
                                        </p:attrNameLst>
                                      </p:cBhvr>
                                      <p:to>
                                        <p:strVal val="visible"/>
                                      </p:to>
                                    </p:set>
                                    <p:animEffect transition="in" filter="wipe(left)">
                                      <p:cBhvr>
                                        <p:cTn id="19" dur="500"/>
                                        <p:tgtEl>
                                          <p:spTgt spid="364552">
                                            <p:txEl>
                                              <p:pRg st="1" end="1"/>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64551">
                                            <p:txEl>
                                              <p:pRg st="2" end="2"/>
                                            </p:txEl>
                                          </p:spTgt>
                                        </p:tgtEl>
                                        <p:attrNameLst>
                                          <p:attrName>style.visibility</p:attrName>
                                        </p:attrNameLst>
                                      </p:cBhvr>
                                      <p:to>
                                        <p:strVal val="visible"/>
                                      </p:to>
                                    </p:set>
                                    <p:animEffect transition="in" filter="wipe(left)">
                                      <p:cBhvr>
                                        <p:cTn id="23" dur="500"/>
                                        <p:tgtEl>
                                          <p:spTgt spid="364551">
                                            <p:txEl>
                                              <p:pRg st="2" end="2"/>
                                            </p:txEl>
                                          </p:spTgt>
                                        </p:tgtEl>
                                      </p:cBhvr>
                                    </p:animEffect>
                                  </p:childTnLst>
                                </p:cTn>
                              </p:par>
                            </p:childTnLst>
                          </p:cTn>
                        </p:par>
                        <p:par>
                          <p:cTn id="24" fill="hold" nodeType="afterGroup">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64552">
                                            <p:txEl>
                                              <p:pRg st="2" end="2"/>
                                            </p:txEl>
                                          </p:spTgt>
                                        </p:tgtEl>
                                        <p:attrNameLst>
                                          <p:attrName>style.visibility</p:attrName>
                                        </p:attrNameLst>
                                      </p:cBhvr>
                                      <p:to>
                                        <p:strVal val="visible"/>
                                      </p:to>
                                    </p:set>
                                    <p:animEffect transition="in" filter="wipe(left)">
                                      <p:cBhvr>
                                        <p:cTn id="27" dur="500"/>
                                        <p:tgtEl>
                                          <p:spTgt spid="364552">
                                            <p:txEl>
                                              <p:pRg st="2" end="2"/>
                                            </p:txEl>
                                          </p:spTgt>
                                        </p:tgtEl>
                                      </p:cBhvr>
                                    </p:animEffect>
                                  </p:childTnLst>
                                </p:cTn>
                              </p:par>
                            </p:childTnLst>
                          </p:cTn>
                        </p:par>
                        <p:par>
                          <p:cTn id="28" fill="hold" nodeType="afterGroup">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64551">
                                            <p:txEl>
                                              <p:pRg st="3" end="3"/>
                                            </p:txEl>
                                          </p:spTgt>
                                        </p:tgtEl>
                                        <p:attrNameLst>
                                          <p:attrName>style.visibility</p:attrName>
                                        </p:attrNameLst>
                                      </p:cBhvr>
                                      <p:to>
                                        <p:strVal val="visible"/>
                                      </p:to>
                                    </p:set>
                                    <p:animEffect transition="in" filter="wipe(left)">
                                      <p:cBhvr>
                                        <p:cTn id="31" dur="500"/>
                                        <p:tgtEl>
                                          <p:spTgt spid="364551">
                                            <p:txEl>
                                              <p:pRg st="3" end="3"/>
                                            </p:txEl>
                                          </p:spTgt>
                                        </p:tgtEl>
                                      </p:cBhvr>
                                    </p:animEffect>
                                  </p:childTnLst>
                                </p:cTn>
                              </p:par>
                            </p:childTnLst>
                          </p:cTn>
                        </p:par>
                        <p:par>
                          <p:cTn id="32" fill="hold" nodeType="afterGroup">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364552">
                                            <p:txEl>
                                              <p:pRg st="3" end="3"/>
                                            </p:txEl>
                                          </p:spTgt>
                                        </p:tgtEl>
                                        <p:attrNameLst>
                                          <p:attrName>style.visibility</p:attrName>
                                        </p:attrNameLst>
                                      </p:cBhvr>
                                      <p:to>
                                        <p:strVal val="visible"/>
                                      </p:to>
                                    </p:set>
                                    <p:animEffect transition="in" filter="wipe(left)">
                                      <p:cBhvr>
                                        <p:cTn id="35" dur="500"/>
                                        <p:tgtEl>
                                          <p:spTgt spid="36455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51" grpId="0" build="p"/>
      <p:bldP spid="36455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b="1">
              <a:solidFill>
                <a:srgbClr val="000000"/>
              </a:solidFill>
              <a:effectLst>
                <a:glow rad="101600">
                  <a:srgbClr val="000000">
                    <a:alpha val="91000"/>
                  </a:srgbClr>
                </a:glow>
              </a:effectLst>
              <a:cs typeface="Arial"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228600" y="1508125"/>
            <a:ext cx="4114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1 : </a:t>
            </a:r>
            <a:r>
              <a:rPr lang="ar-JO" sz="4000" b="1" dirty="0">
                <a:solidFill>
                  <a:srgbClr val="FFFFFF"/>
                </a:solidFill>
                <a:effectLst>
                  <a:glow rad="101600">
                    <a:srgbClr val="000000">
                      <a:alpha val="91000"/>
                    </a:srgbClr>
                  </a:glow>
                </a:effectLst>
                <a:latin typeface="Arial"/>
                <a:ea typeface="ＭＳ Ｐゴシック" pitchFamily="-112" charset="-128"/>
                <a:cs typeface="Arial"/>
              </a:rPr>
              <a:t>نور</a:t>
            </a:r>
            <a:endParaRPr lang="en-US" sz="4000" b="1" dirty="0">
              <a:solidFill>
                <a:srgbClr val="FFFFFF"/>
              </a:solidFill>
              <a:effectLst>
                <a:glow rad="101600">
                  <a:srgbClr val="000000">
                    <a:alpha val="91000"/>
                  </a:srgbClr>
                </a:glow>
              </a:effectLst>
              <a:latin typeface="Arial"/>
              <a:ea typeface="ＭＳ Ｐゴシック" pitchFamily="-112" charset="-128"/>
              <a:cs typeface="Arial"/>
            </a:endParaRPr>
          </a:p>
        </p:txBody>
      </p:sp>
      <p:sp>
        <p:nvSpPr>
          <p:cNvPr id="1861637" name="Text Box 5"/>
          <p:cNvSpPr txBox="1">
            <a:spLocks noChangeArrowheads="1"/>
          </p:cNvSpPr>
          <p:nvPr/>
        </p:nvSpPr>
        <p:spPr bwMode="auto">
          <a:xfrm>
            <a:off x="228600" y="2879725"/>
            <a:ext cx="41148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2 : </a:t>
            </a:r>
            <a:r>
              <a:rPr lang="ar-JO" sz="4000" b="1" dirty="0">
                <a:solidFill>
                  <a:srgbClr val="FFFFFF"/>
                </a:solidFill>
                <a:effectLst>
                  <a:glow rad="101600">
                    <a:srgbClr val="000000">
                      <a:alpha val="91000"/>
                    </a:srgbClr>
                  </a:glow>
                </a:effectLst>
                <a:latin typeface="Arial"/>
                <a:ea typeface="ＭＳ Ｐゴシック" pitchFamily="-112" charset="-128"/>
                <a:cs typeface="Arial"/>
              </a:rPr>
              <a:t>فصل الجلد و المياه</a:t>
            </a:r>
            <a:endParaRPr lang="en-US" sz="4000" b="1" dirty="0">
              <a:solidFill>
                <a:srgbClr val="FFFFFF"/>
              </a:solidFill>
              <a:effectLst>
                <a:glow rad="101600">
                  <a:srgbClr val="000000">
                    <a:alpha val="91000"/>
                  </a:srgbClr>
                </a:glow>
              </a:effectLst>
              <a:latin typeface="Arial"/>
              <a:ea typeface="ＭＳ Ｐゴシック" pitchFamily="-112" charset="-128"/>
              <a:cs typeface="Arial"/>
            </a:endParaRPr>
          </a:p>
        </p:txBody>
      </p:sp>
      <p:sp>
        <p:nvSpPr>
          <p:cNvPr id="1861638" name="Text Box 6"/>
          <p:cNvSpPr txBox="1">
            <a:spLocks noChangeArrowheads="1"/>
          </p:cNvSpPr>
          <p:nvPr/>
        </p:nvSpPr>
        <p:spPr bwMode="auto">
          <a:xfrm>
            <a:off x="228600" y="4708525"/>
            <a:ext cx="41148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indent="-57150" algn="ctr" eaLnBrk="1" hangingPunct="1">
              <a:spcBef>
                <a:spcPct val="50000"/>
              </a:spcBef>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3 : </a:t>
            </a:r>
            <a:r>
              <a:rPr lang="ar-JO" sz="4000" b="1" dirty="0">
                <a:solidFill>
                  <a:srgbClr val="FFFFFF"/>
                </a:solidFill>
                <a:effectLst>
                  <a:glow rad="101600">
                    <a:srgbClr val="000000">
                      <a:alpha val="91000"/>
                    </a:srgbClr>
                  </a:glow>
                </a:effectLst>
                <a:latin typeface="Arial"/>
                <a:ea typeface="ＭＳ Ｐゴシック" pitchFamily="-112" charset="-128"/>
                <a:cs typeface="Arial"/>
              </a:rPr>
              <a:t>فصل البحر و اليابسة</a:t>
            </a:r>
            <a:endParaRPr lang="en-US" sz="4000" b="1" dirty="0">
              <a:solidFill>
                <a:srgbClr val="FFFFFF"/>
              </a:solidFill>
              <a:effectLst>
                <a:glow rad="101600">
                  <a:srgbClr val="000000">
                    <a:alpha val="91000"/>
                  </a:srgbClr>
                </a:glow>
              </a:effectLst>
              <a:latin typeface="Arial"/>
              <a:ea typeface="ＭＳ Ｐゴシック" pitchFamily="-112" charset="-128"/>
              <a:cs typeface="Arial"/>
            </a:endParaRPr>
          </a:p>
        </p:txBody>
      </p:sp>
      <p:sp>
        <p:nvSpPr>
          <p:cNvPr id="1861639" name="Text Box 7"/>
          <p:cNvSpPr txBox="1">
            <a:spLocks noChangeArrowheads="1"/>
          </p:cNvSpPr>
          <p:nvPr/>
        </p:nvSpPr>
        <p:spPr bwMode="auto">
          <a:xfrm>
            <a:off x="4343400" y="1219200"/>
            <a:ext cx="464400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4 : </a:t>
            </a:r>
            <a:r>
              <a:rPr lang="ar-JO" sz="4000" b="1" dirty="0">
                <a:solidFill>
                  <a:srgbClr val="FFFFFF"/>
                </a:solidFill>
                <a:effectLst>
                  <a:glow rad="101600">
                    <a:srgbClr val="000000">
                      <a:alpha val="91000"/>
                    </a:srgbClr>
                  </a:glow>
                </a:effectLst>
                <a:latin typeface="Arial"/>
                <a:ea typeface="ＭＳ Ｐゴシック" pitchFamily="-112" charset="-128"/>
                <a:cs typeface="Arial"/>
              </a:rPr>
              <a:t>ترتيب الشمس و القمر و النجوم</a:t>
            </a:r>
            <a:endParaRPr lang="en-US" sz="4000" b="1" dirty="0">
              <a:solidFill>
                <a:srgbClr val="FFFFFF"/>
              </a:solidFill>
              <a:effectLst>
                <a:glow rad="101600">
                  <a:srgbClr val="000000">
                    <a:alpha val="91000"/>
                  </a:srgbClr>
                </a:glow>
              </a:effectLst>
              <a:latin typeface="Arial"/>
              <a:ea typeface="ＭＳ Ｐゴシック" pitchFamily="-112" charset="-128"/>
              <a:cs typeface="Arial"/>
            </a:endParaRPr>
          </a:p>
        </p:txBody>
      </p:sp>
      <p:sp>
        <p:nvSpPr>
          <p:cNvPr id="1861640" name="Text Box 8"/>
          <p:cNvSpPr txBox="1">
            <a:spLocks noChangeArrowheads="1"/>
          </p:cNvSpPr>
          <p:nvPr/>
        </p:nvSpPr>
        <p:spPr bwMode="auto">
          <a:xfrm>
            <a:off x="4343401" y="2879725"/>
            <a:ext cx="464400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5 : </a:t>
            </a:r>
            <a:r>
              <a:rPr lang="ar-JO" sz="4000" b="1" dirty="0">
                <a:solidFill>
                  <a:srgbClr val="FFFFFF"/>
                </a:solidFill>
                <a:effectLst>
                  <a:glow rad="101600">
                    <a:srgbClr val="000000">
                      <a:alpha val="91000"/>
                    </a:srgbClr>
                  </a:glow>
                </a:effectLst>
                <a:latin typeface="Arial"/>
                <a:ea typeface="ＭＳ Ｐゴシック" pitchFamily="-112" charset="-128"/>
                <a:cs typeface="Arial"/>
              </a:rPr>
              <a:t>الأسماك و الطيور</a:t>
            </a:r>
            <a:endParaRPr lang="en-US" sz="4000" b="1" dirty="0">
              <a:solidFill>
                <a:srgbClr val="FFFFFF"/>
              </a:solidFill>
              <a:effectLst>
                <a:glow rad="101600">
                  <a:srgbClr val="000000">
                    <a:alpha val="91000"/>
                  </a:srgbClr>
                </a:glow>
              </a:effectLst>
              <a:latin typeface="Arial"/>
              <a:ea typeface="ＭＳ Ｐゴシック" pitchFamily="-112" charset="-128"/>
              <a:cs typeface="Arial"/>
            </a:endParaRPr>
          </a:p>
        </p:txBody>
      </p:sp>
      <p:sp>
        <p:nvSpPr>
          <p:cNvPr id="1861641" name="Text Box 9"/>
          <p:cNvSpPr txBox="1">
            <a:spLocks noChangeArrowheads="1"/>
          </p:cNvSpPr>
          <p:nvPr/>
        </p:nvSpPr>
        <p:spPr bwMode="auto">
          <a:xfrm>
            <a:off x="4343401" y="4708525"/>
            <a:ext cx="4644005"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6 : </a:t>
            </a:r>
            <a:r>
              <a:rPr lang="ar-JO" sz="4000" b="1" dirty="0">
                <a:solidFill>
                  <a:srgbClr val="FFFFFF"/>
                </a:solidFill>
                <a:effectLst>
                  <a:glow rad="101600">
                    <a:srgbClr val="000000">
                      <a:alpha val="91000"/>
                    </a:srgbClr>
                  </a:glow>
                </a:effectLst>
                <a:latin typeface="Arial"/>
                <a:ea typeface="ＭＳ Ｐゴシック" pitchFamily="-112" charset="-128"/>
                <a:cs typeface="Arial"/>
              </a:rPr>
              <a:t>الحيوانات و الإنسان</a:t>
            </a:r>
            <a:endParaRPr lang="en-US" sz="4000" b="1" dirty="0">
              <a:solidFill>
                <a:srgbClr val="FFFFFF"/>
              </a:solidFill>
              <a:effectLst>
                <a:glow rad="101600">
                  <a:srgbClr val="000000">
                    <a:alpha val="91000"/>
                  </a:srgbClr>
                </a:glow>
              </a:effectLst>
              <a:latin typeface="Arial"/>
              <a:ea typeface="ＭＳ Ｐゴシック" pitchFamily="-112" charset="-128"/>
              <a:cs typeface="Arial"/>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2800" b="1" i="1" dirty="0">
                <a:solidFill>
                  <a:srgbClr val="FFFFFF"/>
                </a:solidFill>
                <a:effectLst>
                  <a:glow rad="101600">
                    <a:srgbClr val="000000">
                      <a:alpha val="91000"/>
                    </a:srgbClr>
                  </a:glow>
                </a:effectLst>
                <a:latin typeface="Arial"/>
                <a:ea typeface="ＭＳ Ｐゴシック" pitchFamily="-112" charset="-128"/>
                <a:cs typeface="Arial"/>
              </a:rPr>
              <a:t>تكوين 1 : 3 - 31</a:t>
            </a:r>
            <a:endParaRPr lang="en-US" sz="2800" b="1" i="1" dirty="0">
              <a:solidFill>
                <a:srgbClr val="FFFFFF"/>
              </a:solidFill>
              <a:effectLst>
                <a:glow rad="101600">
                  <a:srgbClr val="000000">
                    <a:alpha val="91000"/>
                  </a:srgbClr>
                </a:glow>
              </a:effectLst>
              <a:latin typeface="Arial"/>
              <a:ea typeface="ＭＳ Ｐゴシック" pitchFamily="-112" charset="-128"/>
              <a:cs typeface="Arial"/>
            </a:endParaRPr>
          </a:p>
        </p:txBody>
      </p:sp>
      <p:sp>
        <p:nvSpPr>
          <p:cNvPr id="182282" name="Rectangle 11"/>
          <p:cNvSpPr>
            <a:spLocks noChangeArrowheads="1"/>
          </p:cNvSpPr>
          <p:nvPr/>
        </p:nvSpPr>
        <p:spPr bwMode="auto">
          <a:xfrm>
            <a:off x="208086" y="1219200"/>
            <a:ext cx="8779321"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b="1">
              <a:solidFill>
                <a:srgbClr val="FFFFFF"/>
              </a:solidFill>
              <a:effectLst>
                <a:glow rad="101600">
                  <a:srgbClr val="000000">
                    <a:alpha val="91000"/>
                  </a:srgbClr>
                </a:glow>
              </a:effectLst>
              <a:cs typeface="Arial" charset="0"/>
            </a:endParaRPr>
          </a:p>
        </p:txBody>
      </p:sp>
      <p:sp>
        <p:nvSpPr>
          <p:cNvPr id="18228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b="1">
              <a:solidFill>
                <a:srgbClr val="000000"/>
              </a:solidFill>
              <a:effectLst>
                <a:glow rad="101600">
                  <a:srgbClr val="000000">
                    <a:alpha val="91000"/>
                  </a:srgbClr>
                </a:glow>
              </a:effectLst>
            </a:endParaRPr>
          </a:p>
        </p:txBody>
      </p:sp>
      <p:sp>
        <p:nvSpPr>
          <p:cNvPr id="182284" name="Line 13"/>
          <p:cNvSpPr>
            <a:spLocks noChangeShapeType="1"/>
          </p:cNvSpPr>
          <p:nvPr/>
        </p:nvSpPr>
        <p:spPr bwMode="auto">
          <a:xfrm>
            <a:off x="255712" y="2743200"/>
            <a:ext cx="8731696" cy="3772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b="1">
              <a:solidFill>
                <a:srgbClr val="000000"/>
              </a:solidFill>
              <a:effectLst>
                <a:glow rad="101600">
                  <a:srgbClr val="000000">
                    <a:alpha val="91000"/>
                  </a:srgbClr>
                </a:glow>
              </a:effectLst>
            </a:endParaRPr>
          </a:p>
        </p:txBody>
      </p:sp>
      <p:sp>
        <p:nvSpPr>
          <p:cNvPr id="182285" name="Line 14"/>
          <p:cNvSpPr>
            <a:spLocks noChangeShapeType="1"/>
          </p:cNvSpPr>
          <p:nvPr/>
        </p:nvSpPr>
        <p:spPr bwMode="auto">
          <a:xfrm>
            <a:off x="179512" y="4419600"/>
            <a:ext cx="8807896" cy="1751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b="1">
              <a:solidFill>
                <a:srgbClr val="000000"/>
              </a:solidFill>
              <a:effectLst>
                <a:glow rad="101600">
                  <a:srgbClr val="000000">
                    <a:alpha val="91000"/>
                  </a:srgbClr>
                </a:glow>
              </a:effectLst>
            </a:endParaRPr>
          </a:p>
        </p:txBody>
      </p:sp>
      <p:sp>
        <p:nvSpPr>
          <p:cNvPr id="182286"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effectLst>
                  <a:glow rad="101600">
                    <a:srgbClr val="000000">
                      <a:alpha val="91000"/>
                    </a:srgbClr>
                  </a:glow>
                </a:effectLst>
                <a:cs typeface="Arial" charset="0"/>
              </a:rPr>
              <a:t>33</a:t>
            </a:r>
            <a:endParaRPr lang="en-US" b="1" dirty="0">
              <a:solidFill>
                <a:srgbClr val="FFFFFF"/>
              </a:solidFill>
              <a:effectLst>
                <a:glow rad="101600">
                  <a:srgbClr val="000000">
                    <a:alpha val="91000"/>
                  </a:srgbClr>
                </a:glow>
              </a:effectLst>
              <a:cs typeface="Arial" charset="0"/>
            </a:endParaRPr>
          </a:p>
        </p:txBody>
      </p:sp>
      <p:sp>
        <p:nvSpPr>
          <p:cNvPr id="18228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ar-JO" sz="3600" b="1" kern="10" spc="-36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latin typeface="Arial"/>
                <a:ea typeface="Arial"/>
                <a:cs typeface="Arial"/>
              </a:rPr>
              <a:t>خربة</a:t>
            </a:r>
            <a:endParaRPr lang="en-US" sz="3600" b="1" kern="10" spc="-36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latin typeface="Arial"/>
              <a:ea typeface="Arial"/>
              <a:cs typeface="Arial"/>
            </a:endParaRPr>
          </a:p>
        </p:txBody>
      </p:sp>
      <p:sp>
        <p:nvSpPr>
          <p:cNvPr id="18228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ar-JO" sz="3600" b="1" kern="1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latin typeface="Arial"/>
                <a:ea typeface="Arial"/>
                <a:cs typeface="Arial"/>
              </a:rPr>
              <a:t>خالية</a:t>
            </a:r>
            <a:endParaRPr lang="en-US" sz="3600" b="1" kern="1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latin typeface="Arial"/>
              <a:ea typeface="Arial"/>
              <a:cs typeface="Arial"/>
            </a:endParaRP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ar-JO" sz="3600" b="1" kern="1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a:ea typeface="Arial"/>
                <a:cs typeface="Arial"/>
              </a:rPr>
              <a:t>تشكيل</a:t>
            </a:r>
            <a:endParaRPr lang="en-US" sz="3600" b="1" kern="1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a:ea typeface="Arial"/>
              <a:cs typeface="Arial"/>
            </a:endParaRPr>
          </a:p>
        </p:txBody>
      </p:sp>
      <p:sp>
        <p:nvSpPr>
          <p:cNvPr id="1861651" name="WordArt 19"/>
          <p:cNvSpPr>
            <a:spLocks noChangeArrowheads="1" noChangeShapeType="1" noTextEdit="1"/>
          </p:cNvSpPr>
          <p:nvPr/>
        </p:nvSpPr>
        <p:spPr bwMode="auto">
          <a:xfrm>
            <a:off x="6934200" y="537865"/>
            <a:ext cx="1638300" cy="681335"/>
          </a:xfrm>
          <a:prstGeom prst="rect">
            <a:avLst/>
          </a:prstGeom>
        </p:spPr>
        <p:txBody>
          <a:bodyPr wrap="none" fromWordArt="1">
            <a:prstTxWarp prst="textPlain">
              <a:avLst>
                <a:gd name="adj" fmla="val 45402"/>
              </a:avLst>
            </a:prstTxWarp>
          </a:bodyPr>
          <a:lstStyle/>
          <a:p>
            <a:pPr algn="ctr"/>
            <a:r>
              <a:rPr lang="ar-JO" sz="3600" b="1" kern="1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a:ea typeface="Arial"/>
                <a:cs typeface="Arial"/>
              </a:rPr>
              <a:t>ملأ</a:t>
            </a:r>
            <a:endParaRPr lang="en-US" sz="3600" b="1" kern="1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a:ea typeface="Arial"/>
              <a:cs typeface="Arial"/>
            </a:endParaRP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b="1">
              <a:solidFill>
                <a:srgbClr val="000000"/>
              </a:solidFill>
              <a:effectLst>
                <a:glow rad="101600">
                  <a:srgbClr val="000000">
                    <a:alpha val="91000"/>
                  </a:srgbClr>
                </a:glow>
              </a:effectLst>
              <a:cs typeface="Arial"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b="1">
              <a:solidFill>
                <a:srgbClr val="000000"/>
              </a:solidFill>
              <a:effectLst>
                <a:glow rad="101600">
                  <a:srgbClr val="000000">
                    <a:alpha val="91000"/>
                  </a:srgbClr>
                </a:glow>
              </a:effectLst>
              <a:cs typeface="Arial" charset="0"/>
            </a:endParaRPr>
          </a:p>
        </p:txBody>
      </p:sp>
      <p:sp>
        <p:nvSpPr>
          <p:cNvPr id="258069" name="Rectangle 22"/>
          <p:cNvSpPr>
            <a:spLocks noGrp="1" noChangeArrowheads="1"/>
          </p:cNvSpPr>
          <p:nvPr>
            <p:ph type="title" idx="4294967295"/>
          </p:nvPr>
        </p:nvSpPr>
        <p:spPr>
          <a:xfrm>
            <a:off x="152400" y="0"/>
            <a:ext cx="6629400" cy="838200"/>
          </a:xfrm>
        </p:spPr>
        <p:txBody>
          <a:bodyPr/>
          <a:lstStyle/>
          <a:p>
            <a:pPr algn="l" eaLnBrk="1" hangingPunct="1">
              <a:defRPr/>
            </a:pPr>
            <a:r>
              <a:rPr lang="ar-JO" sz="5400" b="1" dirty="0">
                <a:solidFill>
                  <a:srgbClr val="FAFE1E"/>
                </a:solidFill>
                <a:effectLst>
                  <a:glow rad="101600">
                    <a:schemeClr val="tx1">
                      <a:alpha val="91000"/>
                    </a:schemeClr>
                  </a:glow>
                </a:effectLst>
                <a:latin typeface="Arial" charset="0"/>
                <a:ea typeface="ＭＳ Ｐゴシック" charset="0"/>
              </a:rPr>
              <a:t>أيام الخلق</a:t>
            </a:r>
            <a:endParaRPr lang="en-US" b="1" dirty="0">
              <a:effectLst>
                <a:glow rad="101600">
                  <a:schemeClr val="tx1">
                    <a:alpha val="91000"/>
                  </a:schemeClr>
                </a:glow>
              </a:effectLst>
              <a:latin typeface="Arial" charset="0"/>
              <a:ea typeface="ＭＳ Ｐゴシック" charset="0"/>
            </a:endParaRPr>
          </a:p>
        </p:txBody>
      </p:sp>
    </p:spTree>
    <p:extLst>
      <p:ext uri="{BB962C8B-B14F-4D97-AF65-F5344CB8AC3E}">
        <p14:creationId xmlns:p14="http://schemas.microsoft.com/office/powerpoint/2010/main" val="30063166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260098" name="Picture 2" descr="pps cebarre 1"/>
          <p:cNvPicPr>
            <a:picLocks noChangeAspect="1" noChangeArrowheads="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748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7491" name="Rectangle 3"/>
          <p:cNvSpPr>
            <a:spLocks noGrp="1" noChangeArrowheads="1"/>
          </p:cNvSpPr>
          <p:nvPr>
            <p:ph type="title"/>
          </p:nvPr>
        </p:nvSpPr>
        <p:spPr>
          <a:xfrm>
            <a:off x="457200" y="274638"/>
            <a:ext cx="8229600" cy="2011362"/>
          </a:xfrm>
        </p:spPr>
        <p:txBody>
          <a:bodyPr/>
          <a:lstStyle/>
          <a:p>
            <a:pPr eaLnBrk="1" hangingPunct="1">
              <a:defRPr/>
            </a:pPr>
            <a:r>
              <a:rPr lang="ar-JO" b="1" dirty="0">
                <a:solidFill>
                  <a:schemeClr val="bg1"/>
                </a:solidFill>
                <a:effectLst>
                  <a:outerShdw blurRad="50800" dist="88900" dir="2700000" algn="tl" rotWithShape="0">
                    <a:srgbClr val="000000">
                      <a:alpha val="92000"/>
                    </a:srgbClr>
                  </a:outerShdw>
                </a:effectLst>
                <a:cs typeface="+mj-cs"/>
              </a:rPr>
              <a:t>2. يتم </a:t>
            </a:r>
            <a:r>
              <a:rPr lang="ar-JO" b="1" dirty="0">
                <a:solidFill>
                  <a:srgbClr val="FFFF00"/>
                </a:solidFill>
                <a:effectLst>
                  <a:outerShdw blurRad="50800" dist="88900" dir="2700000" algn="tl" rotWithShape="0">
                    <a:srgbClr val="000000">
                      <a:alpha val="92000"/>
                    </a:srgbClr>
                  </a:outerShdw>
                </a:effectLst>
                <a:cs typeface="+mj-cs"/>
              </a:rPr>
              <a:t>مهاجمة</a:t>
            </a:r>
            <a:r>
              <a:rPr lang="ar-JO" b="1" dirty="0">
                <a:solidFill>
                  <a:schemeClr val="bg1"/>
                </a:solidFill>
                <a:effectLst>
                  <a:outerShdw blurRad="50800" dist="88900" dir="2700000" algn="tl" rotWithShape="0">
                    <a:srgbClr val="000000">
                      <a:alpha val="92000"/>
                    </a:srgbClr>
                  </a:outerShdw>
                </a:effectLst>
                <a:cs typeface="+mj-cs"/>
              </a:rPr>
              <a:t> نظرية الخلق و ملك الله باستمرار اليوم </a:t>
            </a:r>
            <a:endParaRPr lang="en-US" dirty="0">
              <a:effectLst>
                <a:outerShdw blurRad="50800" dist="88900" dir="2700000" algn="tl" rotWithShape="0">
                  <a:srgbClr val="000000">
                    <a:alpha val="92000"/>
                  </a:srgbClr>
                </a:outerShdw>
              </a:effectLst>
              <a:cs typeface="+mj-cs"/>
            </a:endParaRPr>
          </a:p>
        </p:txBody>
      </p:sp>
    </p:spTree>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descr="EARTH"/>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9539" name="Text Box 3"/>
          <p:cNvSpPr txBox="1">
            <a:spLocks noChangeArrowheads="1"/>
          </p:cNvSpPr>
          <p:nvPr/>
        </p:nvSpPr>
        <p:spPr bwMode="auto">
          <a:xfrm>
            <a:off x="34925" y="3946525"/>
            <a:ext cx="3179753"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eaLnBrk="1" hangingPunct="1">
              <a:spcBef>
                <a:spcPct val="50000"/>
              </a:spcBef>
              <a:defRPr/>
            </a:pPr>
            <a:r>
              <a:rPr lang="ar-JO" sz="3600" b="1" dirty="0">
                <a:solidFill>
                  <a:srgbClr val="FFFFFF"/>
                </a:solidFill>
                <a:effectLst>
                  <a:glow rad="228600">
                    <a:schemeClr val="tx1">
                      <a:alpha val="75000"/>
                    </a:schemeClr>
                  </a:glow>
                </a:effectLst>
                <a:latin typeface="Arial"/>
                <a:cs typeface="Arial"/>
              </a:rPr>
              <a:t>ما قبل الخلق</a:t>
            </a:r>
            <a:endParaRPr lang="en-US" sz="3600" b="1" dirty="0">
              <a:solidFill>
                <a:srgbClr val="FFFFFF"/>
              </a:solidFill>
              <a:effectLst>
                <a:glow rad="228600">
                  <a:schemeClr val="tx1">
                    <a:alpha val="75000"/>
                  </a:schemeClr>
                </a:glow>
              </a:effectLst>
              <a:latin typeface="Arial"/>
              <a:cs typeface="Arial"/>
            </a:endParaRPr>
          </a:p>
        </p:txBody>
      </p:sp>
      <p:sp>
        <p:nvSpPr>
          <p:cNvPr id="2369540" name="Text Box 4"/>
          <p:cNvSpPr txBox="1">
            <a:spLocks noChangeArrowheads="1"/>
          </p:cNvSpPr>
          <p:nvPr/>
        </p:nvSpPr>
        <p:spPr bwMode="auto">
          <a:xfrm>
            <a:off x="34924" y="5213350"/>
            <a:ext cx="3108315"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eaLnBrk="1" hangingPunct="1">
              <a:spcBef>
                <a:spcPct val="50000"/>
              </a:spcBef>
              <a:defRPr/>
            </a:pPr>
            <a:r>
              <a:rPr lang="ar-JO" sz="3600" b="1" dirty="0">
                <a:solidFill>
                  <a:srgbClr val="FFFFFF"/>
                </a:solidFill>
                <a:effectLst>
                  <a:glow rad="228600">
                    <a:schemeClr val="tx1">
                      <a:alpha val="75000"/>
                    </a:schemeClr>
                  </a:glow>
                </a:effectLst>
                <a:latin typeface="Arial"/>
                <a:cs typeface="Arial"/>
              </a:rPr>
              <a:t>مرحلتين</a:t>
            </a:r>
            <a:endParaRPr lang="en-US" sz="3600" b="1" dirty="0">
              <a:solidFill>
                <a:srgbClr val="FFFFFF"/>
              </a:solidFill>
              <a:effectLst>
                <a:glow rad="228600">
                  <a:schemeClr val="tx1">
                    <a:alpha val="75000"/>
                  </a:schemeClr>
                </a:glow>
              </a:effectLst>
              <a:latin typeface="Arial"/>
              <a:cs typeface="Arial"/>
            </a:endParaRPr>
          </a:p>
        </p:txBody>
      </p:sp>
      <p:sp>
        <p:nvSpPr>
          <p:cNvPr id="2369541" name="Text Box 5"/>
          <p:cNvSpPr txBox="1">
            <a:spLocks noChangeArrowheads="1"/>
          </p:cNvSpPr>
          <p:nvPr/>
        </p:nvSpPr>
        <p:spPr bwMode="auto">
          <a:xfrm>
            <a:off x="34924" y="2066925"/>
            <a:ext cx="3251191"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eaLnBrk="1" hangingPunct="1">
              <a:spcBef>
                <a:spcPct val="50000"/>
              </a:spcBef>
              <a:defRPr/>
            </a:pPr>
            <a:r>
              <a:rPr lang="ar-JO" sz="4000" b="1" dirty="0">
                <a:solidFill>
                  <a:srgbClr val="FFFFFF"/>
                </a:solidFill>
                <a:effectLst>
                  <a:glow rad="228600">
                    <a:schemeClr val="tx1">
                      <a:alpha val="75000"/>
                    </a:schemeClr>
                  </a:glow>
                </a:effectLst>
                <a:latin typeface="Arial"/>
                <a:cs typeface="Arial"/>
              </a:rPr>
              <a:t>يوم - حقبة</a:t>
            </a:r>
            <a:endParaRPr lang="en-US" sz="4000" b="1" dirty="0">
              <a:solidFill>
                <a:srgbClr val="FFFFFF"/>
              </a:solidFill>
              <a:effectLst>
                <a:glow rad="228600">
                  <a:schemeClr val="tx1">
                    <a:alpha val="75000"/>
                  </a:schemeClr>
                </a:glow>
              </a:effectLst>
              <a:latin typeface="Arial"/>
              <a:cs typeface="Arial"/>
            </a:endParaRPr>
          </a:p>
        </p:txBody>
      </p:sp>
      <p:sp>
        <p:nvSpPr>
          <p:cNvPr id="2369542" name="Text Box 6"/>
          <p:cNvSpPr txBox="1">
            <a:spLocks noChangeArrowheads="1"/>
          </p:cNvSpPr>
          <p:nvPr/>
        </p:nvSpPr>
        <p:spPr bwMode="auto">
          <a:xfrm>
            <a:off x="34925" y="3071813"/>
            <a:ext cx="3179753"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eaLnBrk="1" hangingPunct="1">
              <a:spcBef>
                <a:spcPct val="50000"/>
              </a:spcBef>
              <a:defRPr/>
            </a:pPr>
            <a:r>
              <a:rPr lang="ar-JO" sz="3600" b="1" dirty="0">
                <a:solidFill>
                  <a:srgbClr val="FFFFFF"/>
                </a:solidFill>
                <a:effectLst>
                  <a:glow rad="228600">
                    <a:schemeClr val="tx1">
                      <a:alpha val="75000"/>
                    </a:schemeClr>
                  </a:glow>
                </a:effectLst>
                <a:latin typeface="Arial"/>
                <a:cs typeface="Arial"/>
              </a:rPr>
              <a:t>رمزي</a:t>
            </a:r>
            <a:endParaRPr lang="en-US" sz="3600" b="1" dirty="0">
              <a:solidFill>
                <a:srgbClr val="FFFFFF"/>
              </a:solidFill>
              <a:effectLst>
                <a:glow rad="228600">
                  <a:schemeClr val="tx1">
                    <a:alpha val="75000"/>
                  </a:schemeClr>
                </a:glow>
              </a:effectLst>
              <a:latin typeface="Arial"/>
              <a:cs typeface="Arial"/>
            </a:endParaRPr>
          </a:p>
        </p:txBody>
      </p:sp>
      <p:sp>
        <p:nvSpPr>
          <p:cNvPr id="2369543" name="Text Box 7"/>
          <p:cNvSpPr txBox="1">
            <a:spLocks noChangeArrowheads="1"/>
          </p:cNvSpPr>
          <p:nvPr/>
        </p:nvSpPr>
        <p:spPr bwMode="auto">
          <a:xfrm>
            <a:off x="34925" y="1196975"/>
            <a:ext cx="3251191"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eaLnBrk="1" hangingPunct="1">
              <a:spcBef>
                <a:spcPct val="50000"/>
              </a:spcBef>
              <a:defRPr/>
            </a:pPr>
            <a:r>
              <a:rPr lang="ar-JO" sz="3600" b="1" dirty="0">
                <a:solidFill>
                  <a:srgbClr val="FFFFFF"/>
                </a:solidFill>
                <a:effectLst>
                  <a:glow rad="228600">
                    <a:schemeClr val="tx1">
                      <a:alpha val="75000"/>
                    </a:schemeClr>
                  </a:glow>
                </a:effectLst>
                <a:latin typeface="Arial"/>
                <a:cs typeface="Arial"/>
              </a:rPr>
              <a:t>يوم 24 ساعة</a:t>
            </a:r>
            <a:endParaRPr lang="en-US" sz="3600" b="1" dirty="0">
              <a:solidFill>
                <a:srgbClr val="FFFFFF"/>
              </a:solidFill>
              <a:effectLst>
                <a:glow rad="228600">
                  <a:schemeClr val="tx1">
                    <a:alpha val="75000"/>
                  </a:schemeClr>
                </a:glow>
              </a:effectLst>
              <a:latin typeface="Arial"/>
              <a:cs typeface="Arial"/>
            </a:endParaRPr>
          </a:p>
        </p:txBody>
      </p:sp>
      <p:sp>
        <p:nvSpPr>
          <p:cNvPr id="2369544" name="Text Box 8"/>
          <p:cNvSpPr txBox="1">
            <a:spLocks noChangeArrowheads="1"/>
          </p:cNvSpPr>
          <p:nvPr/>
        </p:nvSpPr>
        <p:spPr bwMode="auto">
          <a:xfrm>
            <a:off x="3168650" y="3946525"/>
            <a:ext cx="60198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290513" indent="-290513" algn="l">
              <a:spcBef>
                <a:spcPct val="0"/>
              </a:spcBef>
              <a:tabLst>
                <a:tab pos="3092450" algn="l"/>
              </a:tabLst>
              <a:defRPr sz="2400">
                <a:solidFill>
                  <a:schemeClr val="tx1"/>
                </a:solidFill>
                <a:latin typeface="Times New Roman" charset="0"/>
                <a:ea typeface="ＭＳ Ｐゴシック" charset="0"/>
              </a:defRPr>
            </a:lvl1pPr>
            <a:lvl2pPr marL="625475" algn="l">
              <a:spcBef>
                <a:spcPct val="0"/>
              </a:spcBef>
              <a:tabLst>
                <a:tab pos="3092450" algn="l"/>
              </a:tabLst>
              <a:defRPr sz="2400">
                <a:solidFill>
                  <a:schemeClr val="tx1"/>
                </a:solidFill>
                <a:latin typeface="Times New Roman" charset="0"/>
                <a:ea typeface="ＭＳ Ｐゴシック" charset="0"/>
              </a:defRPr>
            </a:lvl2pPr>
            <a:lvl3pPr algn="l">
              <a:spcBef>
                <a:spcPct val="0"/>
              </a:spcBef>
              <a:tabLst>
                <a:tab pos="3092450" algn="l"/>
              </a:tabLst>
              <a:defRPr sz="2400">
                <a:solidFill>
                  <a:schemeClr val="tx1"/>
                </a:solidFill>
                <a:latin typeface="Times New Roman" charset="0"/>
                <a:ea typeface="ＭＳ Ｐゴシック" charset="0"/>
              </a:defRPr>
            </a:lvl3pPr>
            <a:lvl4pPr algn="l">
              <a:spcBef>
                <a:spcPct val="0"/>
              </a:spcBef>
              <a:tabLst>
                <a:tab pos="3092450" algn="l"/>
              </a:tabLst>
              <a:defRPr sz="2400">
                <a:solidFill>
                  <a:schemeClr val="tx1"/>
                </a:solidFill>
                <a:latin typeface="Times New Roman" charset="0"/>
                <a:ea typeface="ＭＳ Ｐゴシック" charset="0"/>
              </a:defRPr>
            </a:lvl4pPr>
            <a:lvl5pPr algn="l">
              <a:spcBef>
                <a:spcPct val="0"/>
              </a:spcBef>
              <a:tabLst>
                <a:tab pos="3092450" algn="l"/>
              </a:tabLst>
              <a:defRPr sz="2400">
                <a:solidFill>
                  <a:schemeClr val="tx1"/>
                </a:solidFill>
                <a:latin typeface="Times New Roman" charset="0"/>
                <a:ea typeface="ＭＳ Ｐゴシック" charset="0"/>
              </a:defRPr>
            </a:lvl5pPr>
            <a:lvl6pPr fontAlgn="base">
              <a:spcBef>
                <a:spcPct val="0"/>
              </a:spcBef>
              <a:spcAft>
                <a:spcPct val="0"/>
              </a:spcAft>
              <a:tabLst>
                <a:tab pos="3092450" algn="l"/>
              </a:tabLst>
              <a:defRPr sz="2400">
                <a:solidFill>
                  <a:schemeClr val="tx1"/>
                </a:solidFill>
                <a:latin typeface="Times New Roman" charset="0"/>
                <a:ea typeface="ＭＳ Ｐゴシック" charset="0"/>
              </a:defRPr>
            </a:lvl6pPr>
            <a:lvl7pPr fontAlgn="base">
              <a:spcBef>
                <a:spcPct val="0"/>
              </a:spcBef>
              <a:spcAft>
                <a:spcPct val="0"/>
              </a:spcAft>
              <a:tabLst>
                <a:tab pos="3092450" algn="l"/>
              </a:tabLst>
              <a:defRPr sz="2400">
                <a:solidFill>
                  <a:schemeClr val="tx1"/>
                </a:solidFill>
                <a:latin typeface="Times New Roman" charset="0"/>
                <a:ea typeface="ＭＳ Ｐゴシック" charset="0"/>
              </a:defRPr>
            </a:lvl7pPr>
            <a:lvl8pPr fontAlgn="base">
              <a:spcBef>
                <a:spcPct val="0"/>
              </a:spcBef>
              <a:spcAft>
                <a:spcPct val="0"/>
              </a:spcAft>
              <a:tabLst>
                <a:tab pos="3092450" algn="l"/>
              </a:tabLst>
              <a:defRPr sz="2400">
                <a:solidFill>
                  <a:schemeClr val="tx1"/>
                </a:solidFill>
                <a:latin typeface="Times New Roman" charset="0"/>
                <a:ea typeface="ＭＳ Ｐゴシック" charset="0"/>
              </a:defRPr>
            </a:lvl8pPr>
            <a:lvl9pPr fontAlgn="base">
              <a:spcBef>
                <a:spcPct val="0"/>
              </a:spcBef>
              <a:spcAft>
                <a:spcPct val="0"/>
              </a:spcAft>
              <a:tabLst>
                <a:tab pos="3092450" algn="l"/>
              </a:tabLst>
              <a:defRPr sz="2400">
                <a:solidFill>
                  <a:schemeClr val="tx1"/>
                </a:solidFill>
                <a:latin typeface="Times New Roman" charset="0"/>
                <a:ea typeface="ＭＳ Ｐゴシック" charset="0"/>
              </a:defRPr>
            </a:lvl9pPr>
          </a:lstStyle>
          <a:p>
            <a:pPr algn="ctr" eaLnBrk="1" hangingPunct="1">
              <a:spcBef>
                <a:spcPct val="50000"/>
              </a:spcBef>
              <a:defRPr/>
            </a:pPr>
            <a:r>
              <a:rPr lang="ar-JO" sz="3600" b="1" u="sng" dirty="0">
                <a:solidFill>
                  <a:srgbClr val="FFFF00"/>
                </a:solidFill>
                <a:effectLst>
                  <a:glow rad="228600">
                    <a:schemeClr val="tx1">
                      <a:alpha val="75000"/>
                    </a:schemeClr>
                  </a:glow>
                </a:effectLst>
                <a:latin typeface="Arial"/>
                <a:cs typeface="Arial"/>
              </a:rPr>
              <a:t>الخلق </a:t>
            </a:r>
            <a:r>
              <a:rPr lang="en-US" sz="3600" b="1" u="sng" dirty="0">
                <a:solidFill>
                  <a:srgbClr val="FFFF00"/>
                </a:solidFill>
                <a:effectLst>
                  <a:glow rad="228600">
                    <a:schemeClr val="tx1">
                      <a:alpha val="75000"/>
                    </a:schemeClr>
                  </a:glow>
                </a:effectLst>
                <a:latin typeface="Arial"/>
                <a:cs typeface="Arial"/>
              </a:rPr>
              <a:t> |</a:t>
            </a:r>
            <a:r>
              <a:rPr lang="en-US" sz="3600" b="1" dirty="0">
                <a:solidFill>
                  <a:srgbClr val="FFFF00"/>
                </a:solidFill>
                <a:effectLst>
                  <a:glow rad="228600">
                    <a:schemeClr val="tx1">
                      <a:alpha val="75000"/>
                    </a:schemeClr>
                  </a:glow>
                </a:effectLst>
                <a:latin typeface="Arial"/>
                <a:cs typeface="Arial"/>
              </a:rPr>
              <a:t> </a:t>
            </a:r>
            <a:r>
              <a:rPr lang="ar-JO" b="1" dirty="0">
                <a:solidFill>
                  <a:srgbClr val="FFFF00"/>
                </a:solidFill>
                <a:effectLst>
                  <a:glow rad="228600">
                    <a:schemeClr val="tx1">
                      <a:alpha val="75000"/>
                    </a:schemeClr>
                  </a:glow>
                </a:effectLst>
                <a:latin typeface="Arial"/>
                <a:cs typeface="Arial"/>
              </a:rPr>
              <a:t>فجوة</a:t>
            </a:r>
            <a:r>
              <a:rPr lang="en-US" sz="3600" b="1" dirty="0">
                <a:solidFill>
                  <a:srgbClr val="FFFF00"/>
                </a:solidFill>
                <a:effectLst>
                  <a:glow rad="228600">
                    <a:schemeClr val="tx1">
                      <a:alpha val="75000"/>
                    </a:schemeClr>
                  </a:glow>
                </a:effectLst>
                <a:latin typeface="Arial"/>
                <a:cs typeface="Arial"/>
              </a:rPr>
              <a:t> </a:t>
            </a:r>
            <a:r>
              <a:rPr lang="en-US" sz="3600" b="1" u="sng" dirty="0">
                <a:solidFill>
                  <a:srgbClr val="FFFF00"/>
                </a:solidFill>
                <a:effectLst>
                  <a:glow rad="228600">
                    <a:schemeClr val="tx1">
                      <a:alpha val="75000"/>
                    </a:schemeClr>
                  </a:glow>
                </a:effectLst>
                <a:latin typeface="Arial"/>
                <a:cs typeface="Arial"/>
              </a:rPr>
              <a:t>| </a:t>
            </a:r>
            <a:r>
              <a:rPr lang="ar-JO" sz="3600" b="1" u="sng" dirty="0">
                <a:solidFill>
                  <a:srgbClr val="FFFF00"/>
                </a:solidFill>
                <a:effectLst>
                  <a:glow rad="228600">
                    <a:schemeClr val="tx1">
                      <a:alpha val="75000"/>
                    </a:schemeClr>
                  </a:glow>
                </a:effectLst>
                <a:latin typeface="Arial"/>
                <a:cs typeface="Arial"/>
              </a:rPr>
              <a:t>إعادة الخلق       </a:t>
            </a:r>
            <a:br>
              <a:rPr lang="en-US" sz="3600" b="1" u="sng" dirty="0">
                <a:solidFill>
                  <a:srgbClr val="FFFF00"/>
                </a:solidFill>
                <a:effectLst>
                  <a:glow rad="228600">
                    <a:schemeClr val="tx1">
                      <a:alpha val="75000"/>
                    </a:schemeClr>
                  </a:glow>
                </a:effectLst>
                <a:latin typeface="Arial"/>
                <a:cs typeface="Arial"/>
              </a:rPr>
            </a:br>
            <a:r>
              <a:rPr lang="ar-JO" sz="3600" b="1" dirty="0">
                <a:solidFill>
                  <a:srgbClr val="FFFF00"/>
                </a:solidFill>
                <a:effectLst>
                  <a:glow rad="228600">
                    <a:schemeClr val="tx1">
                      <a:alpha val="75000"/>
                    </a:schemeClr>
                  </a:glow>
                </a:effectLst>
                <a:latin typeface="Arial"/>
                <a:cs typeface="Arial"/>
              </a:rPr>
              <a:t>1: 1</a:t>
            </a:r>
            <a:r>
              <a:rPr lang="en-US" sz="3600" b="1" dirty="0">
                <a:solidFill>
                  <a:srgbClr val="FFFF00"/>
                </a:solidFill>
                <a:effectLst>
                  <a:glow rad="228600">
                    <a:schemeClr val="tx1">
                      <a:alpha val="75000"/>
                    </a:schemeClr>
                  </a:glow>
                </a:effectLst>
                <a:latin typeface="Arial"/>
                <a:cs typeface="Arial"/>
              </a:rPr>
              <a:t>	</a:t>
            </a:r>
            <a:r>
              <a:rPr lang="ar-JO" sz="3600" b="1" dirty="0">
                <a:solidFill>
                  <a:srgbClr val="FFFF00"/>
                </a:solidFill>
                <a:effectLst>
                  <a:glow rad="228600">
                    <a:schemeClr val="tx1">
                      <a:alpha val="75000"/>
                    </a:schemeClr>
                  </a:glow>
                </a:effectLst>
                <a:latin typeface="Arial"/>
                <a:cs typeface="Arial"/>
              </a:rPr>
              <a:t>1: 2-2: 3</a:t>
            </a:r>
            <a:endParaRPr lang="en-US" sz="3600" b="1" dirty="0">
              <a:solidFill>
                <a:srgbClr val="FFFF00"/>
              </a:solidFill>
              <a:effectLst>
                <a:glow rad="228600">
                  <a:schemeClr val="tx1">
                    <a:alpha val="75000"/>
                  </a:schemeClr>
                </a:glow>
              </a:effectLst>
              <a:latin typeface="Arial"/>
              <a:cs typeface="Arial"/>
            </a:endParaRPr>
          </a:p>
        </p:txBody>
      </p:sp>
      <p:sp>
        <p:nvSpPr>
          <p:cNvPr id="2369545" name="Text Box 9"/>
          <p:cNvSpPr txBox="1">
            <a:spLocks noChangeArrowheads="1"/>
          </p:cNvSpPr>
          <p:nvPr/>
        </p:nvSpPr>
        <p:spPr bwMode="auto">
          <a:xfrm>
            <a:off x="3168650" y="5213350"/>
            <a:ext cx="59753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eaLnBrk="1" hangingPunct="1">
              <a:spcBef>
                <a:spcPct val="50000"/>
              </a:spcBef>
              <a:defRPr/>
            </a:pPr>
            <a:r>
              <a:rPr lang="ar-JO" sz="3600" b="1" u="sng" dirty="0">
                <a:solidFill>
                  <a:srgbClr val="FFFF00"/>
                </a:solidFill>
                <a:effectLst>
                  <a:glow rad="228600">
                    <a:schemeClr val="tx1">
                      <a:alpha val="75000"/>
                    </a:schemeClr>
                  </a:glow>
                </a:effectLst>
                <a:latin typeface="Arial"/>
                <a:cs typeface="Arial"/>
              </a:rPr>
              <a:t>الخلق      </a:t>
            </a:r>
            <a:r>
              <a:rPr lang="en-US" sz="3600" b="1" u="sng" dirty="0">
                <a:solidFill>
                  <a:srgbClr val="FFFF00"/>
                </a:solidFill>
                <a:effectLst>
                  <a:glow rad="228600">
                    <a:schemeClr val="tx1">
                      <a:alpha val="75000"/>
                    </a:schemeClr>
                  </a:glow>
                </a:effectLst>
                <a:latin typeface="Arial"/>
                <a:cs typeface="Arial"/>
              </a:rPr>
              <a:t> |</a:t>
            </a:r>
            <a:r>
              <a:rPr lang="en-US" sz="3600" b="1" dirty="0">
                <a:solidFill>
                  <a:srgbClr val="FFFF00"/>
                </a:solidFill>
                <a:effectLst>
                  <a:glow rad="228600">
                    <a:schemeClr val="tx1">
                      <a:alpha val="75000"/>
                    </a:schemeClr>
                  </a:glow>
                </a:effectLst>
                <a:latin typeface="Arial"/>
                <a:cs typeface="Arial"/>
              </a:rPr>
              <a:t> </a:t>
            </a:r>
            <a:r>
              <a:rPr lang="ar-JO" b="1" dirty="0">
                <a:solidFill>
                  <a:srgbClr val="FFFF00"/>
                </a:solidFill>
                <a:effectLst>
                  <a:glow rad="228600">
                    <a:schemeClr val="tx1">
                      <a:alpha val="75000"/>
                    </a:schemeClr>
                  </a:glow>
                </a:effectLst>
                <a:latin typeface="Arial"/>
                <a:cs typeface="Arial"/>
              </a:rPr>
              <a:t>فجوة</a:t>
            </a:r>
            <a:r>
              <a:rPr lang="en-US" sz="3600" b="1" dirty="0">
                <a:solidFill>
                  <a:srgbClr val="FFFF00"/>
                </a:solidFill>
                <a:effectLst>
                  <a:glow rad="228600">
                    <a:schemeClr val="tx1">
                      <a:alpha val="75000"/>
                    </a:schemeClr>
                  </a:glow>
                </a:effectLst>
                <a:latin typeface="Arial"/>
                <a:cs typeface="Arial"/>
              </a:rPr>
              <a:t> </a:t>
            </a:r>
            <a:r>
              <a:rPr lang="en-US" sz="3600" b="1" u="sng" dirty="0">
                <a:solidFill>
                  <a:srgbClr val="FFFF00"/>
                </a:solidFill>
                <a:effectLst>
                  <a:glow rad="228600">
                    <a:schemeClr val="tx1">
                      <a:alpha val="75000"/>
                    </a:schemeClr>
                  </a:glow>
                </a:effectLst>
                <a:latin typeface="Arial"/>
                <a:cs typeface="Arial"/>
              </a:rPr>
              <a:t>| </a:t>
            </a:r>
            <a:r>
              <a:rPr lang="ar-JO" sz="3600" b="1" u="sng" dirty="0">
                <a:solidFill>
                  <a:srgbClr val="FFFF00"/>
                </a:solidFill>
                <a:effectLst>
                  <a:glow rad="228600">
                    <a:schemeClr val="tx1">
                      <a:alpha val="75000"/>
                    </a:schemeClr>
                  </a:glow>
                </a:effectLst>
                <a:latin typeface="Arial"/>
                <a:cs typeface="Arial"/>
              </a:rPr>
              <a:t>الخلق      </a:t>
            </a:r>
            <a:r>
              <a:rPr lang="en-US" sz="3600" b="1" u="sng" dirty="0">
                <a:solidFill>
                  <a:srgbClr val="FFFF00"/>
                </a:solidFill>
                <a:effectLst>
                  <a:glow rad="228600">
                    <a:schemeClr val="tx1">
                      <a:alpha val="75000"/>
                    </a:schemeClr>
                  </a:glow>
                </a:effectLst>
                <a:latin typeface="Arial"/>
                <a:cs typeface="Arial"/>
              </a:rPr>
              <a:t>  </a:t>
            </a:r>
            <a:r>
              <a:rPr lang="en-US" sz="3600" b="1" dirty="0">
                <a:solidFill>
                  <a:srgbClr val="FFFF00"/>
                </a:solidFill>
                <a:effectLst>
                  <a:glow rad="228600">
                    <a:schemeClr val="tx1">
                      <a:alpha val="75000"/>
                    </a:schemeClr>
                  </a:glow>
                </a:effectLst>
                <a:latin typeface="Arial"/>
                <a:cs typeface="Arial"/>
              </a:rPr>
              <a:t>	   </a:t>
            </a:r>
          </a:p>
        </p:txBody>
      </p:sp>
      <p:sp>
        <p:nvSpPr>
          <p:cNvPr id="2369546" name="Text Box 10"/>
          <p:cNvSpPr txBox="1">
            <a:spLocks noChangeArrowheads="1"/>
          </p:cNvSpPr>
          <p:nvPr/>
        </p:nvSpPr>
        <p:spPr bwMode="auto">
          <a:xfrm>
            <a:off x="3203574" y="2141538"/>
            <a:ext cx="5940425"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eaLnBrk="1" hangingPunct="1">
              <a:spcBef>
                <a:spcPct val="50000"/>
              </a:spcBef>
              <a:defRPr/>
            </a:pPr>
            <a:r>
              <a:rPr lang="ar-JO" sz="3600" b="1" dirty="0">
                <a:solidFill>
                  <a:srgbClr val="FFFF00"/>
                </a:solidFill>
                <a:effectLst>
                  <a:glow rad="228600">
                    <a:schemeClr val="tx1">
                      <a:alpha val="75000"/>
                    </a:schemeClr>
                  </a:glow>
                </a:effectLst>
                <a:latin typeface="Arial"/>
                <a:cs typeface="Arial"/>
              </a:rPr>
              <a:t>يوم = فترة غير محددة</a:t>
            </a:r>
            <a:endParaRPr lang="en-US" sz="3600" b="1" dirty="0">
              <a:solidFill>
                <a:srgbClr val="FFFF00"/>
              </a:solidFill>
              <a:effectLst>
                <a:glow rad="228600">
                  <a:schemeClr val="tx1">
                    <a:alpha val="75000"/>
                  </a:schemeClr>
                </a:glow>
              </a:effectLst>
              <a:latin typeface="Arial"/>
              <a:cs typeface="Arial"/>
            </a:endParaRPr>
          </a:p>
        </p:txBody>
      </p:sp>
      <p:sp>
        <p:nvSpPr>
          <p:cNvPr id="2369547" name="Text Box 11"/>
          <p:cNvSpPr txBox="1">
            <a:spLocks noChangeArrowheads="1"/>
          </p:cNvSpPr>
          <p:nvPr/>
        </p:nvSpPr>
        <p:spPr bwMode="auto">
          <a:xfrm>
            <a:off x="3203574" y="1241425"/>
            <a:ext cx="5940425" cy="147732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eaLnBrk="1" hangingPunct="1">
              <a:spcBef>
                <a:spcPct val="50000"/>
              </a:spcBef>
              <a:defRPr/>
            </a:pPr>
            <a:r>
              <a:rPr lang="en-US" sz="3600" b="1" dirty="0">
                <a:solidFill>
                  <a:srgbClr val="FFFF00"/>
                </a:solidFill>
                <a:effectLst>
                  <a:glow rad="228600">
                    <a:schemeClr val="tx1">
                      <a:alpha val="75000"/>
                    </a:schemeClr>
                  </a:glow>
                </a:effectLst>
                <a:latin typeface="Arial"/>
                <a:cs typeface="Arial"/>
              </a:rPr>
              <a:t>	</a:t>
            </a:r>
            <a:r>
              <a:rPr lang="ar-JO" sz="3600" b="1" dirty="0">
                <a:solidFill>
                  <a:srgbClr val="FFFF00"/>
                </a:solidFill>
                <a:effectLst>
                  <a:glow rad="228600">
                    <a:schemeClr val="tx1">
                      <a:alpha val="75000"/>
                    </a:schemeClr>
                  </a:glow>
                </a:effectLst>
                <a:latin typeface="Arial"/>
                <a:cs typeface="Arial"/>
              </a:rPr>
              <a:t>       يوم = 24 ساعة حرفية</a:t>
            </a:r>
            <a:endParaRPr lang="en-US" sz="3600" b="1" dirty="0">
              <a:solidFill>
                <a:srgbClr val="FFFF00"/>
              </a:solidFill>
              <a:effectLst>
                <a:glow rad="228600">
                  <a:schemeClr val="tx1">
                    <a:alpha val="75000"/>
                  </a:schemeClr>
                </a:glow>
              </a:effectLst>
              <a:latin typeface="Arial"/>
              <a:cs typeface="Arial"/>
            </a:endParaRPr>
          </a:p>
          <a:p>
            <a:pPr eaLnBrk="1" hangingPunct="1">
              <a:spcBef>
                <a:spcPct val="50000"/>
              </a:spcBef>
              <a:defRPr/>
            </a:pPr>
            <a:endParaRPr lang="en-US" sz="3600" b="1" dirty="0">
              <a:solidFill>
                <a:srgbClr val="FFFF00"/>
              </a:solidFill>
              <a:effectLst>
                <a:glow rad="228600">
                  <a:schemeClr val="tx1">
                    <a:alpha val="75000"/>
                  </a:schemeClr>
                </a:glow>
              </a:effectLst>
              <a:latin typeface="Arial"/>
              <a:cs typeface="Arial"/>
            </a:endParaRPr>
          </a:p>
        </p:txBody>
      </p:sp>
      <p:sp>
        <p:nvSpPr>
          <p:cNvPr id="2369548" name="Text Box 12"/>
          <p:cNvSpPr txBox="1">
            <a:spLocks noChangeArrowheads="1"/>
          </p:cNvSpPr>
          <p:nvPr/>
        </p:nvSpPr>
        <p:spPr bwMode="auto">
          <a:xfrm>
            <a:off x="3168650" y="3116263"/>
            <a:ext cx="59753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eaLnBrk="1" hangingPunct="1">
              <a:spcBef>
                <a:spcPct val="50000"/>
              </a:spcBef>
              <a:defRPr/>
            </a:pPr>
            <a:r>
              <a:rPr lang="ar-JO" sz="3600" b="1" dirty="0">
                <a:solidFill>
                  <a:srgbClr val="FFFF00"/>
                </a:solidFill>
                <a:effectLst>
                  <a:glow rad="228600">
                    <a:schemeClr val="tx1">
                      <a:alpha val="75000"/>
                    </a:schemeClr>
                  </a:glow>
                </a:effectLst>
                <a:latin typeface="Arial"/>
                <a:cs typeface="Arial"/>
              </a:rPr>
              <a:t>7 أيام = رمزي</a:t>
            </a:r>
            <a:endParaRPr lang="en-US" sz="3600" b="1" dirty="0">
              <a:solidFill>
                <a:srgbClr val="FFFF00"/>
              </a:solidFill>
              <a:effectLst>
                <a:glow rad="228600">
                  <a:schemeClr val="tx1">
                    <a:alpha val="75000"/>
                  </a:schemeClr>
                </a:glow>
              </a:effectLst>
              <a:latin typeface="Arial"/>
              <a:cs typeface="Arial"/>
            </a:endParaRPr>
          </a:p>
        </p:txBody>
      </p:sp>
      <p:sp>
        <p:nvSpPr>
          <p:cNvPr id="2369549" name="Text Box 13"/>
          <p:cNvSpPr txBox="1">
            <a:spLocks noChangeArrowheads="1"/>
          </p:cNvSpPr>
          <p:nvPr/>
        </p:nvSpPr>
        <p:spPr bwMode="auto">
          <a:xfrm>
            <a:off x="4692650" y="6248400"/>
            <a:ext cx="4267200" cy="579438"/>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eaLnBrk="1" hangingPunct="1">
              <a:spcBef>
                <a:spcPct val="50000"/>
              </a:spcBef>
              <a:defRPr/>
            </a:pPr>
            <a:r>
              <a:rPr lang="ar-JO" sz="3200" b="1" dirty="0">
                <a:solidFill>
                  <a:srgbClr val="FFFFFF"/>
                </a:solidFill>
                <a:effectLst>
                  <a:glow rad="228600">
                    <a:schemeClr val="tx1">
                      <a:alpha val="75000"/>
                    </a:schemeClr>
                  </a:glow>
                </a:effectLst>
                <a:latin typeface="Arial"/>
                <a:cs typeface="Arial"/>
              </a:rPr>
              <a:t>تكوين 1</a:t>
            </a:r>
            <a:endParaRPr lang="en-US" sz="3200" b="1" dirty="0">
              <a:solidFill>
                <a:srgbClr val="FFFFFF"/>
              </a:solidFill>
              <a:effectLst>
                <a:glow rad="228600">
                  <a:schemeClr val="tx1">
                    <a:alpha val="75000"/>
                  </a:schemeClr>
                </a:glow>
              </a:effectLst>
              <a:latin typeface="Arial"/>
              <a:cs typeface="Arial"/>
            </a:endParaRPr>
          </a:p>
        </p:txBody>
      </p:sp>
      <p:sp>
        <p:nvSpPr>
          <p:cNvPr id="2369550" name="Rectangle 14"/>
          <p:cNvSpPr>
            <a:spLocks noGrp="1" noChangeArrowheads="1"/>
          </p:cNvSpPr>
          <p:nvPr>
            <p:ph type="title" idx="4294967295"/>
          </p:nvPr>
        </p:nvSpPr>
        <p:spPr>
          <a:xfrm>
            <a:off x="1187450" y="76200"/>
            <a:ext cx="6553200" cy="914400"/>
          </a:xfrm>
        </p:spPr>
        <p:txBody>
          <a:bodyPr/>
          <a:lstStyle/>
          <a:p>
            <a:pPr eaLnBrk="1" hangingPunct="1">
              <a:defRPr/>
            </a:pPr>
            <a:r>
              <a:rPr lang="ar-JO" sz="5400" b="1" dirty="0">
                <a:solidFill>
                  <a:schemeClr val="bg1"/>
                </a:solidFill>
                <a:effectLst>
                  <a:glow rad="228600">
                    <a:schemeClr val="tx1">
                      <a:alpha val="75000"/>
                    </a:schemeClr>
                  </a:glow>
                </a:effectLst>
                <a:latin typeface="Arial"/>
                <a:cs typeface="Arial"/>
              </a:rPr>
              <a:t>نظريات الخلق</a:t>
            </a:r>
            <a:endParaRPr lang="en-US" dirty="0">
              <a:effectLst>
                <a:glow rad="228600">
                  <a:schemeClr val="tx1">
                    <a:alpha val="75000"/>
                  </a:schemeClr>
                </a:glow>
              </a:effectLst>
              <a:latin typeface="Arial"/>
              <a:cs typeface="Arial"/>
            </a:endParaRPr>
          </a:p>
        </p:txBody>
      </p:sp>
      <p:sp>
        <p:nvSpPr>
          <p:cNvPr id="262158" name="Text Box 15"/>
          <p:cNvSpPr txBox="1">
            <a:spLocks noChangeArrowheads="1"/>
          </p:cNvSpPr>
          <p:nvPr/>
        </p:nvSpPr>
        <p:spPr bwMode="auto">
          <a:xfrm>
            <a:off x="3244850" y="5759450"/>
            <a:ext cx="4685898" cy="6463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dirty="0">
                <a:solidFill>
                  <a:srgbClr val="FFFF00"/>
                </a:solidFill>
                <a:effectLst>
                  <a:glow rad="228600">
                    <a:schemeClr val="tx1">
                      <a:alpha val="75000"/>
                    </a:schemeClr>
                  </a:glow>
                </a:effectLst>
                <a:cs typeface="Arial" charset="0"/>
              </a:rPr>
              <a:t>	</a:t>
            </a:r>
            <a:r>
              <a:rPr lang="ar-JO" sz="3600" b="1" dirty="0">
                <a:solidFill>
                  <a:srgbClr val="FFFF00"/>
                </a:solidFill>
                <a:effectLst>
                  <a:glow rad="228600">
                    <a:schemeClr val="tx1">
                      <a:alpha val="75000"/>
                    </a:schemeClr>
                  </a:glow>
                </a:effectLst>
                <a:cs typeface="Arial" charset="0"/>
              </a:rPr>
              <a:t>1: 1-2: 3</a:t>
            </a:r>
            <a:r>
              <a:rPr lang="en-US" sz="3600" b="1" dirty="0">
                <a:solidFill>
                  <a:srgbClr val="FFFF00"/>
                </a:solidFill>
                <a:effectLst>
                  <a:glow rad="228600">
                    <a:schemeClr val="tx1">
                      <a:alpha val="75000"/>
                    </a:schemeClr>
                  </a:glow>
                </a:effectLst>
                <a:cs typeface="Arial" charset="0"/>
              </a:rPr>
              <a:t>	  </a:t>
            </a:r>
            <a:r>
              <a:rPr lang="ar-JO" sz="3600" b="1" dirty="0">
                <a:solidFill>
                  <a:srgbClr val="FFFF00"/>
                </a:solidFill>
                <a:effectLst>
                  <a:glow rad="228600">
                    <a:schemeClr val="tx1">
                      <a:alpha val="75000"/>
                    </a:schemeClr>
                  </a:glow>
                </a:effectLst>
                <a:cs typeface="Arial" charset="0"/>
              </a:rPr>
              <a:t>2: 4-25</a:t>
            </a:r>
            <a:endParaRPr lang="en-US" sz="3600" b="1" dirty="0">
              <a:solidFill>
                <a:srgbClr val="FFFF00"/>
              </a:solidFill>
              <a:effectLst>
                <a:glow rad="228600">
                  <a:schemeClr val="tx1">
                    <a:alpha val="75000"/>
                  </a:schemeClr>
                </a:glow>
              </a:effectLst>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9540"/>
                                        </p:tgtEl>
                                        <p:attrNameLst>
                                          <p:attrName>style.visibility</p:attrName>
                                        </p:attrNameLst>
                                      </p:cBhvr>
                                      <p:to>
                                        <p:strVal val="visible"/>
                                      </p:to>
                                    </p:set>
                                    <p:animEffect transition="in" filter="dissolve">
                                      <p:cBhvr>
                                        <p:cTn id="7" dur="500"/>
                                        <p:tgtEl>
                                          <p:spTgt spid="23695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69545"/>
                                        </p:tgtEl>
                                        <p:attrNameLst>
                                          <p:attrName>style.visibility</p:attrName>
                                        </p:attrNameLst>
                                      </p:cBhvr>
                                      <p:to>
                                        <p:strVal val="visible"/>
                                      </p:to>
                                    </p:set>
                                    <p:animEffect transition="in" filter="dissolve">
                                      <p:cBhvr>
                                        <p:cTn id="12" dur="500"/>
                                        <p:tgtEl>
                                          <p:spTgt spid="23695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69539"/>
                                        </p:tgtEl>
                                        <p:attrNameLst>
                                          <p:attrName>style.visibility</p:attrName>
                                        </p:attrNameLst>
                                      </p:cBhvr>
                                      <p:to>
                                        <p:strVal val="visible"/>
                                      </p:to>
                                    </p:set>
                                    <p:animEffect transition="in" filter="dissolve">
                                      <p:cBhvr>
                                        <p:cTn id="17" dur="500"/>
                                        <p:tgtEl>
                                          <p:spTgt spid="23695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369544"/>
                                        </p:tgtEl>
                                        <p:attrNameLst>
                                          <p:attrName>style.visibility</p:attrName>
                                        </p:attrNameLst>
                                      </p:cBhvr>
                                      <p:to>
                                        <p:strVal val="visible"/>
                                      </p:to>
                                    </p:set>
                                    <p:animEffect transition="in" filter="dissolve">
                                      <p:cBhvr>
                                        <p:cTn id="22" dur="500"/>
                                        <p:tgtEl>
                                          <p:spTgt spid="23695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369542"/>
                                        </p:tgtEl>
                                        <p:attrNameLst>
                                          <p:attrName>style.visibility</p:attrName>
                                        </p:attrNameLst>
                                      </p:cBhvr>
                                      <p:to>
                                        <p:strVal val="visible"/>
                                      </p:to>
                                    </p:set>
                                    <p:animEffect transition="in" filter="dissolve">
                                      <p:cBhvr>
                                        <p:cTn id="27" dur="500"/>
                                        <p:tgtEl>
                                          <p:spTgt spid="23695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369548"/>
                                        </p:tgtEl>
                                        <p:attrNameLst>
                                          <p:attrName>style.visibility</p:attrName>
                                        </p:attrNameLst>
                                      </p:cBhvr>
                                      <p:to>
                                        <p:strVal val="visible"/>
                                      </p:to>
                                    </p:set>
                                    <p:animEffect transition="in" filter="dissolve">
                                      <p:cBhvr>
                                        <p:cTn id="32" dur="500"/>
                                        <p:tgtEl>
                                          <p:spTgt spid="236954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369541"/>
                                        </p:tgtEl>
                                        <p:attrNameLst>
                                          <p:attrName>style.visibility</p:attrName>
                                        </p:attrNameLst>
                                      </p:cBhvr>
                                      <p:to>
                                        <p:strVal val="visible"/>
                                      </p:to>
                                    </p:set>
                                    <p:animEffect transition="in" filter="dissolve">
                                      <p:cBhvr>
                                        <p:cTn id="37" dur="500"/>
                                        <p:tgtEl>
                                          <p:spTgt spid="23695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369546"/>
                                        </p:tgtEl>
                                        <p:attrNameLst>
                                          <p:attrName>style.visibility</p:attrName>
                                        </p:attrNameLst>
                                      </p:cBhvr>
                                      <p:to>
                                        <p:strVal val="visible"/>
                                      </p:to>
                                    </p:set>
                                    <p:animEffect transition="in" filter="dissolve">
                                      <p:cBhvr>
                                        <p:cTn id="42" dur="500"/>
                                        <p:tgtEl>
                                          <p:spTgt spid="236954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2369543"/>
                                        </p:tgtEl>
                                        <p:attrNameLst>
                                          <p:attrName>style.visibility</p:attrName>
                                        </p:attrNameLst>
                                      </p:cBhvr>
                                      <p:to>
                                        <p:strVal val="visible"/>
                                      </p:to>
                                    </p:set>
                                    <p:animEffect transition="in" filter="dissolve">
                                      <p:cBhvr>
                                        <p:cTn id="47" dur="500"/>
                                        <p:tgtEl>
                                          <p:spTgt spid="236954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2369547"/>
                                        </p:tgtEl>
                                        <p:attrNameLst>
                                          <p:attrName>style.visibility</p:attrName>
                                        </p:attrNameLst>
                                      </p:cBhvr>
                                      <p:to>
                                        <p:strVal val="visible"/>
                                      </p:to>
                                    </p:set>
                                    <p:animEffect transition="in" filter="dissolve">
                                      <p:cBhvr>
                                        <p:cTn id="52" dur="500"/>
                                        <p:tgtEl>
                                          <p:spTgt spid="2369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sp>
        <p:nvSpPr>
          <p:cNvPr id="237158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FFFFFF"/>
              </a:solidFill>
              <a:cs typeface="+mn-cs"/>
            </a:endParaRPr>
          </a:p>
        </p:txBody>
      </p:sp>
      <p:sp>
        <p:nvSpPr>
          <p:cNvPr id="2371587" name="Rectangle 3"/>
          <p:cNvSpPr>
            <a:spLocks noGrp="1" noChangeArrowheads="1"/>
          </p:cNvSpPr>
          <p:nvPr>
            <p:ph type="title"/>
          </p:nvPr>
        </p:nvSpPr>
        <p:spPr>
          <a:xfrm>
            <a:off x="0" y="5943600"/>
            <a:ext cx="3857620" cy="653752"/>
          </a:xfrm>
        </p:spPr>
        <p:txBody>
          <a:bodyPr/>
          <a:lstStyle/>
          <a:p>
            <a:pPr eaLnBrk="1" hangingPunct="1">
              <a:defRPr/>
            </a:pPr>
            <a:r>
              <a:rPr lang="ar-JO" sz="3600" b="1" dirty="0">
                <a:solidFill>
                  <a:srgbClr val="FFFFFF"/>
                </a:solidFill>
                <a:cs typeface="+mj-cs"/>
              </a:rPr>
              <a:t>خلق أم</a:t>
            </a:r>
            <a:endParaRPr lang="en-US" sz="3600" b="1" dirty="0">
              <a:solidFill>
                <a:srgbClr val="FFFFFF"/>
              </a:solidFill>
              <a:cs typeface="+mj-cs"/>
            </a:endParaRPr>
          </a:p>
        </p:txBody>
      </p:sp>
      <p:pic>
        <p:nvPicPr>
          <p:cNvPr id="237158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9063" y="76200"/>
            <a:ext cx="5214937" cy="5867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371589" name="Rectangle 5"/>
          <p:cNvSpPr>
            <a:spLocks noChangeArrowheads="1"/>
          </p:cNvSpPr>
          <p:nvPr/>
        </p:nvSpPr>
        <p:spPr bwMode="auto">
          <a:xfrm>
            <a:off x="2699320" y="0"/>
            <a:ext cx="6553200" cy="6858000"/>
          </a:xfrm>
          <a:prstGeom prst="rect">
            <a:avLst/>
          </a:prstGeom>
          <a:solidFill>
            <a:schemeClr val="tx1"/>
          </a:solidFill>
          <a:ln w="9525">
            <a:solidFill>
              <a:schemeClr val="tx1"/>
            </a:solidFill>
            <a:miter lim="800000"/>
            <a:headEnd/>
            <a:tailEnd/>
          </a:ln>
        </p:spPr>
        <p:txBody>
          <a:bodyPr wrap="none" anchor="ctr"/>
          <a:lstStyle/>
          <a:p>
            <a:pPr algn="ctr">
              <a:spcBef>
                <a:spcPct val="50000"/>
              </a:spcBef>
              <a:defRPr/>
            </a:pPr>
            <a:endParaRPr lang="en-US" sz="2800" b="1">
              <a:solidFill>
                <a:srgbClr val="FFFFFF"/>
              </a:solidFill>
              <a:cs typeface="+mn-cs"/>
            </a:endParaRPr>
          </a:p>
        </p:txBody>
      </p:sp>
      <p:pic>
        <p:nvPicPr>
          <p:cNvPr id="2371590"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750575">
            <a:off x="4038600" y="1666875"/>
            <a:ext cx="5638800" cy="3074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grpId="0" nodeType="clickEffect">
                                  <p:stCondLst>
                                    <p:cond delay="0"/>
                                  </p:stCondLst>
                                  <p:childTnLst>
                                    <p:animEffect transition="out" filter="wipe(right)">
                                      <p:cBhvr>
                                        <p:cTn id="6" dur="500"/>
                                        <p:tgtEl>
                                          <p:spTgt spid="2371589"/>
                                        </p:tgtEl>
                                      </p:cBhvr>
                                    </p:animEffect>
                                    <p:set>
                                      <p:cBhvr>
                                        <p:cTn id="7" dur="1" fill="hold">
                                          <p:stCondLst>
                                            <p:cond delay="499"/>
                                          </p:stCondLst>
                                        </p:cTn>
                                        <p:tgtEl>
                                          <p:spTgt spid="237158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2371590"/>
                                        </p:tgtEl>
                                        <p:attrNameLst>
                                          <p:attrName>style.visibility</p:attrName>
                                        </p:attrNameLst>
                                      </p:cBhvr>
                                      <p:to>
                                        <p:strVal val="visible"/>
                                      </p:to>
                                    </p:set>
                                    <p:anim calcmode="lin" valueType="num">
                                      <p:cBhvr>
                                        <p:cTn id="12" dur="1000" fill="hold"/>
                                        <p:tgtEl>
                                          <p:spTgt spid="2371590"/>
                                        </p:tgtEl>
                                        <p:attrNameLst>
                                          <p:attrName>ppt_w</p:attrName>
                                        </p:attrNameLst>
                                      </p:cBhvr>
                                      <p:tavLst>
                                        <p:tav tm="0">
                                          <p:val>
                                            <p:fltVal val="0"/>
                                          </p:val>
                                        </p:tav>
                                        <p:tav tm="100000">
                                          <p:val>
                                            <p:strVal val="#ppt_w"/>
                                          </p:val>
                                        </p:tav>
                                      </p:tavLst>
                                    </p:anim>
                                    <p:anim calcmode="lin" valueType="num">
                                      <p:cBhvr>
                                        <p:cTn id="13" dur="1000" fill="hold"/>
                                        <p:tgtEl>
                                          <p:spTgt spid="2371590"/>
                                        </p:tgtEl>
                                        <p:attrNameLst>
                                          <p:attrName>ppt_h</p:attrName>
                                        </p:attrNameLst>
                                      </p:cBhvr>
                                      <p:tavLst>
                                        <p:tav tm="0">
                                          <p:val>
                                            <p:fltVal val="0"/>
                                          </p:val>
                                        </p:tav>
                                        <p:tav tm="100000">
                                          <p:val>
                                            <p:strVal val="#ppt_h"/>
                                          </p:val>
                                        </p:tav>
                                      </p:tavLst>
                                    </p:anim>
                                    <p:anim calcmode="lin" valueType="num">
                                      <p:cBhvr>
                                        <p:cTn id="14" dur="1000" fill="hold"/>
                                        <p:tgtEl>
                                          <p:spTgt spid="2371590"/>
                                        </p:tgtEl>
                                        <p:attrNameLst>
                                          <p:attrName>style.rotation</p:attrName>
                                        </p:attrNameLst>
                                      </p:cBhvr>
                                      <p:tavLst>
                                        <p:tav tm="0">
                                          <p:val>
                                            <p:fltVal val="90"/>
                                          </p:val>
                                        </p:tav>
                                        <p:tav tm="100000">
                                          <p:val>
                                            <p:fltVal val="0"/>
                                          </p:val>
                                        </p:tav>
                                      </p:tavLst>
                                    </p:anim>
                                    <p:animEffect transition="in" filter="fade">
                                      <p:cBhvr>
                                        <p:cTn id="15" dur="1000"/>
                                        <p:tgtEl>
                                          <p:spTgt spid="2371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158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ChangeArrowheads="1"/>
          </p:cNvSpPr>
          <p:nvPr>
            <p:ph type="title"/>
          </p:nvPr>
        </p:nvSpPr>
        <p:spPr>
          <a:xfrm>
            <a:off x="5486400" y="304800"/>
            <a:ext cx="3657600" cy="2590800"/>
          </a:xfrm>
        </p:spPr>
        <p:txBody>
          <a:bodyPr/>
          <a:lstStyle/>
          <a:p>
            <a:pPr eaLnBrk="1" hangingPunct="1"/>
            <a:r>
              <a:rPr lang="ar-JO" sz="3600" b="1" dirty="0">
                <a:solidFill>
                  <a:srgbClr val="FFFFFF"/>
                </a:solidFill>
                <a:latin typeface="Arial" charset="0"/>
              </a:rPr>
              <a:t>هل وجدت </a:t>
            </a:r>
            <a:br>
              <a:rPr lang="ar-JO" sz="3600" b="1" dirty="0">
                <a:solidFill>
                  <a:srgbClr val="FFFFFF"/>
                </a:solidFill>
                <a:latin typeface="Arial" charset="0"/>
              </a:rPr>
            </a:br>
            <a:r>
              <a:rPr lang="ar-JO" sz="3600" b="1" dirty="0">
                <a:solidFill>
                  <a:srgbClr val="FFFFFF"/>
                </a:solidFill>
                <a:latin typeface="Arial" charset="0"/>
              </a:rPr>
              <a:t>الديناصورات </a:t>
            </a:r>
            <a:br>
              <a:rPr lang="ar-JO" sz="3600" b="1" dirty="0">
                <a:solidFill>
                  <a:srgbClr val="FFFFFF"/>
                </a:solidFill>
                <a:latin typeface="Arial" charset="0"/>
              </a:rPr>
            </a:br>
            <a:r>
              <a:rPr lang="ar-JO" sz="3600" b="1" dirty="0">
                <a:solidFill>
                  <a:srgbClr val="FFFFFF"/>
                </a:solidFill>
                <a:latin typeface="Arial" charset="0"/>
              </a:rPr>
              <a:t>قبل البشر ؟</a:t>
            </a:r>
            <a:endParaRPr lang="en-US" sz="3600" b="1" dirty="0">
              <a:solidFill>
                <a:srgbClr val="FFFFFF"/>
              </a:solidFill>
              <a:latin typeface="Arial" charset="0"/>
            </a:endParaRPr>
          </a:p>
        </p:txBody>
      </p:sp>
      <p:sp>
        <p:nvSpPr>
          <p:cNvPr id="319491" name="Rectangle 5"/>
          <p:cNvSpPr>
            <a:spLocks noChangeArrowheads="1"/>
          </p:cNvSpPr>
          <p:nvPr/>
        </p:nvSpPr>
        <p:spPr bwMode="auto">
          <a:xfrm>
            <a:off x="5791200" y="3124200"/>
            <a:ext cx="33528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FF"/>
                </a:solidFill>
                <a:cs typeface="Arial" charset="0"/>
              </a:rPr>
              <a:t>نعم خلق الله الديناصورات في بداية اليوم السادس من أيام الخلق</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2" name="Group 1"/>
          <p:cNvGrpSpPr/>
          <p:nvPr/>
        </p:nvGrpSpPr>
        <p:grpSpPr>
          <a:xfrm>
            <a:off x="307871" y="-76200"/>
            <a:ext cx="5235679" cy="6781800"/>
            <a:chOff x="307871" y="-76200"/>
            <a:chExt cx="5235679" cy="6781800"/>
          </a:xfrm>
        </p:grpSpPr>
        <p:pic>
          <p:nvPicPr>
            <p:cNvPr id="3194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648940">
              <a:off x="457200" y="-76200"/>
              <a:ext cx="508635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648940">
              <a:off x="307871" y="-21539"/>
              <a:ext cx="4638860" cy="18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 name="Rectangle 2"/>
          <p:cNvSpPr txBox="1">
            <a:spLocks noChangeArrowheads="1"/>
          </p:cNvSpPr>
          <p:nvPr/>
        </p:nvSpPr>
        <p:spPr bwMode="auto">
          <a:xfrm rot="20975383">
            <a:off x="671514" y="-366323"/>
            <a:ext cx="36576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5400" b="1" i="0" u="sng" strike="noStrike" kern="1200" cap="none" spc="0" normalizeH="0" baseline="0" noProof="0" dirty="0">
                <a:ln>
                  <a:noFill/>
                </a:ln>
                <a:solidFill>
                  <a:srgbClr val="FFFFFF"/>
                </a:solidFill>
                <a:effectLst/>
                <a:uLnTx/>
                <a:uFillTx/>
                <a:latin typeface="Arial" charset="0"/>
                <a:ea typeface="ＭＳ Ｐゴシック" charset="0"/>
                <a:cs typeface="Arial"/>
              </a:rPr>
              <a:t>ديناصورات من خلال تصميم</a:t>
            </a:r>
            <a:endParaRPr kumimoji="0" lang="en-US" sz="5400" b="1" i="0" u="sng"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4100586165"/>
      </p:ext>
    </p:extLst>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3400" y="1981200"/>
            <a:ext cx="6294438" cy="4191000"/>
            <a:chOff x="-533400" y="1981200"/>
            <a:chExt cx="6294438" cy="4191000"/>
          </a:xfrm>
        </p:grpSpPr>
        <p:pic>
          <p:nvPicPr>
            <p:cNvPr id="778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05510">
              <a:off x="-533400" y="1981200"/>
              <a:ext cx="6294438"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rot="517598">
              <a:off x="190500" y="2027238"/>
              <a:ext cx="5400675" cy="639762"/>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2D2DB9">
                      <a:lumMod val="75000"/>
                    </a:srgbClr>
                  </a:solidFill>
                  <a:effectLst/>
                  <a:uLnTx/>
                  <a:uFillTx/>
                  <a:latin typeface="Arial" charset="0"/>
                  <a:ea typeface="ＭＳ Ｐゴシック" charset="0"/>
                  <a:cs typeface="Arial"/>
                </a:rPr>
                <a:t>حكايات تطورية</a:t>
              </a:r>
              <a:endParaRPr kumimoji="0" lang="en-US" sz="3200" b="1" i="0" u="none" strike="noStrike" kern="1200" cap="none" spc="0" normalizeH="0" baseline="0" noProof="0" dirty="0">
                <a:ln>
                  <a:noFill/>
                </a:ln>
                <a:solidFill>
                  <a:srgbClr val="2D2DB9">
                    <a:lumMod val="75000"/>
                  </a:srgbClr>
                </a:solidFill>
                <a:effectLst/>
                <a:uLnTx/>
                <a:uFillTx/>
                <a:latin typeface="Arial" charset="0"/>
                <a:ea typeface="ＭＳ Ｐゴシック" charset="0"/>
                <a:cs typeface="Arial"/>
              </a:endParaRPr>
            </a:p>
          </p:txBody>
        </p:sp>
      </p:grpSp>
      <p:sp>
        <p:nvSpPr>
          <p:cNvPr id="317441" name="Rectangle 2"/>
          <p:cNvSpPr>
            <a:spLocks noGrp="1" noChangeArrowheads="1"/>
          </p:cNvSpPr>
          <p:nvPr>
            <p:ph type="title"/>
          </p:nvPr>
        </p:nvSpPr>
        <p:spPr>
          <a:xfrm>
            <a:off x="381000" y="76200"/>
            <a:ext cx="8153400" cy="1828800"/>
          </a:xfrm>
        </p:spPr>
        <p:txBody>
          <a:bodyPr/>
          <a:lstStyle/>
          <a:p>
            <a:pPr eaLnBrk="1" hangingPunct="1"/>
            <a:r>
              <a:rPr lang="ar-JO" sz="4000" dirty="0">
                <a:solidFill>
                  <a:schemeClr val="bg1"/>
                </a:solidFill>
              </a:rPr>
              <a:t>التطور يعتمد على نظرية الأشكال الإنتقالية التي كان من الممكن أن تكون فريسة سهلة!</a:t>
            </a:r>
            <a:endParaRPr lang="en-US" sz="4000" dirty="0">
              <a:solidFill>
                <a:schemeClr val="bg1"/>
              </a:solidFill>
              <a:latin typeface="Arial" charset="0"/>
            </a:endParaRPr>
          </a:p>
        </p:txBody>
      </p:sp>
      <p:pic>
        <p:nvPicPr>
          <p:cNvPr id="778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16694">
            <a:off x="3862388" y="3657600"/>
            <a:ext cx="5738812"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4214810" y="1946296"/>
            <a:ext cx="4762974" cy="2562824"/>
          </a:xfrm>
          <a:prstGeom prst="rect">
            <a:avLst/>
          </a:prstGeom>
        </p:spPr>
      </p:pic>
    </p:spTree>
    <p:extLst>
      <p:ext uri="{BB962C8B-B14F-4D97-AF65-F5344CB8AC3E}">
        <p14:creationId xmlns:p14="http://schemas.microsoft.com/office/powerpoint/2010/main" val="373350066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7828"/>
                                        </p:tgtEl>
                                        <p:attrNameLst>
                                          <p:attrName>style.visibility</p:attrName>
                                        </p:attrNameLst>
                                      </p:cBhvr>
                                      <p:to>
                                        <p:strVal val="visible"/>
                                      </p:to>
                                    </p:set>
                                    <p:animEffect transition="in" filter="fade">
                                      <p:cBhvr>
                                        <p:cTn id="13" dur="500"/>
                                        <p:tgtEl>
                                          <p:spTgt spid="778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sp>
        <p:nvSpPr>
          <p:cNvPr id="2377730"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FFFFFF"/>
              </a:solidFill>
              <a:cs typeface="+mn-cs"/>
            </a:endParaRPr>
          </a:p>
        </p:txBody>
      </p:sp>
      <p:sp>
        <p:nvSpPr>
          <p:cNvPr id="2377731" name="Rectangle 3"/>
          <p:cNvSpPr>
            <a:spLocks noGrp="1" noChangeArrowheads="1"/>
          </p:cNvSpPr>
          <p:nvPr>
            <p:ph type="title"/>
          </p:nvPr>
        </p:nvSpPr>
        <p:spPr>
          <a:xfrm>
            <a:off x="2667000" y="1295400"/>
            <a:ext cx="3352800" cy="3733800"/>
          </a:xfrm>
        </p:spPr>
        <p:txBody>
          <a:bodyPr/>
          <a:lstStyle/>
          <a:p>
            <a:pPr eaLnBrk="1" hangingPunct="1">
              <a:defRPr/>
            </a:pPr>
            <a:r>
              <a:rPr lang="en-US">
                <a:solidFill>
                  <a:srgbClr val="FFFFFF"/>
                </a:solidFill>
                <a:cs typeface="+mj-cs"/>
              </a:rPr>
              <a:t>Expelled Movie Clip</a:t>
            </a:r>
          </a:p>
        </p:txBody>
      </p:sp>
      <p:pic>
        <p:nvPicPr>
          <p:cNvPr id="270340" name="Picture 4" descr="expelled-flyer-horiz"/>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sp>
        <p:nvSpPr>
          <p:cNvPr id="2379778" name="Rectangle 2"/>
          <p:cNvSpPr>
            <a:spLocks noGrp="1" noChangeArrowheads="1"/>
          </p:cNvSpPr>
          <p:nvPr>
            <p:ph type="title"/>
          </p:nvPr>
        </p:nvSpPr>
        <p:spPr/>
        <p:txBody>
          <a:bodyPr/>
          <a:lstStyle/>
          <a:p>
            <a:pPr eaLnBrk="1" hangingPunct="1">
              <a:defRPr/>
            </a:pPr>
            <a:r>
              <a:rPr lang="en-US">
                <a:cs typeface="+mj-cs"/>
              </a:rPr>
              <a:t>Black</a:t>
            </a:r>
          </a:p>
        </p:txBody>
      </p:sp>
      <p:sp>
        <p:nvSpPr>
          <p:cNvPr id="2379779" name="Rectangle 3"/>
          <p:cNvSpPr>
            <a:spLocks noGrp="1" noChangeArrowheads="1"/>
          </p:cNvSpPr>
          <p:nvPr>
            <p:ph type="body" idx="1"/>
          </p:nvPr>
        </p:nvSpPr>
        <p:spPr/>
        <p:txBody>
          <a:bodyPr/>
          <a:lstStyle/>
          <a:p>
            <a:pPr eaLnBrk="1" hangingPunct="1">
              <a:defRPr/>
            </a:pPr>
            <a:endParaRPr lang="en-US">
              <a:cs typeface="+mn-cs"/>
            </a:endParaRPr>
          </a:p>
        </p:txBody>
      </p:sp>
      <p:sp>
        <p:nvSpPr>
          <p:cNvPr id="2379780"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spcBef>
                <a:spcPct val="50000"/>
              </a:spcBef>
              <a:defRPr/>
            </a:pPr>
            <a:endParaRPr lang="en-US" sz="2800" b="1">
              <a:solidFill>
                <a:srgbClr val="FFFFFF"/>
              </a:solidFill>
              <a:cs typeface="+mn-cs"/>
            </a:endParaRPr>
          </a:p>
        </p:txBody>
      </p:sp>
    </p:spTree>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274434" name="Picture 2" descr="pps cebarre 9"/>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765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1827" name="Rectangle 3"/>
          <p:cNvSpPr>
            <a:spLocks noGrp="1" noChangeArrowheads="1"/>
          </p:cNvSpPr>
          <p:nvPr>
            <p:ph type="title"/>
          </p:nvPr>
        </p:nvSpPr>
        <p:spPr>
          <a:xfrm>
            <a:off x="457200" y="274638"/>
            <a:ext cx="8305800" cy="2316162"/>
          </a:xfrm>
          <a:effectLst>
            <a:outerShdw blurRad="63500" dist="35921" dir="2700000" algn="ctr" rotWithShape="0">
              <a:schemeClr val="tx2">
                <a:alpha val="74998"/>
              </a:schemeClr>
            </a:outerShdw>
          </a:effectLst>
        </p:spPr>
        <p:txBody>
          <a:bodyPr/>
          <a:lstStyle/>
          <a:p>
            <a:pPr marL="806450" indent="-806450" algn="r" eaLnBrk="1" hangingPunct="1">
              <a:defRPr/>
            </a:pPr>
            <a:r>
              <a:rPr lang="ar-JO" b="1" dirty="0">
                <a:solidFill>
                  <a:schemeClr val="bg1"/>
                </a:solidFill>
                <a:cs typeface="+mj-cs"/>
              </a:rPr>
              <a:t>3. علينا أن </a:t>
            </a:r>
            <a:r>
              <a:rPr lang="ar-JO" b="1" dirty="0">
                <a:solidFill>
                  <a:srgbClr val="FFFF00"/>
                </a:solidFill>
                <a:cs typeface="+mj-cs"/>
              </a:rPr>
              <a:t>نقاوم </a:t>
            </a:r>
            <a:r>
              <a:rPr lang="ar-JO" b="1" dirty="0">
                <a:solidFill>
                  <a:schemeClr val="bg1"/>
                </a:solidFill>
                <a:cs typeface="+mj-cs"/>
              </a:rPr>
              <a:t>الهجومات على الله كخالق و ملك</a:t>
            </a:r>
            <a:endParaRPr lang="en-US" dirty="0">
              <a:cs typeface="+mj-cs"/>
            </a:endParaRP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1337286"/>
            <a:ext cx="9144001" cy="8195286"/>
          </a:xfrm>
          <a:prstGeom prst="rect">
            <a:avLst/>
          </a:prstGeom>
        </p:spPr>
      </p:pic>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Oval Callout 8"/>
          <p:cNvSpPr/>
          <p:nvPr/>
        </p:nvSpPr>
        <p:spPr bwMode="auto">
          <a:xfrm>
            <a:off x="152400" y="343803"/>
            <a:ext cx="7518400" cy="308519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9265" name="Rectangle 2"/>
          <p:cNvSpPr>
            <a:spLocks noGrp="1" noChangeArrowheads="1"/>
          </p:cNvSpPr>
          <p:nvPr>
            <p:ph type="title"/>
          </p:nvPr>
        </p:nvSpPr>
        <p:spPr>
          <a:xfrm>
            <a:off x="422072" y="711200"/>
            <a:ext cx="6829628" cy="2491362"/>
          </a:xfrm>
        </p:spPr>
        <p:txBody>
          <a:bodyPr/>
          <a:lstStyle/>
          <a:p>
            <a:pPr eaLnBrk="1" hangingPunct="1"/>
            <a:r>
              <a:rPr lang="ar-JO" altLang="zh-CN" sz="3600" b="1" dirty="0">
                <a:solidFill>
                  <a:schemeClr val="bg1"/>
                </a:solidFill>
                <a:effectLst>
                  <a:glow rad="165100">
                    <a:schemeClr val="tx1"/>
                  </a:glow>
                </a:effectLst>
                <a:latin typeface="Arial" charset="0"/>
                <a:ea typeface="ＭＳ Ｐゴシック" charset="0"/>
              </a:rPr>
              <a:t>الله : لقد خلقت فترة من 24 ساعة تتراوح بين النور و الظلمة على الأرض ...</a:t>
            </a:r>
            <a:endParaRPr lang="en-US" altLang="zh-CN" sz="36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4296034" y="3283694"/>
            <a:ext cx="4412731" cy="3217675"/>
          </a:xfrm>
          <a:prstGeom prst="wedgeEllipseCallout">
            <a:avLst>
              <a:gd name="adj1" fmla="val -62664"/>
              <a:gd name="adj2" fmla="val 85712"/>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60166" name="Rectangle 6"/>
          <p:cNvSpPr>
            <a:spLocks noChangeArrowheads="1"/>
          </p:cNvSpPr>
          <p:nvPr/>
        </p:nvSpPr>
        <p:spPr bwMode="auto">
          <a:xfrm>
            <a:off x="4566597" y="3283694"/>
            <a:ext cx="3887243"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الملاك : ما الذي ستفعله الآن ؟</a:t>
            </a:r>
            <a:endPar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8" name="Oval Callout 7">
            <a:extLst>
              <a:ext uri="{FF2B5EF4-FFF2-40B4-BE49-F238E27FC236}">
                <a16:creationId xmlns:a16="http://schemas.microsoft.com/office/drawing/2014/main" id="{4E44FF06-B91E-4849-8930-830B830DA91D}"/>
              </a:ext>
            </a:extLst>
          </p:cNvPr>
          <p:cNvSpPr/>
          <p:nvPr/>
        </p:nvSpPr>
        <p:spPr bwMode="auto">
          <a:xfrm>
            <a:off x="0" y="43316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2">
            <a:extLst>
              <a:ext uri="{FF2B5EF4-FFF2-40B4-BE49-F238E27FC236}">
                <a16:creationId xmlns:a16="http://schemas.microsoft.com/office/drawing/2014/main" id="{BD3CCC9C-2DCB-6144-AFEE-4D0962749849}"/>
              </a:ext>
            </a:extLst>
          </p:cNvPr>
          <p:cNvSpPr txBox="1">
            <a:spLocks noChangeArrowheads="1"/>
          </p:cNvSpPr>
          <p:nvPr/>
        </p:nvSpPr>
        <p:spPr bwMode="auto">
          <a:xfrm>
            <a:off x="295071" y="3939162"/>
            <a:ext cx="35814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الله : سأسميها يوماً </a:t>
            </a:r>
            <a:endParaRPr kumimoji="0" lang="en-US" altLang="zh-CN" sz="40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582238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60166">
                                            <p:txEl>
                                              <p:pRg st="0" end="0"/>
                                            </p:txEl>
                                          </p:spTgt>
                                        </p:tgtEl>
                                        <p:attrNameLst>
                                          <p:attrName>style.visibility</p:attrName>
                                        </p:attrNameLst>
                                      </p:cBhvr>
                                      <p:to>
                                        <p:strVal val="visible"/>
                                      </p:to>
                                    </p:set>
                                    <p:animEffect transition="in" filter="wipe(up)">
                                      <p:cBhvr>
                                        <p:cTn id="21" dur="500"/>
                                        <p:tgtEl>
                                          <p:spTgt spid="86016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P spid="8"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a:cs typeface="+mj-cs"/>
              </a:rPr>
              <a:t>Black</a:t>
            </a:r>
          </a:p>
        </p:txBody>
      </p:sp>
      <p:sp>
        <p:nvSpPr>
          <p:cNvPr id="456707" name="Rectangle 3"/>
          <p:cNvSpPr>
            <a:spLocks noGrp="1" noChangeArrowheads="1"/>
          </p:cNvSpPr>
          <p:nvPr>
            <p:ph type="body" idx="1"/>
          </p:nvPr>
        </p:nvSpPr>
        <p:spPr/>
        <p:txBody>
          <a:bodyPr/>
          <a:lstStyle/>
          <a:p>
            <a:pPr eaLnBrk="1" hangingPunct="1">
              <a:defRPr/>
            </a:pPr>
            <a:endParaRPr lang="en-US">
              <a:cs typeface="+mn-cs"/>
            </a:endParaRPr>
          </a:p>
        </p:txBody>
      </p:sp>
      <p:sp>
        <p:nvSpPr>
          <p:cNvPr id="167939"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Tree>
  </p:cSld>
  <p:clrMapOvr>
    <a:masterClrMapping/>
  </p:clrMapOvr>
  <p:transition spd="med">
    <p:randomBar dir="vert"/>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852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681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66821" name="Text Box 5"/>
          <p:cNvSpPr txBox="1">
            <a:spLocks noChangeArrowheads="1"/>
          </p:cNvSpPr>
          <p:nvPr/>
        </p:nvSpPr>
        <p:spPr bwMode="auto">
          <a:xfrm>
            <a:off x="228600" y="2895600"/>
            <a:ext cx="8686800" cy="1569660"/>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altLang="ja-JP" sz="3200" b="1" i="1" dirty="0">
                <a:solidFill>
                  <a:srgbClr val="FFFFFF"/>
                </a:solidFill>
                <a:effectLst>
                  <a:outerShdw blurRad="38100" dist="38100" dir="2700000" algn="tl">
                    <a:srgbClr val="010199"/>
                  </a:outerShdw>
                </a:effectLst>
              </a:rPr>
              <a:t>بكلمة الرب صنعت السماوات </a:t>
            </a:r>
          </a:p>
          <a:p>
            <a:pPr algn="r">
              <a:defRPr/>
            </a:pPr>
            <a:r>
              <a:rPr lang="ar-JO" altLang="ja-JP" sz="3200" b="1" i="1" dirty="0">
                <a:solidFill>
                  <a:srgbClr val="FFFFFF"/>
                </a:solidFill>
                <a:effectLst>
                  <a:outerShdw blurRad="38100" dist="38100" dir="2700000" algn="tl">
                    <a:srgbClr val="010199"/>
                  </a:outerShdw>
                </a:effectLst>
              </a:rPr>
              <a:t>و بنسمة فيه كل جنودها </a:t>
            </a:r>
          </a:p>
          <a:p>
            <a:pPr algn="r">
              <a:defRPr/>
            </a:pPr>
            <a:r>
              <a:rPr lang="ar-JO" altLang="ja-JP" sz="3200" b="1" i="1" dirty="0">
                <a:solidFill>
                  <a:srgbClr val="FFFFFF"/>
                </a:solidFill>
                <a:effectLst>
                  <a:outerShdw blurRad="38100" dist="38100" dir="2700000" algn="tl">
                    <a:srgbClr val="010199"/>
                  </a:outerShdw>
                </a:effectLst>
              </a:rPr>
              <a:t>(مز 33: 6)</a:t>
            </a:r>
            <a:endParaRPr lang="en-US" sz="3200" b="1" i="1" dirty="0">
              <a:solidFill>
                <a:srgbClr val="FFFFFF"/>
              </a:solidFill>
              <a:effectLst>
                <a:outerShdw blurRad="38100" dist="38100" dir="2700000" algn="tl">
                  <a:srgbClr val="010199"/>
                </a:outerShdw>
              </a:effectLst>
            </a:endParaRPr>
          </a:p>
        </p:txBody>
      </p:sp>
      <p:sp>
        <p:nvSpPr>
          <p:cNvPr id="2466822" name="Text Box 6"/>
          <p:cNvSpPr txBox="1">
            <a:spLocks noChangeArrowheads="1"/>
          </p:cNvSpPr>
          <p:nvPr/>
        </p:nvSpPr>
        <p:spPr bwMode="auto">
          <a:xfrm>
            <a:off x="685800" y="4816475"/>
            <a:ext cx="7940675" cy="1446550"/>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3200" b="1" i="1" dirty="0"/>
              <a:t>لا يوجد بالتأكيد أي تفكير هنا في التأخير ، أو عملية التجربة والخطأ ، أو الإنجاز التدريجي خطوة بخطوة</a:t>
            </a:r>
            <a:endParaRPr lang="en-US" sz="3200" b="1" i="1" dirty="0"/>
          </a:p>
          <a:p>
            <a:pPr algn="r">
              <a:defRPr/>
            </a:pPr>
            <a:r>
              <a:rPr lang="ar-JO" b="1" i="1" dirty="0">
                <a:solidFill>
                  <a:srgbClr val="FFFFFF"/>
                </a:solidFill>
                <a:effectLst>
                  <a:outerShdw blurRad="38100" dist="38100" dir="2700000" algn="tl">
                    <a:srgbClr val="010199"/>
                  </a:outerShdw>
                </a:effectLst>
              </a:rPr>
              <a:t>جون وايت كومب، الأرض المبكرة، 24</a:t>
            </a:r>
            <a:endParaRPr lang="en-US" b="1" i="1" dirty="0">
              <a:solidFill>
                <a:srgbClr val="FFFFFF"/>
              </a:solidFill>
              <a:effectLst>
                <a:outerShdw blurRad="38100" dist="38100" dir="2700000" algn="tl">
                  <a:srgbClr val="010199"/>
                </a:outerShdw>
              </a:effectLst>
            </a:endParaRPr>
          </a:p>
        </p:txBody>
      </p:sp>
      <p:sp>
        <p:nvSpPr>
          <p:cNvPr id="2466823" name="Rectangle 7"/>
          <p:cNvSpPr>
            <a:spLocks noChangeArrowheads="1"/>
          </p:cNvSpPr>
          <p:nvPr/>
        </p:nvSpPr>
        <p:spPr bwMode="auto">
          <a:xfrm>
            <a:off x="76200" y="1752600"/>
            <a:ext cx="8991600" cy="838200"/>
          </a:xfrm>
          <a:prstGeom prst="rect">
            <a:avLst/>
          </a:prstGeom>
          <a:noFill/>
          <a:ln w="9525">
            <a:noFill/>
            <a:miter lim="800000"/>
            <a:headEnd/>
            <a:tailEnd/>
          </a:ln>
          <a:effectLst/>
        </p:spPr>
        <p:txBody>
          <a:bodyPr/>
          <a:lstStyle/>
          <a:p>
            <a:pPr marL="465138" indent="-465138" algn="r" rtl="1" eaLnBrk="1" hangingPunct="1">
              <a:spcBef>
                <a:spcPct val="20000"/>
              </a:spcBef>
              <a:buClr>
                <a:srgbClr val="FFFFCC"/>
              </a:buClr>
              <a:buSzPct val="75000"/>
              <a:buFont typeface="Wingdings" charset="0"/>
              <a:buChar char="l"/>
              <a:defRPr/>
            </a:pPr>
            <a:r>
              <a:rPr lang="ar-JO" sz="4000" b="1" i="1" dirty="0">
                <a:solidFill>
                  <a:srgbClr val="FFFFFF"/>
                </a:solidFill>
                <a:effectLst>
                  <a:outerShdw blurRad="38100" dist="38100" dir="2700000" algn="tl">
                    <a:srgbClr val="010199"/>
                  </a:outerShdw>
                </a:effectLst>
              </a:rPr>
              <a:t>الخلق اللحظي</a:t>
            </a:r>
            <a:endParaRPr lang="en-US" sz="4000" b="1" i="1" dirty="0">
              <a:solidFill>
                <a:srgbClr val="FFFFFF"/>
              </a:solidFill>
              <a:effectLst>
                <a:outerShdw blurRad="38100" dist="38100" dir="2700000" algn="tl">
                  <a:srgbClr val="010199"/>
                </a:outerShdw>
              </a:effectLst>
            </a:endParaRPr>
          </a:p>
        </p:txBody>
      </p:sp>
      <p:sp>
        <p:nvSpPr>
          <p:cNvPr id="7" name="Text Box 6"/>
          <p:cNvSpPr txBox="1">
            <a:spLocks noChangeArrowheads="1"/>
          </p:cNvSpPr>
          <p:nvPr/>
        </p:nvSpPr>
        <p:spPr bwMode="auto">
          <a:xfrm>
            <a:off x="8429625" y="0"/>
            <a:ext cx="731290" cy="46166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ar-JO" b="1" dirty="0">
                <a:solidFill>
                  <a:srgbClr val="FFFFFF"/>
                </a:solidFill>
                <a:latin typeface="Arial"/>
                <a:ea typeface="ＭＳ Ｐゴシック" pitchFamily="-112" charset="-128"/>
                <a:cs typeface="Arial"/>
              </a:rPr>
              <a:t>70ب</a:t>
            </a:r>
            <a:endParaRPr lang="en-US" b="1" dirty="0">
              <a:solidFill>
                <a:srgbClr val="FFFFFF"/>
              </a:solidFill>
              <a:latin typeface="Arial"/>
              <a:ea typeface="ＭＳ Ｐゴシック" pitchFamily="-112" charset="-128"/>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68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2466821"/>
                                        </p:tgtEl>
                                        <p:attrNameLst>
                                          <p:attrName>style.visibility</p:attrName>
                                        </p:attrNameLst>
                                      </p:cBhvr>
                                      <p:to>
                                        <p:strVal val="visible"/>
                                      </p:to>
                                    </p:set>
                                    <p:animEffect transition="in" filter="barn(inHorizontal)">
                                      <p:cBhvr>
                                        <p:cTn id="11" dur="500"/>
                                        <p:tgtEl>
                                          <p:spTgt spid="2466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2466822"/>
                                        </p:tgtEl>
                                        <p:attrNameLst>
                                          <p:attrName>style.visibility</p:attrName>
                                        </p:attrNameLst>
                                      </p:cBhvr>
                                      <p:to>
                                        <p:strVal val="visible"/>
                                      </p:to>
                                    </p:set>
                                    <p:animEffect transition="in" filter="barn(inHorizontal)">
                                      <p:cBhvr>
                                        <p:cTn id="16" dur="500"/>
                                        <p:tgtEl>
                                          <p:spTgt spid="246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821" grpId="0"/>
      <p:bldP spid="2466822" grpId="0"/>
      <p:bldP spid="2466823"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8867"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68869" name="Rectangle 5"/>
          <p:cNvSpPr>
            <a:spLocks noChangeArrowheads="1"/>
          </p:cNvSpPr>
          <p:nvPr/>
        </p:nvSpPr>
        <p:spPr bwMode="auto">
          <a:xfrm>
            <a:off x="76200" y="1752600"/>
            <a:ext cx="9144000" cy="1752600"/>
          </a:xfrm>
          <a:prstGeom prst="rect">
            <a:avLst/>
          </a:prstGeom>
          <a:noFill/>
          <a:ln w="9525">
            <a:noFill/>
            <a:miter lim="800000"/>
            <a:headEnd/>
            <a:tailEnd/>
          </a:ln>
          <a:effectLst/>
        </p:spPr>
        <p:txBody>
          <a:bodyPr/>
          <a:lstStyle/>
          <a:p>
            <a:pPr marL="465138" indent="-465138" algn="r" rtl="1" eaLnBrk="1" hangingPunct="1">
              <a:spcBef>
                <a:spcPct val="20000"/>
              </a:spcBef>
              <a:buClr>
                <a:srgbClr val="FFFFCC"/>
              </a:buClr>
              <a:buSzPct val="75000"/>
              <a:buFont typeface="Wingdings" charset="0"/>
              <a:buChar char="l"/>
              <a:defRPr/>
            </a:pPr>
            <a:r>
              <a:rPr lang="ar-JO" sz="4000" b="1" i="1" dirty="0">
                <a:solidFill>
                  <a:srgbClr val="FFFFFF"/>
                </a:solidFill>
                <a:effectLst>
                  <a:outerShdw blurRad="38100" dist="38100" dir="2700000" algn="tl">
                    <a:srgbClr val="010199"/>
                  </a:outerShdw>
                </a:effectLst>
              </a:rPr>
              <a:t>الخلق اللحظي (مز 33: 6)</a:t>
            </a:r>
            <a:endParaRPr lang="en-US" altLang="ja-JP" sz="4000" b="1" i="1" dirty="0">
              <a:solidFill>
                <a:srgbClr val="FFFFFF"/>
              </a:solidFill>
              <a:effectLst>
                <a:outerShdw blurRad="38100" dist="38100" dir="2700000" algn="tl">
                  <a:srgbClr val="010199"/>
                </a:outerShdw>
              </a:effectLst>
            </a:endParaRPr>
          </a:p>
          <a:p>
            <a:pPr marL="465138" indent="-465138" algn="r" rtl="1" eaLnBrk="1" hangingPunct="1">
              <a:spcBef>
                <a:spcPct val="20000"/>
              </a:spcBef>
              <a:buClr>
                <a:srgbClr val="FFFFCC"/>
              </a:buClr>
              <a:buSzPct val="75000"/>
              <a:buFont typeface="Wingdings" charset="0"/>
              <a:buChar char="l"/>
              <a:defRPr/>
            </a:pPr>
            <a:r>
              <a:rPr lang="ar-JO" sz="4000" b="1" i="1" dirty="0">
                <a:solidFill>
                  <a:srgbClr val="FFFFFF"/>
                </a:solidFill>
                <a:effectLst>
                  <a:outerShdw blurRad="38100" dist="38100" dir="2700000" algn="tl">
                    <a:srgbClr val="010199"/>
                  </a:outerShdw>
                </a:effectLst>
              </a:rPr>
              <a:t>مساء و صباح</a:t>
            </a:r>
            <a:endParaRPr lang="en-US" sz="4000" b="1" i="1" dirty="0">
              <a:solidFill>
                <a:srgbClr val="FFFFFF"/>
              </a:solidFill>
              <a:effectLst>
                <a:outerShdw blurRad="38100" dist="38100" dir="2700000" algn="tl">
                  <a:srgbClr val="010199"/>
                </a:outerShdw>
              </a:effectLst>
            </a:endParaRPr>
          </a:p>
        </p:txBody>
      </p:sp>
      <p:sp>
        <p:nvSpPr>
          <p:cNvPr id="5" name="Text Box 6"/>
          <p:cNvSpPr txBox="1">
            <a:spLocks noChangeArrowheads="1"/>
          </p:cNvSpPr>
          <p:nvPr/>
        </p:nvSpPr>
        <p:spPr bwMode="auto">
          <a:xfrm>
            <a:off x="8429625" y="0"/>
            <a:ext cx="731290" cy="46166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ar-JO" b="1" dirty="0">
                <a:solidFill>
                  <a:srgbClr val="FFFFFF"/>
                </a:solidFill>
                <a:latin typeface="Arial"/>
                <a:ea typeface="ＭＳ Ｐゴシック" pitchFamily="-112" charset="-128"/>
                <a:cs typeface="Arial"/>
              </a:rPr>
              <a:t>70ب</a:t>
            </a:r>
            <a:endParaRPr lang="en-US" b="1" dirty="0">
              <a:solidFill>
                <a:srgbClr val="FFFFFF"/>
              </a:solidFill>
              <a:latin typeface="Arial"/>
              <a:ea typeface="ＭＳ Ｐゴシック" pitchFamily="-112" charset="-128"/>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688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869"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88900" y="57150"/>
            <a:ext cx="8966200" cy="674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0915" name="Rectangle 3"/>
          <p:cNvSpPr>
            <a:spLocks noGrp="1" noChangeArrowheads="1"/>
          </p:cNvSpPr>
          <p:nvPr>
            <p:ph type="title"/>
          </p:nvPr>
        </p:nvSpPr>
        <p:spPr>
          <a:xfrm>
            <a:off x="0" y="188913"/>
            <a:ext cx="9144000" cy="1955800"/>
          </a:xfrm>
          <a:effectLst>
            <a:outerShdw blurRad="63500" dist="35921" dir="2700000" algn="ctr" rotWithShape="0">
              <a:schemeClr val="tx2">
                <a:alpha val="74998"/>
              </a:schemeClr>
            </a:outerShdw>
          </a:effectLst>
        </p:spPr>
        <p:txBody>
          <a:bodyPr/>
          <a:lstStyle/>
          <a:p>
            <a:pPr eaLnBrk="1" hangingPunct="1">
              <a:defRPr/>
            </a:pPr>
            <a:r>
              <a:rPr lang="ar-JO" sz="4000" b="1" dirty="0">
                <a:solidFill>
                  <a:schemeClr val="bg1"/>
                </a:solidFill>
                <a:ea typeface="ＭＳ Ｐゴシック" pitchFamily="-112" charset="-128"/>
              </a:rPr>
              <a:t>دا 8: 26 فقط (إلى جانب تك 1) يحتوي على</a:t>
            </a:r>
            <a:br>
              <a:rPr lang="ar-JO" sz="4000" b="1" dirty="0">
                <a:solidFill>
                  <a:schemeClr val="bg1"/>
                </a:solidFill>
                <a:ea typeface="ＭＳ Ｐゴシック" pitchFamily="-112" charset="-128"/>
              </a:rPr>
            </a:br>
            <a:r>
              <a:rPr lang="ar-JO" sz="4000" b="1" dirty="0">
                <a:solidFill>
                  <a:schemeClr val="bg1"/>
                </a:solidFill>
                <a:ea typeface="ＭＳ Ｐゴシック" pitchFamily="-112" charset="-128"/>
              </a:rPr>
              <a:t>مساء و صباح</a:t>
            </a:r>
            <a:br>
              <a:rPr lang="ar-JO" sz="4000" b="1" dirty="0">
                <a:solidFill>
                  <a:schemeClr val="bg1"/>
                </a:solidFill>
                <a:ea typeface="ＭＳ Ｐゴシック" pitchFamily="-112" charset="-128"/>
              </a:rPr>
            </a:br>
            <a:r>
              <a:rPr lang="ar-JO" sz="4000" b="1" dirty="0">
                <a:solidFill>
                  <a:schemeClr val="bg1"/>
                </a:solidFill>
                <a:ea typeface="ＭＳ Ｐゴシック" pitchFamily="-112" charset="-128"/>
              </a:rPr>
              <a:t>مع نظرة حرفية</a:t>
            </a:r>
            <a:endParaRPr lang="en-US" sz="4000" b="1" dirty="0">
              <a:solidFill>
                <a:schemeClr val="bg1"/>
              </a:solidFill>
              <a:ea typeface="ＭＳ Ｐゴシック" pitchFamily="-112" charset="-128"/>
            </a:endParaRPr>
          </a:p>
        </p:txBody>
      </p:sp>
      <p:sp>
        <p:nvSpPr>
          <p:cNvPr id="2470916"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eaLnBrk="1" hangingPunct="1">
              <a:defRPr/>
            </a:pPr>
            <a:r>
              <a:rPr lang="ar-JO" sz="4000" b="1" dirty="0">
                <a:solidFill>
                  <a:srgbClr val="FFFFFF"/>
                </a:solidFill>
                <a:cs typeface="Arial" charset="0"/>
              </a:rPr>
              <a:t>فرؤيا </a:t>
            </a:r>
            <a:r>
              <a:rPr lang="ar-JO" sz="4000" b="1" dirty="0">
                <a:solidFill>
                  <a:srgbClr val="FFC000"/>
                </a:solidFill>
                <a:cs typeface="Arial" charset="0"/>
              </a:rPr>
              <a:t>المساء و الصباح </a:t>
            </a:r>
            <a:r>
              <a:rPr lang="ar-JO" sz="4000" b="1" dirty="0">
                <a:solidFill>
                  <a:srgbClr val="FFFFFF"/>
                </a:solidFill>
                <a:cs typeface="Arial" charset="0"/>
              </a:rPr>
              <a:t>التي قيلت هي حق أما أنت فاكتم الرؤيا لأنها إلى أيام كثيرة</a:t>
            </a:r>
            <a:endParaRPr lang="en-US" sz="4000" b="1" dirty="0">
              <a:solidFill>
                <a:srgbClr val="000000"/>
              </a:solidFill>
              <a:cs typeface="Arial" charset="0"/>
            </a:endParaRPr>
          </a:p>
        </p:txBody>
      </p:sp>
    </p:spTree>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29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72965" name="Rectangle 5"/>
          <p:cNvSpPr>
            <a:spLocks noChangeArrowheads="1"/>
          </p:cNvSpPr>
          <p:nvPr/>
        </p:nvSpPr>
        <p:spPr bwMode="auto">
          <a:xfrm>
            <a:off x="152400" y="1905000"/>
            <a:ext cx="8991600" cy="2286000"/>
          </a:xfrm>
          <a:prstGeom prst="rect">
            <a:avLst/>
          </a:prstGeom>
          <a:noFill/>
          <a:ln w="9525">
            <a:noFill/>
            <a:miter lim="800000"/>
            <a:headEnd/>
            <a:tailEnd/>
          </a:ln>
          <a:effectLst/>
        </p:spPr>
        <p:txBody>
          <a:bodyPr/>
          <a:lstStyle/>
          <a:p>
            <a:pPr marL="465138" indent="-465138" algn="r" rtl="1" eaLnBrk="1" hangingPunct="1">
              <a:spcBef>
                <a:spcPct val="20000"/>
              </a:spcBef>
              <a:buClr>
                <a:srgbClr val="FFFFCC"/>
              </a:buClr>
              <a:buSzPct val="75000"/>
              <a:buFont typeface="Wingdings" charset="0"/>
              <a:buChar char="l"/>
              <a:defRPr/>
            </a:pPr>
            <a:r>
              <a:rPr lang="ar-JO" sz="4000" b="1" i="1" dirty="0">
                <a:solidFill>
                  <a:srgbClr val="FFFFFF"/>
                </a:solidFill>
                <a:effectLst>
                  <a:outerShdw blurRad="38100" dist="38100" dir="2700000" algn="tl">
                    <a:srgbClr val="010199"/>
                  </a:outerShdw>
                </a:effectLst>
              </a:rPr>
              <a:t>الخلق اللحظي (مز 33: 6)</a:t>
            </a:r>
            <a:endParaRPr lang="en-US" altLang="ja-JP" sz="4000" b="1" i="1" dirty="0">
              <a:solidFill>
                <a:srgbClr val="FFFFFF"/>
              </a:solidFill>
              <a:effectLst>
                <a:outerShdw blurRad="38100" dist="38100" dir="2700000" algn="tl">
                  <a:srgbClr val="010199"/>
                </a:outerShdw>
              </a:effectLst>
            </a:endParaRPr>
          </a:p>
          <a:p>
            <a:pPr marL="465138" indent="-465138" algn="r" rtl="1" eaLnBrk="1" hangingPunct="1">
              <a:spcBef>
                <a:spcPct val="20000"/>
              </a:spcBef>
              <a:buClr>
                <a:srgbClr val="FFFFCC"/>
              </a:buClr>
              <a:buSzPct val="75000"/>
              <a:buFont typeface="Wingdings" charset="0"/>
              <a:buChar char="l"/>
              <a:defRPr/>
            </a:pPr>
            <a:r>
              <a:rPr lang="ar-JO" altLang="ja-JP" sz="4000" b="1" i="1" dirty="0">
                <a:solidFill>
                  <a:srgbClr val="FFFFFF"/>
                </a:solidFill>
                <a:effectLst>
                  <a:outerShdw blurRad="38100" dist="38100" dir="2700000" algn="tl">
                    <a:srgbClr val="010199"/>
                  </a:outerShdw>
                </a:effectLst>
              </a:rPr>
              <a:t>مساء و صباح</a:t>
            </a:r>
            <a:endParaRPr lang="en-US" altLang="ja-JP" sz="4000" b="1" i="1" dirty="0">
              <a:solidFill>
                <a:srgbClr val="FFFFFF"/>
              </a:solidFill>
              <a:effectLst>
                <a:outerShdw blurRad="38100" dist="38100" dir="2700000" algn="tl">
                  <a:srgbClr val="010199"/>
                </a:outerShdw>
              </a:effectLst>
            </a:endParaRPr>
          </a:p>
          <a:p>
            <a:pPr marL="465138" indent="-465138" algn="r" rtl="1" eaLnBrk="1" hangingPunct="1">
              <a:spcBef>
                <a:spcPct val="20000"/>
              </a:spcBef>
              <a:buClr>
                <a:srgbClr val="FFFFCC"/>
              </a:buClr>
              <a:buSzPct val="75000"/>
              <a:buFont typeface="Wingdings" charset="0"/>
              <a:buChar char="l"/>
              <a:defRPr/>
            </a:pPr>
            <a:r>
              <a:rPr lang="ar-JO" sz="4000" b="1" i="1" dirty="0">
                <a:solidFill>
                  <a:srgbClr val="FFFFFF"/>
                </a:solidFill>
                <a:effectLst>
                  <a:outerShdw blurRad="38100" dist="38100" dir="2700000" algn="tl">
                    <a:srgbClr val="010199"/>
                  </a:outerShdw>
                </a:effectLst>
              </a:rPr>
              <a:t>الصفة العددية (واحداً)</a:t>
            </a:r>
            <a:endParaRPr lang="en-US" sz="4000" b="1" i="1" dirty="0">
              <a:solidFill>
                <a:srgbClr val="FFFFFF"/>
              </a:solidFill>
              <a:effectLst>
                <a:outerShdw blurRad="38100" dist="38100" dir="2700000" algn="tl">
                  <a:srgbClr val="010199"/>
                </a:outerShdw>
              </a:effectLst>
            </a:endParaRPr>
          </a:p>
        </p:txBody>
      </p:sp>
      <p:sp>
        <p:nvSpPr>
          <p:cNvPr id="2472967" name="Rectangle 7"/>
          <p:cNvSpPr>
            <a:spLocks noChangeArrowheads="1"/>
          </p:cNvSpPr>
          <p:nvPr/>
        </p:nvSpPr>
        <p:spPr bwMode="auto">
          <a:xfrm>
            <a:off x="990600" y="4191000"/>
            <a:ext cx="7848600" cy="1905000"/>
          </a:xfrm>
          <a:prstGeom prst="rect">
            <a:avLst/>
          </a:prstGeom>
          <a:noFill/>
          <a:ln w="9525">
            <a:noFill/>
            <a:miter lim="800000"/>
            <a:headEnd/>
            <a:tailEnd/>
          </a:ln>
          <a:effectLst/>
        </p:spPr>
        <p:txBody>
          <a:bodyPr/>
          <a:lstStyle/>
          <a:p>
            <a:pPr algn="r" eaLnBrk="1" hangingPunct="1">
              <a:spcBef>
                <a:spcPct val="20000"/>
              </a:spcBef>
              <a:buClr>
                <a:srgbClr val="FFFFCC"/>
              </a:buClr>
              <a:buSzPct val="75000"/>
              <a:buFont typeface="Wingdings" charset="0"/>
              <a:buNone/>
              <a:defRPr/>
            </a:pPr>
            <a:r>
              <a:rPr lang="ar-JO" sz="3600" b="1" i="1" dirty="0">
                <a:solidFill>
                  <a:srgbClr val="FFFFFF"/>
                </a:solidFill>
                <a:effectLst>
                  <a:outerShdw blurRad="38100" dist="38100" dir="2700000" algn="tl">
                    <a:srgbClr val="010199"/>
                  </a:outerShdw>
                </a:effectLst>
              </a:rPr>
              <a:t>في العبرية عندما يتبع كلمة يوم صفة عددية فإن اليوم يكون دائماً حرفياً</a:t>
            </a:r>
            <a:endParaRPr lang="en-US" sz="3600" b="1" i="1" dirty="0">
              <a:solidFill>
                <a:srgbClr val="FFFFFF"/>
              </a:solidFill>
              <a:effectLst>
                <a:outerShdw blurRad="38100" dist="38100" dir="2700000" algn="tl">
                  <a:srgbClr val="010199"/>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72965">
                                            <p:txEl>
                                              <p:pRg st="2" end="2"/>
                                            </p:txEl>
                                          </p:spTgt>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4" fill="hold" grpId="0" nodeType="afterEffect">
                                  <p:stCondLst>
                                    <p:cond delay="0"/>
                                  </p:stCondLst>
                                  <p:childTnLst>
                                    <p:set>
                                      <p:cBhvr>
                                        <p:cTn id="9" dur="1" fill="hold">
                                          <p:stCondLst>
                                            <p:cond delay="0"/>
                                          </p:stCondLst>
                                        </p:cTn>
                                        <p:tgtEl>
                                          <p:spTgt spid="2472967"/>
                                        </p:tgtEl>
                                        <p:attrNameLst>
                                          <p:attrName>style.visibility</p:attrName>
                                        </p:attrNameLst>
                                      </p:cBhvr>
                                      <p:to>
                                        <p:strVal val="visible"/>
                                      </p:to>
                                    </p:set>
                                    <p:animEffect transition="in" filter="wipe(down)">
                                      <p:cBhvr>
                                        <p:cTn id="10" dur="500"/>
                                        <p:tgtEl>
                                          <p:spTgt spid="2472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2965" grpId="0" build="p" autoUpdateAnimBg="0"/>
      <p:bldP spid="247296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tabernacle1enlarge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5011" name="Rectangle 3"/>
          <p:cNvSpPr>
            <a:spLocks noGrp="1" noChangeArrowheads="1"/>
          </p:cNvSpPr>
          <p:nvPr>
            <p:ph type="title"/>
          </p:nvPr>
        </p:nvSpPr>
        <p:spPr>
          <a:xfrm>
            <a:off x="0" y="609600"/>
            <a:ext cx="9144000" cy="1143000"/>
          </a:xfrm>
          <a:effectLst/>
        </p:spPr>
        <p:txBody>
          <a:bodyPr/>
          <a:lstStyle/>
          <a:p>
            <a:pPr eaLnBrk="1" hangingPunct="1">
              <a:defRPr/>
            </a:pPr>
            <a:r>
              <a:rPr lang="ar-JO" b="1" dirty="0">
                <a:solidFill>
                  <a:schemeClr val="bg1"/>
                </a:solidFill>
                <a:effectLst>
                  <a:glow rad="228600">
                    <a:schemeClr val="tx1">
                      <a:alpha val="99000"/>
                    </a:schemeClr>
                  </a:glow>
                </a:effectLst>
                <a:ea typeface="ＭＳ Ｐゴシック" charset="0"/>
              </a:rPr>
              <a:t>عدد 7: 12</a:t>
            </a:r>
            <a:endParaRPr lang="en-US" b="1" dirty="0">
              <a:effectLst>
                <a:glow rad="228600">
                  <a:schemeClr val="tx1">
                    <a:alpha val="99000"/>
                  </a:schemeClr>
                </a:glow>
              </a:effectLst>
              <a:ea typeface="ＭＳ Ｐゴシック" charset="0"/>
            </a:endParaRPr>
          </a:p>
        </p:txBody>
      </p:sp>
      <p:sp>
        <p:nvSpPr>
          <p:cNvPr id="2475012" name="Rectangle 4"/>
          <p:cNvSpPr>
            <a:spLocks noChangeArrowheads="1"/>
          </p:cNvSpPr>
          <p:nvPr/>
        </p:nvSpPr>
        <p:spPr bwMode="auto">
          <a:xfrm>
            <a:off x="76200" y="2362200"/>
            <a:ext cx="9144000" cy="1143000"/>
          </a:xfrm>
          <a:prstGeom prst="rect">
            <a:avLst/>
          </a:prstGeom>
          <a:noFill/>
          <a:ln w="9525">
            <a:noFill/>
            <a:miter lim="800000"/>
            <a:headEnd/>
            <a:tailEnd/>
          </a:ln>
          <a:effectLst/>
        </p:spPr>
        <p:txBody>
          <a:bodyPr anchor="ctr"/>
          <a:lstStyle/>
          <a:p>
            <a:pPr algn="ctr" eaLnBrk="1" hangingPunct="1">
              <a:defRPr/>
            </a:pPr>
            <a:r>
              <a:rPr lang="ar-JO" sz="4400" b="1" dirty="0">
                <a:solidFill>
                  <a:srgbClr val="FFFFFF"/>
                </a:solidFill>
                <a:effectLst>
                  <a:glow rad="228600">
                    <a:schemeClr val="tx1">
                      <a:alpha val="99000"/>
                    </a:schemeClr>
                  </a:glow>
                </a:effectLst>
                <a:latin typeface="Arial"/>
                <a:cs typeface="Arial"/>
              </a:rPr>
              <a:t>و الذي قرب قربانه في </a:t>
            </a:r>
            <a:r>
              <a:rPr lang="ar-JO" sz="4400" b="1" dirty="0">
                <a:solidFill>
                  <a:srgbClr val="FFFF00"/>
                </a:solidFill>
                <a:effectLst>
                  <a:glow rad="228600">
                    <a:schemeClr val="tx1">
                      <a:alpha val="99000"/>
                    </a:schemeClr>
                  </a:glow>
                </a:effectLst>
                <a:latin typeface="Arial"/>
                <a:cs typeface="Arial"/>
              </a:rPr>
              <a:t>اليوم الأول </a:t>
            </a:r>
            <a:r>
              <a:rPr lang="ar-JO" sz="4400" b="1" dirty="0">
                <a:solidFill>
                  <a:srgbClr val="FFFFFF"/>
                </a:solidFill>
                <a:effectLst>
                  <a:glow rad="228600">
                    <a:schemeClr val="tx1">
                      <a:alpha val="99000"/>
                    </a:schemeClr>
                  </a:glow>
                </a:effectLst>
                <a:latin typeface="Arial"/>
                <a:cs typeface="Arial"/>
              </a:rPr>
              <a:t>نحشون</a:t>
            </a:r>
            <a:endParaRPr lang="en-US" sz="4400" b="1" dirty="0">
              <a:solidFill>
                <a:srgbClr val="000000"/>
              </a:solidFill>
              <a:effectLst>
                <a:glow rad="228600">
                  <a:schemeClr val="tx1">
                    <a:alpha val="99000"/>
                  </a:schemeClr>
                </a:glow>
              </a:effectLst>
              <a:latin typeface="Arial"/>
              <a:cs typeface="Arial"/>
            </a:endParaRPr>
          </a:p>
        </p:txBody>
      </p:sp>
    </p:spTree>
    <p:extLst>
      <p:ext uri="{BB962C8B-B14F-4D97-AF65-F5344CB8AC3E}">
        <p14:creationId xmlns:p14="http://schemas.microsoft.com/office/powerpoint/2010/main" val="3077525094"/>
      </p:ext>
    </p:extLst>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endParaRPr lang="ar-JO"/>
          </a:p>
        </p:txBody>
      </p:sp>
      <p:sp>
        <p:nvSpPr>
          <p:cNvPr id="3" name="Subtitle 2"/>
          <p:cNvSpPr>
            <a:spLocks noGrp="1"/>
          </p:cNvSpPr>
          <p:nvPr>
            <p:ph type="subTitle" sz="quarter" idx="1"/>
          </p:nvPr>
        </p:nvSpPr>
        <p:spPr/>
        <p:txBody>
          <a:bodyPr/>
          <a:lstStyle/>
          <a:p>
            <a:endParaRPr lang="ar-JO"/>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1" descr="calendar-fu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67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5" y="44450"/>
            <a:ext cx="5905500" cy="1439863"/>
          </a:xfrm>
          <a:solidFill>
            <a:srgbClr val="3333CC"/>
          </a:solidFill>
        </p:spPr>
        <p:txBody>
          <a:bodyPr/>
          <a:lstStyle/>
          <a:p>
            <a:pPr eaLnBrk="1" hangingPunct="1">
              <a:defRPr/>
            </a:pPr>
            <a:r>
              <a:rPr lang="ar-JO"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حصلنا على أسبوع مكون من 7 أيام من تكوين 1</a:t>
            </a:r>
            <a:endParaRPr lang="en-US"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81157" name="Rectangle 5"/>
          <p:cNvSpPr>
            <a:spLocks noChangeArrowheads="1"/>
          </p:cNvSpPr>
          <p:nvPr/>
        </p:nvSpPr>
        <p:spPr bwMode="auto">
          <a:xfrm>
            <a:off x="76200" y="1828800"/>
            <a:ext cx="9067800" cy="3962400"/>
          </a:xfrm>
          <a:prstGeom prst="rect">
            <a:avLst/>
          </a:prstGeom>
          <a:noFill/>
          <a:ln w="9525">
            <a:noFill/>
            <a:miter lim="800000"/>
            <a:headEnd/>
            <a:tailEnd/>
          </a:ln>
          <a:effectLst/>
        </p:spPr>
        <p:txBody>
          <a:bodyPr/>
          <a:lstStyle/>
          <a:p>
            <a:pPr marL="465138" indent="-465138" algn="r" rtl="1" eaLnBrk="1" hangingPunct="1">
              <a:spcBef>
                <a:spcPct val="20000"/>
              </a:spcBef>
              <a:buClr>
                <a:srgbClr val="FFFFCC"/>
              </a:buClr>
              <a:buSzPct val="75000"/>
              <a:buFont typeface="Wingdings" charset="0"/>
              <a:buChar char="l"/>
              <a:defRPr/>
            </a:pPr>
            <a:r>
              <a:rPr lang="ar-JO" sz="4000" b="1" i="1" dirty="0">
                <a:solidFill>
                  <a:srgbClr val="FFFFFF"/>
                </a:solidFill>
                <a:effectLst>
                  <a:outerShdw blurRad="38100" dist="38100" dir="2700000" algn="tl">
                    <a:srgbClr val="010199"/>
                  </a:outerShdw>
                </a:effectLst>
              </a:rPr>
              <a:t>الخلق اللحظي (مز 33: 6)</a:t>
            </a:r>
            <a:endParaRPr lang="en-US" altLang="ja-JP" sz="4000" b="1" i="1" dirty="0">
              <a:solidFill>
                <a:srgbClr val="FFFFFF"/>
              </a:solidFill>
              <a:effectLst>
                <a:outerShdw blurRad="38100" dist="38100" dir="2700000" algn="tl">
                  <a:srgbClr val="010199"/>
                </a:outerShdw>
              </a:effectLst>
            </a:endParaRPr>
          </a:p>
          <a:p>
            <a:pPr marL="465138" indent="-465138" algn="r" rtl="1" eaLnBrk="1" hangingPunct="1">
              <a:spcBef>
                <a:spcPct val="20000"/>
              </a:spcBef>
              <a:buClr>
                <a:srgbClr val="FFFFCC"/>
              </a:buClr>
              <a:buSzPct val="75000"/>
              <a:buFont typeface="Wingdings" charset="0"/>
              <a:buChar char="l"/>
              <a:defRPr/>
            </a:pPr>
            <a:r>
              <a:rPr lang="ar-JO" altLang="ja-JP" sz="4000" b="1" i="1" dirty="0">
                <a:solidFill>
                  <a:srgbClr val="FFFFFF"/>
                </a:solidFill>
                <a:effectLst>
                  <a:outerShdw blurRad="38100" dist="38100" dir="2700000" algn="tl">
                    <a:srgbClr val="010199"/>
                  </a:outerShdw>
                </a:effectLst>
              </a:rPr>
              <a:t>مساء و صباح</a:t>
            </a:r>
            <a:endParaRPr lang="en-US" altLang="ja-JP" sz="4000" b="1" i="1" dirty="0">
              <a:solidFill>
                <a:srgbClr val="FFFFFF"/>
              </a:solidFill>
              <a:effectLst>
                <a:outerShdw blurRad="38100" dist="38100" dir="2700000" algn="tl">
                  <a:srgbClr val="010199"/>
                </a:outerShdw>
              </a:effectLst>
            </a:endParaRPr>
          </a:p>
          <a:p>
            <a:pPr marL="465138" indent="-465138" algn="r" rtl="1" eaLnBrk="1" hangingPunct="1">
              <a:spcBef>
                <a:spcPct val="20000"/>
              </a:spcBef>
              <a:buClr>
                <a:srgbClr val="FFFFCC"/>
              </a:buClr>
              <a:buSzPct val="75000"/>
              <a:buFont typeface="Wingdings" charset="0"/>
              <a:buChar char="l"/>
              <a:defRPr/>
            </a:pPr>
            <a:r>
              <a:rPr lang="ar-JO" altLang="ja-JP" sz="4000" b="1" i="1" dirty="0">
                <a:solidFill>
                  <a:srgbClr val="FFFFFF"/>
                </a:solidFill>
                <a:effectLst>
                  <a:outerShdw blurRad="38100" dist="38100" dir="2700000" algn="tl">
                    <a:srgbClr val="010199"/>
                  </a:outerShdw>
                </a:effectLst>
              </a:rPr>
              <a:t>الصفة العددية (واحداً)</a:t>
            </a:r>
            <a:endParaRPr lang="en-US" altLang="ja-JP" sz="4000" b="1" i="1" dirty="0">
              <a:solidFill>
                <a:srgbClr val="FFFFFF"/>
              </a:solidFill>
              <a:effectLst>
                <a:outerShdw blurRad="38100" dist="38100" dir="2700000" algn="tl">
                  <a:srgbClr val="010199"/>
                </a:outerShdw>
              </a:effectLst>
            </a:endParaRPr>
          </a:p>
          <a:p>
            <a:pPr marL="465138" indent="-465138" algn="r" rtl="1" eaLnBrk="1" hangingPunct="1">
              <a:spcBef>
                <a:spcPct val="20000"/>
              </a:spcBef>
              <a:buClr>
                <a:srgbClr val="FFFFCC"/>
              </a:buClr>
              <a:buSzPct val="75000"/>
              <a:buFont typeface="Wingdings" charset="0"/>
              <a:buChar char="l"/>
              <a:defRPr/>
            </a:pPr>
            <a:r>
              <a:rPr lang="ar-JO" sz="4000" b="1" i="1" dirty="0">
                <a:solidFill>
                  <a:srgbClr val="FFFFFF"/>
                </a:solidFill>
                <a:effectLst>
                  <a:outerShdw blurRad="38100" dist="38100" dir="2700000" algn="tl">
                    <a:srgbClr val="010199"/>
                  </a:outerShdw>
                </a:effectLst>
              </a:rPr>
              <a:t>نمط العمل و الراحة</a:t>
            </a:r>
            <a:endParaRPr lang="en-US" sz="4000" b="1" i="1" dirty="0">
              <a:solidFill>
                <a:srgbClr val="FFFFFF"/>
              </a:solidFill>
              <a:effectLst>
                <a:outerShdw blurRad="38100" dist="38100" dir="2700000" algn="tl">
                  <a:srgbClr val="010199"/>
                </a:outerShdw>
              </a:effectLst>
            </a:endParaRPr>
          </a:p>
          <a:p>
            <a:pPr marL="465138" indent="-465138" algn="r" rtl="1" eaLnBrk="1" hangingPunct="1">
              <a:spcBef>
                <a:spcPct val="20000"/>
              </a:spcBef>
              <a:buClr>
                <a:srgbClr val="FFFFCC"/>
              </a:buClr>
              <a:buSzPct val="75000"/>
              <a:buFont typeface="Wingdings" charset="0"/>
              <a:buChar char="l"/>
              <a:defRPr/>
            </a:pPr>
            <a:r>
              <a:rPr lang="ar-JO" sz="4000" b="1" i="1" dirty="0">
                <a:solidFill>
                  <a:srgbClr val="FFFFFF"/>
                </a:solidFill>
                <a:effectLst>
                  <a:outerShdw blurRad="38100" dist="38100" dir="2700000" algn="tl">
                    <a:srgbClr val="010199"/>
                  </a:outerShdw>
                </a:effectLst>
              </a:rPr>
              <a:t>الشمس و القمر ليسا قبل اليوم 4</a:t>
            </a:r>
            <a:endParaRPr lang="en-US" sz="4000" b="1" i="1" dirty="0">
              <a:solidFill>
                <a:srgbClr val="FFFFFF"/>
              </a:solidFill>
              <a:effectLst>
                <a:outerShdw blurRad="38100" dist="38100" dir="2700000" algn="tl">
                  <a:srgbClr val="010199"/>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811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7"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2" descr="creation-hand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446338"/>
            <a:ext cx="4787900" cy="441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44450"/>
            <a:ext cx="9144000" cy="2879725"/>
          </a:xfrm>
        </p:spPr>
        <p:txBody>
          <a:bodyPr anchor="t"/>
          <a:lstStyle/>
          <a:p>
            <a:pPr>
              <a:defRPr/>
            </a:pPr>
            <a:r>
              <a:rPr lang="ar-JO" sz="6000" b="1" dirty="0">
                <a:solidFill>
                  <a:srgbClr val="FFFFFF"/>
                </a:solidFill>
                <a:effectLst>
                  <a:outerShdw blurRad="38100" dist="38100" dir="2700000" algn="tl">
                    <a:srgbClr val="000000">
                      <a:alpha val="43137"/>
                    </a:srgbClr>
                  </a:outerShdw>
                </a:effectLst>
              </a:rPr>
              <a:t>حافظ على</a:t>
            </a:r>
            <a:br>
              <a:rPr lang="ar-JO" sz="6000" b="1" dirty="0">
                <a:solidFill>
                  <a:srgbClr val="FFFFFF"/>
                </a:solidFill>
                <a:effectLst>
                  <a:outerShdw blurRad="38100" dist="38100" dir="2700000" algn="tl">
                    <a:srgbClr val="000000">
                      <a:alpha val="43137"/>
                    </a:srgbClr>
                  </a:outerShdw>
                </a:effectLst>
              </a:rPr>
            </a:br>
            <a:r>
              <a:rPr lang="ar-JO" sz="6000" b="1" dirty="0">
                <a:solidFill>
                  <a:srgbClr val="FFFFFF"/>
                </a:solidFill>
                <a:effectLst>
                  <a:outerShdw blurRad="38100" dist="38100" dir="2700000" algn="tl">
                    <a:srgbClr val="000000">
                      <a:alpha val="43137"/>
                    </a:srgbClr>
                  </a:outerShdw>
                </a:effectLst>
              </a:rPr>
              <a:t>إيمانك الأساسي </a:t>
            </a:r>
            <a:br>
              <a:rPr lang="ar-JO" sz="6000" b="1" dirty="0">
                <a:solidFill>
                  <a:srgbClr val="FFFFFF"/>
                </a:solidFill>
                <a:effectLst>
                  <a:outerShdw blurRad="38100" dist="38100" dir="2700000" algn="tl">
                    <a:srgbClr val="000000">
                      <a:alpha val="43137"/>
                    </a:srgbClr>
                  </a:outerShdw>
                </a:effectLst>
              </a:rPr>
            </a:br>
            <a:r>
              <a:rPr lang="ar-JO" sz="6000" b="1" dirty="0">
                <a:solidFill>
                  <a:srgbClr val="FFFFFF"/>
                </a:solidFill>
                <a:effectLst>
                  <a:outerShdw blurRad="38100" dist="38100" dir="2700000" algn="tl">
                    <a:srgbClr val="000000">
                      <a:alpha val="43137"/>
                    </a:srgbClr>
                  </a:outerShdw>
                </a:effectLst>
              </a:rPr>
              <a:t>في الخليقة</a:t>
            </a:r>
            <a:endParaRPr lang="en-US" sz="6000" b="1" dirty="0">
              <a:solidFill>
                <a:srgbClr val="FFFFFF"/>
              </a:solidFill>
              <a:effectLst>
                <a:outerShdw blurRad="38100" dist="38100" dir="2700000" algn="tl">
                  <a:srgbClr val="000000">
                    <a:alpha val="43137"/>
                  </a:srgbClr>
                </a:outerShdw>
              </a:effectLs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pPr indent="0" eaLnBrk="1" hangingPunct="1">
              <a:defRPr/>
            </a:pPr>
            <a:r>
              <a:rPr lang="en-US">
                <a:cs typeface="+mj-cs"/>
              </a:rPr>
              <a:t>Psalm 11:3 KJV 00422</a:t>
            </a:r>
          </a:p>
        </p:txBody>
      </p:sp>
      <p:sp>
        <p:nvSpPr>
          <p:cNvPr id="409603"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9604"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p>
            <a:pPr>
              <a:defRPr/>
            </a:pPr>
            <a:endParaRPr lang="en-US"/>
          </a:p>
        </p:txBody>
      </p:sp>
      <p:sp>
        <p:nvSpPr>
          <p:cNvPr id="409605" name="Text Box 5"/>
          <p:cNvSpPr txBox="1">
            <a:spLocks noChangeArrowheads="1"/>
          </p:cNvSpPr>
          <p:nvPr/>
        </p:nvSpPr>
        <p:spPr bwMode="auto">
          <a:xfrm>
            <a:off x="228600" y="533400"/>
            <a:ext cx="8474075" cy="366254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defRPr/>
            </a:pPr>
            <a:r>
              <a:rPr lang="ar-JO" sz="8800" b="1" dirty="0">
                <a:solidFill>
                  <a:srgbClr val="FFFFFF"/>
                </a:solidFill>
              </a:rPr>
              <a:t>مزمور 11: 3</a:t>
            </a:r>
            <a:endParaRPr lang="en-US" sz="7200" dirty="0">
              <a:solidFill>
                <a:srgbClr val="FFFFFF"/>
              </a:solidFill>
            </a:endParaRPr>
          </a:p>
          <a:p>
            <a:pPr algn="r">
              <a:defRPr/>
            </a:pPr>
            <a:r>
              <a:rPr lang="ar-JO" sz="7200" dirty="0">
                <a:solidFill>
                  <a:srgbClr val="FFFFFF"/>
                </a:solidFill>
              </a:rPr>
              <a:t>إذا انقلبت الأعمدة فالصديق ماذا يفعل ؟</a:t>
            </a:r>
            <a:endParaRPr lang="en-US" sz="7200" dirty="0">
              <a:solidFill>
                <a:srgbClr val="FFFFFF"/>
              </a:solidFill>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82"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73283" name="Rectangle 3"/>
          <p:cNvSpPr>
            <a:spLocks noGrp="1" noChangeArrowheads="1"/>
          </p:cNvSpPr>
          <p:nvPr>
            <p:ph type="title"/>
          </p:nvPr>
        </p:nvSpPr>
        <p:spPr>
          <a:xfrm>
            <a:off x="4572000" y="277813"/>
            <a:ext cx="4114800" cy="1093787"/>
          </a:xfrm>
        </p:spPr>
        <p:txBody>
          <a:bodyPr/>
          <a:lstStyle/>
          <a:p>
            <a:pPr eaLnBrk="1" hangingPunct="1">
              <a:defRPr/>
            </a:pPr>
            <a:r>
              <a:rPr lang="ar-JO" dirty="0">
                <a:solidFill>
                  <a:schemeClr val="bg1"/>
                </a:solidFill>
                <a:cs typeface="+mj-cs"/>
              </a:rPr>
              <a:t>ملحمة أتراحاسيس</a:t>
            </a:r>
            <a:endParaRPr lang="en-US" dirty="0">
              <a:cs typeface="+mj-cs"/>
            </a:endParaRPr>
          </a:p>
        </p:txBody>
      </p:sp>
      <p:sp>
        <p:nvSpPr>
          <p:cNvPr id="2273284" name="Rectangle 4"/>
          <p:cNvSpPr>
            <a:spLocks noChangeArrowheads="1"/>
          </p:cNvSpPr>
          <p:nvPr/>
        </p:nvSpPr>
        <p:spPr bwMode="auto">
          <a:xfrm>
            <a:off x="250825" y="333375"/>
            <a:ext cx="3505200" cy="624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r" eaLnBrk="1" hangingPunct="1">
              <a:lnSpc>
                <a:spcPct val="90000"/>
              </a:lnSpc>
              <a:spcBef>
                <a:spcPct val="20000"/>
              </a:spcBef>
              <a:buClr>
                <a:srgbClr val="FFFFCC"/>
              </a:buClr>
              <a:buSzPct val="75000"/>
              <a:buFont typeface="Wingdings" charset="0"/>
              <a:buNone/>
              <a:defRPr/>
            </a:pPr>
            <a:r>
              <a:rPr lang="ar-JO" sz="2800" b="1" dirty="0">
                <a:solidFill>
                  <a:srgbClr val="FFFFFF"/>
                </a:solidFill>
                <a:effectLst>
                  <a:glow rad="101600">
                    <a:schemeClr val="bg1">
                      <a:alpha val="89000"/>
                    </a:schemeClr>
                  </a:glow>
                </a:effectLst>
                <a:cs typeface="+mn-cs"/>
              </a:rPr>
              <a:t>دع الآلهة الولادة تخلق ذرية و </a:t>
            </a:r>
            <a:r>
              <a:rPr lang="ar-JO" sz="2800" b="1" dirty="0">
                <a:solidFill>
                  <a:srgbClr val="FFFF00"/>
                </a:solidFill>
                <a:effectLst>
                  <a:glow rad="101600">
                    <a:schemeClr val="bg1">
                      <a:alpha val="89000"/>
                    </a:schemeClr>
                  </a:glow>
                </a:effectLst>
                <a:cs typeface="+mn-cs"/>
              </a:rPr>
              <a:t>دع الإنسان يتحمل كدح الآلهة </a:t>
            </a:r>
            <a:r>
              <a:rPr lang="ar-JO" sz="2800" b="1" dirty="0">
                <a:solidFill>
                  <a:srgbClr val="FFFFFF"/>
                </a:solidFill>
                <a:effectLst>
                  <a:glow rad="101600">
                    <a:schemeClr val="bg1">
                      <a:alpha val="89000"/>
                    </a:schemeClr>
                  </a:glow>
                </a:effectLst>
                <a:cs typeface="+mn-cs"/>
              </a:rPr>
              <a:t>... يخلق الإنسانية حتى تتحمل النير ...دع نينتو يمزج الطين و يمكن أن يختلط هذا الإله و الإنسان تماماً في الطين و ليكن هناك روح من جسد الله (آرنولد/باير، 24)</a:t>
            </a:r>
            <a:endParaRPr lang="en-US" sz="2800" b="1" dirty="0">
              <a:solidFill>
                <a:srgbClr val="FFFFFF"/>
              </a:solidFill>
              <a:effectLst>
                <a:glow rad="101600">
                  <a:schemeClr val="bg1">
                    <a:alpha val="89000"/>
                  </a:schemeClr>
                </a:glow>
              </a:effectLst>
              <a:cs typeface="+mn-cs"/>
            </a:endParaRPr>
          </a:p>
        </p:txBody>
      </p:sp>
      <p:sp>
        <p:nvSpPr>
          <p:cNvPr id="2273285" name="Rectangle 5"/>
          <p:cNvSpPr>
            <a:spLocks noChangeArrowheads="1"/>
          </p:cNvSpPr>
          <p:nvPr/>
        </p:nvSpPr>
        <p:spPr bwMode="auto">
          <a:xfrm>
            <a:off x="4495800" y="1447800"/>
            <a:ext cx="4648200"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lgn="r" rtl="1" eaLnBrk="1" hangingPunct="1">
              <a:spcBef>
                <a:spcPct val="20000"/>
              </a:spcBef>
              <a:buClr>
                <a:srgbClr val="010199"/>
              </a:buClr>
              <a:buSzPct val="75000"/>
              <a:buFont typeface="Wingdings" charset="0"/>
              <a:buChar char="l"/>
              <a:defRPr/>
            </a:pPr>
            <a:r>
              <a:rPr lang="ar-JO" sz="2800" b="1" dirty="0">
                <a:solidFill>
                  <a:srgbClr val="000000"/>
                </a:solidFill>
                <a:effectLst>
                  <a:outerShdw blurRad="38100" dist="38100" dir="2700000" algn="tl">
                    <a:srgbClr val="FFFFFF"/>
                  </a:outerShdw>
                </a:effectLst>
                <a:cs typeface="+mn-cs"/>
              </a:rPr>
              <a:t>أكادية 1650 ق.م</a:t>
            </a:r>
            <a:r>
              <a:rPr lang="en-US" sz="2800" b="1" dirty="0">
                <a:solidFill>
                  <a:srgbClr val="000000"/>
                </a:solidFill>
                <a:effectLst>
                  <a:outerShdw blurRad="38100" dist="38100" dir="2700000" algn="tl">
                    <a:srgbClr val="FFFFFF"/>
                  </a:outerShdw>
                </a:effectLst>
                <a:cs typeface="+mn-cs"/>
              </a:rPr>
              <a:t> </a:t>
            </a:r>
          </a:p>
          <a:p>
            <a:pPr marL="342900" indent="-342900" algn="r" rtl="1" eaLnBrk="1" hangingPunct="1">
              <a:spcBef>
                <a:spcPct val="20000"/>
              </a:spcBef>
              <a:buClr>
                <a:srgbClr val="010199"/>
              </a:buClr>
              <a:buSzPct val="75000"/>
              <a:buFont typeface="Wingdings" charset="0"/>
              <a:buChar char="l"/>
              <a:defRPr/>
            </a:pPr>
            <a:r>
              <a:rPr lang="ar-JO" sz="2800" b="1" dirty="0">
                <a:solidFill>
                  <a:srgbClr val="000000"/>
                </a:solidFill>
                <a:effectLst>
                  <a:outerShdw blurRad="38100" dist="38100" dir="2700000" algn="tl">
                    <a:srgbClr val="FFFFFF"/>
                  </a:outerShdw>
                </a:effectLst>
                <a:cs typeface="+mn-cs"/>
              </a:rPr>
              <a:t>قصص الخلق و الطوفان</a:t>
            </a:r>
            <a:endParaRPr lang="en-US" sz="2800" b="1" dirty="0">
              <a:solidFill>
                <a:srgbClr val="000000"/>
              </a:solidFill>
              <a:effectLst>
                <a:outerShdw blurRad="38100" dist="38100" dir="2700000" algn="tl">
                  <a:srgbClr val="FFFFFF"/>
                </a:outerShdw>
              </a:effectLst>
              <a:cs typeface="+mn-cs"/>
            </a:endParaRPr>
          </a:p>
          <a:p>
            <a:pPr marL="342900" indent="-342900" algn="r" rtl="1" eaLnBrk="1" hangingPunct="1">
              <a:spcBef>
                <a:spcPct val="20000"/>
              </a:spcBef>
              <a:buClr>
                <a:srgbClr val="010199"/>
              </a:buClr>
              <a:buSzPct val="75000"/>
              <a:buFont typeface="Wingdings" charset="0"/>
              <a:buChar char="l"/>
              <a:defRPr/>
            </a:pPr>
            <a:r>
              <a:rPr lang="ar-JO" sz="2800" b="1" dirty="0">
                <a:solidFill>
                  <a:srgbClr val="000000"/>
                </a:solidFill>
                <a:effectLst>
                  <a:outerShdw blurRad="38100" dist="38100" dir="2700000" algn="tl">
                    <a:srgbClr val="FFFFFF"/>
                  </a:outerShdw>
                </a:effectLst>
                <a:cs typeface="+mn-cs"/>
              </a:rPr>
              <a:t>خلق الإنسان لمساعدة الآلهة المنهكين</a:t>
            </a:r>
            <a:endParaRPr lang="en-US" sz="2800" b="1" dirty="0">
              <a:solidFill>
                <a:srgbClr val="000000"/>
              </a:solidFill>
              <a:effectLst>
                <a:outerShdw blurRad="38100" dist="38100" dir="2700000" algn="tl">
                  <a:srgbClr val="FFFFFF"/>
                </a:outerShdw>
              </a:effectLst>
              <a:cs typeface="+mn-cs"/>
            </a:endParaRPr>
          </a:p>
          <a:p>
            <a:pPr marL="342900" indent="-342900" algn="r" rtl="1" eaLnBrk="1" hangingPunct="1">
              <a:spcBef>
                <a:spcPct val="20000"/>
              </a:spcBef>
              <a:buClr>
                <a:srgbClr val="010199"/>
              </a:buClr>
              <a:buSzPct val="75000"/>
              <a:buFont typeface="Wingdings" charset="0"/>
              <a:buChar char="l"/>
              <a:defRPr/>
            </a:pPr>
            <a:r>
              <a:rPr lang="ar-JO" sz="2800" b="1" dirty="0">
                <a:solidFill>
                  <a:srgbClr val="000000"/>
                </a:solidFill>
                <a:effectLst>
                  <a:outerShdw blurRad="38100" dist="38100" dir="2700000" algn="tl">
                    <a:srgbClr val="FFFFFF"/>
                  </a:outerShdw>
                </a:effectLst>
                <a:cs typeface="+mn-cs"/>
              </a:rPr>
              <a:t>خلق الإنسان من الطين</a:t>
            </a:r>
            <a:endParaRPr lang="en-US" sz="2800" b="1" dirty="0">
              <a:solidFill>
                <a:srgbClr val="000000"/>
              </a:solidFill>
              <a:effectLst>
                <a:outerShdw blurRad="38100" dist="38100" dir="2700000" algn="tl">
                  <a:srgbClr val="FFFFFF"/>
                </a:outerShdw>
              </a:effectLst>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pPr indent="0" eaLnBrk="1" hangingPunct="1">
              <a:defRPr/>
            </a:pPr>
            <a:r>
              <a:rPr lang="en-US">
                <a:cs typeface="+mj-cs"/>
              </a:rPr>
              <a:t>House 1 00418</a:t>
            </a:r>
          </a:p>
        </p:txBody>
      </p:sp>
      <p:sp>
        <p:nvSpPr>
          <p:cNvPr id="391171" name="Freeform 3"/>
          <p:cNvSpPr>
            <a:spLocks/>
          </p:cNvSpPr>
          <p:nvPr/>
        </p:nvSpPr>
        <p:spPr bwMode="auto">
          <a:xfrm>
            <a:off x="1722438" y="0"/>
            <a:ext cx="5697537"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pPr indent="0" eaLnBrk="1" hangingPunct="1">
              <a:defRPr/>
            </a:pPr>
            <a:r>
              <a:rPr lang="en-US">
                <a:cs typeface="+mj-cs"/>
              </a:rPr>
              <a:t>House 2 00419</a:t>
            </a:r>
          </a:p>
        </p:txBody>
      </p:sp>
      <p:sp>
        <p:nvSpPr>
          <p:cNvPr id="393219" name="Freeform 3"/>
          <p:cNvSpPr>
            <a:spLocks/>
          </p:cNvSpPr>
          <p:nvPr/>
        </p:nvSpPr>
        <p:spPr bwMode="auto">
          <a:xfrm>
            <a:off x="1882775" y="0"/>
            <a:ext cx="5376863"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pPr indent="0" eaLnBrk="1" hangingPunct="1">
              <a:defRPr/>
            </a:pPr>
            <a:r>
              <a:rPr lang="en-US">
                <a:cs typeface="+mj-cs"/>
              </a:rPr>
              <a:t>House 3 00420</a:t>
            </a:r>
          </a:p>
        </p:txBody>
      </p:sp>
      <p:sp>
        <p:nvSpPr>
          <p:cNvPr id="395267" name="Freeform 3"/>
          <p:cNvSpPr>
            <a:spLocks/>
          </p:cNvSpPr>
          <p:nvPr/>
        </p:nvSpPr>
        <p:spPr bwMode="auto">
          <a:xfrm>
            <a:off x="1830388" y="0"/>
            <a:ext cx="5481637"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p:txBody>
          <a:bodyPr/>
          <a:lstStyle/>
          <a:p>
            <a:pPr indent="0" eaLnBrk="1" hangingPunct="1">
              <a:defRPr/>
            </a:pPr>
            <a:r>
              <a:rPr lang="en-US">
                <a:cs typeface="+mj-cs"/>
              </a:rPr>
              <a:t>Blocks-Genesis Doctrine &amp; Doctrines 00405</a:t>
            </a:r>
          </a:p>
        </p:txBody>
      </p:sp>
      <p:sp>
        <p:nvSpPr>
          <p:cNvPr id="413699"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370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a:p>
        </p:txBody>
      </p:sp>
      <p:sp>
        <p:nvSpPr>
          <p:cNvPr id="413701" name="AutoShape 5" descr="White marble"/>
          <p:cNvSpPr>
            <a:spLocks noChangeArrowheads="1"/>
          </p:cNvSpPr>
          <p:nvPr/>
        </p:nvSpPr>
        <p:spPr bwMode="auto">
          <a:xfrm>
            <a:off x="369888" y="5181600"/>
            <a:ext cx="3516312"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4000" dirty="0">
                <a:effectLst>
                  <a:outerShdw blurRad="38100" dist="38100" dir="2700000" algn="tl">
                    <a:srgbClr val="DDDDDD"/>
                  </a:outerShdw>
                </a:effectLst>
                <a:latin typeface="Arial Black" charset="0"/>
              </a:rPr>
              <a:t>تكوين</a:t>
            </a:r>
            <a:endParaRPr lang="en-US" dirty="0"/>
          </a:p>
        </p:txBody>
      </p:sp>
      <p:sp>
        <p:nvSpPr>
          <p:cNvPr id="413702" name="AutoShape 6" descr="White marble"/>
          <p:cNvSpPr>
            <a:spLocks noChangeArrowheads="1"/>
          </p:cNvSpPr>
          <p:nvPr/>
        </p:nvSpPr>
        <p:spPr bwMode="auto">
          <a:xfrm>
            <a:off x="369888" y="3276600"/>
            <a:ext cx="3516312" cy="19050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العقيدة</a:t>
            </a:r>
            <a:endParaRPr lang="en-US" sz="2000" b="1" dirty="0">
              <a:latin typeface="Arial Narrow Bold" charset="0"/>
            </a:endParaRPr>
          </a:p>
        </p:txBody>
      </p:sp>
      <p:sp>
        <p:nvSpPr>
          <p:cNvPr id="413703" name="AutoShape 7" descr="White marble"/>
          <p:cNvSpPr>
            <a:spLocks noChangeArrowheads="1"/>
          </p:cNvSpPr>
          <p:nvPr/>
        </p:nvSpPr>
        <p:spPr bwMode="auto">
          <a:xfrm>
            <a:off x="4571999" y="5181600"/>
            <a:ext cx="4206875"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4000" b="1" dirty="0">
                <a:effectLst>
                  <a:outerShdw blurRad="38100" dist="38100" dir="2700000" algn="tl">
                    <a:srgbClr val="DDDDDD"/>
                  </a:outerShdw>
                </a:effectLst>
                <a:latin typeface="Arial Black" charset="0"/>
              </a:rPr>
              <a:t>تكوين</a:t>
            </a:r>
            <a:endParaRPr lang="en-US" b="1" dirty="0"/>
          </a:p>
        </p:txBody>
      </p:sp>
      <p:sp>
        <p:nvSpPr>
          <p:cNvPr id="413704" name="AutoShape 8" descr="White marble"/>
          <p:cNvSpPr>
            <a:spLocks noChangeArrowheads="1"/>
          </p:cNvSpPr>
          <p:nvPr/>
        </p:nvSpPr>
        <p:spPr bwMode="auto">
          <a:xfrm>
            <a:off x="4571999" y="4495800"/>
            <a:ext cx="4206875"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أسبوع من سبع أيام</a:t>
            </a:r>
            <a:endParaRPr lang="en-US" sz="2000" b="1" dirty="0">
              <a:latin typeface="Arial Narrow Bold" charset="0"/>
            </a:endParaRPr>
          </a:p>
        </p:txBody>
      </p:sp>
      <p:sp>
        <p:nvSpPr>
          <p:cNvPr id="413705" name="AutoShape 9" descr="White marble"/>
          <p:cNvSpPr>
            <a:spLocks noChangeArrowheads="1"/>
          </p:cNvSpPr>
          <p:nvPr/>
        </p:nvSpPr>
        <p:spPr bwMode="auto">
          <a:xfrm>
            <a:off x="4571999" y="3810000"/>
            <a:ext cx="4206875"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العمل</a:t>
            </a:r>
            <a:endParaRPr lang="en-US" sz="2000" b="1" dirty="0">
              <a:latin typeface="Arial Narrow Bold" charset="0"/>
            </a:endParaRPr>
          </a:p>
        </p:txBody>
      </p:sp>
      <p:sp>
        <p:nvSpPr>
          <p:cNvPr id="413706" name="AutoShape 10" descr="White marble"/>
          <p:cNvSpPr>
            <a:spLocks noChangeArrowheads="1"/>
          </p:cNvSpPr>
          <p:nvPr/>
        </p:nvSpPr>
        <p:spPr bwMode="auto">
          <a:xfrm>
            <a:off x="4571999" y="3124200"/>
            <a:ext cx="4206875"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التسلط</a:t>
            </a:r>
            <a:endParaRPr lang="en-US" sz="2000" b="1" dirty="0">
              <a:latin typeface="Arial Narrow Bold" charset="0"/>
            </a:endParaRPr>
          </a:p>
        </p:txBody>
      </p:sp>
      <p:sp>
        <p:nvSpPr>
          <p:cNvPr id="413707" name="AutoShape 11" descr="White marble"/>
          <p:cNvSpPr>
            <a:spLocks noChangeArrowheads="1"/>
          </p:cNvSpPr>
          <p:nvPr/>
        </p:nvSpPr>
        <p:spPr bwMode="auto">
          <a:xfrm>
            <a:off x="4571999" y="2438400"/>
            <a:ext cx="4206875"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اللعنة</a:t>
            </a:r>
            <a:endParaRPr lang="en-US" sz="2000" b="1" dirty="0">
              <a:latin typeface="Arial Narrow Bold" charset="0"/>
            </a:endParaRPr>
          </a:p>
        </p:txBody>
      </p:sp>
      <p:sp>
        <p:nvSpPr>
          <p:cNvPr id="413708" name="AutoShape 12" descr="White marble"/>
          <p:cNvSpPr>
            <a:spLocks noChangeArrowheads="1"/>
          </p:cNvSpPr>
          <p:nvPr/>
        </p:nvSpPr>
        <p:spPr bwMode="auto">
          <a:xfrm>
            <a:off x="4571999" y="1752600"/>
            <a:ext cx="4206875"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آدم الأخير</a:t>
            </a:r>
            <a:endParaRPr lang="en-US" sz="2000" b="1" dirty="0">
              <a:latin typeface="Arial Narrow Bold" charset="0"/>
            </a:endParaRPr>
          </a:p>
        </p:txBody>
      </p:sp>
      <p:sp>
        <p:nvSpPr>
          <p:cNvPr id="413709" name="AutoShape 13" descr="White marble"/>
          <p:cNvSpPr>
            <a:spLocks noChangeArrowheads="1"/>
          </p:cNvSpPr>
          <p:nvPr/>
        </p:nvSpPr>
        <p:spPr bwMode="auto">
          <a:xfrm>
            <a:off x="4571999" y="1066800"/>
            <a:ext cx="4206875"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المجيء الأول</a:t>
            </a:r>
            <a:endParaRPr lang="en-US" sz="2000" b="1" dirty="0">
              <a:latin typeface="Arial Narrow Bold" charset="0"/>
            </a:endParaRPr>
          </a:p>
        </p:txBody>
      </p:sp>
      <p:sp>
        <p:nvSpPr>
          <p:cNvPr id="413710" name="AutoShape 14" descr="White marble"/>
          <p:cNvSpPr>
            <a:spLocks noChangeArrowheads="1"/>
          </p:cNvSpPr>
          <p:nvPr/>
        </p:nvSpPr>
        <p:spPr bwMode="auto">
          <a:xfrm>
            <a:off x="4571999" y="381000"/>
            <a:ext cx="4206875"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المجيء الثاني</a:t>
            </a:r>
            <a:endParaRPr lang="en-US" sz="2000" b="1" dirty="0">
              <a:latin typeface="Arial Narrow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370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1370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13703"/>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13704"/>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13705"/>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413706"/>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413707"/>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413708"/>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413709"/>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413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animBg="1" autoUpdateAnimBg="0"/>
      <p:bldP spid="413702" grpId="0" animBg="1" autoUpdateAnimBg="0"/>
      <p:bldP spid="413703" grpId="0" animBg="1" autoUpdateAnimBg="0"/>
      <p:bldP spid="413704" grpId="0" animBg="1" autoUpdateAnimBg="0"/>
      <p:bldP spid="413705" grpId="0" animBg="1" autoUpdateAnimBg="0"/>
      <p:bldP spid="413706" grpId="0" animBg="1" autoUpdateAnimBg="0"/>
      <p:bldP spid="413707" grpId="0" animBg="1" autoUpdateAnimBg="0"/>
      <p:bldP spid="413708" grpId="0" animBg="1" autoUpdateAnimBg="0"/>
      <p:bldP spid="413709" grpId="0" animBg="1" autoUpdateAnimBg="0"/>
      <p:bldP spid="413710"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indent="0" eaLnBrk="1" hangingPunct="1">
              <a:defRPr/>
            </a:pPr>
            <a:r>
              <a:rPr lang="en-US" dirty="0">
                <a:cs typeface="+mj-cs"/>
              </a:rPr>
              <a:t>Blocks-God</a:t>
            </a:r>
            <a:r>
              <a:rPr lang="fr-FR" dirty="0">
                <a:cs typeface="+mj-cs"/>
              </a:rPr>
              <a:t>'</a:t>
            </a:r>
            <a:r>
              <a:rPr lang="en-US" dirty="0">
                <a:cs typeface="+mj-cs"/>
              </a:rPr>
              <a:t>s Word &amp; Man</a:t>
            </a:r>
            <a:r>
              <a:rPr lang="fr-FR" dirty="0">
                <a:cs typeface="+mj-cs"/>
              </a:rPr>
              <a:t>'</a:t>
            </a:r>
            <a:r>
              <a:rPr lang="en-US" dirty="0">
                <a:cs typeface="+mj-cs"/>
              </a:rPr>
              <a:t>s Opinion 00403</a:t>
            </a:r>
          </a:p>
        </p:txBody>
      </p:sp>
      <p:pic>
        <p:nvPicPr>
          <p:cNvPr id="4157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15748"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a:p>
        </p:txBody>
      </p:sp>
      <p:sp>
        <p:nvSpPr>
          <p:cNvPr id="415749" name="AutoShape 5" descr="White marble"/>
          <p:cNvSpPr>
            <a:spLocks noChangeArrowheads="1"/>
          </p:cNvSpPr>
          <p:nvPr/>
        </p:nvSpPr>
        <p:spPr bwMode="auto">
          <a:xfrm>
            <a:off x="369889" y="4724400"/>
            <a:ext cx="3744912"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4000" b="1" dirty="0">
                <a:effectLst>
                  <a:outerShdw blurRad="38100" dist="38100" dir="2700000" algn="tl">
                    <a:srgbClr val="DDDDDD"/>
                  </a:outerShdw>
                </a:effectLst>
                <a:latin typeface="Arial Black" charset="0"/>
              </a:rPr>
              <a:t>الخلق</a:t>
            </a:r>
            <a:endParaRPr lang="en-US" sz="4000" b="1" dirty="0">
              <a:effectLst>
                <a:outerShdw blurRad="38100" dist="38100" dir="2700000" algn="tl">
                  <a:srgbClr val="DDDDDD"/>
                </a:outerShdw>
              </a:effectLst>
              <a:latin typeface="Arial Black" charset="0"/>
            </a:endParaRPr>
          </a:p>
          <a:p>
            <a:pPr algn="ctr">
              <a:defRPr/>
            </a:pPr>
            <a:r>
              <a:rPr lang="ar-JO" sz="2800" b="1" dirty="0">
                <a:effectLst>
                  <a:outerShdw blurRad="38100" dist="38100" dir="2700000" algn="tl">
                    <a:srgbClr val="DDDDDD"/>
                  </a:outerShdw>
                </a:effectLst>
                <a:latin typeface="Arial Black" charset="0"/>
              </a:rPr>
              <a:t>كلمة</a:t>
            </a:r>
          </a:p>
          <a:p>
            <a:pPr algn="ctr">
              <a:defRPr/>
            </a:pPr>
            <a:r>
              <a:rPr lang="ar-JO" sz="2800" b="1" dirty="0">
                <a:effectLst>
                  <a:outerShdw blurRad="38100" dist="38100" dir="2700000" algn="tl">
                    <a:srgbClr val="DDDDDD"/>
                  </a:outerShdw>
                </a:effectLst>
                <a:latin typeface="Arial Black" charset="0"/>
              </a:rPr>
              <a:t>الله</a:t>
            </a:r>
            <a:endParaRPr lang="en-US" b="1" dirty="0"/>
          </a:p>
        </p:txBody>
      </p:sp>
      <p:sp>
        <p:nvSpPr>
          <p:cNvPr id="415750" name="AutoShape 6" descr="White marble"/>
          <p:cNvSpPr>
            <a:spLocks noChangeArrowheads="1"/>
          </p:cNvSpPr>
          <p:nvPr/>
        </p:nvSpPr>
        <p:spPr bwMode="auto">
          <a:xfrm>
            <a:off x="369889" y="3733800"/>
            <a:ext cx="3744912"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القوانين</a:t>
            </a:r>
            <a:endParaRPr lang="en-US" sz="2000" b="1" dirty="0">
              <a:latin typeface="Arial Narrow Bold" charset="0"/>
            </a:endParaRPr>
          </a:p>
        </p:txBody>
      </p:sp>
      <p:sp>
        <p:nvSpPr>
          <p:cNvPr id="415751" name="AutoShape 7" descr="White marble"/>
          <p:cNvSpPr>
            <a:spLocks noChangeArrowheads="1"/>
          </p:cNvSpPr>
          <p:nvPr/>
        </p:nvSpPr>
        <p:spPr bwMode="auto">
          <a:xfrm>
            <a:off x="369889" y="2743200"/>
            <a:ext cx="3744912"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الزواج</a:t>
            </a:r>
            <a:endParaRPr lang="en-US" sz="2000" b="1" dirty="0">
              <a:latin typeface="Arial Narrow Bold" charset="0"/>
            </a:endParaRPr>
          </a:p>
        </p:txBody>
      </p:sp>
      <p:sp>
        <p:nvSpPr>
          <p:cNvPr id="415752" name="AutoShape 8" descr="White marble"/>
          <p:cNvSpPr>
            <a:spLocks noChangeArrowheads="1"/>
          </p:cNvSpPr>
          <p:nvPr/>
        </p:nvSpPr>
        <p:spPr bwMode="auto">
          <a:xfrm>
            <a:off x="369889" y="1752600"/>
            <a:ext cx="3744912"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المعايير</a:t>
            </a:r>
            <a:endParaRPr lang="en-US" sz="2000" b="1" dirty="0">
              <a:latin typeface="Arial Narrow Bold" charset="0"/>
            </a:endParaRPr>
          </a:p>
        </p:txBody>
      </p:sp>
      <p:sp>
        <p:nvSpPr>
          <p:cNvPr id="415753" name="AutoShape 9" descr="White marble"/>
          <p:cNvSpPr>
            <a:spLocks noChangeArrowheads="1"/>
          </p:cNvSpPr>
          <p:nvPr/>
        </p:nvSpPr>
        <p:spPr bwMode="auto">
          <a:xfrm>
            <a:off x="369889" y="457200"/>
            <a:ext cx="3744912"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معنى الحياة</a:t>
            </a:r>
            <a:endParaRPr lang="en-US" sz="2000" b="1" dirty="0">
              <a:latin typeface="Arial Narrow Bold" charset="0"/>
            </a:endParaRPr>
          </a:p>
        </p:txBody>
      </p:sp>
      <p:sp>
        <p:nvSpPr>
          <p:cNvPr id="415754" name="AutoShape 10" descr="White marble"/>
          <p:cNvSpPr>
            <a:spLocks noChangeArrowheads="1"/>
          </p:cNvSpPr>
          <p:nvPr/>
        </p:nvSpPr>
        <p:spPr bwMode="auto">
          <a:xfrm>
            <a:off x="4932362" y="4724400"/>
            <a:ext cx="3960117"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Black" charset="0"/>
              </a:rPr>
              <a:t>التطور</a:t>
            </a:r>
          </a:p>
          <a:p>
            <a:pPr algn="ctr">
              <a:defRPr/>
            </a:pPr>
            <a:r>
              <a:rPr lang="ar-JO" sz="3600" b="1" dirty="0">
                <a:effectLst>
                  <a:outerShdw blurRad="38100" dist="38100" dir="2700000" algn="tl">
                    <a:srgbClr val="DDDDDD"/>
                  </a:outerShdw>
                </a:effectLst>
                <a:latin typeface="Arial Black" charset="0"/>
              </a:rPr>
              <a:t>رأي</a:t>
            </a:r>
          </a:p>
          <a:p>
            <a:pPr algn="ctr">
              <a:defRPr/>
            </a:pPr>
            <a:r>
              <a:rPr lang="ar-JO" sz="3600" b="1" dirty="0">
                <a:effectLst>
                  <a:outerShdw blurRad="38100" dist="38100" dir="2700000" algn="tl">
                    <a:srgbClr val="DDDDDD"/>
                  </a:outerShdw>
                </a:effectLst>
                <a:latin typeface="Arial Black" charset="0"/>
              </a:rPr>
              <a:t>الإنسان</a:t>
            </a:r>
            <a:endParaRPr lang="en-US" b="1" dirty="0"/>
          </a:p>
        </p:txBody>
      </p:sp>
      <p:sp>
        <p:nvSpPr>
          <p:cNvPr id="415755" name="AutoShape 11" descr="White marble"/>
          <p:cNvSpPr>
            <a:spLocks noChangeArrowheads="1"/>
          </p:cNvSpPr>
          <p:nvPr/>
        </p:nvSpPr>
        <p:spPr bwMode="auto">
          <a:xfrm>
            <a:off x="4932362" y="3733800"/>
            <a:ext cx="396011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لا ناموس</a:t>
            </a:r>
            <a:endParaRPr lang="en-US" sz="2000" b="1" dirty="0">
              <a:latin typeface="Arial Narrow Bold" charset="0"/>
            </a:endParaRPr>
          </a:p>
        </p:txBody>
      </p:sp>
      <p:sp>
        <p:nvSpPr>
          <p:cNvPr id="415756" name="AutoShape 12" descr="White marble"/>
          <p:cNvSpPr>
            <a:spLocks noChangeArrowheads="1"/>
          </p:cNvSpPr>
          <p:nvPr/>
        </p:nvSpPr>
        <p:spPr bwMode="auto">
          <a:xfrm>
            <a:off x="4932362" y="2743200"/>
            <a:ext cx="396011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200" b="1" dirty="0">
                <a:effectLst>
                  <a:outerShdw blurRad="38100" dist="38100" dir="2700000" algn="tl">
                    <a:srgbClr val="DDDDDD"/>
                  </a:outerShdw>
                </a:effectLst>
                <a:latin typeface="Arial Narrow Bold" charset="0"/>
              </a:rPr>
              <a:t>المثلية</a:t>
            </a:r>
            <a:endParaRPr lang="en-US" sz="2000" b="1" dirty="0">
              <a:latin typeface="Arial Narrow Bold" charset="0"/>
            </a:endParaRPr>
          </a:p>
        </p:txBody>
      </p:sp>
      <p:sp>
        <p:nvSpPr>
          <p:cNvPr id="415757" name="AutoShape 13" descr="White marble"/>
          <p:cNvSpPr>
            <a:spLocks noChangeArrowheads="1"/>
          </p:cNvSpPr>
          <p:nvPr/>
        </p:nvSpPr>
        <p:spPr bwMode="auto">
          <a:xfrm>
            <a:off x="4932362" y="1752600"/>
            <a:ext cx="396011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الإباحية</a:t>
            </a:r>
            <a:endParaRPr lang="en-US" sz="2000" b="1" dirty="0">
              <a:latin typeface="Arial Narrow Bold" charset="0"/>
            </a:endParaRPr>
          </a:p>
        </p:txBody>
      </p:sp>
      <p:sp>
        <p:nvSpPr>
          <p:cNvPr id="415758" name="AutoShape 14" descr="White marble"/>
          <p:cNvSpPr>
            <a:spLocks noChangeArrowheads="1"/>
          </p:cNvSpPr>
          <p:nvPr/>
        </p:nvSpPr>
        <p:spPr bwMode="auto">
          <a:xfrm>
            <a:off x="4932362" y="457200"/>
            <a:ext cx="3960117"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الإجهاض</a:t>
            </a:r>
            <a:endParaRPr lang="en-US" sz="2000" b="1" dirty="0">
              <a:latin typeface="Arial Narrow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57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15750"/>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15751"/>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15752"/>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157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4"/>
                                        </p:tgtEl>
                                        <p:attrNameLst>
                                          <p:attrName>style.visibility</p:attrName>
                                        </p:attrNameLst>
                                      </p:cBhvr>
                                      <p:to>
                                        <p:strVal val="visible"/>
                                      </p:to>
                                    </p:set>
                                  </p:childTnLst>
                                </p:cTn>
                              </p:par>
                            </p:childTnLst>
                          </p:cTn>
                        </p:par>
                        <p:par>
                          <p:cTn id="23" fill="hold" nodeType="afterGroup">
                            <p:stCondLst>
                              <p:cond delay="500"/>
                            </p:stCondLst>
                            <p:childTnLst>
                              <p:par>
                                <p:cTn id="24" presetID="1" presetClass="entr" presetSubtype="0" fill="hold" grpId="0" nodeType="afterEffect">
                                  <p:stCondLst>
                                    <p:cond delay="0"/>
                                  </p:stCondLst>
                                  <p:childTnLst>
                                    <p:set>
                                      <p:cBhvr>
                                        <p:cTn id="25" dur="1" fill="hold">
                                          <p:stCondLst>
                                            <p:cond delay="499"/>
                                          </p:stCondLst>
                                        </p:cTn>
                                        <p:tgtEl>
                                          <p:spTgt spid="415755"/>
                                        </p:tgtEl>
                                        <p:attrNameLst>
                                          <p:attrName>style.visibility</p:attrName>
                                        </p:attrNameLst>
                                      </p:cBhvr>
                                      <p:to>
                                        <p:strVal val="visible"/>
                                      </p:to>
                                    </p:set>
                                  </p:childTnLst>
                                </p:cTn>
                              </p:par>
                            </p:childTnLst>
                          </p:cTn>
                        </p:par>
                        <p:par>
                          <p:cTn id="26" fill="hold" nodeType="afterGroup">
                            <p:stCondLst>
                              <p:cond delay="1000"/>
                            </p:stCondLst>
                            <p:childTnLst>
                              <p:par>
                                <p:cTn id="27" presetID="1" presetClass="entr" presetSubtype="0" fill="hold" grpId="0" nodeType="afterEffect">
                                  <p:stCondLst>
                                    <p:cond delay="0"/>
                                  </p:stCondLst>
                                  <p:childTnLst>
                                    <p:set>
                                      <p:cBhvr>
                                        <p:cTn id="28" dur="1" fill="hold">
                                          <p:stCondLst>
                                            <p:cond delay="499"/>
                                          </p:stCondLst>
                                        </p:cTn>
                                        <p:tgtEl>
                                          <p:spTgt spid="415756"/>
                                        </p:tgtEl>
                                        <p:attrNameLst>
                                          <p:attrName>style.visibility</p:attrName>
                                        </p:attrNameLst>
                                      </p:cBhvr>
                                      <p:to>
                                        <p:strVal val="visible"/>
                                      </p:to>
                                    </p:set>
                                  </p:childTnLst>
                                </p:cTn>
                              </p:par>
                            </p:childTnLst>
                          </p:cTn>
                        </p:par>
                        <p:par>
                          <p:cTn id="29" fill="hold" nodeType="afterGroup">
                            <p:stCondLst>
                              <p:cond delay="1500"/>
                            </p:stCondLst>
                            <p:childTnLst>
                              <p:par>
                                <p:cTn id="30" presetID="1" presetClass="entr" presetSubtype="0" fill="hold" grpId="0" nodeType="afterEffect">
                                  <p:stCondLst>
                                    <p:cond delay="0"/>
                                  </p:stCondLst>
                                  <p:childTnLst>
                                    <p:set>
                                      <p:cBhvr>
                                        <p:cTn id="31" dur="1" fill="hold">
                                          <p:stCondLst>
                                            <p:cond delay="499"/>
                                          </p:stCondLst>
                                        </p:cTn>
                                        <p:tgtEl>
                                          <p:spTgt spid="415757"/>
                                        </p:tgtEl>
                                        <p:attrNameLst>
                                          <p:attrName>style.visibility</p:attrName>
                                        </p:attrNameLst>
                                      </p:cBhvr>
                                      <p:to>
                                        <p:strVal val="visible"/>
                                      </p:to>
                                    </p:se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499"/>
                                          </p:stCondLst>
                                        </p:cTn>
                                        <p:tgtEl>
                                          <p:spTgt spid="415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9" grpId="0" animBg="1" autoUpdateAnimBg="0"/>
      <p:bldP spid="415750" grpId="0" animBg="1" autoUpdateAnimBg="0"/>
      <p:bldP spid="415751" grpId="0" animBg="1" autoUpdateAnimBg="0"/>
      <p:bldP spid="415752" grpId="0" animBg="1" autoUpdateAnimBg="0"/>
      <p:bldP spid="415753" grpId="0" animBg="1" autoUpdateAnimBg="0"/>
      <p:bldP spid="415754" grpId="0" animBg="1" autoUpdateAnimBg="0"/>
      <p:bldP spid="415755" grpId="0" animBg="1" autoUpdateAnimBg="0"/>
      <p:bldP spid="415756" grpId="0" animBg="1" autoUpdateAnimBg="0"/>
      <p:bldP spid="415757" grpId="0" animBg="1" autoUpdateAnimBg="0"/>
      <p:bldP spid="415758"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ndParaRPr>
          </a:p>
        </p:txBody>
      </p:sp>
      <p:sp>
        <p:nvSpPr>
          <p:cNvPr id="2" name="TextBox 1"/>
          <p:cNvSpPr txBox="1"/>
          <p:nvPr/>
        </p:nvSpPr>
        <p:spPr>
          <a:xfrm>
            <a:off x="468313" y="652463"/>
            <a:ext cx="8280400" cy="2308324"/>
          </a:xfrm>
          <a:prstGeom prst="rect">
            <a:avLst/>
          </a:prstGeom>
          <a:noFill/>
        </p:spPr>
        <p:txBody>
          <a:bodyPr>
            <a:spAutoFit/>
          </a:bodyPr>
          <a:lstStyle/>
          <a:p>
            <a:pPr algn="ctr">
              <a:defRPr/>
            </a:pPr>
            <a:r>
              <a:rPr lang="ar-JO" sz="4800" b="1" dirty="0">
                <a:solidFill>
                  <a:srgbClr val="FFFFFF"/>
                </a:solidFill>
              </a:rPr>
              <a:t>أسرار التطور هي الزمن والموت. حان الوقت للتراكم البطيء للطفرات المواتية ، والموت لإفساح المجال لأنواع جديدة.</a:t>
            </a:r>
            <a:endParaRPr lang="en-US" sz="4800" b="1" dirty="0">
              <a:solidFill>
                <a:srgbClr val="FFFFFF"/>
              </a:solidFill>
              <a:effectLst>
                <a:outerShdw blurRad="38100" dist="38100" dir="2700000" algn="tl">
                  <a:srgbClr val="000000">
                    <a:alpha val="43137"/>
                  </a:srgbClr>
                </a:outerShdw>
              </a:effectLst>
            </a:endParaRPr>
          </a:p>
        </p:txBody>
      </p:sp>
      <p:sp>
        <p:nvSpPr>
          <p:cNvPr id="5" name="TextBox 4"/>
          <p:cNvSpPr txBox="1"/>
          <p:nvPr/>
        </p:nvSpPr>
        <p:spPr>
          <a:xfrm>
            <a:off x="-1588" y="5837238"/>
            <a:ext cx="9145588" cy="400110"/>
          </a:xfrm>
          <a:prstGeom prst="rect">
            <a:avLst/>
          </a:prstGeom>
          <a:noFill/>
        </p:spPr>
        <p:txBody>
          <a:bodyPr>
            <a:spAutoFit/>
          </a:bodyPr>
          <a:lstStyle/>
          <a:p>
            <a:pPr algn="ctr">
              <a:defRPr/>
            </a:pPr>
            <a:r>
              <a:rPr lang="ar-JO" sz="2000" b="1" dirty="0">
                <a:solidFill>
                  <a:srgbClr val="FFFFFF"/>
                </a:solidFill>
              </a:rPr>
              <a:t>برنامج كارل ساجان بعنوان "صوت واحد في الشرود الكوني".</a:t>
            </a:r>
            <a:endParaRPr lang="en-US" sz="2000" b="1" dirty="0">
              <a:solidFill>
                <a:srgbClr val="FFFFFF"/>
              </a:solidFill>
              <a:effectLst>
                <a:outerShdw blurRad="38100" dist="38100" dir="2700000" algn="tl">
                  <a:srgbClr val="000000">
                    <a:alpha val="43137"/>
                  </a:srgbClr>
                </a:outerShdw>
              </a:effectLst>
            </a:endParaRPr>
          </a:p>
        </p:txBody>
      </p:sp>
      <p:sp>
        <p:nvSpPr>
          <p:cNvPr id="6" name="TextBox 5"/>
          <p:cNvSpPr txBox="1"/>
          <p:nvPr/>
        </p:nvSpPr>
        <p:spPr>
          <a:xfrm>
            <a:off x="3563888" y="6475413"/>
            <a:ext cx="5400725" cy="338137"/>
          </a:xfrm>
          <a:prstGeom prst="rect">
            <a:avLst/>
          </a:prstGeom>
          <a:noFill/>
        </p:spPr>
        <p:txBody>
          <a:bodyPr wrap="square">
            <a:spAutoFit/>
          </a:bodyPr>
          <a:lstStyle/>
          <a:p>
            <a:pPr algn="r">
              <a:defRPr/>
            </a:pPr>
            <a:r>
              <a:rPr lang="en-US" sz="1600" b="1" dirty="0">
                <a:solidFill>
                  <a:srgbClr val="FFFFFF"/>
                </a:solidFill>
                <a:effectLst>
                  <a:outerShdw blurRad="38100" dist="38100" dir="2700000" algn="tl">
                    <a:srgbClr val="000000">
                      <a:alpha val="43137"/>
                    </a:srgbClr>
                  </a:outerShdw>
                </a:effectLst>
              </a:rPr>
              <a:t>© </a:t>
            </a:r>
            <a:r>
              <a:rPr lang="ar-JO" sz="1600" b="1" dirty="0">
                <a:solidFill>
                  <a:srgbClr val="FFFFFF"/>
                </a:solidFill>
                <a:effectLst>
                  <a:outerShdw blurRad="38100" dist="38100" dir="2700000" algn="tl">
                    <a:srgbClr val="000000">
                      <a:alpha val="43137"/>
                    </a:srgbClr>
                  </a:outerShdw>
                </a:effectLst>
              </a:rPr>
              <a:t>الإجابات في سفر التكوين 2003</a:t>
            </a:r>
            <a:endParaRPr lang="en-US" sz="1600" b="1" i="1" dirty="0">
              <a:solidFill>
                <a:srgbClr val="FFFFFF"/>
              </a:solidFill>
              <a:effectLst>
                <a:outerShdw blurRad="38100" dist="38100" dir="2700000" algn="tl">
                  <a:srgbClr val="000000">
                    <a:alpha val="43137"/>
                  </a:srgbClr>
                </a:outerShdw>
              </a:effectLst>
            </a:endParaRP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B207B3-7282-9747-8DA7-57EE117A5DBC}"/>
              </a:ext>
            </a:extLst>
          </p:cNvPr>
          <p:cNvGrpSpPr/>
          <p:nvPr/>
        </p:nvGrpSpPr>
        <p:grpSpPr>
          <a:xfrm>
            <a:off x="0" y="231775"/>
            <a:ext cx="9448800" cy="6392863"/>
            <a:chOff x="0" y="231775"/>
            <a:chExt cx="9448800" cy="6392863"/>
          </a:xfrm>
        </p:grpSpPr>
        <p:sp>
          <p:nvSpPr>
            <p:cNvPr id="209922"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09925" name="AutoShape 8"/>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 name="Rectangle 1">
              <a:extLst>
                <a:ext uri="{FF2B5EF4-FFF2-40B4-BE49-F238E27FC236}">
                  <a16:creationId xmlns:a16="http://schemas.microsoft.com/office/drawing/2014/main" id="{718F2C18-7488-1841-BF22-63A7E6CACC78}"/>
                </a:ext>
              </a:extLst>
            </p:cNvPr>
            <p:cNvSpPr/>
            <p:nvPr/>
          </p:nvSpPr>
          <p:spPr bwMode="auto">
            <a:xfrm>
              <a:off x="467544" y="2132856"/>
              <a:ext cx="2304256" cy="1872208"/>
            </a:xfrm>
            <a:prstGeom prst="rect">
              <a:avLst/>
            </a:prstGeom>
            <a:solidFill>
              <a:srgbClr val="DF00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
          <p:nvSpPr>
            <p:cNvPr id="11" name="Rectangle 10">
              <a:extLst>
                <a:ext uri="{FF2B5EF4-FFF2-40B4-BE49-F238E27FC236}">
                  <a16:creationId xmlns:a16="http://schemas.microsoft.com/office/drawing/2014/main" id="{D36A0D37-4322-D747-948C-21F8B6F08D3F}"/>
                </a:ext>
              </a:extLst>
            </p:cNvPr>
            <p:cNvSpPr/>
            <p:nvPr/>
          </p:nvSpPr>
          <p:spPr bwMode="auto">
            <a:xfrm>
              <a:off x="910456" y="289769"/>
              <a:ext cx="6181823" cy="109572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grpSp>
      <p:sp>
        <p:nvSpPr>
          <p:cNvPr id="209921" name="Rectangle 2"/>
          <p:cNvSpPr>
            <a:spLocks noGrp="1" noChangeArrowheads="1"/>
          </p:cNvSpPr>
          <p:nvPr>
            <p:ph type="title"/>
          </p:nvPr>
        </p:nvSpPr>
        <p:spPr>
          <a:xfrm>
            <a:off x="179512" y="-1145627"/>
            <a:ext cx="8408987" cy="1122958"/>
          </a:xfrm>
        </p:spPr>
        <p:txBody>
          <a:bodyPr/>
          <a:lstStyle/>
          <a:p>
            <a:pPr indent="0" eaLnBrk="1" hangingPunct="1"/>
            <a:r>
              <a:rPr lang="en-US" altLang="en-US" dirty="0"/>
              <a:t>Evolution: Death-Man 00413</a:t>
            </a:r>
          </a:p>
        </p:txBody>
      </p:sp>
      <p:sp>
        <p:nvSpPr>
          <p:cNvPr id="209923" name="Text Box 4"/>
          <p:cNvSpPr txBox="1">
            <a:spLocks noChangeArrowheads="1"/>
          </p:cNvSpPr>
          <p:nvPr/>
        </p:nvSpPr>
        <p:spPr bwMode="auto">
          <a:xfrm>
            <a:off x="1773361" y="473695"/>
            <a:ext cx="1846980" cy="1015663"/>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6000" b="0" i="0" u="none" strike="noStrike" kern="1200" cap="none" spc="0" normalizeH="0" baseline="0" noProof="0" dirty="0">
                <a:ln>
                  <a:noFill/>
                </a:ln>
                <a:solidFill>
                  <a:srgbClr val="000000"/>
                </a:solidFill>
                <a:effectLst/>
                <a:uLnTx/>
                <a:uFillTx/>
                <a:latin typeface="Arial Black" pitchFamily="34" charset="0"/>
                <a:ea typeface="MS PGothic" pitchFamily="34" charset="-128"/>
                <a:cs typeface="+mn-cs"/>
              </a:rPr>
              <a:t>التطور</a:t>
            </a:r>
            <a:endParaRPr kumimoji="0" lang="en-US" altLang="en-US" sz="6000" b="0" i="0" u="none" strike="noStrike" kern="1200" cap="none" spc="0" normalizeH="0" baseline="0" noProof="0" dirty="0">
              <a:ln>
                <a:noFill/>
              </a:ln>
              <a:solidFill>
                <a:srgbClr val="000000"/>
              </a:solidFill>
              <a:effectLst/>
              <a:uLnTx/>
              <a:uFillTx/>
              <a:latin typeface="Arial Black" pitchFamily="34" charset="0"/>
              <a:ea typeface="MS PGothic" pitchFamily="34" charset="-128"/>
              <a:cs typeface="+mn-cs"/>
            </a:endParaRPr>
          </a:p>
        </p:txBody>
      </p:sp>
      <p:sp>
        <p:nvSpPr>
          <p:cNvPr id="209924" name="Text Box 6"/>
          <p:cNvSpPr txBox="1">
            <a:spLocks noChangeArrowheads="1"/>
          </p:cNvSpPr>
          <p:nvPr/>
        </p:nvSpPr>
        <p:spPr bwMode="auto">
          <a:xfrm>
            <a:off x="966883" y="2121916"/>
            <a:ext cx="1350050" cy="1877437"/>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uLnTx/>
                <a:uFillTx/>
                <a:latin typeface="Arial Black" pitchFamily="34" charset="0"/>
                <a:ea typeface="MS PGothic" pitchFamily="34" charset="-128"/>
                <a:cs typeface="+mn-cs"/>
              </a:rPr>
              <a:t>الموت</a:t>
            </a:r>
            <a:endParaRPr kumimoji="0" lang="en-US" altLang="en-US" sz="4400" b="1" i="0" u="none" strike="noStrike" kern="1200" cap="none" spc="0" normalizeH="0" baseline="0" noProof="0" dirty="0">
              <a:ln>
                <a:noFill/>
              </a:ln>
              <a:solidFill>
                <a:srgbClr val="FFFFFF"/>
              </a:solidFill>
              <a:effectLst/>
              <a:uLnTx/>
              <a:uFillTx/>
              <a:latin typeface="Arial Black"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Black" pitchFamily="34" charset="0"/>
                <a:ea typeface="MS PGothic" pitchFamily="34" charset="-128"/>
                <a:cs typeface="+mn-cs"/>
              </a:rPr>
              <a:t>إراقة الدماء</a:t>
            </a:r>
            <a:br>
              <a:rPr kumimoji="0" lang="en-US" altLang="en-US" sz="2400" b="1" i="0" u="none" strike="noStrike" kern="1200" cap="none" spc="0" normalizeH="0" baseline="0" noProof="0" dirty="0">
                <a:ln>
                  <a:noFill/>
                </a:ln>
                <a:solidFill>
                  <a:srgbClr val="FFFFFF"/>
                </a:solidFill>
                <a:effectLst/>
                <a:uLnTx/>
                <a:uFillTx/>
                <a:latin typeface="Arial Black" pitchFamily="34" charset="0"/>
                <a:ea typeface="MS PGothic" pitchFamily="34" charset="-128"/>
                <a:cs typeface="+mn-cs"/>
              </a:rPr>
            </a:br>
            <a:r>
              <a:rPr kumimoji="0" lang="ar-JO" altLang="en-US" sz="2400" b="1" i="0" u="none" strike="noStrike" kern="1200" cap="none" spc="0" normalizeH="0" baseline="0" noProof="0" dirty="0">
                <a:ln>
                  <a:noFill/>
                </a:ln>
                <a:solidFill>
                  <a:srgbClr val="FFFFFF"/>
                </a:solidFill>
                <a:effectLst/>
                <a:uLnTx/>
                <a:uFillTx/>
                <a:latin typeface="Arial Black" pitchFamily="34" charset="0"/>
                <a:ea typeface="MS PGothic" pitchFamily="34" charset="-128"/>
                <a:cs typeface="+mn-cs"/>
              </a:rPr>
              <a:t>المعاناة</a:t>
            </a:r>
            <a:br>
              <a:rPr kumimoji="0" lang="en-US" altLang="en-US" sz="2400" b="1" i="0" u="none" strike="noStrike" kern="1200" cap="none" spc="0" normalizeH="0" baseline="0" noProof="0" dirty="0">
                <a:ln>
                  <a:noFill/>
                </a:ln>
                <a:solidFill>
                  <a:srgbClr val="FFFFFF"/>
                </a:solidFill>
                <a:effectLst/>
                <a:uLnTx/>
                <a:uFillTx/>
                <a:latin typeface="Arial Black" pitchFamily="34" charset="0"/>
                <a:ea typeface="MS PGothic" pitchFamily="34" charset="-128"/>
                <a:cs typeface="+mn-cs"/>
              </a:rPr>
            </a:br>
            <a:r>
              <a:rPr kumimoji="0" lang="ar-JO" altLang="en-US" sz="2400" b="1" i="0" u="none" strike="noStrike" kern="1200" cap="none" spc="0" normalizeH="0" baseline="0" noProof="0" dirty="0">
                <a:ln>
                  <a:noFill/>
                </a:ln>
                <a:solidFill>
                  <a:srgbClr val="FFFFFF"/>
                </a:solidFill>
                <a:effectLst/>
                <a:uLnTx/>
                <a:uFillTx/>
                <a:latin typeface="Arial Black" pitchFamily="34" charset="0"/>
                <a:ea typeface="MS PGothic" pitchFamily="34" charset="-128"/>
                <a:cs typeface="+mn-cs"/>
              </a:rPr>
              <a:t>المرض</a:t>
            </a:r>
            <a:endParaRPr kumimoji="0" lang="en-US" altLang="en-US" sz="2400" b="1" i="0" u="none" strike="noStrike" kern="1200" cap="none" spc="0" normalizeH="0" baseline="0" noProof="0" dirty="0">
              <a:ln>
                <a:noFill/>
              </a:ln>
              <a:solidFill>
                <a:srgbClr val="FFFFFF"/>
              </a:solidFill>
              <a:effectLst/>
              <a:uLnTx/>
              <a:uFillTx/>
              <a:latin typeface="Arial Black" pitchFamily="34" charset="0"/>
              <a:ea typeface="MS PGothic" pitchFamily="34" charset="-128"/>
              <a:cs typeface="+mn-cs"/>
            </a:endParaRPr>
          </a:p>
        </p:txBody>
      </p:sp>
      <p:sp>
        <p:nvSpPr>
          <p:cNvPr id="209926" name="Text Box 7"/>
          <p:cNvSpPr txBox="1">
            <a:spLocks noChangeArrowheads="1"/>
          </p:cNvSpPr>
          <p:nvPr/>
        </p:nvSpPr>
        <p:spPr bwMode="auto">
          <a:xfrm>
            <a:off x="5910312" y="1918046"/>
            <a:ext cx="2655887" cy="52322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000000"/>
                </a:solidFill>
                <a:effectLst/>
                <a:uLnTx/>
                <a:uFillTx/>
                <a:latin typeface="Arial Black" pitchFamily="34" charset="0"/>
                <a:ea typeface="MS PGothic" pitchFamily="34" charset="-128"/>
                <a:cs typeface="+mn-cs"/>
              </a:rPr>
              <a:t>وجود الإنسان</a:t>
            </a:r>
            <a:endParaRPr kumimoji="0" lang="en-US" altLang="en-US" sz="1400" b="1" i="0" u="none" strike="noStrike" kern="1200" cap="none" spc="0" normalizeH="0" baseline="0" noProof="0" dirty="0">
              <a:ln>
                <a:noFill/>
              </a:ln>
              <a:solidFill>
                <a:srgbClr val="000000"/>
              </a:solidFill>
              <a:effectLst/>
              <a:uLnTx/>
              <a:uFillTx/>
              <a:latin typeface="Arial Black" pitchFamily="34" charset="0"/>
              <a:ea typeface="MS PGothic" pitchFamily="34" charset="-128"/>
              <a:cs typeface="+mn-cs"/>
            </a:endParaRPr>
          </a:p>
        </p:txBody>
      </p:sp>
    </p:spTree>
    <p:extLst>
      <p:ext uri="{BB962C8B-B14F-4D97-AF65-F5344CB8AC3E}">
        <p14:creationId xmlns:p14="http://schemas.microsoft.com/office/powerpoint/2010/main" val="4032311484"/>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lstStyle/>
          <a:p>
            <a:pPr indent="0" eaLnBrk="1" hangingPunct="1">
              <a:defRPr/>
            </a:pPr>
            <a:r>
              <a:rPr lang="en-US">
                <a:cs typeface="+mj-cs"/>
              </a:rPr>
              <a:t>Creation: Actions-Death 00412</a:t>
            </a:r>
          </a:p>
        </p:txBody>
      </p:sp>
      <p:sp>
        <p:nvSpPr>
          <p:cNvPr id="407555"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2323" name="Text Box 4"/>
          <p:cNvSpPr txBox="1">
            <a:spLocks noChangeArrowheads="1"/>
          </p:cNvSpPr>
          <p:nvPr/>
        </p:nvSpPr>
        <p:spPr bwMode="auto">
          <a:xfrm>
            <a:off x="107504" y="457200"/>
            <a:ext cx="8064896" cy="1006475"/>
          </a:xfrm>
          <a:prstGeom prst="rect">
            <a:avLst/>
          </a:prstGeom>
          <a:solidFill>
            <a:srgbClr val="FFFFFF"/>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6000" b="1" dirty="0">
                <a:solidFill>
                  <a:schemeClr val="bg1"/>
                </a:solidFill>
                <a:latin typeface="Arial Black" charset="0"/>
              </a:rPr>
              <a:t>الخلق</a:t>
            </a:r>
            <a:endParaRPr lang="en-US" sz="6000" b="1" dirty="0">
              <a:latin typeface="Arial Black" charset="0"/>
            </a:endParaRPr>
          </a:p>
        </p:txBody>
      </p:sp>
      <p:sp>
        <p:nvSpPr>
          <p:cNvPr id="312324" name="AutoShape 5"/>
          <p:cNvSpPr>
            <a:spLocks noChangeArrowheads="1"/>
          </p:cNvSpPr>
          <p:nvPr/>
        </p:nvSpPr>
        <p:spPr bwMode="auto">
          <a:xfrm>
            <a:off x="1752600" y="1295400"/>
            <a:ext cx="4267200" cy="2286000"/>
          </a:xfrm>
          <a:prstGeom prst="irregularSeal1">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312325" name="Text Box 6"/>
          <p:cNvSpPr txBox="1">
            <a:spLocks noChangeArrowheads="1"/>
          </p:cNvSpPr>
          <p:nvPr/>
        </p:nvSpPr>
        <p:spPr bwMode="auto">
          <a:xfrm>
            <a:off x="2449513" y="1905000"/>
            <a:ext cx="2655887" cy="954107"/>
          </a:xfrm>
          <a:prstGeom prst="rect">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800" b="1" dirty="0">
                <a:latin typeface="Arial Black" charset="0"/>
              </a:rPr>
              <a:t>أعمال           الإنسان</a:t>
            </a:r>
            <a:endParaRPr lang="en-US" sz="1400" b="1" dirty="0">
              <a:latin typeface="Arial Black" charset="0"/>
            </a:endParaRP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42" name="Rectangle 2"/>
          <p:cNvSpPr>
            <a:spLocks noGrp="1" noChangeArrowheads="1"/>
          </p:cNvSpPr>
          <p:nvPr>
            <p:ph type="title" idx="4294967295"/>
          </p:nvPr>
        </p:nvSpPr>
        <p:spPr/>
        <p:txBody>
          <a:bodyPr/>
          <a:lstStyle/>
          <a:p>
            <a:pPr eaLnBrk="1" hangingPunct="1">
              <a:defRPr/>
            </a:pPr>
            <a:r>
              <a:rPr lang="en-US" dirty="0"/>
              <a:t>Common Element 4</a:t>
            </a:r>
          </a:p>
        </p:txBody>
      </p:sp>
      <p:pic>
        <p:nvPicPr>
          <p:cNvPr id="323586" name="Picture 4" descr="\\.psf\Host\Volumes\PresTeam\Maria Murphy\Keynote\TM_reworked_Slides\Common Factor\Common Element 3WhiteCircl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3587" name="Picture 5" descr="\\.psf\Host\Volumes\PresTeam\Maria Murphy\Keynote\TM_reworked_Slides\Common Factor\Common Element 3WhiteCircl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3588" name="TextBox 1"/>
          <p:cNvSpPr txBox="1">
            <a:spLocks noChangeArrowheads="1"/>
          </p:cNvSpPr>
          <p:nvPr/>
        </p:nvSpPr>
        <p:spPr bwMode="auto">
          <a:xfrm>
            <a:off x="-228600" y="814388"/>
            <a:ext cx="33528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الخلق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المتدرج</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23589" name="TextBox 6"/>
          <p:cNvSpPr txBox="1">
            <a:spLocks noChangeArrowheads="1"/>
          </p:cNvSpPr>
          <p:nvPr/>
        </p:nvSpPr>
        <p:spPr bwMode="auto">
          <a:xfrm>
            <a:off x="-381000" y="4014788"/>
            <a:ext cx="33528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الفرضية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النطاقية</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23590" name="TextBox 7"/>
          <p:cNvSpPr txBox="1">
            <a:spLocks noChangeArrowheads="1"/>
          </p:cNvSpPr>
          <p:nvPr/>
        </p:nvSpPr>
        <p:spPr bwMode="auto">
          <a:xfrm>
            <a:off x="3657600" y="5019675"/>
            <a:ext cx="20574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نظرية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الفجوة</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23591" name="TextBox 8"/>
          <p:cNvSpPr txBox="1">
            <a:spLocks noChangeArrowheads="1"/>
          </p:cNvSpPr>
          <p:nvPr/>
        </p:nvSpPr>
        <p:spPr bwMode="auto">
          <a:xfrm>
            <a:off x="6096000" y="3767138"/>
            <a:ext cx="33528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مواقع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مساومة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أخرى</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23592" name="TextBox 9"/>
          <p:cNvSpPr txBox="1">
            <a:spLocks noChangeArrowheads="1"/>
          </p:cNvSpPr>
          <p:nvPr/>
        </p:nvSpPr>
        <p:spPr bwMode="auto">
          <a:xfrm>
            <a:off x="6781800" y="609600"/>
            <a:ext cx="22860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التطور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الألوهي</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23593" name="TextBox 2"/>
          <p:cNvSpPr txBox="1">
            <a:spLocks noChangeArrowheads="1"/>
          </p:cNvSpPr>
          <p:nvPr/>
        </p:nvSpPr>
        <p:spPr bwMode="auto">
          <a:xfrm>
            <a:off x="2633663" y="1828800"/>
            <a:ext cx="3832225"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عنصر  مشترك</a:t>
            </a:r>
            <a:endPar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9014920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5" descr="\\.psf\Host\Users\mmurphy\Desktop\Common Element 3darkerbone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5634" name="TextBox 2"/>
          <p:cNvSpPr txBox="1">
            <a:spLocks noChangeArrowheads="1"/>
          </p:cNvSpPr>
          <p:nvPr/>
        </p:nvSpPr>
        <p:spPr bwMode="auto">
          <a:xfrm>
            <a:off x="-228600" y="814388"/>
            <a:ext cx="33528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FFFFFF"/>
                </a:solidFill>
                <a:cs typeface="Arial" charset="0"/>
              </a:rPr>
              <a:t>الخلق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المتدرج</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25635" name="TextBox 3"/>
          <p:cNvSpPr txBox="1">
            <a:spLocks noChangeArrowheads="1"/>
          </p:cNvSpPr>
          <p:nvPr/>
        </p:nvSpPr>
        <p:spPr bwMode="auto">
          <a:xfrm>
            <a:off x="-381000" y="4014788"/>
            <a:ext cx="33528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الفرضية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FFFFFF"/>
                </a:solidFill>
                <a:cs typeface="Arial" charset="0"/>
              </a:rPr>
              <a:t>النطاقية</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25636" name="TextBox 4"/>
          <p:cNvSpPr txBox="1">
            <a:spLocks noChangeArrowheads="1"/>
          </p:cNvSpPr>
          <p:nvPr/>
        </p:nvSpPr>
        <p:spPr bwMode="auto">
          <a:xfrm>
            <a:off x="2895600" y="5105400"/>
            <a:ext cx="33528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FFFFFF"/>
                </a:solidFill>
                <a:cs typeface="Arial" charset="0"/>
              </a:rPr>
              <a:t>نظرية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الفجوة</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25637" name="TextBox 5"/>
          <p:cNvSpPr txBox="1">
            <a:spLocks noChangeArrowheads="1"/>
          </p:cNvSpPr>
          <p:nvPr/>
        </p:nvSpPr>
        <p:spPr bwMode="auto">
          <a:xfrm>
            <a:off x="6096000" y="3916363"/>
            <a:ext cx="33528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مواقع</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FFFFFF"/>
                </a:solidFill>
                <a:cs typeface="Arial" charset="0"/>
              </a:rPr>
              <a:t>مساومخة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أخرى</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25638" name="TextBox 6"/>
          <p:cNvSpPr txBox="1">
            <a:spLocks noChangeArrowheads="1"/>
          </p:cNvSpPr>
          <p:nvPr/>
        </p:nvSpPr>
        <p:spPr bwMode="auto">
          <a:xfrm>
            <a:off x="6248400" y="609600"/>
            <a:ext cx="33528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التطور</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FFFFFF"/>
                </a:solidFill>
                <a:cs typeface="Arial" charset="0"/>
              </a:rPr>
              <a:t>الألوهي</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25639" name="TextBox 8"/>
          <p:cNvSpPr txBox="1">
            <a:spLocks noChangeArrowheads="1"/>
          </p:cNvSpPr>
          <p:nvPr/>
        </p:nvSpPr>
        <p:spPr bwMode="auto">
          <a:xfrm>
            <a:off x="4600575" y="1144588"/>
            <a:ext cx="2406650" cy="30464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rPr>
              <a:t>ألم</a:t>
            </a:r>
            <a:endParaRPr kumimoji="0" lang="en-US" sz="24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rPr>
              <a:t>موت</a:t>
            </a:r>
            <a:endParaRPr kumimoji="0" lang="en-US" sz="24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rPr>
              <a:t>قتل</a:t>
            </a:r>
            <a:endParaRPr kumimoji="0" lang="en-US" sz="24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rPr>
              <a:t>أشواك</a:t>
            </a:r>
            <a:endParaRPr kumimoji="0" lang="en-US" sz="24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rPr>
              <a:t>مرض</a:t>
            </a:r>
            <a:endParaRPr kumimoji="0" lang="en-US" sz="24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ar-JO" b="1" dirty="0">
                <a:solidFill>
                  <a:srgbClr val="FFFF00"/>
                </a:solidFill>
                <a:effectLst>
                  <a:glow rad="228600">
                    <a:srgbClr val="000000"/>
                  </a:glow>
                </a:effectLst>
                <a:cs typeface="Arial" charset="0"/>
              </a:rPr>
              <a:t>صراع</a:t>
            </a:r>
            <a:endParaRPr kumimoji="0" lang="en-US" sz="24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rPr>
              <a:t>معاناة</a:t>
            </a:r>
            <a:endParaRPr kumimoji="0" lang="en-US" sz="24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rPr>
              <a:t>انقراض</a:t>
            </a:r>
            <a:endParaRPr kumimoji="0" lang="en-US" sz="24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endParaRPr>
          </a:p>
        </p:txBody>
      </p:sp>
      <p:sp>
        <p:nvSpPr>
          <p:cNvPr id="6105098" name="WordArt 10"/>
          <p:cNvSpPr>
            <a:spLocks noChangeArrowheads="1" noChangeShapeType="1" noTextEdit="1"/>
          </p:cNvSpPr>
          <p:nvPr/>
        </p:nvSpPr>
        <p:spPr bwMode="auto">
          <a:xfrm>
            <a:off x="857224" y="533400"/>
            <a:ext cx="1276376" cy="1609716"/>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57150">
                  <a:solidFill>
                    <a:srgbClr val="000000"/>
                  </a:solidFill>
                  <a:round/>
                  <a:headEnd/>
                  <a:tailEnd/>
                </a:ln>
                <a:solidFill>
                  <a:srgbClr val="FFFF00"/>
                </a:solidFill>
                <a:effectLst/>
                <a:uLnTx/>
                <a:uFillTx/>
                <a:latin typeface="Arial Black"/>
                <a:ea typeface="Arial Black"/>
                <a:cs typeface="Arial Black"/>
              </a:rPr>
              <a:t>X</a:t>
            </a:r>
          </a:p>
        </p:txBody>
      </p:sp>
      <p:sp>
        <p:nvSpPr>
          <p:cNvPr id="6105099" name="WordArt 11"/>
          <p:cNvSpPr>
            <a:spLocks noChangeArrowheads="1" noChangeShapeType="1" noTextEdit="1"/>
          </p:cNvSpPr>
          <p:nvPr/>
        </p:nvSpPr>
        <p:spPr bwMode="auto">
          <a:xfrm>
            <a:off x="609600" y="3786188"/>
            <a:ext cx="1319194" cy="1500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57150">
                  <a:solidFill>
                    <a:srgbClr val="000000"/>
                  </a:solidFill>
                  <a:round/>
                  <a:headEnd/>
                  <a:tailEnd/>
                </a:ln>
                <a:solidFill>
                  <a:srgbClr val="FFFF00"/>
                </a:solidFill>
                <a:effectLst/>
                <a:uLnTx/>
                <a:uFillTx/>
                <a:latin typeface="Arial Black"/>
                <a:ea typeface="Arial Black"/>
                <a:cs typeface="Arial Black"/>
              </a:rPr>
              <a:t>X</a:t>
            </a:r>
          </a:p>
        </p:txBody>
      </p:sp>
      <p:sp>
        <p:nvSpPr>
          <p:cNvPr id="6105100" name="WordArt 12"/>
          <p:cNvSpPr>
            <a:spLocks noChangeArrowheads="1" noChangeShapeType="1" noTextEdit="1"/>
          </p:cNvSpPr>
          <p:nvPr/>
        </p:nvSpPr>
        <p:spPr bwMode="auto">
          <a:xfrm>
            <a:off x="7358082" y="381000"/>
            <a:ext cx="1328718" cy="14049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57150">
                  <a:solidFill>
                    <a:srgbClr val="000000"/>
                  </a:solidFill>
                  <a:round/>
                  <a:headEnd/>
                  <a:tailEnd/>
                </a:ln>
                <a:solidFill>
                  <a:srgbClr val="FFFF00"/>
                </a:solidFill>
                <a:effectLst/>
                <a:uLnTx/>
                <a:uFillTx/>
                <a:latin typeface="Arial Black"/>
                <a:ea typeface="Arial Black"/>
                <a:cs typeface="Arial Black"/>
              </a:rPr>
              <a:t>X</a:t>
            </a:r>
          </a:p>
        </p:txBody>
      </p:sp>
      <p:sp>
        <p:nvSpPr>
          <p:cNvPr id="6105101" name="WordArt 13"/>
          <p:cNvSpPr>
            <a:spLocks noChangeArrowheads="1" noChangeShapeType="1" noTextEdit="1"/>
          </p:cNvSpPr>
          <p:nvPr/>
        </p:nvSpPr>
        <p:spPr bwMode="auto">
          <a:xfrm>
            <a:off x="7086600" y="3900488"/>
            <a:ext cx="1271614" cy="167165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57150">
                  <a:solidFill>
                    <a:srgbClr val="000000"/>
                  </a:solidFill>
                  <a:round/>
                  <a:headEnd/>
                  <a:tailEnd/>
                </a:ln>
                <a:solidFill>
                  <a:srgbClr val="FFFF00"/>
                </a:solidFill>
                <a:effectLst/>
                <a:uLnTx/>
                <a:uFillTx/>
                <a:latin typeface="Arial Black"/>
                <a:ea typeface="Arial Black"/>
                <a:cs typeface="Arial Black"/>
              </a:rPr>
              <a:t>X</a:t>
            </a:r>
          </a:p>
        </p:txBody>
      </p:sp>
      <p:sp>
        <p:nvSpPr>
          <p:cNvPr id="6105102" name="WordArt 14"/>
          <p:cNvSpPr>
            <a:spLocks noChangeArrowheads="1" noChangeShapeType="1" noTextEdit="1"/>
          </p:cNvSpPr>
          <p:nvPr/>
        </p:nvSpPr>
        <p:spPr bwMode="auto">
          <a:xfrm>
            <a:off x="3886200" y="4852988"/>
            <a:ext cx="1257304" cy="150497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57150">
                  <a:solidFill>
                    <a:srgbClr val="000000"/>
                  </a:solidFill>
                  <a:round/>
                  <a:headEnd/>
                  <a:tailEnd/>
                </a:ln>
                <a:solidFill>
                  <a:srgbClr val="FFFF00"/>
                </a:solidFill>
                <a:effectLst/>
                <a:uLnTx/>
                <a:uFillTx/>
                <a:latin typeface="Arial Black"/>
                <a:ea typeface="Arial Black"/>
                <a:cs typeface="Arial Black"/>
              </a:rPr>
              <a:t>X</a:t>
            </a:r>
          </a:p>
        </p:txBody>
      </p:sp>
      <p:sp>
        <p:nvSpPr>
          <p:cNvPr id="6105103" name="WordArt 15"/>
          <p:cNvSpPr>
            <a:spLocks noChangeArrowheads="1" noChangeShapeType="1" noTextEdit="1"/>
          </p:cNvSpPr>
          <p:nvPr/>
        </p:nvSpPr>
        <p:spPr bwMode="auto">
          <a:xfrm>
            <a:off x="3200400" y="838200"/>
            <a:ext cx="3014674" cy="3519493"/>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57150">
                  <a:solidFill>
                    <a:srgbClr val="000000"/>
                  </a:solidFill>
                  <a:round/>
                  <a:headEnd/>
                  <a:tailEnd/>
                </a:ln>
                <a:solidFill>
                  <a:srgbClr val="FF0000"/>
                </a:solidFill>
                <a:effectLst/>
                <a:uLnTx/>
                <a:uFillTx/>
                <a:latin typeface="Arial Black"/>
                <a:ea typeface="Arial Black"/>
                <a:cs typeface="Arial Black"/>
              </a:rPr>
              <a:t>X</a:t>
            </a:r>
          </a:p>
        </p:txBody>
      </p:sp>
      <p:sp>
        <p:nvSpPr>
          <p:cNvPr id="2" name="Title 1"/>
          <p:cNvSpPr>
            <a:spLocks noGrp="1"/>
          </p:cNvSpPr>
          <p:nvPr>
            <p:ph type="title" idx="4294967295"/>
          </p:nvPr>
        </p:nvSpPr>
        <p:spPr>
          <a:xfrm>
            <a:off x="3200400" y="0"/>
            <a:ext cx="2743200" cy="838200"/>
          </a:xfrm>
        </p:spPr>
        <p:txBody>
          <a:bodyPr/>
          <a:lstStyle/>
          <a:p>
            <a:pPr eaLnBrk="1" hangingPunct="1">
              <a:lnSpc>
                <a:spcPct val="70000"/>
              </a:lnSpc>
              <a:defRPr/>
            </a:pPr>
            <a:r>
              <a:rPr lang="ar-JO" sz="3200" b="1" kern="1200" dirty="0">
                <a:solidFill>
                  <a:srgbClr val="000000"/>
                </a:solidFill>
                <a:latin typeface="Arial"/>
                <a:ea typeface="ＭＳ Ｐゴシック"/>
                <a:cs typeface="Arial"/>
              </a:rPr>
              <a:t>ملايين السنين</a:t>
            </a:r>
            <a:endParaRPr lang="en-US" dirty="0"/>
          </a:p>
        </p:txBody>
      </p:sp>
    </p:spTree>
    <p:extLst>
      <p:ext uri="{BB962C8B-B14F-4D97-AF65-F5344CB8AC3E}">
        <p14:creationId xmlns:p14="http://schemas.microsoft.com/office/powerpoint/2010/main" val="39518558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105098"/>
                                        </p:tgtEl>
                                        <p:attrNameLst>
                                          <p:attrName>style.visibility</p:attrName>
                                        </p:attrNameLst>
                                      </p:cBhvr>
                                      <p:to>
                                        <p:strVal val="visible"/>
                                      </p:to>
                                    </p:set>
                                    <p:anim calcmode="lin" valueType="num">
                                      <p:cBhvr>
                                        <p:cTn id="7" dur="500" fill="hold"/>
                                        <p:tgtEl>
                                          <p:spTgt spid="6105098"/>
                                        </p:tgtEl>
                                        <p:attrNameLst>
                                          <p:attrName>ppt_w</p:attrName>
                                        </p:attrNameLst>
                                      </p:cBhvr>
                                      <p:tavLst>
                                        <p:tav tm="0">
                                          <p:val>
                                            <p:fltVal val="0"/>
                                          </p:val>
                                        </p:tav>
                                        <p:tav tm="100000">
                                          <p:val>
                                            <p:strVal val="#ppt_w"/>
                                          </p:val>
                                        </p:tav>
                                      </p:tavLst>
                                    </p:anim>
                                    <p:anim calcmode="lin" valueType="num">
                                      <p:cBhvr>
                                        <p:cTn id="8" dur="500" fill="hold"/>
                                        <p:tgtEl>
                                          <p:spTgt spid="6105098"/>
                                        </p:tgtEl>
                                        <p:attrNameLst>
                                          <p:attrName>ppt_h</p:attrName>
                                        </p:attrNameLst>
                                      </p:cBhvr>
                                      <p:tavLst>
                                        <p:tav tm="0">
                                          <p:val>
                                            <p:fltVal val="0"/>
                                          </p:val>
                                        </p:tav>
                                        <p:tav tm="100000">
                                          <p:val>
                                            <p:strVal val="#ppt_h"/>
                                          </p:val>
                                        </p:tav>
                                      </p:tavLst>
                                    </p:anim>
                                    <p:animEffect transition="in" filter="fade">
                                      <p:cBhvr>
                                        <p:cTn id="9" dur="500"/>
                                        <p:tgtEl>
                                          <p:spTgt spid="610509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105099"/>
                                        </p:tgtEl>
                                        <p:attrNameLst>
                                          <p:attrName>style.visibility</p:attrName>
                                        </p:attrNameLst>
                                      </p:cBhvr>
                                      <p:to>
                                        <p:strVal val="visible"/>
                                      </p:to>
                                    </p:set>
                                    <p:anim calcmode="lin" valueType="num">
                                      <p:cBhvr>
                                        <p:cTn id="12" dur="500" fill="hold"/>
                                        <p:tgtEl>
                                          <p:spTgt spid="6105099"/>
                                        </p:tgtEl>
                                        <p:attrNameLst>
                                          <p:attrName>ppt_w</p:attrName>
                                        </p:attrNameLst>
                                      </p:cBhvr>
                                      <p:tavLst>
                                        <p:tav tm="0">
                                          <p:val>
                                            <p:fltVal val="0"/>
                                          </p:val>
                                        </p:tav>
                                        <p:tav tm="100000">
                                          <p:val>
                                            <p:strVal val="#ppt_w"/>
                                          </p:val>
                                        </p:tav>
                                      </p:tavLst>
                                    </p:anim>
                                    <p:anim calcmode="lin" valueType="num">
                                      <p:cBhvr>
                                        <p:cTn id="13" dur="500" fill="hold"/>
                                        <p:tgtEl>
                                          <p:spTgt spid="6105099"/>
                                        </p:tgtEl>
                                        <p:attrNameLst>
                                          <p:attrName>ppt_h</p:attrName>
                                        </p:attrNameLst>
                                      </p:cBhvr>
                                      <p:tavLst>
                                        <p:tav tm="0">
                                          <p:val>
                                            <p:fltVal val="0"/>
                                          </p:val>
                                        </p:tav>
                                        <p:tav tm="100000">
                                          <p:val>
                                            <p:strVal val="#ppt_h"/>
                                          </p:val>
                                        </p:tav>
                                      </p:tavLst>
                                    </p:anim>
                                    <p:animEffect transition="in" filter="fade">
                                      <p:cBhvr>
                                        <p:cTn id="14" dur="500"/>
                                        <p:tgtEl>
                                          <p:spTgt spid="610509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6105102"/>
                                        </p:tgtEl>
                                        <p:attrNameLst>
                                          <p:attrName>style.visibility</p:attrName>
                                        </p:attrNameLst>
                                      </p:cBhvr>
                                      <p:to>
                                        <p:strVal val="visible"/>
                                      </p:to>
                                    </p:set>
                                    <p:anim calcmode="lin" valueType="num">
                                      <p:cBhvr>
                                        <p:cTn id="17" dur="500" fill="hold"/>
                                        <p:tgtEl>
                                          <p:spTgt spid="6105102"/>
                                        </p:tgtEl>
                                        <p:attrNameLst>
                                          <p:attrName>ppt_w</p:attrName>
                                        </p:attrNameLst>
                                      </p:cBhvr>
                                      <p:tavLst>
                                        <p:tav tm="0">
                                          <p:val>
                                            <p:fltVal val="0"/>
                                          </p:val>
                                        </p:tav>
                                        <p:tav tm="100000">
                                          <p:val>
                                            <p:strVal val="#ppt_w"/>
                                          </p:val>
                                        </p:tav>
                                      </p:tavLst>
                                    </p:anim>
                                    <p:anim calcmode="lin" valueType="num">
                                      <p:cBhvr>
                                        <p:cTn id="18" dur="500" fill="hold"/>
                                        <p:tgtEl>
                                          <p:spTgt spid="6105102"/>
                                        </p:tgtEl>
                                        <p:attrNameLst>
                                          <p:attrName>ppt_h</p:attrName>
                                        </p:attrNameLst>
                                      </p:cBhvr>
                                      <p:tavLst>
                                        <p:tav tm="0">
                                          <p:val>
                                            <p:fltVal val="0"/>
                                          </p:val>
                                        </p:tav>
                                        <p:tav tm="100000">
                                          <p:val>
                                            <p:strVal val="#ppt_h"/>
                                          </p:val>
                                        </p:tav>
                                      </p:tavLst>
                                    </p:anim>
                                    <p:animEffect transition="in" filter="fade">
                                      <p:cBhvr>
                                        <p:cTn id="19" dur="500"/>
                                        <p:tgtEl>
                                          <p:spTgt spid="6105102"/>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6105101"/>
                                        </p:tgtEl>
                                        <p:attrNameLst>
                                          <p:attrName>style.visibility</p:attrName>
                                        </p:attrNameLst>
                                      </p:cBhvr>
                                      <p:to>
                                        <p:strVal val="visible"/>
                                      </p:to>
                                    </p:set>
                                    <p:anim calcmode="lin" valueType="num">
                                      <p:cBhvr>
                                        <p:cTn id="22" dur="500" fill="hold"/>
                                        <p:tgtEl>
                                          <p:spTgt spid="6105101"/>
                                        </p:tgtEl>
                                        <p:attrNameLst>
                                          <p:attrName>ppt_w</p:attrName>
                                        </p:attrNameLst>
                                      </p:cBhvr>
                                      <p:tavLst>
                                        <p:tav tm="0">
                                          <p:val>
                                            <p:fltVal val="0"/>
                                          </p:val>
                                        </p:tav>
                                        <p:tav tm="100000">
                                          <p:val>
                                            <p:strVal val="#ppt_w"/>
                                          </p:val>
                                        </p:tav>
                                      </p:tavLst>
                                    </p:anim>
                                    <p:anim calcmode="lin" valueType="num">
                                      <p:cBhvr>
                                        <p:cTn id="23" dur="500" fill="hold"/>
                                        <p:tgtEl>
                                          <p:spTgt spid="6105101"/>
                                        </p:tgtEl>
                                        <p:attrNameLst>
                                          <p:attrName>ppt_h</p:attrName>
                                        </p:attrNameLst>
                                      </p:cBhvr>
                                      <p:tavLst>
                                        <p:tav tm="0">
                                          <p:val>
                                            <p:fltVal val="0"/>
                                          </p:val>
                                        </p:tav>
                                        <p:tav tm="100000">
                                          <p:val>
                                            <p:strVal val="#ppt_h"/>
                                          </p:val>
                                        </p:tav>
                                      </p:tavLst>
                                    </p:anim>
                                    <p:animEffect transition="in" filter="fade">
                                      <p:cBhvr>
                                        <p:cTn id="24" dur="500"/>
                                        <p:tgtEl>
                                          <p:spTgt spid="6105101"/>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6105100"/>
                                        </p:tgtEl>
                                        <p:attrNameLst>
                                          <p:attrName>style.visibility</p:attrName>
                                        </p:attrNameLst>
                                      </p:cBhvr>
                                      <p:to>
                                        <p:strVal val="visible"/>
                                      </p:to>
                                    </p:set>
                                    <p:anim calcmode="lin" valueType="num">
                                      <p:cBhvr>
                                        <p:cTn id="27" dur="500" fill="hold"/>
                                        <p:tgtEl>
                                          <p:spTgt spid="6105100"/>
                                        </p:tgtEl>
                                        <p:attrNameLst>
                                          <p:attrName>ppt_w</p:attrName>
                                        </p:attrNameLst>
                                      </p:cBhvr>
                                      <p:tavLst>
                                        <p:tav tm="0">
                                          <p:val>
                                            <p:fltVal val="0"/>
                                          </p:val>
                                        </p:tav>
                                        <p:tav tm="100000">
                                          <p:val>
                                            <p:strVal val="#ppt_w"/>
                                          </p:val>
                                        </p:tav>
                                      </p:tavLst>
                                    </p:anim>
                                    <p:anim calcmode="lin" valueType="num">
                                      <p:cBhvr>
                                        <p:cTn id="28" dur="500" fill="hold"/>
                                        <p:tgtEl>
                                          <p:spTgt spid="6105100"/>
                                        </p:tgtEl>
                                        <p:attrNameLst>
                                          <p:attrName>ppt_h</p:attrName>
                                        </p:attrNameLst>
                                      </p:cBhvr>
                                      <p:tavLst>
                                        <p:tav tm="0">
                                          <p:val>
                                            <p:fltVal val="0"/>
                                          </p:val>
                                        </p:tav>
                                        <p:tav tm="100000">
                                          <p:val>
                                            <p:strVal val="#ppt_h"/>
                                          </p:val>
                                        </p:tav>
                                      </p:tavLst>
                                    </p:anim>
                                    <p:animEffect transition="in" filter="fade">
                                      <p:cBhvr>
                                        <p:cTn id="29" dur="500"/>
                                        <p:tgtEl>
                                          <p:spTgt spid="610510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6105103"/>
                                        </p:tgtEl>
                                        <p:attrNameLst>
                                          <p:attrName>style.visibility</p:attrName>
                                        </p:attrNameLst>
                                      </p:cBhvr>
                                      <p:to>
                                        <p:strVal val="visible"/>
                                      </p:to>
                                    </p:set>
                                    <p:anim calcmode="lin" valueType="num">
                                      <p:cBhvr>
                                        <p:cTn id="34" dur="500" fill="hold"/>
                                        <p:tgtEl>
                                          <p:spTgt spid="6105103"/>
                                        </p:tgtEl>
                                        <p:attrNameLst>
                                          <p:attrName>ppt_w</p:attrName>
                                        </p:attrNameLst>
                                      </p:cBhvr>
                                      <p:tavLst>
                                        <p:tav tm="0">
                                          <p:val>
                                            <p:fltVal val="0"/>
                                          </p:val>
                                        </p:tav>
                                        <p:tav tm="100000">
                                          <p:val>
                                            <p:strVal val="#ppt_w"/>
                                          </p:val>
                                        </p:tav>
                                      </p:tavLst>
                                    </p:anim>
                                    <p:anim calcmode="lin" valueType="num">
                                      <p:cBhvr>
                                        <p:cTn id="35" dur="500" fill="hold"/>
                                        <p:tgtEl>
                                          <p:spTgt spid="6105103"/>
                                        </p:tgtEl>
                                        <p:attrNameLst>
                                          <p:attrName>ppt_h</p:attrName>
                                        </p:attrNameLst>
                                      </p:cBhvr>
                                      <p:tavLst>
                                        <p:tav tm="0">
                                          <p:val>
                                            <p:fltVal val="0"/>
                                          </p:val>
                                        </p:tav>
                                        <p:tav tm="100000">
                                          <p:val>
                                            <p:strVal val="#ppt_h"/>
                                          </p:val>
                                        </p:tav>
                                      </p:tavLst>
                                    </p:anim>
                                    <p:animEffect transition="in" filter="fade">
                                      <p:cBhvr>
                                        <p:cTn id="36" dur="500"/>
                                        <p:tgtEl>
                                          <p:spTgt spid="6105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5098" grpId="0" animBg="1"/>
      <p:bldP spid="6105099" grpId="0" animBg="1"/>
      <p:bldP spid="6105100" grpId="0" animBg="1"/>
      <p:bldP spid="6105101" grpId="0" animBg="1"/>
      <p:bldP spid="6105102" grpId="0" animBg="1"/>
      <p:bldP spid="610510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6354" name="Rectangle 2"/>
          <p:cNvSpPr>
            <a:spLocks noChangeArrowheads="1"/>
          </p:cNvSpPr>
          <p:nvPr/>
        </p:nvSpPr>
        <p:spPr bwMode="auto">
          <a:xfrm>
            <a:off x="76200" y="304800"/>
            <a:ext cx="2825750" cy="11842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defRPr/>
            </a:pPr>
            <a:r>
              <a:rPr lang="en-US" b="1">
                <a:solidFill>
                  <a:srgbClr val="FFD34A"/>
                </a:solidFill>
                <a:latin typeface="Times" charset="0"/>
                <a:cs typeface="+mn-cs"/>
              </a:rPr>
              <a:t> DRESSING</a:t>
            </a:r>
          </a:p>
          <a:p>
            <a:pPr>
              <a:defRPr/>
            </a:pPr>
            <a:r>
              <a:rPr lang="en-US" b="1">
                <a:solidFill>
                  <a:srgbClr val="FFD34A"/>
                </a:solidFill>
                <a:latin typeface="Times" charset="0"/>
                <a:cs typeface="+mn-cs"/>
              </a:rPr>
              <a:t>        THE                                    </a:t>
            </a:r>
          </a:p>
          <a:p>
            <a:pPr>
              <a:defRPr/>
            </a:pPr>
            <a:r>
              <a:rPr lang="en-US" b="1">
                <a:solidFill>
                  <a:srgbClr val="FFD34A"/>
                </a:solidFill>
                <a:latin typeface="Times" charset="0"/>
                <a:cs typeface="+mn-cs"/>
              </a:rPr>
              <a:t>   STAGE</a:t>
            </a:r>
          </a:p>
        </p:txBody>
      </p:sp>
      <p:sp>
        <p:nvSpPr>
          <p:cNvPr id="2276355" name="Rectangle 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a:spcBef>
                <a:spcPct val="50000"/>
              </a:spcBef>
              <a:defRPr/>
            </a:pPr>
            <a:endParaRPr lang="en-US" sz="2800" b="1">
              <a:solidFill>
                <a:srgbClr val="474747"/>
              </a:solidFill>
              <a:cs typeface="+mn-cs"/>
            </a:endParaRPr>
          </a:p>
        </p:txBody>
      </p:sp>
      <p:sp>
        <p:nvSpPr>
          <p:cNvPr id="2276356" name="Line 4"/>
          <p:cNvSpPr>
            <a:spLocks noChangeShapeType="1"/>
          </p:cNvSpPr>
          <p:nvPr/>
        </p:nvSpPr>
        <p:spPr bwMode="auto">
          <a:xfrm>
            <a:off x="4600575" y="19431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pPr algn="ctr">
              <a:spcBef>
                <a:spcPct val="50000"/>
              </a:spcBef>
              <a:defRPr/>
            </a:pPr>
            <a:endParaRPr lang="en-US" sz="2800" b="1">
              <a:solidFill>
                <a:srgbClr val="474747"/>
              </a:solidFill>
              <a:cs typeface="+mn-cs"/>
            </a:endParaRPr>
          </a:p>
        </p:txBody>
      </p:sp>
      <p:sp>
        <p:nvSpPr>
          <p:cNvPr id="2276357" name="Text Box 5"/>
          <p:cNvSpPr txBox="1">
            <a:spLocks noChangeArrowheads="1"/>
          </p:cNvSpPr>
          <p:nvPr/>
        </p:nvSpPr>
        <p:spPr bwMode="auto">
          <a:xfrm>
            <a:off x="8720138" y="90488"/>
            <a:ext cx="2603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2000">
                <a:solidFill>
                  <a:srgbClr val="FFA27C"/>
                </a:solidFill>
                <a:latin typeface="Comic Sans MS" charset="0"/>
                <a:cs typeface="+mn-cs"/>
              </a:rPr>
              <a:t> </a:t>
            </a:r>
          </a:p>
        </p:txBody>
      </p:sp>
      <p:sp>
        <p:nvSpPr>
          <p:cNvPr id="2276358" name="Rectangle 6"/>
          <p:cNvSpPr>
            <a:spLocks noChangeArrowheads="1"/>
          </p:cNvSpPr>
          <p:nvPr/>
        </p:nvSpPr>
        <p:spPr bwMode="auto">
          <a:xfrm>
            <a:off x="8091488"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cs typeface="+mn-cs"/>
              </a:rPr>
              <a:t>23</a:t>
            </a:r>
          </a:p>
        </p:txBody>
      </p:sp>
      <p:sp>
        <p:nvSpPr>
          <p:cNvPr id="2276359" name="Text Box 7"/>
          <p:cNvSpPr txBox="1">
            <a:spLocks noChangeArrowheads="1"/>
          </p:cNvSpPr>
          <p:nvPr/>
        </p:nvSpPr>
        <p:spPr bwMode="auto">
          <a:xfrm>
            <a:off x="6994525" y="6284913"/>
            <a:ext cx="16319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1200" b="1">
                <a:solidFill>
                  <a:srgbClr val="FFFFFF"/>
                </a:solidFill>
                <a:cs typeface="+mn-cs"/>
              </a:rPr>
              <a:t>Handbook pg. 26-29</a:t>
            </a:r>
          </a:p>
        </p:txBody>
      </p:sp>
      <p:pic>
        <p:nvPicPr>
          <p:cNvPr id="2276360" name="Picture 8" descr="Red Canyon6"/>
          <p:cNvPicPr preferRelativeResize="0">
            <a:picLocks noChangeAspect="1" noChangeArrowheads="1"/>
          </p:cNvPicPr>
          <p:nvPr>
            <p:custDataLst>
              <p:tags r:id="rId1"/>
            </p:custDataLst>
          </p:nvPr>
        </p:nvPicPr>
        <p:blipFill>
          <a:blip r:embed="rId11" cstate="screen">
            <a:extLst>
              <a:ext uri="{28A0092B-C50C-407E-A947-70E740481C1C}">
                <a14:useLocalDpi xmlns:a14="http://schemas.microsoft.com/office/drawing/2010/main"/>
              </a:ext>
            </a:extLst>
          </a:blip>
          <a:srcRect/>
          <a:stretch>
            <a:fillRect/>
          </a:stretch>
        </p:blipFill>
        <p:spPr bwMode="auto">
          <a:xfrm>
            <a:off x="3663950" y="266700"/>
            <a:ext cx="5087938" cy="3816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blipFill dpi="0" rotWithShape="0">
                  <a:blip r:embed="rId12"/>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Lst>
        </p:spPr>
      </p:pic>
      <p:pic>
        <p:nvPicPr>
          <p:cNvPr id="2276361" name="Picture 9" descr="Nahal Zin from above, tb n062400 sr"/>
          <p:cNvPicPr preferRelativeResize="0">
            <a:picLocks noChangeAspect="1" noChangeArrowheads="1"/>
          </p:cNvPicPr>
          <p:nvPr>
            <p:custDataLst>
              <p:tags r:id="rId2"/>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blipFill dpi="0" rotWithShape="0">
                  <a:blip r:embed="rId12"/>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Lst>
        </p:spPr>
      </p:pic>
      <p:pic>
        <p:nvPicPr>
          <p:cNvPr id="2276362" name="Picture 10" descr="Nahal Zin rugged mountains, 72-5tb"/>
          <p:cNvPicPr preferRelativeResize="0">
            <a:picLocks noChangeAspect="1" noChangeArrowheads="1"/>
          </p:cNvPicPr>
          <p:nvPr>
            <p:custDataLst>
              <p:tags r:id="rId3"/>
            </p:custDataLst>
          </p:nvPr>
        </p:nvPicPr>
        <p:blipFill>
          <a:blip r:embed="rId14" cstate="screen">
            <a:extLst>
              <a:ext uri="{28A0092B-C50C-407E-A947-70E740481C1C}">
                <a14:useLocalDpi xmlns:a14="http://schemas.microsoft.com/office/drawing/2010/main"/>
              </a:ext>
            </a:extLst>
          </a:blip>
          <a:srcRect/>
          <a:stretch>
            <a:fillRect/>
          </a:stretch>
        </p:blipFill>
        <p:spPr bwMode="auto">
          <a:xfrm>
            <a:off x="138113" y="268288"/>
            <a:ext cx="3208337" cy="21336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blipFill dpi="0" rotWithShape="0">
                  <a:blip r:embed="rId12"/>
                  <a:srcRect r="519" b="1036"/>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Lst>
        </p:spPr>
      </p:pic>
      <p:pic>
        <p:nvPicPr>
          <p:cNvPr id="2276363" name="Picture 11" descr="Machtesh Gadol looking south, tb n121701"/>
          <p:cNvPicPr preferRelativeResize="0">
            <a:picLocks noChangeAspect="1" noChangeArrowheads="1"/>
          </p:cNvPicPr>
          <p:nvPr>
            <p:custDataLst>
              <p:tags r:id="rId4"/>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276364" name="Rectangle 12"/>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6365" name="Rectangle 13"/>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800" b="1">
                <a:solidFill>
                  <a:srgbClr val="000000"/>
                </a:solidFill>
                <a:latin typeface="Helvetica" charset="0"/>
                <a:cs typeface="+mn-cs"/>
              </a:rPr>
              <a:t>40</a:t>
            </a:r>
          </a:p>
        </p:txBody>
      </p:sp>
      <p:sp>
        <p:nvSpPr>
          <p:cNvPr id="2276366" name="AutoShape 1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6367" name="Rectangle 1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6368" name="AutoShape 16"/>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6369" name="Line 17"/>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6370" name="Line 18"/>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6371" name="Line 19"/>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6372" name="Line 20"/>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6373" name="Line 21"/>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6374" name="Rectangle 22"/>
          <p:cNvSpPr>
            <a:spLocks noChangeArrowheads="1"/>
          </p:cNvSpPr>
          <p:nvPr/>
        </p:nvSpPr>
        <p:spPr bwMode="auto">
          <a:xfrm>
            <a:off x="8007350" y="3429000"/>
            <a:ext cx="5937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900" b="1">
                <a:solidFill>
                  <a:srgbClr val="000000"/>
                </a:solidFill>
                <a:latin typeface="Chicago" charset="0"/>
                <a:cs typeface="+mn-cs"/>
              </a:rPr>
              <a:t>MOSES</a:t>
            </a:r>
          </a:p>
        </p:txBody>
      </p:sp>
      <p:sp>
        <p:nvSpPr>
          <p:cNvPr id="2276375" name="Rectangle 23"/>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900" b="1">
                <a:solidFill>
                  <a:srgbClr val="000000"/>
                </a:solidFill>
                <a:latin typeface="Helvetica" charset="0"/>
                <a:cs typeface="+mn-cs"/>
              </a:rPr>
              <a:t>Sinai</a:t>
            </a:r>
          </a:p>
        </p:txBody>
      </p:sp>
      <p:sp>
        <p:nvSpPr>
          <p:cNvPr id="2276376" name="Rectangle 24"/>
          <p:cNvSpPr>
            <a:spLocks noChangeArrowheads="1"/>
          </p:cNvSpPr>
          <p:nvPr/>
        </p:nvSpPr>
        <p:spPr bwMode="auto">
          <a:xfrm>
            <a:off x="8075613" y="4025900"/>
            <a:ext cx="6445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900" b="1">
                <a:solidFill>
                  <a:srgbClr val="000000"/>
                </a:solidFill>
                <a:latin typeface="Helvetica" charset="0"/>
                <a:cs typeface="+mn-cs"/>
              </a:rPr>
              <a:t>M - C - C</a:t>
            </a:r>
          </a:p>
        </p:txBody>
      </p:sp>
      <p:sp>
        <p:nvSpPr>
          <p:cNvPr id="2276377" name="Rectangle 25"/>
          <p:cNvSpPr>
            <a:spLocks noChangeArrowheads="1"/>
          </p:cNvSpPr>
          <p:nvPr/>
        </p:nvSpPr>
        <p:spPr bwMode="auto">
          <a:xfrm>
            <a:off x="7912100" y="4197350"/>
            <a:ext cx="10128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900" b="1">
                <a:solidFill>
                  <a:srgbClr val="000000"/>
                </a:solidFill>
                <a:latin typeface="Helvetica" charset="0"/>
                <a:cs typeface="+mn-cs"/>
              </a:rPr>
              <a:t>Kadesh Barnea</a:t>
            </a:r>
          </a:p>
        </p:txBody>
      </p:sp>
      <p:sp>
        <p:nvSpPr>
          <p:cNvPr id="2276378" name="Rectangle 26"/>
          <p:cNvSpPr>
            <a:spLocks noChangeArrowheads="1"/>
          </p:cNvSpPr>
          <p:nvPr/>
        </p:nvSpPr>
        <p:spPr bwMode="auto">
          <a:xfrm>
            <a:off x="8267700" y="4381500"/>
            <a:ext cx="30797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900" b="1">
                <a:solidFill>
                  <a:srgbClr val="000000"/>
                </a:solidFill>
                <a:latin typeface="Helvetica" charset="0"/>
                <a:cs typeface="+mn-cs"/>
              </a:rPr>
              <a:t>40</a:t>
            </a:r>
          </a:p>
        </p:txBody>
      </p:sp>
      <p:sp>
        <p:nvSpPr>
          <p:cNvPr id="2276379" name="Line 27"/>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6380" name="Rectangle 28"/>
          <p:cNvSpPr>
            <a:spLocks noChangeArrowheads="1"/>
          </p:cNvSpPr>
          <p:nvPr/>
        </p:nvSpPr>
        <p:spPr bwMode="auto">
          <a:xfrm>
            <a:off x="8120063" y="3670300"/>
            <a:ext cx="5937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900" b="1">
                <a:solidFill>
                  <a:srgbClr val="000000"/>
                </a:solidFill>
                <a:latin typeface="Helvetica" charset="0"/>
                <a:cs typeface="+mn-cs"/>
              </a:rPr>
              <a:t>Exodus</a:t>
            </a:r>
          </a:p>
        </p:txBody>
      </p:sp>
      <p:pic>
        <p:nvPicPr>
          <p:cNvPr id="2276381" name="Picture 29" descr="Machtesh Gadol looking southeast, tb n121701"/>
          <p:cNvPicPr preferRelativeResize="0">
            <a:picLocks noChangeAspect="1" noChangeArrowheads="1"/>
          </p:cNvPicPr>
          <p:nvPr>
            <p:custDataLst>
              <p:tags r:id="rId5"/>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3262313" y="762000"/>
            <a:ext cx="2633662" cy="19764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76382" name="Picture 30" descr="Machtesh Ramon from north2, df 111001"/>
          <p:cNvPicPr preferRelativeResize="0">
            <a:picLocks noChangeAspect="1" noChangeArrowheads="1"/>
          </p:cNvPicPr>
          <p:nvPr>
            <p:custDataLst>
              <p:tags r:id="rId6"/>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2917825" y="2438400"/>
            <a:ext cx="2806700" cy="18796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76383" name="Picture 31" descr="Solomon's Pillars, df 101101"/>
          <p:cNvPicPr preferRelativeResize="0">
            <a:picLocks noChangeAspect="1" noChangeArrowheads="1"/>
          </p:cNvPicPr>
          <p:nvPr>
            <p:custDataLst>
              <p:tags r:id="rId7"/>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1046163" y="2487613"/>
            <a:ext cx="2030412" cy="1611312"/>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76384" name="Picture 32" descr="Machtesh Qatan from east2, tb n112500 sr"/>
          <p:cNvPicPr preferRelativeResize="0">
            <a:picLocks noChangeAspect="1" noChangeArrowheads="1"/>
          </p:cNvPicPr>
          <p:nvPr>
            <p:custDataLst>
              <p:tags r:id="rId8"/>
            </p:custDataLst>
          </p:nvPr>
        </p:nvPicPr>
        <p:blipFill>
          <a:blip r:embed="rId19"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blipFill dpi="0" rotWithShape="0">
                  <a:blip r:embed="rId12"/>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Lst>
        </p:spPr>
      </p:pic>
      <p:sp>
        <p:nvSpPr>
          <p:cNvPr id="2276387" name="Text Box 35"/>
          <p:cNvSpPr txBox="1">
            <a:spLocks noChangeArrowheads="1"/>
          </p:cNvSpPr>
          <p:nvPr/>
        </p:nvSpPr>
        <p:spPr bwMode="auto">
          <a:xfrm>
            <a:off x="1552575" y="1533525"/>
            <a:ext cx="6351588" cy="4524315"/>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a:spcBef>
                <a:spcPct val="50000"/>
              </a:spcBef>
              <a:defRPr/>
            </a:pPr>
            <a:r>
              <a:rPr lang="ar-JO" sz="7200" b="1" dirty="0">
                <a:solidFill>
                  <a:srgbClr val="FFEA18"/>
                </a:solidFill>
                <a:latin typeface="Comic Sans MS" charset="0"/>
                <a:cs typeface="+mn-cs"/>
              </a:rPr>
              <a:t>هل تقصد ؟</a:t>
            </a:r>
          </a:p>
          <a:p>
            <a:pPr algn="ctr">
              <a:spcBef>
                <a:spcPct val="50000"/>
              </a:spcBef>
              <a:defRPr/>
            </a:pPr>
            <a:r>
              <a:rPr lang="ar-JO" sz="7200" b="1" dirty="0">
                <a:solidFill>
                  <a:srgbClr val="FFEA18"/>
                </a:solidFill>
                <a:latin typeface="Comic Sans MS" charset="0"/>
                <a:cs typeface="+mn-cs"/>
              </a:rPr>
              <a:t>40 سنة</a:t>
            </a:r>
          </a:p>
          <a:p>
            <a:pPr algn="ctr">
              <a:spcBef>
                <a:spcPct val="50000"/>
              </a:spcBef>
              <a:defRPr/>
            </a:pPr>
            <a:r>
              <a:rPr lang="ar-JO" sz="7200" b="1" dirty="0">
                <a:solidFill>
                  <a:srgbClr val="FFEA18"/>
                </a:solidFill>
                <a:latin typeface="Comic Sans MS" charset="0"/>
                <a:cs typeface="+mn-cs"/>
              </a:rPr>
              <a:t>من هنا ؟</a:t>
            </a:r>
            <a:endParaRPr lang="en-US" sz="7200" b="1" dirty="0">
              <a:solidFill>
                <a:srgbClr val="FFEA18"/>
              </a:solidFill>
              <a:latin typeface="Comic Sans MS" charset="0"/>
              <a:cs typeface="+mn-cs"/>
            </a:endParaRPr>
          </a:p>
        </p:txBody>
      </p:sp>
      <p:sp>
        <p:nvSpPr>
          <p:cNvPr id="2276388" name="Text Box 36"/>
          <p:cNvSpPr txBox="1">
            <a:spLocks noChangeArrowheads="1"/>
          </p:cNvSpPr>
          <p:nvPr/>
        </p:nvSpPr>
        <p:spPr bwMode="auto">
          <a:xfrm>
            <a:off x="8661400" y="6407150"/>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en-US" sz="2000">
              <a:solidFill>
                <a:srgbClr val="FFFFFF"/>
              </a:solidFill>
              <a:cs typeface="+mn-cs"/>
            </a:endParaRPr>
          </a:p>
        </p:txBody>
      </p:sp>
      <p:sp>
        <p:nvSpPr>
          <p:cNvPr id="2276389" name="Text Box 37"/>
          <p:cNvSpPr txBox="1">
            <a:spLocks noChangeArrowheads="1"/>
          </p:cNvSpPr>
          <p:nvPr/>
        </p:nvSpPr>
        <p:spPr bwMode="auto">
          <a:xfrm>
            <a:off x="1768475" y="47625"/>
            <a:ext cx="1993900" cy="2746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defRPr/>
            </a:pPr>
            <a:r>
              <a:rPr lang="en-US" sz="1200" b="1">
                <a:solidFill>
                  <a:srgbClr val="FFFFFF"/>
                </a:solidFill>
                <a:latin typeface="Comic Sans MS" charset="0"/>
                <a:cs typeface="+mn-cs"/>
              </a:rPr>
              <a:t>Num. 32:13</a:t>
            </a:r>
            <a:endParaRPr lang="en-US" sz="800" b="1" u="sng">
              <a:solidFill>
                <a:srgbClr val="000000"/>
              </a:solidFill>
              <a:latin typeface="Geneva" charset="0"/>
              <a:cs typeface="+mn-cs"/>
            </a:endParaRPr>
          </a:p>
        </p:txBody>
      </p:sp>
      <p:sp>
        <p:nvSpPr>
          <p:cNvPr id="2276390" name="Rectangle 38"/>
          <p:cNvSpPr>
            <a:spLocks noGrp="1" noChangeArrowheads="1"/>
          </p:cNvSpPr>
          <p:nvPr>
            <p:ph type="title" idx="4294967295"/>
          </p:nvPr>
        </p:nvSpPr>
        <p:spPr bwMode="auto">
          <a:xfrm>
            <a:off x="-6445250" y="2060575"/>
            <a:ext cx="7162800" cy="2308324"/>
          </a:xfrm>
          <a:prstGeom prst="rect">
            <a:avLst/>
          </a:prstGeom>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a:spcBef>
                <a:spcPct val="50000"/>
              </a:spcBef>
              <a:defRPr/>
            </a:pPr>
            <a:r>
              <a:rPr lang="ar-JO" sz="7200" b="1" dirty="0">
                <a:solidFill>
                  <a:srgbClr val="FFEA18"/>
                </a:solidFill>
                <a:effectLst/>
                <a:latin typeface="Comic Sans MS" charset="0"/>
                <a:cs typeface="+mj-cs"/>
              </a:rPr>
              <a:t>40 سنة</a:t>
            </a:r>
            <a:br>
              <a:rPr lang="ar-JO" sz="7200" b="1" dirty="0">
                <a:solidFill>
                  <a:srgbClr val="FFEA18"/>
                </a:solidFill>
                <a:effectLst/>
                <a:latin typeface="Comic Sans MS" charset="0"/>
                <a:cs typeface="+mj-cs"/>
              </a:rPr>
            </a:br>
            <a:r>
              <a:rPr lang="ar-JO" sz="7200" b="1" dirty="0">
                <a:solidFill>
                  <a:srgbClr val="FFEA18"/>
                </a:solidFill>
                <a:effectLst/>
                <a:latin typeface="Comic Sans MS" charset="0"/>
                <a:cs typeface="+mj-cs"/>
              </a:rPr>
              <a:t>من هنا ؟</a:t>
            </a:r>
            <a:endParaRPr lang="en-US" sz="7200" b="1" dirty="0">
              <a:solidFill>
                <a:srgbClr val="FFEA18"/>
              </a:solidFill>
              <a:effectLst/>
              <a:latin typeface="Comic Sans MS" charset="0"/>
              <a:cs typeface="+mj-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276363"/>
                                        </p:tgtEl>
                                        <p:attrNameLst>
                                          <p:attrName>style.visibility</p:attrName>
                                        </p:attrNameLst>
                                      </p:cBhvr>
                                      <p:to>
                                        <p:strVal val="visible"/>
                                      </p:to>
                                    </p:set>
                                    <p:animEffect transition="in" filter="wipe(right)">
                                      <p:cBhvr>
                                        <p:cTn id="7" dur="500"/>
                                        <p:tgtEl>
                                          <p:spTgt spid="2276363"/>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2276361"/>
                                        </p:tgtEl>
                                        <p:attrNameLst>
                                          <p:attrName>style.visibility</p:attrName>
                                        </p:attrNameLst>
                                      </p:cBhvr>
                                      <p:to>
                                        <p:strVal val="visible"/>
                                      </p:to>
                                    </p:set>
                                    <p:animEffect transition="in" filter="wipe(right)">
                                      <p:cBhvr>
                                        <p:cTn id="11" dur="500"/>
                                        <p:tgtEl>
                                          <p:spTgt spid="2276361"/>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2276362"/>
                                        </p:tgtEl>
                                        <p:attrNameLst>
                                          <p:attrName>style.visibility</p:attrName>
                                        </p:attrNameLst>
                                      </p:cBhvr>
                                      <p:to>
                                        <p:strVal val="visible"/>
                                      </p:to>
                                    </p:set>
                                    <p:animEffect transition="in" filter="wipe(left)">
                                      <p:cBhvr>
                                        <p:cTn id="15" dur="500"/>
                                        <p:tgtEl>
                                          <p:spTgt spid="2276362"/>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2276360"/>
                                        </p:tgtEl>
                                        <p:attrNameLst>
                                          <p:attrName>style.visibility</p:attrName>
                                        </p:attrNameLst>
                                      </p:cBhvr>
                                      <p:to>
                                        <p:strVal val="visible"/>
                                      </p:to>
                                    </p:set>
                                    <p:animEffect transition="in" filter="wipe(left)">
                                      <p:cBhvr>
                                        <p:cTn id="19" dur="500"/>
                                        <p:tgtEl>
                                          <p:spTgt spid="2276360"/>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2276381"/>
                                        </p:tgtEl>
                                        <p:attrNameLst>
                                          <p:attrName>style.visibility</p:attrName>
                                        </p:attrNameLst>
                                      </p:cBhvr>
                                      <p:to>
                                        <p:strVal val="visible"/>
                                      </p:to>
                                    </p:set>
                                    <p:animEffect transition="in" filter="wipe(right)">
                                      <p:cBhvr>
                                        <p:cTn id="23" dur="500"/>
                                        <p:tgtEl>
                                          <p:spTgt spid="2276381"/>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2276384"/>
                                        </p:tgtEl>
                                        <p:attrNameLst>
                                          <p:attrName>style.visibility</p:attrName>
                                        </p:attrNameLst>
                                      </p:cBhvr>
                                      <p:to>
                                        <p:strVal val="visible"/>
                                      </p:to>
                                    </p:set>
                                    <p:animEffect transition="in" filter="wipe(right)">
                                      <p:cBhvr>
                                        <p:cTn id="27" dur="500"/>
                                        <p:tgtEl>
                                          <p:spTgt spid="2276384"/>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2276383"/>
                                        </p:tgtEl>
                                        <p:attrNameLst>
                                          <p:attrName>style.visibility</p:attrName>
                                        </p:attrNameLst>
                                      </p:cBhvr>
                                      <p:to>
                                        <p:strVal val="visible"/>
                                      </p:to>
                                    </p:set>
                                    <p:animEffect transition="in" filter="wipe(right)">
                                      <p:cBhvr>
                                        <p:cTn id="31" dur="500"/>
                                        <p:tgtEl>
                                          <p:spTgt spid="2276383"/>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2276382"/>
                                        </p:tgtEl>
                                        <p:attrNameLst>
                                          <p:attrName>style.visibility</p:attrName>
                                        </p:attrNameLst>
                                      </p:cBhvr>
                                      <p:to>
                                        <p:strVal val="visible"/>
                                      </p:to>
                                    </p:set>
                                    <p:animEffect transition="in" filter="wipe(left)">
                                      <p:cBhvr>
                                        <p:cTn id="35" dur="500"/>
                                        <p:tgtEl>
                                          <p:spTgt spid="2276382"/>
                                        </p:tgtEl>
                                      </p:cBhvr>
                                    </p:animEffect>
                                  </p:childTnLst>
                                </p:cTn>
                              </p:par>
                            </p:childTnLst>
                          </p:cTn>
                        </p:par>
                        <p:par>
                          <p:cTn id="36" fill="hold" nodeType="afterGroup">
                            <p:stCondLst>
                              <p:cond delay="4000"/>
                            </p:stCondLst>
                            <p:childTnLst>
                              <p:par>
                                <p:cTn id="37" presetID="23" presetClass="entr" presetSubtype="272" fill="hold" grpId="0" nodeType="afterEffect">
                                  <p:stCondLst>
                                    <p:cond delay="0"/>
                                  </p:stCondLst>
                                  <p:childTnLst>
                                    <p:set>
                                      <p:cBhvr>
                                        <p:cTn id="38" dur="1" fill="hold">
                                          <p:stCondLst>
                                            <p:cond delay="0"/>
                                          </p:stCondLst>
                                        </p:cTn>
                                        <p:tgtEl>
                                          <p:spTgt spid="2276387"/>
                                        </p:tgtEl>
                                        <p:attrNameLst>
                                          <p:attrName>style.visibility</p:attrName>
                                        </p:attrNameLst>
                                      </p:cBhvr>
                                      <p:to>
                                        <p:strVal val="visible"/>
                                      </p:to>
                                    </p:set>
                                    <p:anim calcmode="lin" valueType="num">
                                      <p:cBhvr>
                                        <p:cTn id="39" dur="500" fill="hold"/>
                                        <p:tgtEl>
                                          <p:spTgt spid="2276387"/>
                                        </p:tgtEl>
                                        <p:attrNameLst>
                                          <p:attrName>ppt_w</p:attrName>
                                        </p:attrNameLst>
                                      </p:cBhvr>
                                      <p:tavLst>
                                        <p:tav tm="0">
                                          <p:val>
                                            <p:strVal val="2/3*#ppt_w"/>
                                          </p:val>
                                        </p:tav>
                                        <p:tav tm="100000">
                                          <p:val>
                                            <p:strVal val="#ppt_w"/>
                                          </p:val>
                                        </p:tav>
                                      </p:tavLst>
                                    </p:anim>
                                    <p:anim calcmode="lin" valueType="num">
                                      <p:cBhvr>
                                        <p:cTn id="40" dur="500" fill="hold"/>
                                        <p:tgtEl>
                                          <p:spTgt spid="227638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6360" grpId="0" autoUpdateAnimBg="0"/>
      <p:bldP spid="2276361" grpId="0" autoUpdateAnimBg="0"/>
      <p:bldP spid="2276362" grpId="0" autoUpdateAnimBg="0"/>
      <p:bldP spid="2276384" grpId="0" autoUpdateAnimBg="0"/>
      <p:bldP spid="2276387"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10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7907" name="Rectangle 3"/>
          <p:cNvSpPr>
            <a:spLocks noGrp="1" noChangeArrowheads="1"/>
          </p:cNvSpPr>
          <p:nvPr>
            <p:ph type="title" idx="4294967295"/>
          </p:nvPr>
        </p:nvSpPr>
        <p:spPr>
          <a:xfrm>
            <a:off x="457200" y="274638"/>
            <a:ext cx="8229600" cy="1066800"/>
          </a:xfrm>
          <a:solidFill>
            <a:schemeClr val="tx1"/>
          </a:solidFill>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effectLst>
                  <a:glow rad="127000">
                    <a:schemeClr val="tx1"/>
                  </a:glow>
                </a:effectLst>
                <a:cs typeface="+mj-cs"/>
              </a:rPr>
              <a:t>أفكار رئيسية حالية</a:t>
            </a:r>
            <a:endParaRPr lang="en-US" sz="4800" b="1" dirty="0">
              <a:effectLst>
                <a:glow rad="127000">
                  <a:schemeClr val="tx1"/>
                </a:glow>
              </a:effectLst>
              <a:cs typeface="+mj-cs"/>
            </a:endParaRPr>
          </a:p>
        </p:txBody>
      </p:sp>
      <p:sp>
        <p:nvSpPr>
          <p:cNvPr id="2427908" name="Rectangle 4"/>
          <p:cNvSpPr>
            <a:spLocks noChangeArrowheads="1"/>
          </p:cNvSpPr>
          <p:nvPr/>
        </p:nvSpPr>
        <p:spPr bwMode="auto">
          <a:xfrm>
            <a:off x="220663" y="1905000"/>
            <a:ext cx="8923337" cy="1452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857250" indent="-857250" algn="r" eaLnBrk="1" hangingPunct="1">
              <a:defRPr/>
            </a:pPr>
            <a:r>
              <a:rPr lang="ar-JO" sz="3600" b="1" dirty="0">
                <a:solidFill>
                  <a:srgbClr val="FFFFFF"/>
                </a:solidFill>
                <a:effectLst>
                  <a:glow rad="127000">
                    <a:schemeClr val="tx1"/>
                  </a:glow>
                  <a:outerShdw blurRad="38100" dist="38100" dir="2700000" algn="tl">
                    <a:srgbClr val="000000">
                      <a:alpha val="43137"/>
                    </a:srgbClr>
                  </a:outerShdw>
                </a:effectLst>
                <a:cs typeface="+mn-cs"/>
              </a:rPr>
              <a:t>1. إلهنا </a:t>
            </a:r>
            <a:r>
              <a:rPr lang="ar-JO" sz="3600" b="1" dirty="0">
                <a:solidFill>
                  <a:srgbClr val="FFFF00"/>
                </a:solidFill>
                <a:effectLst>
                  <a:glow rad="127000">
                    <a:schemeClr val="tx1"/>
                  </a:glow>
                  <a:outerShdw blurRad="38100" dist="38100" dir="2700000" algn="tl">
                    <a:srgbClr val="000000">
                      <a:alpha val="43137"/>
                    </a:srgbClr>
                  </a:outerShdw>
                </a:effectLst>
                <a:cs typeface="+mn-cs"/>
              </a:rPr>
              <a:t>ملك</a:t>
            </a:r>
            <a:r>
              <a:rPr lang="ar-JO" sz="3600" b="1" dirty="0">
                <a:solidFill>
                  <a:srgbClr val="FFFFFF"/>
                </a:solidFill>
                <a:effectLst>
                  <a:glow rad="127000">
                    <a:schemeClr val="tx1"/>
                  </a:glow>
                  <a:outerShdw blurRad="38100" dist="38100" dir="2700000" algn="tl">
                    <a:srgbClr val="000000">
                      <a:alpha val="43137"/>
                    </a:srgbClr>
                  </a:outerShdw>
                </a:effectLst>
                <a:cs typeface="+mn-cs"/>
              </a:rPr>
              <a:t> خلق كل شيء في تباين مع الأفكار البشرية (تك 1)</a:t>
            </a:r>
            <a:endParaRPr lang="en-US" sz="3600" b="1" dirty="0">
              <a:solidFill>
                <a:srgbClr val="FFFFFF"/>
              </a:solidFill>
              <a:effectLst>
                <a:glow rad="127000">
                  <a:schemeClr val="tx1"/>
                </a:glow>
                <a:outerShdw blurRad="38100" dist="38100" dir="2700000" algn="tl">
                  <a:srgbClr val="000000">
                    <a:alpha val="43137"/>
                  </a:srgbClr>
                </a:outerShdw>
              </a:effectLst>
              <a:cs typeface="+mn-cs"/>
            </a:endParaRPr>
          </a:p>
        </p:txBody>
      </p:sp>
      <p:sp>
        <p:nvSpPr>
          <p:cNvPr id="2427909" name="Rectangle 5"/>
          <p:cNvSpPr>
            <a:spLocks noChangeArrowheads="1"/>
          </p:cNvSpPr>
          <p:nvPr/>
        </p:nvSpPr>
        <p:spPr bwMode="auto">
          <a:xfrm>
            <a:off x="107950" y="3000373"/>
            <a:ext cx="9036050" cy="14287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857250" indent="-857250" eaLnBrk="1" hangingPunct="1">
              <a:defRPr/>
            </a:pPr>
            <a:endParaRPr lang="en-US" sz="3600" b="1" dirty="0">
              <a:solidFill>
                <a:srgbClr val="FFFFFF"/>
              </a:solidFill>
              <a:effectLst>
                <a:glow rad="127000">
                  <a:schemeClr val="tx1"/>
                </a:glow>
                <a:outerShdw blurRad="38100" dist="38100" dir="2700000" algn="tl">
                  <a:srgbClr val="000000">
                    <a:alpha val="43137"/>
                  </a:srgbClr>
                </a:outerShdw>
              </a:effectLst>
              <a:cs typeface="+mn-cs"/>
            </a:endParaRPr>
          </a:p>
          <a:p>
            <a:pPr marL="857250" indent="-857250" algn="r" eaLnBrk="1" hangingPunct="1">
              <a:defRPr/>
            </a:pPr>
            <a:r>
              <a:rPr lang="ar-JO" sz="3600" b="1" dirty="0">
                <a:solidFill>
                  <a:srgbClr val="FFFFFF"/>
                </a:solidFill>
                <a:effectLst>
                  <a:glow rad="127000">
                    <a:schemeClr val="tx1"/>
                  </a:glow>
                  <a:outerShdw blurRad="38100" dist="38100" dir="2700000" algn="tl">
                    <a:srgbClr val="000000">
                      <a:alpha val="43137"/>
                    </a:srgbClr>
                  </a:outerShdw>
                </a:effectLst>
                <a:cs typeface="+mn-cs"/>
              </a:rPr>
              <a:t>2. يتم </a:t>
            </a:r>
            <a:r>
              <a:rPr lang="ar-JO" sz="3600" b="1" dirty="0">
                <a:solidFill>
                  <a:srgbClr val="FFFF00"/>
                </a:solidFill>
                <a:effectLst>
                  <a:glow rad="127000">
                    <a:schemeClr val="tx1"/>
                  </a:glow>
                  <a:outerShdw blurRad="38100" dist="38100" dir="2700000" algn="tl">
                    <a:srgbClr val="000000">
                      <a:alpha val="43137"/>
                    </a:srgbClr>
                  </a:outerShdw>
                </a:effectLst>
                <a:cs typeface="+mn-cs"/>
              </a:rPr>
              <a:t>مهاجمة</a:t>
            </a:r>
            <a:r>
              <a:rPr lang="ar-JO" sz="3600" b="1" dirty="0">
                <a:solidFill>
                  <a:srgbClr val="FFFFFF"/>
                </a:solidFill>
                <a:effectLst>
                  <a:glow rad="127000">
                    <a:schemeClr val="tx1"/>
                  </a:glow>
                  <a:outerShdw blurRad="38100" dist="38100" dir="2700000" algn="tl">
                    <a:srgbClr val="000000">
                      <a:alpha val="43137"/>
                    </a:srgbClr>
                  </a:outerShdw>
                </a:effectLst>
                <a:cs typeface="+mn-cs"/>
              </a:rPr>
              <a:t> نظرية الخلق و ملك الله بشكل مستمر اليوم</a:t>
            </a:r>
            <a:r>
              <a:rPr lang="en-US" sz="3600" b="1" dirty="0">
                <a:solidFill>
                  <a:srgbClr val="FFFFFF"/>
                </a:solidFill>
                <a:effectLst>
                  <a:glow rad="127000">
                    <a:schemeClr val="tx1"/>
                  </a:glow>
                  <a:outerShdw blurRad="38100" dist="38100" dir="2700000" algn="tl">
                    <a:srgbClr val="000000">
                      <a:alpha val="43137"/>
                    </a:srgbClr>
                  </a:outerShdw>
                </a:effectLst>
                <a:cs typeface="+mn-cs"/>
              </a:rPr>
              <a:t> </a:t>
            </a:r>
          </a:p>
        </p:txBody>
      </p:sp>
      <p:sp>
        <p:nvSpPr>
          <p:cNvPr id="2427910" name="Rectangle 6"/>
          <p:cNvSpPr>
            <a:spLocks noChangeArrowheads="1"/>
          </p:cNvSpPr>
          <p:nvPr/>
        </p:nvSpPr>
        <p:spPr bwMode="auto">
          <a:xfrm>
            <a:off x="76200" y="4214818"/>
            <a:ext cx="9067800" cy="20939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1028700" indent="-1028700" algn="r" eaLnBrk="1" hangingPunct="1">
              <a:defRPr/>
            </a:pPr>
            <a:r>
              <a:rPr lang="ar-JO" sz="3600" b="1" dirty="0">
                <a:solidFill>
                  <a:srgbClr val="FFFFFF"/>
                </a:solidFill>
                <a:effectLst>
                  <a:glow rad="127000">
                    <a:schemeClr val="tx1"/>
                  </a:glow>
                  <a:outerShdw blurRad="38100" dist="38100" dir="2700000" algn="tl">
                    <a:srgbClr val="000000">
                      <a:alpha val="43137"/>
                    </a:srgbClr>
                  </a:outerShdw>
                </a:effectLst>
                <a:cs typeface="+mn-cs"/>
              </a:rPr>
              <a:t>3. علينا أن </a:t>
            </a:r>
            <a:r>
              <a:rPr lang="ar-JO" sz="3600" b="1" dirty="0">
                <a:solidFill>
                  <a:srgbClr val="FFFF00"/>
                </a:solidFill>
                <a:effectLst>
                  <a:glow rad="127000">
                    <a:schemeClr val="tx1"/>
                  </a:glow>
                  <a:outerShdw blurRad="38100" dist="38100" dir="2700000" algn="tl">
                    <a:srgbClr val="000000">
                      <a:alpha val="43137"/>
                    </a:srgbClr>
                  </a:outerShdw>
                </a:effectLst>
                <a:cs typeface="+mn-cs"/>
              </a:rPr>
              <a:t>نقاوم</a:t>
            </a:r>
            <a:r>
              <a:rPr lang="ar-JO" sz="3600" b="1" dirty="0">
                <a:solidFill>
                  <a:srgbClr val="FFFFFF"/>
                </a:solidFill>
                <a:effectLst>
                  <a:glow rad="127000">
                    <a:schemeClr val="tx1"/>
                  </a:glow>
                  <a:outerShdw blurRad="38100" dist="38100" dir="2700000" algn="tl">
                    <a:srgbClr val="000000">
                      <a:alpha val="43137"/>
                    </a:srgbClr>
                  </a:outerShdw>
                </a:effectLst>
                <a:cs typeface="+mn-cs"/>
              </a:rPr>
              <a:t> الهجومات على الله كخالق و ملك</a:t>
            </a:r>
            <a:endParaRPr lang="en-US" sz="4800" b="1" dirty="0">
              <a:solidFill>
                <a:srgbClr val="FFFFFF"/>
              </a:solidFill>
              <a:effectLst>
                <a:glow rad="127000">
                  <a:schemeClr val="tx1"/>
                </a:glow>
                <a:outerShdw blurRad="38100" dist="38100" dir="2700000" algn="tl">
                  <a:srgbClr val="000000">
                    <a:alpha val="43137"/>
                  </a:srgbClr>
                </a:outerShdw>
              </a:effectLst>
              <a:cs typeface="+mn-cs"/>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279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279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279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908" grpId="0" build="p" autoUpdateAnimBg="0"/>
      <p:bldP spid="2427909" grpId="0" build="p" autoUpdateAnimBg="0"/>
      <p:bldP spid="2427910"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320514" name="Picture 2" descr="宇宙"/>
          <p:cNvPicPr>
            <a:picLocks noChangeAspect="1" noChangeArrowheads="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8931"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ar-JO" b="1" u="sng" dirty="0">
                <a:solidFill>
                  <a:schemeClr val="bg1"/>
                </a:solidFill>
                <a:cs typeface="+mj-cs"/>
              </a:rPr>
              <a:t>الفكرة الرئيسية</a:t>
            </a:r>
            <a:endParaRPr lang="en-US" b="1" dirty="0">
              <a:cs typeface="+mj-cs"/>
            </a:endParaRPr>
          </a:p>
        </p:txBody>
      </p:sp>
      <p:sp>
        <p:nvSpPr>
          <p:cNvPr id="2428932" name="Rectangle 4"/>
          <p:cNvSpPr>
            <a:spLocks noChangeArrowheads="1"/>
          </p:cNvSpPr>
          <p:nvPr/>
        </p:nvSpPr>
        <p:spPr bwMode="auto">
          <a:xfrm>
            <a:off x="152400" y="2971800"/>
            <a:ext cx="8915400" cy="2438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eaLnBrk="1" hangingPunct="1">
              <a:defRPr/>
            </a:pPr>
            <a:r>
              <a:rPr lang="ar-JO" sz="4400" b="1" dirty="0">
                <a:solidFill>
                  <a:srgbClr val="FFFFFF"/>
                </a:solidFill>
                <a:cs typeface="+mn-cs"/>
              </a:rPr>
              <a:t>كيف نحارب الفلسفات الوثنية في أيامنا ؟</a:t>
            </a:r>
            <a:br>
              <a:rPr lang="en-US" sz="4400" b="1" dirty="0">
                <a:solidFill>
                  <a:srgbClr val="FFFFFF"/>
                </a:solidFill>
                <a:cs typeface="+mn-cs"/>
              </a:rPr>
            </a:br>
            <a:br>
              <a:rPr lang="en-US" sz="4400" b="1" dirty="0">
                <a:solidFill>
                  <a:srgbClr val="FFFFFF"/>
                </a:solidFill>
                <a:cs typeface="+mn-cs"/>
              </a:rPr>
            </a:br>
            <a:r>
              <a:rPr lang="ar-JO" sz="4400" b="1" dirty="0">
                <a:solidFill>
                  <a:srgbClr val="FFFFFF"/>
                </a:solidFill>
                <a:cs typeface="+mn-cs"/>
              </a:rPr>
              <a:t>دافع عن الله</a:t>
            </a:r>
            <a:endParaRPr lang="en-US" sz="6600" b="1" dirty="0">
              <a:solidFill>
                <a:srgbClr val="FFFFFF"/>
              </a:solidFill>
              <a:cs typeface="+mn-cs"/>
            </a:endParaRPr>
          </a:p>
          <a:p>
            <a:pPr algn="ctr" eaLnBrk="1" hangingPunct="1">
              <a:defRPr/>
            </a:pPr>
            <a:r>
              <a:rPr lang="ar-JO" sz="6600" b="1" dirty="0">
                <a:solidFill>
                  <a:srgbClr val="FFFFFF"/>
                </a:solidFill>
                <a:cs typeface="+mn-cs"/>
              </a:rPr>
              <a:t>ك</a:t>
            </a:r>
            <a:r>
              <a:rPr lang="ar-JO" sz="6600" b="1" dirty="0">
                <a:solidFill>
                  <a:srgbClr val="FFFF00"/>
                </a:solidFill>
                <a:cs typeface="+mn-cs"/>
              </a:rPr>
              <a:t>خالق</a:t>
            </a:r>
            <a:r>
              <a:rPr lang="ar-JO" sz="6600" b="1" dirty="0">
                <a:solidFill>
                  <a:srgbClr val="FFFFFF"/>
                </a:solidFill>
                <a:cs typeface="+mn-cs"/>
              </a:rPr>
              <a:t> و </a:t>
            </a:r>
            <a:r>
              <a:rPr lang="ar-JO" sz="6600" b="1" dirty="0">
                <a:solidFill>
                  <a:srgbClr val="FFFF00"/>
                </a:solidFill>
                <a:cs typeface="+mn-cs"/>
              </a:rPr>
              <a:t>ملك</a:t>
            </a:r>
            <a:endParaRPr lang="en-US" sz="4400" b="1" dirty="0">
              <a:solidFill>
                <a:srgbClr val="FFFF00"/>
              </a:solidFill>
              <a:cs typeface="+mn-cs"/>
            </a:endParaRPr>
          </a:p>
        </p:txBody>
      </p:sp>
    </p:spTree>
  </p:cSld>
  <p:clrMapOvr>
    <a:masterClrMapping/>
  </p:clrMapOvr>
  <p:transition spd="med">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10" descr="\\.psf\Host\Users\mmurphy\Desktop\000 For Maria to layer for Russia.00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2562" name="Rectangle 3"/>
          <p:cNvSpPr>
            <a:spLocks/>
          </p:cNvSpPr>
          <p:nvPr/>
        </p:nvSpPr>
        <p:spPr bwMode="auto">
          <a:xfrm>
            <a:off x="2001838" y="1031875"/>
            <a:ext cx="1695574" cy="423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r>
              <a:rPr lang="ar-JO" b="1" dirty="0">
                <a:solidFill>
                  <a:srgbClr val="FFFFFF"/>
                </a:solidFill>
                <a:cs typeface="Arial" charset="0"/>
                <a:sym typeface="Arial" charset="0"/>
              </a:rPr>
              <a:t>الأخلاقية النسبية</a:t>
            </a:r>
            <a:endParaRPr lang="en-US" sz="2200" b="1" dirty="0">
              <a:solidFill>
                <a:srgbClr val="FFFFFF"/>
              </a:solidFill>
              <a:cs typeface="Arial" charset="0"/>
              <a:sym typeface="Arial" charset="0"/>
            </a:endParaRPr>
          </a:p>
        </p:txBody>
      </p:sp>
      <p:sp>
        <p:nvSpPr>
          <p:cNvPr id="322563" name="Rectangle 4"/>
          <p:cNvSpPr>
            <a:spLocks/>
          </p:cNvSpPr>
          <p:nvPr/>
        </p:nvSpPr>
        <p:spPr bwMode="auto">
          <a:xfrm>
            <a:off x="1447800" y="434975"/>
            <a:ext cx="1123936" cy="361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26788" tIns="26788" rIns="26788" bIns="26788">
            <a:spAutoFit/>
          </a:bodyPr>
          <a:lstStyle/>
          <a:p>
            <a:pPr algn="ctr" defTabSz="642938" eaLnBrk="1" hangingPunct="1"/>
            <a:r>
              <a:rPr lang="ar-JO" sz="2000" b="1" dirty="0">
                <a:solidFill>
                  <a:srgbClr val="FFFFFF"/>
                </a:solidFill>
                <a:cs typeface="Arial" charset="0"/>
                <a:sym typeface="Arial" charset="0"/>
              </a:rPr>
              <a:t>الإجهاض</a:t>
            </a:r>
            <a:endParaRPr lang="en-US" sz="2000" b="1" dirty="0">
              <a:solidFill>
                <a:srgbClr val="FFFFFF"/>
              </a:solidFill>
              <a:cs typeface="Arial" charset="0"/>
              <a:sym typeface="Arial" charset="0"/>
            </a:endParaRPr>
          </a:p>
        </p:txBody>
      </p:sp>
      <p:sp>
        <p:nvSpPr>
          <p:cNvPr id="322564" name="Rectangle 5"/>
          <p:cNvSpPr>
            <a:spLocks/>
          </p:cNvSpPr>
          <p:nvPr/>
        </p:nvSpPr>
        <p:spPr bwMode="auto">
          <a:xfrm>
            <a:off x="292100" y="134938"/>
            <a:ext cx="1136628" cy="577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26788" tIns="26788" rIns="26788" bIns="26788">
            <a:spAutoFit/>
          </a:bodyPr>
          <a:lstStyle/>
          <a:p>
            <a:pPr algn="ctr" defTabSz="642938" eaLnBrk="1" hangingPunct="1"/>
            <a:r>
              <a:rPr lang="ar-JO" sz="1700" b="1" dirty="0">
                <a:solidFill>
                  <a:srgbClr val="FFFFFF"/>
                </a:solidFill>
                <a:cs typeface="Arial" charset="0"/>
                <a:sym typeface="Arial" charset="0"/>
              </a:rPr>
              <a:t>زواج </a:t>
            </a:r>
          </a:p>
          <a:p>
            <a:pPr algn="ctr" defTabSz="642938" eaLnBrk="1" hangingPunct="1"/>
            <a:r>
              <a:rPr lang="ar-JO" sz="1700" b="1" dirty="0">
                <a:solidFill>
                  <a:srgbClr val="FFFFFF"/>
                </a:solidFill>
                <a:cs typeface="Arial" charset="0"/>
                <a:sym typeface="Arial" charset="0"/>
              </a:rPr>
              <a:t>الشواذ</a:t>
            </a:r>
            <a:endParaRPr lang="en-US" sz="2000" b="1" dirty="0">
              <a:solidFill>
                <a:srgbClr val="FFFFFF"/>
              </a:solidFill>
              <a:cs typeface="Arial" charset="0"/>
              <a:sym typeface="Arial" charset="0"/>
            </a:endParaRPr>
          </a:p>
        </p:txBody>
      </p:sp>
      <p:sp>
        <p:nvSpPr>
          <p:cNvPr id="322565" name="Rectangle 6"/>
          <p:cNvSpPr>
            <a:spLocks/>
          </p:cNvSpPr>
          <p:nvPr/>
        </p:nvSpPr>
        <p:spPr bwMode="auto">
          <a:xfrm>
            <a:off x="723900" y="1317624"/>
            <a:ext cx="1062018" cy="284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26788" tIns="26788" rIns="26788" bIns="26788">
            <a:spAutoFit/>
          </a:bodyPr>
          <a:lstStyle/>
          <a:p>
            <a:pPr algn="ctr" defTabSz="642938" eaLnBrk="1" hangingPunct="1"/>
            <a:r>
              <a:rPr lang="ar-JO" sz="1500" b="1" dirty="0">
                <a:solidFill>
                  <a:srgbClr val="FFFFFF"/>
                </a:solidFill>
                <a:cs typeface="Arial" charset="0"/>
                <a:sym typeface="Arial" charset="0"/>
              </a:rPr>
              <a:t>القتل الرحيم</a:t>
            </a:r>
            <a:endParaRPr lang="en-US" sz="1500" b="1" dirty="0">
              <a:solidFill>
                <a:srgbClr val="FFFFFF"/>
              </a:solidFill>
              <a:cs typeface="Arial" charset="0"/>
              <a:sym typeface="Arial" charset="0"/>
            </a:endParaRPr>
          </a:p>
        </p:txBody>
      </p:sp>
      <p:sp>
        <p:nvSpPr>
          <p:cNvPr id="6090759" name="Rectangle 9"/>
          <p:cNvSpPr>
            <a:spLocks noGrp="1" noChangeArrowheads="1"/>
          </p:cNvSpPr>
          <p:nvPr>
            <p:ph type="title" idx="4294967295"/>
          </p:nvPr>
        </p:nvSpPr>
        <p:spPr>
          <a:xfrm>
            <a:off x="457200" y="-728663"/>
            <a:ext cx="8229600" cy="1143001"/>
          </a:xfrm>
        </p:spPr>
        <p:txBody>
          <a:bodyPr/>
          <a:lstStyle/>
          <a:p>
            <a:pPr eaLnBrk="1" hangingPunct="1">
              <a:defRPr/>
            </a:pPr>
            <a:br>
              <a:rPr lang="en-US" sz="1800" dirty="0">
                <a:solidFill>
                  <a:schemeClr val="bg1"/>
                </a:solidFill>
              </a:rPr>
            </a:br>
            <a:r>
              <a:rPr lang="ar-JO" sz="1800" dirty="0">
                <a:solidFill>
                  <a:schemeClr val="bg1"/>
                </a:solidFill>
              </a:rPr>
              <a:t>مشكلة البالونات – التطوريون ضد الخلقيون</a:t>
            </a:r>
            <a:endParaRPr lang="en-US" sz="1800" dirty="0">
              <a:solidFill>
                <a:schemeClr val="bg1"/>
              </a:solidFill>
            </a:endParaRPr>
          </a:p>
        </p:txBody>
      </p:sp>
      <p:sp>
        <p:nvSpPr>
          <p:cNvPr id="6090760" name="Rectangle 6"/>
          <p:cNvSpPr>
            <a:spLocks/>
          </p:cNvSpPr>
          <p:nvPr/>
        </p:nvSpPr>
        <p:spPr bwMode="auto">
          <a:xfrm>
            <a:off x="685800" y="5462588"/>
            <a:ext cx="3028944" cy="5465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26788" tIns="26788" rIns="26788" bIns="26788">
            <a:spAutoFit/>
          </a:bodyPr>
          <a:lstStyle/>
          <a:p>
            <a:pPr algn="ctr" defTabSz="642938" eaLnBrk="1" hangingPunct="1">
              <a:defRPr/>
            </a:pPr>
            <a:r>
              <a:rPr lang="ar-JO" sz="3200" b="1" dirty="0">
                <a:solidFill>
                  <a:srgbClr val="FFFFFF"/>
                </a:solidFill>
                <a:cs typeface="Arial" charset="0"/>
                <a:sym typeface="Arial" charset="0"/>
              </a:rPr>
              <a:t>التطور</a:t>
            </a:r>
            <a:endParaRPr lang="en-US" sz="3200" b="1" dirty="0">
              <a:solidFill>
                <a:srgbClr val="FFFFFF"/>
              </a:solidFill>
              <a:cs typeface="Arial" charset="0"/>
              <a:sym typeface="Arial" charset="0"/>
            </a:endParaRPr>
          </a:p>
        </p:txBody>
      </p:sp>
      <p:sp>
        <p:nvSpPr>
          <p:cNvPr id="6090761" name="Rectangle 5"/>
          <p:cNvSpPr>
            <a:spLocks/>
          </p:cNvSpPr>
          <p:nvPr/>
        </p:nvSpPr>
        <p:spPr bwMode="auto">
          <a:xfrm>
            <a:off x="5867400" y="5465763"/>
            <a:ext cx="2848004" cy="5465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26788" tIns="26788" rIns="26788" bIns="26788">
            <a:spAutoFit/>
          </a:bodyPr>
          <a:lstStyle/>
          <a:p>
            <a:pPr algn="ctr" defTabSz="642938" eaLnBrk="1" hangingPunct="1">
              <a:defRPr/>
            </a:pPr>
            <a:r>
              <a:rPr lang="ar-JO" sz="3200" b="1" dirty="0">
                <a:solidFill>
                  <a:srgbClr val="FFFFFF"/>
                </a:solidFill>
                <a:cs typeface="Arial" charset="0"/>
                <a:sym typeface="Arial" charset="0"/>
              </a:rPr>
              <a:t>الخلق</a:t>
            </a:r>
            <a:endParaRPr lang="en-US" sz="3200" b="1" dirty="0">
              <a:solidFill>
                <a:srgbClr val="FFFFFF"/>
              </a:solidFill>
              <a:cs typeface="Arial" charset="0"/>
              <a:sym typeface="Arial" charset="0"/>
            </a:endParaRPr>
          </a:p>
        </p:txBody>
      </p:sp>
      <p:sp>
        <p:nvSpPr>
          <p:cNvPr id="6090763" name="TextBox 10"/>
          <p:cNvSpPr txBox="1">
            <a:spLocks noChangeArrowheads="1"/>
          </p:cNvSpPr>
          <p:nvPr/>
        </p:nvSpPr>
        <p:spPr bwMode="auto">
          <a:xfrm>
            <a:off x="6096000" y="115888"/>
            <a:ext cx="3048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defRPr/>
            </a:pPr>
            <a:r>
              <a:rPr lang="ar-JO" sz="3600" b="1" dirty="0">
                <a:solidFill>
                  <a:srgbClr val="FFFFFF"/>
                </a:solidFill>
                <a:cs typeface="Arial" charset="0"/>
              </a:rPr>
              <a:t>المشكلة</a:t>
            </a:r>
            <a:endParaRPr lang="en-US" sz="3600" b="1" dirty="0">
              <a:solidFill>
                <a:srgbClr val="FFFFFF"/>
              </a:solidFill>
              <a:cs typeface="Arial" charset="0"/>
            </a:endParaRPr>
          </a:p>
        </p:txBody>
      </p:sp>
      <p:sp>
        <p:nvSpPr>
          <p:cNvPr id="6090764" name="TextBox 11"/>
          <p:cNvSpPr txBox="1">
            <a:spLocks noChangeArrowheads="1"/>
          </p:cNvSpPr>
          <p:nvPr/>
        </p:nvSpPr>
        <p:spPr bwMode="auto">
          <a:xfrm>
            <a:off x="7058025" y="623888"/>
            <a:ext cx="1716088"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ar-JO" sz="1800" b="1" dirty="0">
                <a:solidFill>
                  <a:srgbClr val="FFFFFF"/>
                </a:solidFill>
                <a:cs typeface="Arial" charset="0"/>
              </a:rPr>
              <a:t>مزمور 11: 3</a:t>
            </a:r>
            <a:endParaRPr lang="en-US" sz="1800" b="1" dirty="0">
              <a:solidFill>
                <a:srgbClr val="FFFFFF"/>
              </a:solidFill>
              <a:cs typeface="Arial" charset="0"/>
            </a:endParaRPr>
          </a:p>
        </p:txBody>
      </p:sp>
      <p:sp>
        <p:nvSpPr>
          <p:cNvPr id="322572" name="TextBox 2"/>
          <p:cNvSpPr txBox="1">
            <a:spLocks noChangeArrowheads="1"/>
          </p:cNvSpPr>
          <p:nvPr/>
        </p:nvSpPr>
        <p:spPr bwMode="auto">
          <a:xfrm>
            <a:off x="7924800" y="1676400"/>
            <a:ext cx="1371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200" b="1" dirty="0">
                <a:solidFill>
                  <a:srgbClr val="FFFFFF"/>
                </a:solidFill>
                <a:cs typeface="Arial" charset="0"/>
              </a:rPr>
              <a:t>المسيحية</a:t>
            </a:r>
            <a:endParaRPr lang="en-US" sz="1200" b="1" dirty="0">
              <a:solidFill>
                <a:srgbClr val="FFFFFF"/>
              </a:solidFill>
              <a:cs typeface="Arial" charset="0"/>
            </a:endParaRPr>
          </a:p>
        </p:txBody>
      </p:sp>
      <p:sp>
        <p:nvSpPr>
          <p:cNvPr id="322573" name="TextBox 14"/>
          <p:cNvSpPr txBox="1">
            <a:spLocks noChangeArrowheads="1"/>
          </p:cNvSpPr>
          <p:nvPr/>
        </p:nvSpPr>
        <p:spPr bwMode="auto">
          <a:xfrm>
            <a:off x="457200" y="2438400"/>
            <a:ext cx="114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200" b="1" dirty="0">
                <a:solidFill>
                  <a:srgbClr val="FFFFFF"/>
                </a:solidFill>
                <a:cs typeface="Arial" charset="0"/>
              </a:rPr>
              <a:t>الإنسانية</a:t>
            </a:r>
            <a:endParaRPr lang="en-US" sz="1200" b="1" dirty="0">
              <a:solidFill>
                <a:srgbClr val="FFFFFF"/>
              </a:solidFill>
              <a:cs typeface="Arial"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8" descr="\\.psf\Host\Users\mmurphy\Desktop\000 For Maria to layer for Russia.005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4610" name="Rectangle 3"/>
          <p:cNvSpPr>
            <a:spLocks/>
          </p:cNvSpPr>
          <p:nvPr/>
        </p:nvSpPr>
        <p:spPr bwMode="auto">
          <a:xfrm>
            <a:off x="785812" y="1101725"/>
            <a:ext cx="1071543" cy="577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26788" tIns="26788" rIns="26788" bIns="26788">
            <a:spAutoFit/>
          </a:bodyPr>
          <a:lstStyle/>
          <a:p>
            <a:pPr algn="ctr" defTabSz="642938" eaLnBrk="1" hangingPunct="1"/>
            <a:r>
              <a:rPr lang="ar-JO" sz="1700" b="1" dirty="0">
                <a:solidFill>
                  <a:srgbClr val="FFFFFF"/>
                </a:solidFill>
                <a:cs typeface="Arial" charset="0"/>
                <a:sym typeface="Arial" charset="0"/>
              </a:rPr>
              <a:t>زواج</a:t>
            </a:r>
          </a:p>
          <a:p>
            <a:pPr algn="ctr" defTabSz="642938" eaLnBrk="1" hangingPunct="1"/>
            <a:r>
              <a:rPr lang="ar-JO" sz="1700" b="1" dirty="0">
                <a:solidFill>
                  <a:srgbClr val="FFFFFF"/>
                </a:solidFill>
                <a:cs typeface="Arial" charset="0"/>
                <a:sym typeface="Arial" charset="0"/>
              </a:rPr>
              <a:t>الشواذ</a:t>
            </a:r>
            <a:endParaRPr lang="en-US" sz="1900" b="1" dirty="0">
              <a:solidFill>
                <a:srgbClr val="FFFFFF"/>
              </a:solidFill>
              <a:cs typeface="Arial" charset="0"/>
              <a:sym typeface="Arial" charset="0"/>
            </a:endParaRPr>
          </a:p>
        </p:txBody>
      </p:sp>
      <p:sp>
        <p:nvSpPr>
          <p:cNvPr id="324611" name="Rectangle 4"/>
          <p:cNvSpPr>
            <a:spLocks/>
          </p:cNvSpPr>
          <p:nvPr/>
        </p:nvSpPr>
        <p:spPr bwMode="auto">
          <a:xfrm>
            <a:off x="1982788" y="1049338"/>
            <a:ext cx="1803394" cy="761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26788" tIns="26788" rIns="26788" bIns="26788">
            <a:spAutoFit/>
          </a:bodyPr>
          <a:lstStyle/>
          <a:p>
            <a:pPr algn="ctr" defTabSz="642938" eaLnBrk="1" hangingPunct="1"/>
            <a:r>
              <a:rPr lang="ar-JO" b="1" dirty="0">
                <a:solidFill>
                  <a:srgbClr val="FFFFFF"/>
                </a:solidFill>
                <a:cs typeface="Arial" charset="0"/>
                <a:sym typeface="Arial" charset="0"/>
              </a:rPr>
              <a:t>الأخلاقية</a:t>
            </a:r>
          </a:p>
          <a:p>
            <a:pPr algn="ctr" defTabSz="642938" eaLnBrk="1" hangingPunct="1"/>
            <a:r>
              <a:rPr lang="ar-JO" sz="2200" b="1" dirty="0">
                <a:solidFill>
                  <a:srgbClr val="FFFFFF"/>
                </a:solidFill>
                <a:cs typeface="Arial" charset="0"/>
                <a:sym typeface="Arial" charset="0"/>
              </a:rPr>
              <a:t>النسبية</a:t>
            </a:r>
            <a:endParaRPr lang="en-US" sz="2200" b="1" dirty="0">
              <a:solidFill>
                <a:srgbClr val="FFFFFF"/>
              </a:solidFill>
              <a:cs typeface="Arial" charset="0"/>
              <a:sym typeface="Arial" charset="0"/>
            </a:endParaRPr>
          </a:p>
        </p:txBody>
      </p:sp>
      <p:sp>
        <p:nvSpPr>
          <p:cNvPr id="6092805" name="Rectangle 5"/>
          <p:cNvSpPr>
            <a:spLocks/>
          </p:cNvSpPr>
          <p:nvPr/>
        </p:nvSpPr>
        <p:spPr bwMode="auto">
          <a:xfrm>
            <a:off x="5562600" y="5465763"/>
            <a:ext cx="3581400" cy="4849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26788" tIns="26788" rIns="26788" bIns="26788">
            <a:spAutoFit/>
          </a:bodyPr>
          <a:lstStyle/>
          <a:p>
            <a:pPr algn="ctr" defTabSz="642938" eaLnBrk="1" hangingPunct="1">
              <a:defRPr/>
            </a:pPr>
            <a:r>
              <a:rPr lang="ar-JO" sz="2800" b="1" dirty="0">
                <a:solidFill>
                  <a:srgbClr val="FFFFFF"/>
                </a:solidFill>
                <a:cs typeface="Arial" charset="0"/>
                <a:sym typeface="Arial" charset="0"/>
              </a:rPr>
              <a:t>كلمة الله</a:t>
            </a:r>
            <a:endParaRPr lang="en-US" sz="2800" b="1" dirty="0">
              <a:solidFill>
                <a:srgbClr val="FFFFFF"/>
              </a:solidFill>
              <a:cs typeface="Arial" charset="0"/>
              <a:sym typeface="Arial" charset="0"/>
            </a:endParaRPr>
          </a:p>
        </p:txBody>
      </p:sp>
      <p:sp>
        <p:nvSpPr>
          <p:cNvPr id="6092806" name="Rectangle 6"/>
          <p:cNvSpPr>
            <a:spLocks/>
          </p:cNvSpPr>
          <p:nvPr/>
        </p:nvSpPr>
        <p:spPr bwMode="auto">
          <a:xfrm>
            <a:off x="685800" y="5462588"/>
            <a:ext cx="2957506" cy="4234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26788" tIns="26788" rIns="26788" bIns="26788">
            <a:spAutoFit/>
          </a:bodyPr>
          <a:lstStyle/>
          <a:p>
            <a:pPr algn="ctr" defTabSz="642938" eaLnBrk="1" hangingPunct="1">
              <a:defRPr/>
            </a:pPr>
            <a:r>
              <a:rPr lang="ar-JO" b="1" dirty="0">
                <a:solidFill>
                  <a:srgbClr val="FFFFFF"/>
                </a:solidFill>
                <a:cs typeface="Arial" charset="0"/>
                <a:sym typeface="Arial" charset="0"/>
              </a:rPr>
              <a:t>كلمة البشر</a:t>
            </a:r>
            <a:endParaRPr lang="en-US" sz="2800" b="1" dirty="0">
              <a:solidFill>
                <a:srgbClr val="FFFFFF"/>
              </a:solidFill>
              <a:cs typeface="Arial" charset="0"/>
              <a:sym typeface="Arial" charset="0"/>
            </a:endParaRPr>
          </a:p>
        </p:txBody>
      </p:sp>
      <p:sp>
        <p:nvSpPr>
          <p:cNvPr id="6092807" name="Rectangle 7"/>
          <p:cNvSpPr>
            <a:spLocks noGrp="1" noChangeArrowheads="1"/>
          </p:cNvSpPr>
          <p:nvPr>
            <p:ph type="title" idx="4294967295"/>
          </p:nvPr>
        </p:nvSpPr>
        <p:spPr>
          <a:xfrm>
            <a:off x="457200" y="-708025"/>
            <a:ext cx="8229600" cy="1143000"/>
          </a:xfrm>
        </p:spPr>
        <p:txBody>
          <a:bodyPr/>
          <a:lstStyle/>
          <a:p>
            <a:pPr eaLnBrk="1" hangingPunct="1">
              <a:defRPr/>
            </a:pPr>
            <a:r>
              <a:rPr lang="ar-JO" sz="1800" dirty="0">
                <a:solidFill>
                  <a:schemeClr val="tx1"/>
                </a:solidFill>
              </a:rPr>
              <a:t>مشكلة البالونات – كلمة البشر ضد كلمة الله</a:t>
            </a:r>
            <a:endParaRPr lang="en-US" sz="1800" dirty="0">
              <a:solidFill>
                <a:schemeClr val="tx1"/>
              </a:solidFill>
            </a:endParaRPr>
          </a:p>
        </p:txBody>
      </p:sp>
      <p:sp>
        <p:nvSpPr>
          <p:cNvPr id="324615" name="TextBox 7"/>
          <p:cNvSpPr txBox="1">
            <a:spLocks noChangeArrowheads="1"/>
          </p:cNvSpPr>
          <p:nvPr/>
        </p:nvSpPr>
        <p:spPr bwMode="auto">
          <a:xfrm>
            <a:off x="7924800" y="1676400"/>
            <a:ext cx="1371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200" b="1" dirty="0">
                <a:solidFill>
                  <a:srgbClr val="FFFFFF"/>
                </a:solidFill>
                <a:cs typeface="Arial" charset="0"/>
              </a:rPr>
              <a:t>المسيحية</a:t>
            </a:r>
            <a:endParaRPr lang="en-US" sz="1200" b="1" dirty="0">
              <a:solidFill>
                <a:srgbClr val="FFFFFF"/>
              </a:solidFill>
              <a:cs typeface="Arial" charset="0"/>
            </a:endParaRPr>
          </a:p>
        </p:txBody>
      </p:sp>
      <p:sp>
        <p:nvSpPr>
          <p:cNvPr id="324616" name="TextBox 8"/>
          <p:cNvSpPr txBox="1">
            <a:spLocks noChangeArrowheads="1"/>
          </p:cNvSpPr>
          <p:nvPr/>
        </p:nvSpPr>
        <p:spPr bwMode="auto">
          <a:xfrm>
            <a:off x="457200" y="2438400"/>
            <a:ext cx="114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200" b="1" dirty="0">
                <a:solidFill>
                  <a:srgbClr val="FFFFFF"/>
                </a:solidFill>
                <a:cs typeface="Arial" charset="0"/>
              </a:rPr>
              <a:t>الإنسانية</a:t>
            </a:r>
            <a:endParaRPr lang="en-US" sz="1200" b="1" dirty="0">
              <a:solidFill>
                <a:srgbClr val="FFFFFF"/>
              </a:solidFill>
              <a:cs typeface="Arial" charset="0"/>
            </a:endParaRPr>
          </a:p>
        </p:txBody>
      </p:sp>
      <p:sp>
        <p:nvSpPr>
          <p:cNvPr id="6092811" name="TextBox 10"/>
          <p:cNvSpPr txBox="1">
            <a:spLocks noChangeArrowheads="1"/>
          </p:cNvSpPr>
          <p:nvPr/>
        </p:nvSpPr>
        <p:spPr bwMode="auto">
          <a:xfrm>
            <a:off x="6096000" y="115888"/>
            <a:ext cx="3048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defRPr/>
            </a:pPr>
            <a:r>
              <a:rPr lang="ar-JO" sz="3600" b="1" dirty="0">
                <a:solidFill>
                  <a:srgbClr val="FFFFFF"/>
                </a:solidFill>
                <a:cs typeface="Arial" charset="0"/>
              </a:rPr>
              <a:t>الحل</a:t>
            </a:r>
            <a:endParaRPr lang="en-US" sz="3600" b="1" dirty="0">
              <a:solidFill>
                <a:srgbClr val="FFFFFF"/>
              </a:solidFill>
              <a:cs typeface="Arial" charset="0"/>
            </a:endParaRPr>
          </a:p>
        </p:txBody>
      </p:sp>
      <p:sp>
        <p:nvSpPr>
          <p:cNvPr id="6092812" name="TextBox 11"/>
          <p:cNvSpPr txBox="1">
            <a:spLocks noChangeArrowheads="1"/>
          </p:cNvSpPr>
          <p:nvPr/>
        </p:nvSpPr>
        <p:spPr bwMode="auto">
          <a:xfrm>
            <a:off x="6215074" y="623888"/>
            <a:ext cx="2928925"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defRPr/>
            </a:pPr>
            <a:r>
              <a:rPr lang="ar-JO" sz="1800" b="1" dirty="0">
                <a:solidFill>
                  <a:srgbClr val="FFFFFF"/>
                </a:solidFill>
                <a:cs typeface="Arial" charset="0"/>
              </a:rPr>
              <a:t>أش 58: 12</a:t>
            </a:r>
            <a:endParaRPr lang="en-US" sz="1800" b="1" dirty="0">
              <a:solidFill>
                <a:srgbClr val="FFFFFF"/>
              </a:solidFill>
              <a:cs typeface="Arial" charset="0"/>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indent="0" eaLnBrk="1" hangingPunct="1">
              <a:defRPr/>
            </a:pPr>
            <a:r>
              <a:rPr lang="en-US">
                <a:cs typeface="+mj-cs"/>
              </a:rPr>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cs typeface="+mn-cs"/>
            </a:endParaRP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وعظ العهد القديم </a:t>
            </a:r>
            <a:r>
              <a:rPr lang="en-US" sz="2800" b="1" dirty="0">
                <a:solidFill>
                  <a:srgbClr val="FFFFFF"/>
                </a:solidFill>
                <a:latin typeface="Arial" charset="0"/>
                <a:ea typeface="ＭＳ Ｐゴシック" charset="0"/>
              </a:rPr>
              <a:t>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أحصل على العرض التقديمي و 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322589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sp>
        <p:nvSpPr>
          <p:cNvPr id="243712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FFFFFF"/>
              </a:solidFill>
              <a:cs typeface="+mn-cs"/>
            </a:endParaRPr>
          </a:p>
        </p:txBody>
      </p:sp>
      <p:sp>
        <p:nvSpPr>
          <p:cNvPr id="2437123" name="Rectangle 3"/>
          <p:cNvSpPr>
            <a:spLocks noGrp="1" noChangeArrowheads="1"/>
          </p:cNvSpPr>
          <p:nvPr>
            <p:ph type="title"/>
          </p:nvPr>
        </p:nvSpPr>
        <p:spPr>
          <a:xfrm>
            <a:off x="2667000" y="1295400"/>
            <a:ext cx="3352800" cy="3733800"/>
          </a:xfrm>
        </p:spPr>
        <p:txBody>
          <a:bodyPr/>
          <a:lstStyle/>
          <a:p>
            <a:pPr eaLnBrk="1" hangingPunct="1">
              <a:defRPr/>
            </a:pPr>
            <a:r>
              <a:rPr lang="en-US" dirty="0">
                <a:solidFill>
                  <a:srgbClr val="FFFFFF"/>
                </a:solidFill>
                <a:cs typeface="+mj-cs"/>
              </a:rPr>
              <a:t>Expelled Movie Clip</a:t>
            </a:r>
          </a:p>
        </p:txBody>
      </p:sp>
      <p:pic>
        <p:nvPicPr>
          <p:cNvPr id="330756" name="Picture 4" descr="expelled-flyer-horiz"/>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0757" name="TextBox 1"/>
          <p:cNvSpPr txBox="1">
            <a:spLocks noChangeArrowheads="1"/>
          </p:cNvSpPr>
          <p:nvPr/>
        </p:nvSpPr>
        <p:spPr bwMode="auto">
          <a:xfrm>
            <a:off x="34925" y="5013325"/>
            <a:ext cx="6773863" cy="64611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a:solidFill>
                  <a:schemeClr val="bg1"/>
                </a:solidFill>
              </a:rPr>
              <a:t>YouTube: escapingplatoscave</a:t>
            </a:r>
          </a:p>
        </p:txBody>
      </p:sp>
    </p:spTree>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quarter" idx="10"/>
          </p:nvPr>
        </p:nvSpPr>
        <p:spPr/>
        <p:txBody>
          <a:bodyPr/>
          <a:lstStyle/>
          <a:p>
            <a:pPr>
              <a:defRPr/>
            </a:pPr>
            <a:r>
              <a:rPr lang="en-US"/>
              <a:t>Words: Catherine Cameron</a:t>
            </a:r>
          </a:p>
          <a:p>
            <a:pPr>
              <a:defRPr/>
            </a:pPr>
            <a:r>
              <a:rPr lang="en-US"/>
              <a:t>Music: Ludwig von Beethoven</a:t>
            </a:r>
          </a:p>
        </p:txBody>
      </p:sp>
      <p:pic>
        <p:nvPicPr>
          <p:cNvPr id="332802" name="Picture 6" descr="FreedomHe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9171" name="Rectangle 3"/>
          <p:cNvSpPr>
            <a:spLocks noGrp="1" noChangeArrowheads="1"/>
          </p:cNvSpPr>
          <p:nvPr>
            <p:ph type="title" idx="4294967295"/>
          </p:nvPr>
        </p:nvSpPr>
        <p:spPr>
          <a:xfrm>
            <a:off x="533400" y="5257800"/>
            <a:ext cx="8229600" cy="1143000"/>
          </a:xfrm>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cs typeface="+mj-cs"/>
              </a:rPr>
              <a:t>إله الخليقة</a:t>
            </a:r>
            <a:br>
              <a:rPr lang="ar-JO" dirty="0">
                <a:solidFill>
                  <a:schemeClr val="bg1"/>
                </a:solidFill>
                <a:cs typeface="+mj-cs"/>
              </a:rPr>
            </a:br>
            <a:r>
              <a:rPr lang="ar-JO" dirty="0">
                <a:solidFill>
                  <a:schemeClr val="bg1"/>
                </a:solidFill>
                <a:cs typeface="+mj-cs"/>
              </a:rPr>
              <a:t>يستطيع أن يهتم بك</a:t>
            </a:r>
            <a:endParaRPr lang="en-US" dirty="0">
              <a:cs typeface="+mj-c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sp>
        <p:nvSpPr>
          <p:cNvPr id="2441218" name="Rectangle 2"/>
          <p:cNvSpPr>
            <a:spLocks noGrp="1" noChangeArrowheads="1"/>
          </p:cNvSpPr>
          <p:nvPr>
            <p:ph type="title"/>
          </p:nvPr>
        </p:nvSpPr>
        <p:spPr/>
        <p:txBody>
          <a:bodyPr/>
          <a:lstStyle/>
          <a:p>
            <a:pPr eaLnBrk="1" hangingPunct="1">
              <a:defRPr/>
            </a:pPr>
            <a:r>
              <a:rPr lang="en-US">
                <a:cs typeface="+mj-cs"/>
              </a:rPr>
              <a:t>Black</a:t>
            </a:r>
          </a:p>
        </p:txBody>
      </p:sp>
      <p:sp>
        <p:nvSpPr>
          <p:cNvPr id="2441219" name="Rectangle 3"/>
          <p:cNvSpPr>
            <a:spLocks noGrp="1" noChangeArrowheads="1"/>
          </p:cNvSpPr>
          <p:nvPr>
            <p:ph type="body" idx="1"/>
          </p:nvPr>
        </p:nvSpPr>
        <p:spPr/>
        <p:txBody>
          <a:bodyPr/>
          <a:lstStyle/>
          <a:p>
            <a:pPr eaLnBrk="1" hangingPunct="1">
              <a:defRPr/>
            </a:pPr>
            <a:endParaRPr lang="en-US">
              <a:cs typeface="+mn-cs"/>
            </a:endParaRPr>
          </a:p>
        </p:txBody>
      </p:sp>
      <p:sp>
        <p:nvSpPr>
          <p:cNvPr id="2441220"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spcBef>
                <a:spcPct val="50000"/>
              </a:spcBef>
              <a:defRPr/>
            </a:pPr>
            <a:endParaRPr lang="en-US" sz="2800" b="1">
              <a:solidFill>
                <a:srgbClr val="FFFFFF"/>
              </a:solidFill>
              <a:cs typeface="+mn-cs"/>
            </a:endParaRPr>
          </a:p>
        </p:txBody>
      </p:sp>
    </p:spTree>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8402" name="Text Box 2"/>
          <p:cNvSpPr txBox="1">
            <a:spLocks noChangeArrowheads="1"/>
          </p:cNvSpPr>
          <p:nvPr/>
        </p:nvSpPr>
        <p:spPr bwMode="auto">
          <a:xfrm>
            <a:off x="8658225" y="6403975"/>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en-US" sz="2000">
              <a:solidFill>
                <a:srgbClr val="FFFFFF"/>
              </a:solidFill>
              <a:cs typeface="+mn-cs"/>
            </a:endParaRPr>
          </a:p>
        </p:txBody>
      </p:sp>
      <p:sp>
        <p:nvSpPr>
          <p:cNvPr id="2278403" name="Rectangle 3"/>
          <p:cNvSpPr>
            <a:spLocks noChangeArrowheads="1"/>
          </p:cNvSpPr>
          <p:nvPr/>
        </p:nvSpPr>
        <p:spPr bwMode="auto">
          <a:xfrm>
            <a:off x="8091488" y="65341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cs typeface="+mn-cs"/>
              </a:rPr>
              <a:t>42</a:t>
            </a:r>
          </a:p>
        </p:txBody>
      </p:sp>
      <p:sp>
        <p:nvSpPr>
          <p:cNvPr id="2278404" name="Text Box 4"/>
          <p:cNvSpPr txBox="1">
            <a:spLocks noChangeArrowheads="1"/>
          </p:cNvSpPr>
          <p:nvPr/>
        </p:nvSpPr>
        <p:spPr bwMode="auto">
          <a:xfrm>
            <a:off x="6994525" y="6284913"/>
            <a:ext cx="16319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1200" b="1">
                <a:solidFill>
                  <a:srgbClr val="FFFFFF"/>
                </a:solidFill>
                <a:cs typeface="+mn-cs"/>
              </a:rPr>
              <a:t>Handbook pg. 26-29</a:t>
            </a:r>
          </a:p>
        </p:txBody>
      </p:sp>
      <p:pic>
        <p:nvPicPr>
          <p:cNvPr id="2278405" name="Picture 5" descr="Jericho area aerial from northwest,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78406" name="Text Box 6"/>
          <p:cNvSpPr txBox="1">
            <a:spLocks noChangeArrowheads="1"/>
          </p:cNvSpPr>
          <p:nvPr/>
        </p:nvSpPr>
        <p:spPr bwMode="auto">
          <a:xfrm>
            <a:off x="3117850" y="4287838"/>
            <a:ext cx="3681413" cy="4572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a:spcBef>
                <a:spcPct val="50000"/>
              </a:spcBef>
              <a:defRPr/>
            </a:pPr>
            <a:r>
              <a:rPr lang="ar-JO" b="1" dirty="0">
                <a:solidFill>
                  <a:srgbClr val="FFD34A"/>
                </a:solidFill>
                <a:latin typeface="Comic Sans MS" charset="0"/>
                <a:cs typeface="+mn-cs"/>
              </a:rPr>
              <a:t>أريحا القديمة</a:t>
            </a:r>
            <a:endParaRPr lang="en-US" b="1" dirty="0">
              <a:solidFill>
                <a:srgbClr val="FFD34A"/>
              </a:solidFill>
              <a:latin typeface="Comic Sans MS" charset="0"/>
              <a:cs typeface="+mn-cs"/>
            </a:endParaRPr>
          </a:p>
        </p:txBody>
      </p:sp>
      <p:sp>
        <p:nvSpPr>
          <p:cNvPr id="2278407" name="Text Box 7"/>
          <p:cNvSpPr txBox="1">
            <a:spLocks noChangeArrowheads="1"/>
          </p:cNvSpPr>
          <p:nvPr/>
        </p:nvSpPr>
        <p:spPr bwMode="auto">
          <a:xfrm>
            <a:off x="5000625" y="1074738"/>
            <a:ext cx="3421063" cy="4572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a:spcBef>
                <a:spcPct val="50000"/>
              </a:spcBef>
              <a:defRPr/>
            </a:pPr>
            <a:r>
              <a:rPr lang="ar-JO" b="1" dirty="0">
                <a:solidFill>
                  <a:srgbClr val="114FFB"/>
                </a:solidFill>
                <a:latin typeface="Comic Sans MS" charset="0"/>
                <a:cs typeface="+mn-cs"/>
              </a:rPr>
              <a:t>البحر الميت</a:t>
            </a:r>
            <a:endParaRPr lang="en-US" b="1" dirty="0">
              <a:solidFill>
                <a:srgbClr val="114FFB"/>
              </a:solidFill>
              <a:latin typeface="Comic Sans MS" charset="0"/>
              <a:cs typeface="+mn-cs"/>
            </a:endParaRPr>
          </a:p>
        </p:txBody>
      </p:sp>
      <p:sp>
        <p:nvSpPr>
          <p:cNvPr id="2278408" name="Text Box 8"/>
          <p:cNvSpPr txBox="1">
            <a:spLocks noChangeArrowheads="1"/>
          </p:cNvSpPr>
          <p:nvPr/>
        </p:nvSpPr>
        <p:spPr bwMode="auto">
          <a:xfrm>
            <a:off x="1446213" y="1490663"/>
            <a:ext cx="3421062" cy="4572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a:spcBef>
                <a:spcPct val="50000"/>
              </a:spcBef>
              <a:defRPr/>
            </a:pPr>
            <a:r>
              <a:rPr lang="ar-JO" b="1" dirty="0">
                <a:solidFill>
                  <a:srgbClr val="114FFB"/>
                </a:solidFill>
                <a:latin typeface="Comic Sans MS" charset="0"/>
                <a:cs typeface="+mn-cs"/>
              </a:rPr>
              <a:t>نهر الأردن</a:t>
            </a:r>
            <a:endParaRPr lang="en-US" b="1" dirty="0">
              <a:solidFill>
                <a:srgbClr val="114FFB"/>
              </a:solidFill>
              <a:latin typeface="Comic Sans MS" charset="0"/>
              <a:cs typeface="+mn-cs"/>
            </a:endParaRPr>
          </a:p>
        </p:txBody>
      </p:sp>
      <p:sp>
        <p:nvSpPr>
          <p:cNvPr id="2278409"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a:spcBef>
                <a:spcPct val="50000"/>
              </a:spcBef>
              <a:defRPr/>
            </a:pPr>
            <a:endParaRPr lang="en-US" sz="2800" b="1">
              <a:solidFill>
                <a:srgbClr val="474747"/>
              </a:solidFill>
              <a:cs typeface="+mn-cs"/>
            </a:endParaRPr>
          </a:p>
        </p:txBody>
      </p:sp>
      <p:sp>
        <p:nvSpPr>
          <p:cNvPr id="2278410"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a:spcBef>
                <a:spcPct val="50000"/>
              </a:spcBef>
              <a:defRPr/>
            </a:pPr>
            <a:endParaRPr lang="en-US" sz="2800" b="1">
              <a:solidFill>
                <a:srgbClr val="474747"/>
              </a:solidFill>
              <a:cs typeface="+mn-cs"/>
            </a:endParaRPr>
          </a:p>
        </p:txBody>
      </p:sp>
      <p:sp>
        <p:nvSpPr>
          <p:cNvPr id="2278411"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a:spcBef>
                <a:spcPct val="50000"/>
              </a:spcBef>
              <a:defRPr/>
            </a:pPr>
            <a:endParaRPr lang="en-US" sz="2800" b="1">
              <a:solidFill>
                <a:srgbClr val="474747"/>
              </a:solidFill>
              <a:cs typeface="+mn-cs"/>
            </a:endParaRPr>
          </a:p>
        </p:txBody>
      </p:sp>
      <p:sp>
        <p:nvSpPr>
          <p:cNvPr id="2278412" name="Text Box 12"/>
          <p:cNvSpPr txBox="1">
            <a:spLocks noChangeArrowheads="1"/>
          </p:cNvSpPr>
          <p:nvPr/>
        </p:nvSpPr>
        <p:spPr bwMode="auto">
          <a:xfrm>
            <a:off x="7680325" y="6337300"/>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en-US" sz="2000">
              <a:solidFill>
                <a:srgbClr val="FFFFFF"/>
              </a:solidFill>
              <a:cs typeface="+mn-cs"/>
            </a:endParaRPr>
          </a:p>
        </p:txBody>
      </p:sp>
      <p:sp>
        <p:nvSpPr>
          <p:cNvPr id="2278413" name="Rectangle 13"/>
          <p:cNvSpPr>
            <a:spLocks noChangeArrowheads="1"/>
          </p:cNvSpPr>
          <p:nvPr/>
        </p:nvSpPr>
        <p:spPr bwMode="auto">
          <a:xfrm>
            <a:off x="3150519" y="5167313"/>
            <a:ext cx="2896947" cy="830997"/>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spAutoFit/>
          </a:bodyPr>
          <a:lstStyle/>
          <a:p>
            <a:pPr algn="ctr">
              <a:defRPr/>
            </a:pPr>
            <a:r>
              <a:rPr lang="ar-JO" b="1" dirty="0">
                <a:solidFill>
                  <a:srgbClr val="FFEA18"/>
                </a:solidFill>
                <a:latin typeface="Comic Sans MS" charset="0"/>
                <a:cs typeface="+mn-cs"/>
              </a:rPr>
              <a:t>من أريحا</a:t>
            </a:r>
            <a:endParaRPr lang="en-US" b="1" dirty="0">
              <a:solidFill>
                <a:srgbClr val="FFEA18"/>
              </a:solidFill>
              <a:latin typeface="Comic Sans MS" charset="0"/>
              <a:cs typeface="+mn-cs"/>
            </a:endParaRPr>
          </a:p>
          <a:p>
            <a:pPr algn="ctr">
              <a:defRPr/>
            </a:pPr>
            <a:r>
              <a:rPr lang="ar-JO" b="1" dirty="0">
                <a:solidFill>
                  <a:srgbClr val="FFEA18"/>
                </a:solidFill>
                <a:latin typeface="Comic Sans MS" charset="0"/>
                <a:cs typeface="+mn-cs"/>
              </a:rPr>
              <a:t>النظر شرقاً عبر نهر الأردن</a:t>
            </a:r>
            <a:endParaRPr lang="en-US" b="1" dirty="0">
              <a:solidFill>
                <a:srgbClr val="FFEA18"/>
              </a:solidFill>
              <a:latin typeface="Comic Sans MS" charset="0"/>
              <a:cs typeface="+mn-cs"/>
            </a:endParaRPr>
          </a:p>
        </p:txBody>
      </p:sp>
      <p:sp>
        <p:nvSpPr>
          <p:cNvPr id="2278414" name="Text Box 14"/>
          <p:cNvSpPr txBox="1">
            <a:spLocks noChangeArrowheads="1"/>
          </p:cNvSpPr>
          <p:nvPr/>
        </p:nvSpPr>
        <p:spPr bwMode="auto">
          <a:xfrm>
            <a:off x="2424113" y="2979738"/>
            <a:ext cx="3681412" cy="4572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a:spcBef>
                <a:spcPct val="50000"/>
              </a:spcBef>
              <a:defRPr/>
            </a:pPr>
            <a:r>
              <a:rPr lang="ar-JO" b="1" dirty="0">
                <a:solidFill>
                  <a:srgbClr val="FFD34A"/>
                </a:solidFill>
                <a:latin typeface="Comic Sans MS" charset="0"/>
                <a:cs typeface="+mn-cs"/>
              </a:rPr>
              <a:t>أريحا الحديثة</a:t>
            </a:r>
            <a:endParaRPr lang="en-US" b="1" dirty="0">
              <a:solidFill>
                <a:srgbClr val="FFD34A"/>
              </a:solidFill>
              <a:latin typeface="Comic Sans MS" charset="0"/>
              <a:cs typeface="+mn-cs"/>
            </a:endParaRPr>
          </a:p>
        </p:txBody>
      </p:sp>
      <p:sp>
        <p:nvSpPr>
          <p:cNvPr id="2278415" name="Freeform 15"/>
          <p:cNvSpPr>
            <a:spLocks/>
          </p:cNvSpPr>
          <p:nvPr/>
        </p:nvSpPr>
        <p:spPr bwMode="auto">
          <a:xfrm>
            <a:off x="8599488"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8416" name="Rectangle 16"/>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8417" name="Freeform 17"/>
          <p:cNvSpPr>
            <a:spLocks/>
          </p:cNvSpPr>
          <p:nvPr/>
        </p:nvSpPr>
        <p:spPr bwMode="auto">
          <a:xfrm>
            <a:off x="8594725"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8418" name="AutoShape 18"/>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8419" name="Rectangle 19"/>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8420" name="Rectangle 20"/>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8421" name="AutoShape 21"/>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8422" name="Line 22"/>
          <p:cNvSpPr>
            <a:spLocks noChangeShapeType="1"/>
          </p:cNvSpPr>
          <p:nvPr/>
        </p:nvSpPr>
        <p:spPr bwMode="auto">
          <a:xfrm>
            <a:off x="8050213" y="3825875"/>
            <a:ext cx="8763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8423" name="Line 23"/>
          <p:cNvSpPr>
            <a:spLocks noChangeShapeType="1"/>
          </p:cNvSpPr>
          <p:nvPr/>
        </p:nvSpPr>
        <p:spPr bwMode="auto">
          <a:xfrm>
            <a:off x="8050213" y="4016375"/>
            <a:ext cx="8763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8424" name="Rectangle 24"/>
          <p:cNvSpPr>
            <a:spLocks noChangeArrowheads="1"/>
          </p:cNvSpPr>
          <p:nvPr/>
        </p:nvSpPr>
        <p:spPr bwMode="auto">
          <a:xfrm>
            <a:off x="8053388" y="3429000"/>
            <a:ext cx="6572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900" b="1">
                <a:solidFill>
                  <a:srgbClr val="000000"/>
                </a:solidFill>
                <a:latin typeface="Chicago" charset="0"/>
                <a:cs typeface="+mn-cs"/>
              </a:rPr>
              <a:t>JOSHUA</a:t>
            </a:r>
          </a:p>
        </p:txBody>
      </p:sp>
      <p:sp>
        <p:nvSpPr>
          <p:cNvPr id="2278425" name="Rectangle 25"/>
          <p:cNvSpPr>
            <a:spLocks noChangeArrowheads="1"/>
          </p:cNvSpPr>
          <p:nvPr/>
        </p:nvSpPr>
        <p:spPr bwMode="auto">
          <a:xfrm>
            <a:off x="8118475" y="3644900"/>
            <a:ext cx="7334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900" b="1">
                <a:solidFill>
                  <a:srgbClr val="000000"/>
                </a:solidFill>
                <a:latin typeface="Helvetica" charset="0"/>
                <a:cs typeface="+mn-cs"/>
              </a:rPr>
              <a:t>Jericho/Ai</a:t>
            </a:r>
          </a:p>
        </p:txBody>
      </p:sp>
      <p:sp>
        <p:nvSpPr>
          <p:cNvPr id="2278426" name="Rectangle 26"/>
          <p:cNvSpPr>
            <a:spLocks noGrp="1" noChangeArrowheads="1"/>
          </p:cNvSpPr>
          <p:nvPr>
            <p:ph type="title" idx="4294967295"/>
          </p:nvPr>
        </p:nvSpPr>
        <p:spPr bwMode="auto">
          <a:xfrm>
            <a:off x="-2590800" y="2590800"/>
            <a:ext cx="2133600" cy="8382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defRPr/>
            </a:pPr>
            <a:r>
              <a:rPr lang="ar-JO" dirty="0">
                <a:cs typeface="+mj-cs"/>
              </a:rPr>
              <a:t>أريحا</a:t>
            </a:r>
            <a:endParaRPr lang="en-US" dirty="0">
              <a:cs typeface="+mj-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278411"/>
                                        </p:tgtEl>
                                        <p:attrNameLst>
                                          <p:attrName>style.visibility</p:attrName>
                                        </p:attrNameLst>
                                      </p:cBhvr>
                                      <p:to>
                                        <p:strVal val="visible"/>
                                      </p:to>
                                    </p:set>
                                    <p:animEffect transition="in" filter="wipe(up)">
                                      <p:cBhvr>
                                        <p:cTn id="7" dur="3000"/>
                                        <p:tgtEl>
                                          <p:spTgt spid="2278411"/>
                                        </p:tgtEl>
                                      </p:cBhvr>
                                    </p:animEffect>
                                  </p:childTnLst>
                                </p:cTn>
                              </p:par>
                              <p:par>
                                <p:cTn id="8" presetID="22" presetClass="entr" presetSubtype="1" fill="hold" nodeType="withEffect">
                                  <p:stCondLst>
                                    <p:cond delay="0"/>
                                  </p:stCondLst>
                                  <p:childTnLst>
                                    <p:set>
                                      <p:cBhvr>
                                        <p:cTn id="9" dur="1" fill="hold">
                                          <p:stCondLst>
                                            <p:cond delay="0"/>
                                          </p:stCondLst>
                                        </p:cTn>
                                        <p:tgtEl>
                                          <p:spTgt spid="2278410"/>
                                        </p:tgtEl>
                                        <p:attrNameLst>
                                          <p:attrName>style.visibility</p:attrName>
                                        </p:attrNameLst>
                                      </p:cBhvr>
                                      <p:to>
                                        <p:strVal val="visible"/>
                                      </p:to>
                                    </p:set>
                                    <p:animEffect transition="in" filter="wipe(up)">
                                      <p:cBhvr>
                                        <p:cTn id="10" dur="3000"/>
                                        <p:tgtEl>
                                          <p:spTgt spid="2278410"/>
                                        </p:tgtEl>
                                      </p:cBhvr>
                                    </p:animEffect>
                                  </p:childTnLst>
                                </p:cTn>
                              </p:par>
                              <p:par>
                                <p:cTn id="11" presetID="22" presetClass="entr" presetSubtype="1" fill="hold" nodeType="withEffect">
                                  <p:stCondLst>
                                    <p:cond delay="0"/>
                                  </p:stCondLst>
                                  <p:childTnLst>
                                    <p:set>
                                      <p:cBhvr>
                                        <p:cTn id="12" dur="1" fill="hold">
                                          <p:stCondLst>
                                            <p:cond delay="0"/>
                                          </p:stCondLst>
                                        </p:cTn>
                                        <p:tgtEl>
                                          <p:spTgt spid="2278409"/>
                                        </p:tgtEl>
                                        <p:attrNameLst>
                                          <p:attrName>style.visibility</p:attrName>
                                        </p:attrNameLst>
                                      </p:cBhvr>
                                      <p:to>
                                        <p:strVal val="visible"/>
                                      </p:to>
                                    </p:set>
                                    <p:animEffect transition="in" filter="wipe(up)">
                                      <p:cBhvr>
                                        <p:cTn id="13" dur="3000"/>
                                        <p:tgtEl>
                                          <p:spTgt spid="2278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heme/theme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7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5739</TotalTime>
  <Words>2441</Words>
  <Application>Microsoft Macintosh PowerPoint</Application>
  <PresentationFormat>On-screen Show (4:3)</PresentationFormat>
  <Paragraphs>530</Paragraphs>
  <Slides>88</Slides>
  <Notes>86</Notes>
  <HiddenSlides>0</HiddenSlides>
  <MMClips>0</MMClips>
  <ScaleCrop>false</ScaleCrop>
  <HeadingPairs>
    <vt:vector size="6" baseType="variant">
      <vt:variant>
        <vt:lpstr>Fonts Used</vt:lpstr>
      </vt:variant>
      <vt:variant>
        <vt:i4>16</vt:i4>
      </vt:variant>
      <vt:variant>
        <vt:lpstr>Theme</vt:lpstr>
      </vt:variant>
      <vt:variant>
        <vt:i4>21</vt:i4>
      </vt:variant>
      <vt:variant>
        <vt:lpstr>Slide Titles</vt:lpstr>
      </vt:variant>
      <vt:variant>
        <vt:i4>88</vt:i4>
      </vt:variant>
    </vt:vector>
  </HeadingPairs>
  <TitlesOfParts>
    <vt:vector size="125" baseType="lpstr">
      <vt:lpstr>B VAG Rounded Bold</vt:lpstr>
      <vt:lpstr>Chicago</vt:lpstr>
      <vt:lpstr>Kosher-Normal</vt:lpstr>
      <vt:lpstr>Arial</vt:lpstr>
      <vt:lpstr>Arial Black</vt:lpstr>
      <vt:lpstr>Arial Narrow Bold</vt:lpstr>
      <vt:lpstr>Calibri</vt:lpstr>
      <vt:lpstr>Comic Sans MS</vt:lpstr>
      <vt:lpstr>Geneva</vt:lpstr>
      <vt:lpstr>Helvetica</vt:lpstr>
      <vt:lpstr>Monotype Sorts</vt:lpstr>
      <vt:lpstr>Papyrus</vt:lpstr>
      <vt:lpstr>Tahoma</vt:lpstr>
      <vt:lpstr>Times</vt:lpstr>
      <vt:lpstr>Times New Roman</vt:lpstr>
      <vt:lpstr>Wingdings</vt:lpstr>
      <vt:lpstr>Orbit</vt:lpstr>
      <vt:lpstr>Title &amp; Bullets</vt:lpstr>
      <vt:lpstr>Default Design</vt:lpstr>
      <vt:lpstr>1_Orbit</vt:lpstr>
      <vt:lpstr>1_Default Design</vt:lpstr>
      <vt:lpstr>2_Orbit</vt:lpstr>
      <vt:lpstr>untitled 3</vt:lpstr>
      <vt:lpstr>2_Default Design</vt:lpstr>
      <vt:lpstr>blstripc.ppt - Blue Stripes</vt:lpstr>
      <vt:lpstr>3_Default Design</vt:lpstr>
      <vt:lpstr>1_Title &amp; Bullets</vt:lpstr>
      <vt:lpstr>4_Default Design</vt:lpstr>
      <vt:lpstr>6_Default Design</vt:lpstr>
      <vt:lpstr>Compass</vt:lpstr>
      <vt:lpstr>3_Orbit</vt:lpstr>
      <vt:lpstr>8_Default Design</vt:lpstr>
      <vt:lpstr>Office Theme</vt:lpstr>
      <vt:lpstr>7_Default Design</vt:lpstr>
      <vt:lpstr>2_Title &amp; Bullets</vt:lpstr>
      <vt:lpstr>28_Default Design</vt:lpstr>
      <vt:lpstr>11_Default Design</vt:lpstr>
      <vt:lpstr>تقوية أساساتك</vt:lpstr>
      <vt:lpstr>في البدء</vt:lpstr>
      <vt:lpstr>عنوان التكوين</vt:lpstr>
      <vt:lpstr>أسئلة علينا جميعاً أن نجيبها</vt:lpstr>
      <vt:lpstr>الأدب الموازي لسفر التكوين</vt:lpstr>
      <vt:lpstr>Black</vt:lpstr>
      <vt:lpstr>ملحمة أتراحاسيس</vt:lpstr>
      <vt:lpstr>40 سنة من هنا ؟</vt:lpstr>
      <vt:lpstr>أريحا</vt:lpstr>
      <vt:lpstr>Black</vt:lpstr>
      <vt:lpstr>إلى أين نذهب ؟</vt:lpstr>
      <vt:lpstr>1. إلهنا ملك خلق كل شيء  في تباين مع الأفكار البشرية (تك 1)</vt:lpstr>
      <vt:lpstr>أيام الخلق</vt:lpstr>
      <vt:lpstr>الخلق في ستة أيام</vt:lpstr>
      <vt:lpstr>Day 1</vt:lpstr>
      <vt:lpstr>Formless &amp; Void</vt:lpstr>
      <vt:lpstr>Light</vt:lpstr>
      <vt:lpstr>First Day</vt:lpstr>
      <vt:lpstr>Day 2</vt:lpstr>
      <vt:lpstr>Expanse</vt:lpstr>
      <vt:lpstr>Sky</vt:lpstr>
      <vt:lpstr>Second Day</vt:lpstr>
      <vt:lpstr>Day 3</vt:lpstr>
      <vt:lpstr>Land &amp; Seas</vt:lpstr>
      <vt:lpstr>Vegetation</vt:lpstr>
      <vt:lpstr>Third Day</vt:lpstr>
      <vt:lpstr>Day 4</vt:lpstr>
      <vt:lpstr>Sun &amp; Moon</vt:lpstr>
      <vt:lpstr>Sun</vt:lpstr>
      <vt:lpstr>Moon</vt:lpstr>
      <vt:lpstr>Stars</vt:lpstr>
      <vt:lpstr>Fourth Day</vt:lpstr>
      <vt:lpstr>Day 5</vt:lpstr>
      <vt:lpstr>Birds</vt:lpstr>
      <vt:lpstr>Whales</vt:lpstr>
      <vt:lpstr>Penguins</vt:lpstr>
      <vt:lpstr>Multiply</vt:lpstr>
      <vt:lpstr>Fifth Day</vt:lpstr>
      <vt:lpstr>Animals</vt:lpstr>
      <vt:lpstr>Man</vt:lpstr>
      <vt:lpstr>Woman</vt:lpstr>
      <vt:lpstr>Mandate</vt:lpstr>
      <vt:lpstr>Food</vt:lpstr>
      <vt:lpstr>Food</vt:lpstr>
      <vt:lpstr>Sixth Day</vt:lpstr>
      <vt:lpstr>Summary</vt:lpstr>
      <vt:lpstr>Day 7</vt:lpstr>
      <vt:lpstr>Sabbath</vt:lpstr>
      <vt:lpstr>الله كملك في تكوين 1</vt:lpstr>
      <vt:lpstr>أيام الخلق</vt:lpstr>
      <vt:lpstr>2. يتم مهاجمة نظرية الخلق و ملك الله باستمرار اليوم </vt:lpstr>
      <vt:lpstr>نظريات الخلق</vt:lpstr>
      <vt:lpstr>خلق أم</vt:lpstr>
      <vt:lpstr>هل وجدت  الديناصورات  قبل البشر ؟</vt:lpstr>
      <vt:lpstr>التطور يعتمد على نظرية الأشكال الإنتقالية التي كان من الممكن أن تكون فريسة سهلة!</vt:lpstr>
      <vt:lpstr>Expelled Movie Clip</vt:lpstr>
      <vt:lpstr>Black</vt:lpstr>
      <vt:lpstr>3. علينا أن نقاوم الهجومات على الله كخالق و ملك</vt:lpstr>
      <vt:lpstr>الله : لقد خلقت فترة من 24 ساعة تتراوح بين النور و الظلمة على الأرض ...</vt:lpstr>
      <vt:lpstr>لماذا 24 ساعة ؟</vt:lpstr>
      <vt:lpstr>لماذا 24 ساعة ؟</vt:lpstr>
      <vt:lpstr>دا 8: 26 فقط (إلى جانب تك 1) يحتوي على مساء و صباح مع نظرة حرفية</vt:lpstr>
      <vt:lpstr>لماذا 24 ساعة ؟</vt:lpstr>
      <vt:lpstr>عدد 7: 12</vt:lpstr>
      <vt:lpstr>PowerPoint Presentation</vt:lpstr>
      <vt:lpstr>حصلنا على أسبوع مكون من 7 أيام من تكوين 1</vt:lpstr>
      <vt:lpstr>لماذا 24 ساعة ؟</vt:lpstr>
      <vt:lpstr>حافظ على إيمانك الأساسي  في الخليقة</vt:lpstr>
      <vt:lpstr>Psalm 11:3 KJV 00422</vt:lpstr>
      <vt:lpstr>House 1 00418</vt:lpstr>
      <vt:lpstr>House 2 00419</vt:lpstr>
      <vt:lpstr>House 3 00420</vt:lpstr>
      <vt:lpstr>Blocks-Genesis Doctrine &amp; Doctrines 00405</vt:lpstr>
      <vt:lpstr>Blocks-God's Word &amp; Man's Opinion 00403</vt:lpstr>
      <vt:lpstr>Q335-Sagan 00434</vt:lpstr>
      <vt:lpstr>Evolution: Death-Man 00413</vt:lpstr>
      <vt:lpstr>Creation: Actions-Death 00412</vt:lpstr>
      <vt:lpstr>Common Element 4</vt:lpstr>
      <vt:lpstr>ملايين السنين</vt:lpstr>
      <vt:lpstr>أفكار رئيسية حالية</vt:lpstr>
      <vt:lpstr>الفكرة الرئيسية</vt:lpstr>
      <vt:lpstr> مشكلة البالونات – التطوريون ضد الخلقيون</vt:lpstr>
      <vt:lpstr>مشكلة البالونات – كلمة البشر ضد كلمة الله</vt:lpstr>
      <vt:lpstr>AiG Web Address 00439</vt:lpstr>
      <vt:lpstr>وعظ العهد القديم       at BibleStudyDownloads.org</vt:lpstr>
      <vt:lpstr>Expelled Movie Clip</vt:lpstr>
      <vt:lpstr>إله الخليقة يستطيع أن يهتم بك</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Days of Creation</dc:title>
  <dc:creator>Rick Griffith</dc:creator>
  <cp:lastModifiedBy>Rick Griffith</cp:lastModifiedBy>
  <cp:revision>143</cp:revision>
  <dcterms:created xsi:type="dcterms:W3CDTF">2004-09-10T02:55:13Z</dcterms:created>
  <dcterms:modified xsi:type="dcterms:W3CDTF">2022-09-22T17:18:43Z</dcterms:modified>
</cp:coreProperties>
</file>