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2.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3.xml" ContentType="application/vnd.openxmlformats-officedocument.theme+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6.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7.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8.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9.xml" ContentType="application/vnd.openxmlformats-officedocument.theme+xml"/>
  <Override PartName="/ppt/slideLayouts/slideLayout207.xml" ContentType="application/vnd.openxmlformats-officedocument.presentationml.slideLayout+xml"/>
  <Override PartName="/ppt/theme/theme20.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1.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2.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3.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4.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5.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theme/theme27.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8.xml" ContentType="application/vnd.openxmlformats-officedocument.theme+xml"/>
  <Override PartName="/ppt/slideLayouts/slideLayout291.xml" ContentType="application/vnd.openxmlformats-officedocument.presentationml.slideLayout+xml"/>
  <Override PartName="/ppt/theme/theme29.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30.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31.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2.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3.xml" ContentType="application/vnd.openxmlformats-officedocument.theme+xml"/>
  <Override PartName="/ppt/slideLayouts/slideLayout344.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2.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3.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4.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1.xml" ContentType="application/vnd.openxmlformats-officedocument.drawingml.chart+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comments/modernComment_1646_EDA6E79F.xml" ContentType="application/vnd.ms-powerpoint.comments+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49" r:id="rId2"/>
    <p:sldMasterId id="2147483650" r:id="rId3"/>
    <p:sldMasterId id="2147483655" r:id="rId4"/>
    <p:sldMasterId id="2147484258" r:id="rId5"/>
    <p:sldMasterId id="2147484441" r:id="rId6"/>
    <p:sldMasterId id="2147484572" r:id="rId7"/>
    <p:sldMasterId id="2147484587" r:id="rId8"/>
    <p:sldMasterId id="2147484599" r:id="rId9"/>
    <p:sldMasterId id="2147485428" r:id="rId10"/>
    <p:sldMasterId id="2147485442" r:id="rId11"/>
    <p:sldMasterId id="2147485454" r:id="rId12"/>
    <p:sldMasterId id="2147485466" r:id="rId13"/>
    <p:sldMasterId id="2147485478" r:id="rId14"/>
    <p:sldMasterId id="2147486450" r:id="rId15"/>
    <p:sldMasterId id="2147486452" r:id="rId16"/>
    <p:sldMasterId id="2147486464" r:id="rId17"/>
    <p:sldMasterId id="2147486476" r:id="rId18"/>
    <p:sldMasterId id="2147486489" r:id="rId19"/>
    <p:sldMasterId id="2147486519" r:id="rId20"/>
    <p:sldMasterId id="2147486521" r:id="rId21"/>
    <p:sldMasterId id="2147486550" r:id="rId22"/>
    <p:sldMasterId id="2147486564" r:id="rId23"/>
    <p:sldMasterId id="2147486605" r:id="rId24"/>
    <p:sldMasterId id="2147486619" r:id="rId25"/>
    <p:sldMasterId id="2147486632" r:id="rId26"/>
    <p:sldMasterId id="2147486644" r:id="rId27"/>
    <p:sldMasterId id="2147486646" r:id="rId28"/>
    <p:sldMasterId id="2147486659" r:id="rId29"/>
    <p:sldMasterId id="2147486661" r:id="rId30"/>
    <p:sldMasterId id="2147486675" r:id="rId31"/>
    <p:sldMasterId id="2147486689" r:id="rId32"/>
    <p:sldMasterId id="2147486703" r:id="rId33"/>
    <p:sldMasterId id="2147486717" r:id="rId34"/>
  </p:sldMasterIdLst>
  <p:notesMasterIdLst>
    <p:notesMasterId r:id="rId146"/>
  </p:notesMasterIdLst>
  <p:handoutMasterIdLst>
    <p:handoutMasterId r:id="rId147"/>
  </p:handoutMasterIdLst>
  <p:sldIdLst>
    <p:sldId id="301" r:id="rId35"/>
    <p:sldId id="313" r:id="rId36"/>
    <p:sldId id="272" r:id="rId37"/>
    <p:sldId id="4652" r:id="rId38"/>
    <p:sldId id="271" r:id="rId39"/>
    <p:sldId id="378" r:id="rId40"/>
    <p:sldId id="379" r:id="rId41"/>
    <p:sldId id="380" r:id="rId42"/>
    <p:sldId id="381" r:id="rId43"/>
    <p:sldId id="382" r:id="rId44"/>
    <p:sldId id="383" r:id="rId45"/>
    <p:sldId id="384" r:id="rId46"/>
    <p:sldId id="385" r:id="rId47"/>
    <p:sldId id="386" r:id="rId48"/>
    <p:sldId id="387" r:id="rId49"/>
    <p:sldId id="388" r:id="rId50"/>
    <p:sldId id="389" r:id="rId51"/>
    <p:sldId id="4078" r:id="rId52"/>
    <p:sldId id="5695" r:id="rId53"/>
    <p:sldId id="5696" r:id="rId54"/>
    <p:sldId id="4080" r:id="rId55"/>
    <p:sldId id="370" r:id="rId56"/>
    <p:sldId id="5697" r:id="rId57"/>
    <p:sldId id="5698" r:id="rId58"/>
    <p:sldId id="5699" r:id="rId59"/>
    <p:sldId id="4714" r:id="rId60"/>
    <p:sldId id="4706" r:id="rId61"/>
    <p:sldId id="4704" r:id="rId62"/>
    <p:sldId id="4708" r:id="rId63"/>
    <p:sldId id="4710" r:id="rId64"/>
    <p:sldId id="4712" r:id="rId65"/>
    <p:sldId id="4711" r:id="rId66"/>
    <p:sldId id="4709" r:id="rId67"/>
    <p:sldId id="4715" r:id="rId68"/>
    <p:sldId id="4707" r:id="rId69"/>
    <p:sldId id="5246" r:id="rId70"/>
    <p:sldId id="4650" r:id="rId71"/>
    <p:sldId id="336" r:id="rId72"/>
    <p:sldId id="4081" r:id="rId73"/>
    <p:sldId id="5456" r:id="rId74"/>
    <p:sldId id="5514" r:id="rId75"/>
    <p:sldId id="373" r:id="rId76"/>
    <p:sldId id="319" r:id="rId77"/>
    <p:sldId id="322" r:id="rId78"/>
    <p:sldId id="374" r:id="rId79"/>
    <p:sldId id="340" r:id="rId80"/>
    <p:sldId id="365" r:id="rId81"/>
    <p:sldId id="418" r:id="rId82"/>
    <p:sldId id="395" r:id="rId83"/>
    <p:sldId id="5458" r:id="rId84"/>
    <p:sldId id="332" r:id="rId85"/>
    <p:sldId id="337" r:id="rId86"/>
    <p:sldId id="338" r:id="rId87"/>
    <p:sldId id="339" r:id="rId88"/>
    <p:sldId id="4089" r:id="rId89"/>
    <p:sldId id="333" r:id="rId90"/>
    <p:sldId id="273" r:id="rId91"/>
    <p:sldId id="311" r:id="rId92"/>
    <p:sldId id="312" r:id="rId93"/>
    <p:sldId id="274" r:id="rId94"/>
    <p:sldId id="275" r:id="rId95"/>
    <p:sldId id="277" r:id="rId96"/>
    <p:sldId id="315" r:id="rId97"/>
    <p:sldId id="314" r:id="rId98"/>
    <p:sldId id="282" r:id="rId99"/>
    <p:sldId id="283" r:id="rId100"/>
    <p:sldId id="310" r:id="rId101"/>
    <p:sldId id="287" r:id="rId102"/>
    <p:sldId id="289" r:id="rId103"/>
    <p:sldId id="290" r:id="rId104"/>
    <p:sldId id="291" r:id="rId105"/>
    <p:sldId id="292" r:id="rId106"/>
    <p:sldId id="293" r:id="rId107"/>
    <p:sldId id="309" r:id="rId108"/>
    <p:sldId id="294" r:id="rId109"/>
    <p:sldId id="295" r:id="rId110"/>
    <p:sldId id="297" r:id="rId111"/>
    <p:sldId id="300" r:id="rId112"/>
    <p:sldId id="5434" r:id="rId113"/>
    <p:sldId id="5435" r:id="rId114"/>
    <p:sldId id="4962" r:id="rId115"/>
    <p:sldId id="5436" r:id="rId116"/>
    <p:sldId id="5437" r:id="rId117"/>
    <p:sldId id="5438" r:id="rId118"/>
    <p:sldId id="5439" r:id="rId119"/>
    <p:sldId id="5440" r:id="rId120"/>
    <p:sldId id="5441" r:id="rId121"/>
    <p:sldId id="5442" r:id="rId122"/>
    <p:sldId id="5443" r:id="rId123"/>
    <p:sldId id="5444" r:id="rId124"/>
    <p:sldId id="5445" r:id="rId125"/>
    <p:sldId id="5446" r:id="rId126"/>
    <p:sldId id="5472" r:id="rId127"/>
    <p:sldId id="5447" r:id="rId128"/>
    <p:sldId id="5448" r:id="rId129"/>
    <p:sldId id="5449" r:id="rId130"/>
    <p:sldId id="5450" r:id="rId131"/>
    <p:sldId id="645" r:id="rId132"/>
    <p:sldId id="646" r:id="rId133"/>
    <p:sldId id="647" r:id="rId134"/>
    <p:sldId id="648" r:id="rId135"/>
    <p:sldId id="5701" r:id="rId136"/>
    <p:sldId id="5700" r:id="rId137"/>
    <p:sldId id="5457" r:id="rId138"/>
    <p:sldId id="334" r:id="rId139"/>
    <p:sldId id="335" r:id="rId140"/>
    <p:sldId id="5702" r:id="rId141"/>
    <p:sldId id="5703" r:id="rId142"/>
    <p:sldId id="5221" r:id="rId143"/>
    <p:sldId id="263" r:id="rId144"/>
    <p:sldId id="1814" r:id="rId145"/>
  </p:sldIdLst>
  <p:sldSz cx="9144000" cy="6858000" type="screen4x3"/>
  <p:notesSz cx="6858000" cy="9144000"/>
  <p:defaultTex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0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D382C0-389F-9080-FC1D-B7305FA6B5D8}" name="Samuel Oweis" initials="SO" userId="e3e8f7d6ad6b045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D"/>
    <a:srgbClr val="000169"/>
    <a:srgbClr val="6E0043"/>
    <a:srgbClr val="8F3900"/>
    <a:srgbClr val="26703C"/>
    <a:srgbClr val="28DF0E"/>
    <a:srgbClr val="FF00FF"/>
    <a:srgbClr val="996633"/>
    <a:srgbClr val="000000"/>
    <a:srgbClr val="50009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90" autoAdjust="0"/>
    <p:restoredTop sz="94858" autoAdjust="0"/>
  </p:normalViewPr>
  <p:slideViewPr>
    <p:cSldViewPr>
      <p:cViewPr varScale="1">
        <p:scale>
          <a:sx n="134" d="100"/>
          <a:sy n="134" d="100"/>
        </p:scale>
        <p:origin x="1120" y="48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3.xml"/><Relationship Id="rId21" Type="http://schemas.openxmlformats.org/officeDocument/2006/relationships/slideMaster" Target="slideMasters/slideMaster21.xml"/><Relationship Id="rId42" Type="http://schemas.openxmlformats.org/officeDocument/2006/relationships/slide" Target="slides/slide8.xml"/><Relationship Id="rId63" Type="http://schemas.openxmlformats.org/officeDocument/2006/relationships/slide" Target="slides/slide29.xml"/><Relationship Id="rId84" Type="http://schemas.openxmlformats.org/officeDocument/2006/relationships/slide" Target="slides/slide50.xml"/><Relationship Id="rId138" Type="http://schemas.openxmlformats.org/officeDocument/2006/relationships/slide" Target="slides/slide104.xml"/><Relationship Id="rId107" Type="http://schemas.openxmlformats.org/officeDocument/2006/relationships/slide" Target="slides/slide7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9.xml"/><Relationship Id="rId74" Type="http://schemas.openxmlformats.org/officeDocument/2006/relationships/slide" Target="slides/slide40.xml"/><Relationship Id="rId128" Type="http://schemas.openxmlformats.org/officeDocument/2006/relationships/slide" Target="slides/slide94.xml"/><Relationship Id="rId149" Type="http://schemas.openxmlformats.org/officeDocument/2006/relationships/viewProps" Target="viewProps.xml"/><Relationship Id="rId5" Type="http://schemas.openxmlformats.org/officeDocument/2006/relationships/slideMaster" Target="slideMasters/slideMaster5.xml"/><Relationship Id="rId95" Type="http://schemas.openxmlformats.org/officeDocument/2006/relationships/slide" Target="slides/slide6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9.xml"/><Relationship Id="rId48" Type="http://schemas.openxmlformats.org/officeDocument/2006/relationships/slide" Target="slides/slide14.xml"/><Relationship Id="rId64" Type="http://schemas.openxmlformats.org/officeDocument/2006/relationships/slide" Target="slides/slide30.xml"/><Relationship Id="rId69" Type="http://schemas.openxmlformats.org/officeDocument/2006/relationships/slide" Target="slides/slide35.xml"/><Relationship Id="rId113" Type="http://schemas.openxmlformats.org/officeDocument/2006/relationships/slide" Target="slides/slide79.xml"/><Relationship Id="rId118" Type="http://schemas.openxmlformats.org/officeDocument/2006/relationships/slide" Target="slides/slide84.xml"/><Relationship Id="rId134" Type="http://schemas.openxmlformats.org/officeDocument/2006/relationships/slide" Target="slides/slide100.xml"/><Relationship Id="rId139" Type="http://schemas.openxmlformats.org/officeDocument/2006/relationships/slide" Target="slides/slide105.xml"/><Relationship Id="rId80" Type="http://schemas.openxmlformats.org/officeDocument/2006/relationships/slide" Target="slides/slide46.xml"/><Relationship Id="rId85" Type="http://schemas.openxmlformats.org/officeDocument/2006/relationships/slide" Target="slides/slide51.xml"/><Relationship Id="rId150"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4.xml"/><Relationship Id="rId59" Type="http://schemas.openxmlformats.org/officeDocument/2006/relationships/slide" Target="slides/slide25.xml"/><Relationship Id="rId103" Type="http://schemas.openxmlformats.org/officeDocument/2006/relationships/slide" Target="slides/slide69.xml"/><Relationship Id="rId108" Type="http://schemas.openxmlformats.org/officeDocument/2006/relationships/slide" Target="slides/slide74.xml"/><Relationship Id="rId124" Type="http://schemas.openxmlformats.org/officeDocument/2006/relationships/slide" Target="slides/slide90.xml"/><Relationship Id="rId129" Type="http://schemas.openxmlformats.org/officeDocument/2006/relationships/slide" Target="slides/slide95.xml"/><Relationship Id="rId54" Type="http://schemas.openxmlformats.org/officeDocument/2006/relationships/slide" Target="slides/slide20.xml"/><Relationship Id="rId70" Type="http://schemas.openxmlformats.org/officeDocument/2006/relationships/slide" Target="slides/slide36.xml"/><Relationship Id="rId75" Type="http://schemas.openxmlformats.org/officeDocument/2006/relationships/slide" Target="slides/slide41.xml"/><Relationship Id="rId91" Type="http://schemas.openxmlformats.org/officeDocument/2006/relationships/slide" Target="slides/slide57.xml"/><Relationship Id="rId96" Type="http://schemas.openxmlformats.org/officeDocument/2006/relationships/slide" Target="slides/slide62.xml"/><Relationship Id="rId140" Type="http://schemas.openxmlformats.org/officeDocument/2006/relationships/slide" Target="slides/slide106.xml"/><Relationship Id="rId145" Type="http://schemas.openxmlformats.org/officeDocument/2006/relationships/slide" Target="slides/slide11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5.xml"/><Relationship Id="rId114" Type="http://schemas.openxmlformats.org/officeDocument/2006/relationships/slide" Target="slides/slide80.xml"/><Relationship Id="rId119" Type="http://schemas.openxmlformats.org/officeDocument/2006/relationships/slide" Target="slides/slide85.xml"/><Relationship Id="rId44" Type="http://schemas.openxmlformats.org/officeDocument/2006/relationships/slide" Target="slides/slide10.xml"/><Relationship Id="rId60" Type="http://schemas.openxmlformats.org/officeDocument/2006/relationships/slide" Target="slides/slide26.xml"/><Relationship Id="rId65" Type="http://schemas.openxmlformats.org/officeDocument/2006/relationships/slide" Target="slides/slide31.xml"/><Relationship Id="rId81" Type="http://schemas.openxmlformats.org/officeDocument/2006/relationships/slide" Target="slides/slide47.xml"/><Relationship Id="rId86" Type="http://schemas.openxmlformats.org/officeDocument/2006/relationships/slide" Target="slides/slide52.xml"/><Relationship Id="rId130" Type="http://schemas.openxmlformats.org/officeDocument/2006/relationships/slide" Target="slides/slide96.xml"/><Relationship Id="rId135" Type="http://schemas.openxmlformats.org/officeDocument/2006/relationships/slide" Target="slides/slide101.xml"/><Relationship Id="rId151"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5.xml"/><Relationship Id="rId109" Type="http://schemas.openxmlformats.org/officeDocument/2006/relationships/slide" Target="slides/slide75.xml"/><Relationship Id="rId34" Type="http://schemas.openxmlformats.org/officeDocument/2006/relationships/slideMaster" Target="slideMasters/slideMaster34.xml"/><Relationship Id="rId50" Type="http://schemas.openxmlformats.org/officeDocument/2006/relationships/slide" Target="slides/slide16.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04" Type="http://schemas.openxmlformats.org/officeDocument/2006/relationships/slide" Target="slides/slide70.xml"/><Relationship Id="rId120" Type="http://schemas.openxmlformats.org/officeDocument/2006/relationships/slide" Target="slides/slide86.xml"/><Relationship Id="rId125" Type="http://schemas.openxmlformats.org/officeDocument/2006/relationships/slide" Target="slides/slide91.xml"/><Relationship Id="rId141" Type="http://schemas.openxmlformats.org/officeDocument/2006/relationships/slide" Target="slides/slide107.xml"/><Relationship Id="rId14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37.xml"/><Relationship Id="rId92"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6.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110" Type="http://schemas.openxmlformats.org/officeDocument/2006/relationships/slide" Target="slides/slide76.xml"/><Relationship Id="rId115" Type="http://schemas.openxmlformats.org/officeDocument/2006/relationships/slide" Target="slides/slide81.xml"/><Relationship Id="rId131" Type="http://schemas.openxmlformats.org/officeDocument/2006/relationships/slide" Target="slides/slide97.xml"/><Relationship Id="rId136" Type="http://schemas.openxmlformats.org/officeDocument/2006/relationships/slide" Target="slides/slide102.xml"/><Relationship Id="rId61" Type="http://schemas.openxmlformats.org/officeDocument/2006/relationships/slide" Target="slides/slide27.xml"/><Relationship Id="rId82" Type="http://schemas.openxmlformats.org/officeDocument/2006/relationships/slide" Target="slides/slide48.xml"/><Relationship Id="rId152" Type="http://schemas.microsoft.com/office/2018/10/relationships/authors" Target="author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slide" Target="slides/slide66.xml"/><Relationship Id="rId105" Type="http://schemas.openxmlformats.org/officeDocument/2006/relationships/slide" Target="slides/slide71.xml"/><Relationship Id="rId126" Type="http://schemas.openxmlformats.org/officeDocument/2006/relationships/slide" Target="slides/slide92.xml"/><Relationship Id="rId147"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98" Type="http://schemas.openxmlformats.org/officeDocument/2006/relationships/slide" Target="slides/slide64.xml"/><Relationship Id="rId121" Type="http://schemas.openxmlformats.org/officeDocument/2006/relationships/slide" Target="slides/slide87.xml"/><Relationship Id="rId142" Type="http://schemas.openxmlformats.org/officeDocument/2006/relationships/slide" Target="slides/slide10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2.xml"/><Relationship Id="rId67" Type="http://schemas.openxmlformats.org/officeDocument/2006/relationships/slide" Target="slides/slide33.xml"/><Relationship Id="rId116" Type="http://schemas.openxmlformats.org/officeDocument/2006/relationships/slide" Target="slides/slide82.xml"/><Relationship Id="rId137" Type="http://schemas.openxmlformats.org/officeDocument/2006/relationships/slide" Target="slides/slide103.xml"/><Relationship Id="rId20" Type="http://schemas.openxmlformats.org/officeDocument/2006/relationships/slideMaster" Target="slideMasters/slideMaster20.xml"/><Relationship Id="rId41" Type="http://schemas.openxmlformats.org/officeDocument/2006/relationships/slide" Target="slides/slide7.xml"/><Relationship Id="rId62" Type="http://schemas.openxmlformats.org/officeDocument/2006/relationships/slide" Target="slides/slide28.xml"/><Relationship Id="rId83" Type="http://schemas.openxmlformats.org/officeDocument/2006/relationships/slide" Target="slides/slide49.xml"/><Relationship Id="rId88" Type="http://schemas.openxmlformats.org/officeDocument/2006/relationships/slide" Target="slides/slide54.xml"/><Relationship Id="rId111" Type="http://schemas.openxmlformats.org/officeDocument/2006/relationships/slide" Target="slides/slide77.xml"/><Relationship Id="rId132" Type="http://schemas.openxmlformats.org/officeDocument/2006/relationships/slide" Target="slides/slide98.xml"/><Relationship Id="rId15" Type="http://schemas.openxmlformats.org/officeDocument/2006/relationships/slideMaster" Target="slideMasters/slideMaster15.xml"/><Relationship Id="rId36" Type="http://schemas.openxmlformats.org/officeDocument/2006/relationships/slide" Target="slides/slide2.xml"/><Relationship Id="rId57" Type="http://schemas.openxmlformats.org/officeDocument/2006/relationships/slide" Target="slides/slide23.xml"/><Relationship Id="rId106" Type="http://schemas.openxmlformats.org/officeDocument/2006/relationships/slide" Target="slides/slide72.xml"/><Relationship Id="rId127" Type="http://schemas.openxmlformats.org/officeDocument/2006/relationships/slide" Target="slides/slide9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8.xml"/><Relationship Id="rId73" Type="http://schemas.openxmlformats.org/officeDocument/2006/relationships/slide" Target="slides/slide39.xml"/><Relationship Id="rId78" Type="http://schemas.openxmlformats.org/officeDocument/2006/relationships/slide" Target="slides/slide44.xml"/><Relationship Id="rId94" Type="http://schemas.openxmlformats.org/officeDocument/2006/relationships/slide" Target="slides/slide60.xml"/><Relationship Id="rId99" Type="http://schemas.openxmlformats.org/officeDocument/2006/relationships/slide" Target="slides/slide65.xml"/><Relationship Id="rId101" Type="http://schemas.openxmlformats.org/officeDocument/2006/relationships/slide" Target="slides/slide67.xml"/><Relationship Id="rId122" Type="http://schemas.openxmlformats.org/officeDocument/2006/relationships/slide" Target="slides/slide88.xml"/><Relationship Id="rId143" Type="http://schemas.openxmlformats.org/officeDocument/2006/relationships/slide" Target="slides/slide109.xml"/><Relationship Id="rId148"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3.xml"/><Relationship Id="rId68" Type="http://schemas.openxmlformats.org/officeDocument/2006/relationships/slide" Target="slides/slide34.xml"/><Relationship Id="rId89" Type="http://schemas.openxmlformats.org/officeDocument/2006/relationships/slide" Target="slides/slide55.xml"/><Relationship Id="rId112" Type="http://schemas.openxmlformats.org/officeDocument/2006/relationships/slide" Target="slides/slide78.xml"/><Relationship Id="rId133" Type="http://schemas.openxmlformats.org/officeDocument/2006/relationships/slide" Target="slides/slide99.xml"/><Relationship Id="rId16" Type="http://schemas.openxmlformats.org/officeDocument/2006/relationships/slideMaster" Target="slideMasters/slideMaster16.xml"/><Relationship Id="rId37" Type="http://schemas.openxmlformats.org/officeDocument/2006/relationships/slide" Target="slides/slide3.xml"/><Relationship Id="rId58" Type="http://schemas.openxmlformats.org/officeDocument/2006/relationships/slide" Target="slides/slide24.xml"/><Relationship Id="rId79" Type="http://schemas.openxmlformats.org/officeDocument/2006/relationships/slide" Target="slides/slide45.xml"/><Relationship Id="rId102" Type="http://schemas.openxmlformats.org/officeDocument/2006/relationships/slide" Target="slides/slide68.xml"/><Relationship Id="rId123" Type="http://schemas.openxmlformats.org/officeDocument/2006/relationships/slide" Target="slides/slide89.xml"/><Relationship Id="rId144" Type="http://schemas.openxmlformats.org/officeDocument/2006/relationships/slide" Target="slides/slide110.xml"/><Relationship Id="rId90" Type="http://schemas.openxmlformats.org/officeDocument/2006/relationships/slide" Target="slides/slide56.xml"/></Relationships>
</file>

<file path=ppt/_rels/viewProps.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slide" Target="slides/slide81.xml"/><Relationship Id="rId1" Type="http://schemas.openxmlformats.org/officeDocument/2006/relationships/slide" Target="slides/slide80.xml"/><Relationship Id="rId5" Type="http://schemas.openxmlformats.org/officeDocument/2006/relationships/slide" Target="slides/slide102.xml"/><Relationship Id="rId4" Type="http://schemas.openxmlformats.org/officeDocument/2006/relationships/slide" Target="slides/slide9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view3D>
      <c:rotX val="30"/>
      <c:rotY val="0"/>
      <c:rAngAx val="0"/>
      <c:perspective val="0"/>
    </c:view3D>
    <c:floor>
      <c:thickness val="0"/>
    </c:floor>
    <c:sideWall>
      <c:thickness val="0"/>
    </c:sideWall>
    <c:backWall>
      <c:thickness val="0"/>
    </c:backWall>
    <c:plotArea>
      <c:layout>
        <c:manualLayout>
          <c:layoutTarget val="inner"/>
          <c:xMode val="edge"/>
          <c:yMode val="edge"/>
          <c:x val="7.5187969924812137E-2"/>
          <c:y val="8.6956521739130613E-2"/>
          <c:w val="0.75187969924812237"/>
          <c:h val="0.83277591973244103"/>
        </c:manualLayout>
      </c:layout>
      <c:pie3DChart>
        <c:varyColors val="1"/>
        <c:ser>
          <c:idx val="0"/>
          <c:order val="0"/>
          <c:tx>
            <c:strRef>
              <c:f>Sheet1!$A$2</c:f>
              <c:strCache>
                <c:ptCount val="1"/>
                <c:pt idx="0">
                  <c:v>Bible</c:v>
                </c:pt>
              </c:strCache>
            </c:strRef>
          </c:tx>
          <c:explosion val="25"/>
          <c:cat>
            <c:strRef>
              <c:f>Sheet1!$B$1:$C$1</c:f>
              <c:strCache>
                <c:ptCount val="2"/>
                <c:pt idx="0">
                  <c:v>OT</c:v>
                </c:pt>
                <c:pt idx="1">
                  <c:v>NT</c:v>
                </c:pt>
              </c:strCache>
            </c:strRef>
          </c:cat>
          <c:val>
            <c:numRef>
              <c:f>Sheet1!$B$2:$C$2</c:f>
              <c:numCache>
                <c:formatCode>0%</c:formatCode>
                <c:ptCount val="2"/>
                <c:pt idx="0">
                  <c:v>0.77200000000000013</c:v>
                </c:pt>
                <c:pt idx="1">
                  <c:v>0.22800000000000029</c:v>
                </c:pt>
              </c:numCache>
            </c:numRef>
          </c:val>
          <c:extLst>
            <c:ext xmlns:c16="http://schemas.microsoft.com/office/drawing/2014/chart" uri="{C3380CC4-5D6E-409C-BE32-E72D297353CC}">
              <c16:uniqueId val="{00000002-049C-934C-91DD-48D92AB93445}"/>
            </c:ext>
          </c:extLst>
        </c:ser>
        <c:dLbls>
          <c:showLegendKey val="0"/>
          <c:showVal val="0"/>
          <c:showCatName val="0"/>
          <c:showSerName val="0"/>
          <c:showPercent val="0"/>
          <c:showBubbleSize val="0"/>
          <c:showLeaderLines val="0"/>
        </c:dLbls>
      </c:pie3DChart>
      <c:spPr>
        <a:noFill/>
        <a:ln w="25402">
          <a:noFill/>
        </a:ln>
      </c:spPr>
    </c:plotArea>
    <c:plotVisOnly val="1"/>
    <c:dispBlanksAs val="zero"/>
    <c:showDLblsOverMax val="0"/>
  </c:chart>
  <c:txPr>
    <a:bodyPr/>
    <a:lstStyle/>
    <a:p>
      <a:pPr>
        <a:defRPr sz="1795"/>
      </a:pPr>
      <a:endParaRPr lang="en-US"/>
    </a:p>
  </c:txPr>
  <c:externalData r:id="rId1">
    <c:autoUpdate val="0"/>
  </c:externalData>
</c:chartSpace>
</file>

<file path=ppt/comments/modernComment_1646_EDA6E79F.xml><?xml version="1.0" encoding="utf-8"?>
<p188:cmLst xmlns:a="http://schemas.openxmlformats.org/drawingml/2006/main" xmlns:r="http://schemas.openxmlformats.org/officeDocument/2006/relationships" xmlns:p188="http://schemas.microsoft.com/office/powerpoint/2018/8/main">
  <p188:cm id="{57C1F730-12C6-45B2-B3D1-78316E0CEEE6}" authorId="{1BD382C0-389F-9080-FC1D-B7305FA6B5D8}" created="2023-08-22T14:29:16.737">
    <ac:txMkLst xmlns:ac="http://schemas.microsoft.com/office/drawing/2013/main/command">
      <pc:docMk xmlns:pc="http://schemas.microsoft.com/office/powerpoint/2013/main/command"/>
      <pc:sldMk xmlns:pc="http://schemas.microsoft.com/office/powerpoint/2013/main/command" cId="3987138463" sldId="5702"/>
      <ac:spMk id="1286149" creationId="{00000000-0000-0000-0000-000000000000}"/>
      <ac:txMk cp="8" len="12">
        <ac:context len="49" hash="1427085597"/>
      </ac:txMk>
    </ac:txMkLst>
    <p188:pos x="6607175" y="568960"/>
    <p188:txBody>
      <a:bodyPr/>
      <a:lstStyle/>
      <a:p>
        <a:r>
          <a:rPr lang="en-US"/>
          <a:t>I recommend one of the Arabic speaking professors to review it.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785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dirty="0"/>
              <a:t>Click to edit Master notes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81251" name="Rectangle 3"/>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Tree>
    <p:extLst>
      <p:ext uri="{BB962C8B-B14F-4D97-AF65-F5344CB8AC3E}">
        <p14:creationId xmlns:p14="http://schemas.microsoft.com/office/powerpoint/2010/main" val="2434767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5" charset="-128"/>
        <a:cs typeface="+mn-cs"/>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5" charset="-128"/>
        <a:cs typeface="+mn-cs"/>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5" charset="-128"/>
        <a:cs typeface="+mn-cs"/>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en.wikipedia.org/wiki/Old_Persian_language" TargetMode="External"/><Relationship Id="rId13" Type="http://schemas.openxmlformats.org/officeDocument/2006/relationships/hyperlink" Target="https://en.wiktionary.org/wiki/%F0%92%80%80%F0%92%87%89%F0%92%88%A6%F0%92%84%98%F0%92%83%BC#Sumerian" TargetMode="External"/><Relationship Id="rId3" Type="http://schemas.openxmlformats.org/officeDocument/2006/relationships/hyperlink" Target="https://en.wikipedia.org/wiki/Latin" TargetMode="External"/><Relationship Id="rId7" Type="http://schemas.openxmlformats.org/officeDocument/2006/relationships/hyperlink" Target="https://en.wiktionary.org/wiki/%CE%A4%CE%AF%CE%B3%CF%81%CE%B7%CF%82#Ancient_Greek" TargetMode="External"/><Relationship Id="rId12" Type="http://schemas.openxmlformats.org/officeDocument/2006/relationships/hyperlink" Target="https://en.wikipedia.org/wiki/Sumerian_language"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en.wiktionary.org/wiki/%CE%A4%CE%AF%CE%B3%CF%81%CE%B9%CF%82#Ancient_Greek" TargetMode="External"/><Relationship Id="rId11" Type="http://schemas.openxmlformats.org/officeDocument/2006/relationships/hyperlink" Target="https://en.wiktionary.org/w/index.php?title=%F0%92%8B%BE%F0%92%85%85%F0%92%8A%8F&amp;action=edit&amp;redlink=1" TargetMode="External"/><Relationship Id="rId5" Type="http://schemas.openxmlformats.org/officeDocument/2006/relationships/hyperlink" Target="https://en.wikipedia.org/wiki/Ancient_Greek_language" TargetMode="External"/><Relationship Id="rId10" Type="http://schemas.openxmlformats.org/officeDocument/2006/relationships/hyperlink" Target="https://en.wikipedia.org/wiki/Elamite_language" TargetMode="External"/><Relationship Id="rId4" Type="http://schemas.openxmlformats.org/officeDocument/2006/relationships/hyperlink" Target="https://en.wiktionary.org/wiki/Tigris#Latin" TargetMode="External"/><Relationship Id="rId9" Type="http://schemas.openxmlformats.org/officeDocument/2006/relationships/hyperlink" Target="https://en.wiktionary.org/wiki/%F0%90%8E%AB%F0%90%8E%A1%F0%90%8E%A5%F0%90%8E%BC%F0%90%8E%A0#Old_Persian"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ChangeArrowheads="1" noTextEdit="1"/>
          </p:cNvSpPr>
          <p:nvPr>
            <p:ph type="sldImg"/>
          </p:nvPr>
        </p:nvSpPr>
        <p:spPr>
          <a:xfrm>
            <a:off x="1150938" y="692150"/>
            <a:ext cx="4556125" cy="3416300"/>
          </a:xfrm>
          <a:ln/>
        </p:spPr>
      </p:sp>
      <p:sp>
        <p:nvSpPr>
          <p:cNvPr id="1832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xfrm>
            <a:off x="1150938" y="692150"/>
            <a:ext cx="4556125" cy="3416300"/>
          </a:xfrm>
          <a:ln/>
        </p:spPr>
      </p:sp>
      <p:sp>
        <p:nvSpPr>
          <p:cNvPr id="163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We start by spreading open the pages of the Bible in this sketch, </a:t>
            </a:r>
          </a:p>
          <a:p>
            <a:r>
              <a:rPr lang="en-US" b="0" dirty="0">
                <a:latin typeface="Times" charset="0"/>
                <a:ea typeface="ＭＳ Ｐゴシック" charset="0"/>
                <a:cs typeface="ＭＳ Ｐゴシック" charset="0"/>
              </a:rPr>
              <a:t>separating it out into eight sections...</a:t>
            </a:r>
          </a:p>
          <a:p>
            <a:r>
              <a:rPr lang="en-US" b="0" dirty="0">
                <a:latin typeface="Times" charset="0"/>
                <a:ea typeface="ＭＳ Ｐゴシック" charset="0"/>
                <a:cs typeface="ＭＳ Ｐゴシック" charset="0"/>
              </a:rPr>
              <a:t>////	with a division marker right in the middle...</a:t>
            </a:r>
          </a:p>
          <a:p>
            <a:r>
              <a:rPr lang="en-US" b="0" dirty="0">
                <a:latin typeface="Times" charset="0"/>
                <a:ea typeface="ＭＳ Ｐゴシック" charset="0"/>
                <a:cs typeface="ＭＳ Ｐゴシック" charset="0"/>
              </a:rPr>
              <a:t>////	…with four sections on one side and four on the other.  And of course, it is probably obvious to you </a:t>
            </a:r>
          </a:p>
          <a:p>
            <a:r>
              <a:rPr lang="en-US" b="0" dirty="0">
                <a:latin typeface="Times" charset="0"/>
                <a:ea typeface="ＭＳ Ｐゴシック" charset="0"/>
                <a:cs typeface="ＭＳ Ｐゴシック" charset="0"/>
              </a:rPr>
              <a:t>////	…that a division marker lies at the intersection of these two major Biblical sections.  It identifies the most significant event in the history of our planet – the Cross of Calvary and the sacrifice of Our Lord.</a:t>
            </a:r>
          </a:p>
          <a:p>
            <a:r>
              <a:rPr lang="en-US" b="0" dirty="0">
                <a:latin typeface="Times" charset="0"/>
                <a:ea typeface="ＭＳ Ｐゴシック" charset="0"/>
                <a:cs typeface="ＭＳ Ｐゴシック" charset="0"/>
              </a:rPr>
              <a:t>////	The four sections to the left of the marker make up what we</a:t>
            </a:r>
            <a:r>
              <a:rPr lang="fr-FR"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ll call, for now, THE OLDER STORY…</a:t>
            </a:r>
          </a:p>
          <a:p>
            <a:r>
              <a:rPr lang="en-US" b="0" dirty="0">
                <a:latin typeface="Times" charset="0"/>
                <a:ea typeface="ＭＳ Ｐゴシック" charset="0"/>
                <a:cs typeface="ＭＳ Ｐゴシック" charset="0"/>
              </a:rPr>
              <a:t>////	those to the right, THE NEWER STORY.</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48C36B-29F6-DD42-9CDE-5F61C14327FB}"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4402" name="Rectangle 2"/>
          <p:cNvSpPr>
            <a:spLocks noGrp="1" noRot="1" noChangeAspect="1" noChangeArrowheads="1"/>
          </p:cNvSpPr>
          <p:nvPr>
            <p:ph type="sldImg"/>
          </p:nvPr>
        </p:nvSpPr>
        <p:spPr>
          <a:xfrm>
            <a:off x="1131888" y="703263"/>
            <a:ext cx="4586287" cy="3440112"/>
          </a:xfrm>
          <a:solidFill>
            <a:srgbClr val="FFFFFF"/>
          </a:solidFill>
          <a:ln/>
        </p:spPr>
      </p:sp>
      <p:sp>
        <p:nvSpPr>
          <p:cNvPr id="125440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altLang="zh-CN" sz="2400" b="0" dirty="0">
                <a:latin typeface="Times New Roman" charset="0"/>
                <a:ea typeface="ＭＳ Ｐゴシック" charset="0"/>
                <a:cs typeface="ＭＳ Ｐゴシック" charset="0"/>
              </a:rPr>
              <a:t>إنَّ حُكمنا شاملٌ؛ إذ إنَّه يُغطِّي السماء والأرض والبحر. وقد أظهر التاريخ هذه السيادة في هذه المجالات الثلاثة.</a:t>
            </a:r>
          </a:p>
          <a:p>
            <a:pPr eaLnBrk="1" hangingPunct="1"/>
            <a:r>
              <a:rPr lang="en-US" altLang="zh-CN" sz="2400" b="0" dirty="0">
                <a:latin typeface="Times New Roman" charset="0"/>
                <a:ea typeface="ＭＳ Ｐゴシック" charset="0"/>
                <a:cs typeface="ＭＳ Ｐゴシック" charset="0"/>
              </a:rPr>
              <a:t>Our rule is comprehensive, as it covers air, earth, and sea. History has shown such dominion in all three realms.</a:t>
            </a:r>
          </a:p>
          <a:p>
            <a:pPr eaLnBrk="1" hangingPunct="1"/>
            <a:r>
              <a:rPr lang="en-US" altLang="zh-CN" sz="2400" b="0" dirty="0">
                <a:effectLst/>
                <a:latin typeface="Times New Roman" charset="0"/>
                <a:ea typeface="ＭＳ Ｐゴシック" charset="0"/>
                <a:cs typeface="ＭＳ Ｐゴシック" charset="0"/>
              </a:rPr>
              <a:t>____________</a:t>
            </a:r>
          </a:p>
          <a:p>
            <a:pPr eaLnBrk="1" hangingPunct="1"/>
            <a:r>
              <a:rPr lang="en-US" altLang="zh-CN" sz="2400" b="0" dirty="0">
                <a:latin typeface="Times New Roman" charset="0"/>
                <a:ea typeface="ＭＳ Ｐゴシック" charset="0"/>
                <a:cs typeface="ＭＳ Ｐゴシック" charset="0"/>
              </a:rPr>
              <a:t>Common-134</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sz="2400" b="0" dirty="0">
                <a:latin typeface="Arial" panose="020B0604020202020204" pitchFamily="34" charset="0"/>
                <a:ea typeface="ＭＳ Ｐゴシック" charset="0"/>
                <a:cs typeface="Arial" panose="020B0604020202020204" pitchFamily="34" charset="0"/>
              </a:rPr>
              <a:t>OS-00-Intro &amp; Biblical Theology-101</a:t>
            </a:r>
            <a:endParaRPr lang="en-US" altLang="zh-CN" sz="2400" b="0" dirty="0">
              <a:latin typeface="Times New Roman" charset="0"/>
              <a:ea typeface="ＭＳ Ｐゴシック" charset="0"/>
              <a:cs typeface="ＭＳ Ｐゴシック" charset="0"/>
            </a:endParaRPr>
          </a:p>
          <a:p>
            <a:pPr eaLnBrk="1" hangingPunct="1"/>
            <a:r>
              <a:rPr lang="en-US" altLang="zh-CN" sz="2400" b="0" dirty="0">
                <a:latin typeface="Times New Roman" charset="0"/>
                <a:ea typeface="ＭＳ Ｐゴシック" charset="0"/>
                <a:cs typeface="ＭＳ Ｐゴシック" charset="0"/>
              </a:rPr>
              <a:t>OS-01-Gen1-3-slide 107</a:t>
            </a:r>
            <a:endParaRPr lang="zh-CN" altLang="en-US" sz="2400" b="0"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2400" b="0" dirty="0">
                <a:latin typeface="Times New Roman" charset="0"/>
                <a:ea typeface="ＭＳ Ｐゴシック" charset="0"/>
                <a:cs typeface="ＭＳ Ｐゴシック" charset="0"/>
              </a:rPr>
              <a:t>NS-22-Rev20-22-slide 181</a:t>
            </a:r>
            <a:endParaRPr lang="zh-CN" altLang="en-US" sz="2400" b="0" dirty="0">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Rot="1" noChangeAspect="1" noChangeArrowheads="1" noTextEdit="1"/>
          </p:cNvSpPr>
          <p:nvPr>
            <p:ph type="sldImg"/>
          </p:nvPr>
        </p:nvSpPr>
        <p:spPr>
          <a:xfrm>
            <a:off x="1150938" y="692150"/>
            <a:ext cx="4556125" cy="3416300"/>
          </a:xfrm>
          <a:ln/>
        </p:spPr>
      </p:sp>
      <p:sp>
        <p:nvSpPr>
          <p:cNvPr id="3328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a:r>
              <a:rPr lang="ar-JO" altLang="en-US" b="0" dirty="0">
                <a:latin typeface="Arial" pitchFamily="34" charset="0"/>
                <a:ea typeface="ＭＳ Ｐゴシック" pitchFamily="34" charset="-128"/>
              </a:rPr>
              <a:t>موضوع الملكوت يمتدُّ من الأصحاح الأوَّل إلى الأصحاح الأخير في الكتاب المقدَّس.</a:t>
            </a:r>
          </a:p>
          <a:p>
            <a:pPr marL="171450" indent="-171450" algn="r" rtl="1">
              <a:buFont typeface="Arial" panose="020B0604020202020204" pitchFamily="34" charset="0"/>
              <a:buChar char="•"/>
            </a:pPr>
            <a:r>
              <a:rPr lang="ar-JO" altLang="en-US" b="0" dirty="0">
                <a:latin typeface="Arial" pitchFamily="34" charset="0"/>
                <a:ea typeface="ＭＳ Ｐゴシック" pitchFamily="34" charset="-128"/>
              </a:rPr>
              <a:t>خلقنا الله لنحكم الخليقة</a:t>
            </a:r>
          </a:p>
          <a:p>
            <a:pPr marL="171450" indent="-171450" algn="r" rtl="1">
              <a:buFont typeface="Arial" panose="020B0604020202020204" pitchFamily="34" charset="0"/>
              <a:buChar char="•"/>
            </a:pPr>
            <a:r>
              <a:rPr lang="ar-JO" altLang="en-US" b="0" dirty="0">
                <a:latin typeface="Arial" pitchFamily="34" charset="0"/>
                <a:ea typeface="ＭＳ Ｐゴシック" pitchFamily="34" charset="-128"/>
              </a:rPr>
              <a:t>وسنفعل ذلك حتَّى في أورشليم الجديدة!</a:t>
            </a:r>
          </a:p>
          <a:p>
            <a:pPr marL="171450" indent="-171450" algn="r" rtl="1">
              <a:buFont typeface="Arial" panose="020B0604020202020204" pitchFamily="34" charset="0"/>
              <a:buChar char="•"/>
            </a:pPr>
            <a:r>
              <a:rPr lang="ar-JO" altLang="en-US" b="0" dirty="0">
                <a:latin typeface="Arial" pitchFamily="34" charset="0"/>
                <a:ea typeface="ＭＳ Ｐゴシック" pitchFamily="34" charset="-128"/>
              </a:rPr>
              <a:t>يعني هذا أنَّ الموضوع الرئيسيَّ للكتاب المقدَّس هو أنَّ الله يشارك حُكْمَه معنا!</a:t>
            </a:r>
          </a:p>
          <a:p>
            <a:pPr marL="171450" indent="-171450" algn="r" rtl="1">
              <a:buFont typeface="Arial" panose="020B0604020202020204" pitchFamily="34" charset="0"/>
              <a:buChar char="•"/>
            </a:pPr>
            <a:r>
              <a:rPr lang="ar-JO" altLang="en-US" b="0" dirty="0">
                <a:latin typeface="Arial" pitchFamily="34" charset="0"/>
                <a:ea typeface="ＭＳ Ｐゴシック" pitchFamily="34" charset="-128"/>
              </a:rPr>
              <a:t>ثمَّ نرى أنَّ أمْرَ الله </a:t>
            </a:r>
          </a:p>
          <a:p>
            <a:pPr marL="171450" indent="-171450" algn="r" rtl="1">
              <a:buFont typeface="Arial" panose="020B0604020202020204" pitchFamily="34" charset="0"/>
              <a:buChar char="•"/>
            </a:pPr>
            <a:r>
              <a:rPr lang="ar-JO" altLang="en-US" b="0" dirty="0">
                <a:latin typeface="Arial" pitchFamily="34" charset="0"/>
                <a:ea typeface="ＭＳ Ｐゴシック" pitchFamily="34" charset="-128"/>
              </a:rPr>
              <a:t>سيتحقَّق في نهاية المطاف.</a:t>
            </a:r>
          </a:p>
          <a:p>
            <a:pPr marL="171450" indent="-171450" algn="r" rtl="1">
              <a:buFont typeface="Arial" panose="020B0604020202020204" pitchFamily="34" charset="0"/>
              <a:buChar char="•"/>
            </a:pPr>
            <a:r>
              <a:rPr lang="ar-JO" altLang="en-US" b="0" dirty="0">
                <a:latin typeface="Arial" pitchFamily="34" charset="0"/>
                <a:ea typeface="ＭＳ Ｐゴシック" pitchFamily="34" charset="-128"/>
              </a:rPr>
              <a:t>وستكون العهود وسيلةَ الله ليحقِّق حُكْمه هذا.</a:t>
            </a:r>
          </a:p>
          <a:p>
            <a:pPr marL="0" indent="0" algn="r" rtl="1">
              <a:buFont typeface="Arial" panose="020B0604020202020204" pitchFamily="34" charset="0"/>
              <a:buNone/>
            </a:pPr>
            <a:r>
              <a:rPr lang="ar-JO" altLang="en-US" b="0" dirty="0">
                <a:latin typeface="Arial" pitchFamily="34" charset="0"/>
                <a:ea typeface="ＭＳ Ｐゴシック" pitchFamily="34" charset="-128"/>
              </a:rPr>
              <a:t>اختار الله مؤمنين مثلنا لنحكم العالم!</a:t>
            </a:r>
          </a:p>
          <a:p>
            <a:pPr marL="0" indent="0" algn="r" rtl="1">
              <a:buFont typeface="Arial" panose="020B0604020202020204" pitchFamily="34" charset="0"/>
              <a:buNone/>
            </a:pPr>
            <a:r>
              <a:rPr lang="ar-JO" altLang="en-US" b="0" dirty="0">
                <a:latin typeface="Arial" pitchFamily="34" charset="0"/>
                <a:ea typeface="ＭＳ Ｐゴシック" pitchFamily="34" charset="-128"/>
              </a:rPr>
              <a:t>نرى على مدى الكتاب المقدَّس أنَّ موضوع ملكوت الله هو الموضوع الرئيسيُّ من الأصحاح الأوَّل إلى الأصحاح الأخير. ولكنَّنا نرى الله يؤسِّس عهودًا- أي وعودًا- بالترافق مع حُكْم ملكوته ليُمكِّننا من رؤية تحقيق حُكْمِنا النهائيِّ معه.</a:t>
            </a:r>
          </a:p>
          <a:p>
            <a:r>
              <a:rPr lang="en-US" altLang="en-US" b="0" dirty="0">
                <a:latin typeface="Arial" pitchFamily="34" charset="0"/>
                <a:ea typeface="ＭＳ Ｐゴシック" pitchFamily="34" charset="-128"/>
              </a:rPr>
              <a:t>The Kingdom theme goes from the first to the last chapters of the Bible.</a:t>
            </a:r>
          </a:p>
          <a:p>
            <a:r>
              <a:rPr lang="en-US" altLang="en-US" b="0" dirty="0">
                <a:latin typeface="Arial" pitchFamily="34" charset="0"/>
                <a:ea typeface="ＭＳ Ｐゴシック" pitchFamily="34" charset="-128"/>
              </a:rPr>
              <a:t>• God created us to rule creation </a:t>
            </a:r>
          </a:p>
          <a:p>
            <a:r>
              <a:rPr lang="en-US" altLang="en-US" b="0" dirty="0">
                <a:latin typeface="Arial" pitchFamily="34" charset="0"/>
                <a:ea typeface="ＭＳ Ｐゴシック" pitchFamily="34" charset="-128"/>
              </a:rPr>
              <a:t>• and we will do that even in the new Jerusalem!</a:t>
            </a:r>
          </a:p>
          <a:p>
            <a:r>
              <a:rPr lang="en-US" altLang="en-US" b="0" dirty="0">
                <a:latin typeface="Arial" pitchFamily="34" charset="0"/>
                <a:ea typeface="ＭＳ Ｐゴシック" pitchFamily="34" charset="-128"/>
              </a:rPr>
              <a:t>• This means that the overall theme of the Bible is that God shares his rule with 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latin typeface="Arial" pitchFamily="34" charset="0"/>
                <a:ea typeface="ＭＳ Ｐゴシック" pitchFamily="34" charset="-128"/>
              </a:rPr>
              <a:t>• Then God's command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latin typeface="Arial" pitchFamily="34" charset="0"/>
                <a:ea typeface="ＭＳ Ｐゴシック" pitchFamily="34" charset="-128"/>
              </a:rPr>
              <a:t>• will finally be fulfilled.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latin typeface="Arial" pitchFamily="34" charset="0"/>
                <a:ea typeface="ＭＳ Ｐゴシック" pitchFamily="34" charset="-128"/>
              </a:rPr>
              <a:t>• And the covenants will be his vehicle to accomplish this rule.</a:t>
            </a:r>
          </a:p>
          <a:p>
            <a:pPr eaLnBrk="1" hangingPunct="1"/>
            <a:r>
              <a:rPr lang="en-US" sz="1200" b="0" kern="1200" dirty="0">
                <a:solidFill>
                  <a:schemeClr val="tx1"/>
                </a:solidFill>
                <a:effectLst/>
                <a:latin typeface="+mn-lt"/>
                <a:ea typeface="+mn-ea"/>
                <a:cs typeface="+mn-cs"/>
              </a:rPr>
              <a:t>God chose believers like us to rule the world!</a:t>
            </a:r>
          </a:p>
          <a:p>
            <a:pPr eaLnBrk="1" hangingPunct="1"/>
            <a:r>
              <a:rPr lang="en-US" b="0" dirty="0">
                <a:latin typeface="Times New Roman" charset="0"/>
                <a:ea typeface="ＭＳ Ｐゴシック" charset="0"/>
                <a:cs typeface="ＭＳ Ｐゴシック" charset="0"/>
              </a:rPr>
              <a:t>Throughout Scripture, we see the Kingdom of God as the primary theme from the first to the last chapter. But we also see God establishing covenants or promises, alongside his kingdom rule to enable us to see our eventual rule with him accomplished.</a:t>
            </a:r>
          </a:p>
          <a:p>
            <a:pPr eaLnBrk="1" hangingPunct="1"/>
            <a:r>
              <a:rPr lang="en-US" b="0" dirty="0">
                <a:latin typeface="Times New Roman" charset="0"/>
                <a:ea typeface="ＭＳ Ｐゴシック" charset="0"/>
                <a:cs typeface="ＭＳ Ｐゴシック" charset="0"/>
              </a:rPr>
              <a:t>__________</a:t>
            </a:r>
          </a:p>
          <a:p>
            <a:pPr eaLnBrk="1" hangingPunct="1"/>
            <a:r>
              <a:rPr lang="en-US" b="0" dirty="0">
                <a:latin typeface="Times New Roman" charset="0"/>
                <a:ea typeface="ＭＳ Ｐゴシック" charset="0"/>
                <a:cs typeface="ＭＳ Ｐゴシック" charset="0"/>
              </a:rPr>
              <a:t>Common-150</a:t>
            </a:r>
          </a:p>
          <a:p>
            <a:pPr eaLnBrk="1" hangingPunct="1"/>
            <a:r>
              <a:rPr lang="en-US" altLang="zh-CN" b="0" dirty="0">
                <a:latin typeface="Arial" charset="0"/>
                <a:ea typeface="SimSun" charset="0"/>
                <a:cs typeface="SimSun" charset="0"/>
              </a:rPr>
              <a:t>BT-01-OT Biblical Theology-24</a:t>
            </a:r>
            <a:endParaRPr lang="en-US" b="0" dirty="0">
              <a:latin typeface="Times New Roman" charset="0"/>
              <a:ea typeface="ＭＳ Ｐゴシック" charset="0"/>
              <a:cs typeface="ＭＳ Ｐゴシック" charset="0"/>
            </a:endParaRPr>
          </a:p>
          <a:p>
            <a:pPr eaLnBrk="1" hangingPunct="1"/>
            <a:r>
              <a:rPr lang="en-US" altLang="zh-CN" b="0" dirty="0">
                <a:latin typeface="Arial" panose="020B0604020202020204" pitchFamily="34" charset="0"/>
                <a:ea typeface="ＭＳ Ｐゴシック" charset="0"/>
                <a:cs typeface="Arial" panose="020B0604020202020204" pitchFamily="34" charset="0"/>
              </a:rPr>
              <a:t>OS-00-Intro &amp; Biblical Theology-102</a:t>
            </a:r>
          </a:p>
          <a:p>
            <a:pPr eaLnBrk="1" hangingPunct="1"/>
            <a:r>
              <a:rPr lang="en-US" b="0" dirty="0">
                <a:latin typeface="Times New Roman" charset="0"/>
                <a:ea typeface="ＭＳ Ｐゴシック" charset="0"/>
                <a:cs typeface="ＭＳ Ｐゴシック" charset="0"/>
              </a:rPr>
              <a:t>OS-01-Gen1-3-slide 100</a:t>
            </a:r>
            <a:endParaRPr lang="en-US" altLang="zh-CN" b="0" dirty="0">
              <a:latin typeface="Arial" panose="020B0604020202020204" pitchFamily="34" charset="0"/>
              <a:ea typeface="ＭＳ Ｐゴシック" charset="0"/>
              <a:cs typeface="Arial" panose="020B0604020202020204" pitchFamily="34" charset="0"/>
            </a:endParaRPr>
          </a:p>
          <a:p>
            <a:r>
              <a:rPr lang="en-US" altLang="zh-CN" b="0" dirty="0">
                <a:latin typeface="Arial" panose="020B0604020202020204" pitchFamily="34" charset="0"/>
                <a:ea typeface="ＭＳ Ｐゴシック" charset="0"/>
                <a:cs typeface="Arial" panose="020B0604020202020204" pitchFamily="34" charset="0"/>
              </a:rPr>
              <a:t>OS-23-Isaiah_49-66/Slide 105 on Supplements</a:t>
            </a:r>
          </a:p>
          <a:p>
            <a:r>
              <a:rPr lang="en-US" b="0" dirty="0">
                <a:latin typeface="Arial" panose="020B0604020202020204" pitchFamily="34" charset="0"/>
                <a:ea typeface="ＭＳ Ｐゴシック" charset="0"/>
                <a:cs typeface="Arial" panose="020B0604020202020204" pitchFamily="34" charset="0"/>
              </a:rPr>
              <a:t>NS-05-Acts1-2-slide 45</a:t>
            </a:r>
          </a:p>
          <a:p>
            <a:r>
              <a:rPr lang="en-US" b="0" dirty="0">
                <a:latin typeface="Arial" panose="020B0604020202020204" pitchFamily="34" charset="0"/>
                <a:ea typeface="ＭＳ Ｐゴシック" charset="0"/>
                <a:cs typeface="Arial" panose="020B0604020202020204" pitchFamily="34" charset="0"/>
              </a:rPr>
              <a:t>NS-22-Rev20-22-slide </a:t>
            </a:r>
          </a:p>
        </p:txBody>
      </p:sp>
    </p:spTree>
    <p:extLst>
      <p:ext uri="{BB962C8B-B14F-4D97-AF65-F5344CB8AC3E}">
        <p14:creationId xmlns:p14="http://schemas.microsoft.com/office/powerpoint/2010/main" val="407886307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103</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يجمع هذا المخطَّط المعقَّد ما بين موضوعَي "الملكوت" و"العهود". يُقدِّم اللهُ للبشريَّة عبْرَ العصور السلطانَ للاشتراك معه في حُكْمِ ملكوته (انظرْ إلى النصِّ باللون الأبيض في أعلى السلايد- تحت العنوان). لكنَّ الجزء الأساسيَّ من السلايد يُبيِّن ظهورَ وعود "العهد الإبراهيميِّ" للعيان في "عهد الأرض"، وفي وعود "العهد الداوديّ"، ووعود "العهد الجديد"- التي جرى تحقيقها جزئيًّا في الوقت الحاضر، ولكنَّها ستُتَمَّم كلِّيًّا في الملكوت المسيانيّ. سيحدث هذا في زمن "المُلْك الألفيّ"، وسيحدث على نحوٍ أوضح بعد ذلك في "الحالة الأبديَّة".</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يُظهِر هذا الرسم البيانيُّ أيضًا أنَّ العهد الجديد قد حلَّ محلَّ العهد القديم (الموسويّ).</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يتَّفق الجميع على أنَّ تحقيقًا جزئيًّا للعهد المُعطَى لإبراهيم موجودٌ الآن للكنيسة في الروح القدس الساكن فيها وغفران الخطايا (إرميا 31: 31-34)- وأنَّ الإتمام النهائيَّ سيكون في "الحالة الأبديَّة".</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يتعلَّق مجال الخلاف الرئيسيِّ بشأن الفترة الزمنيَّة الممتدَّة من الوقت الحاضر إلى وقت بدء الحالة الأبديَّة. هل ستكون هناك أمورٌ تتحقَّق حرفيًّا مِثْل أرضٍ وعرشٍ وبَرَكةٍ على مستوى العالم لإسرائيل القوميَّة (العِرْقيَّة) قبْلَ بدء الملكوت الأبديّ؟ يُظهِر هذا المخطَّط البيانيُّ المقاطعَ الكتابيَّة التي تعطي بصورةٍ مدوِّيةٍ إجابةَ "نعم" عن هذا السؤال، وذلك في تتميمٍ جزئيٍّ في الوقت الحاضر وتتميمٍ كلِّيٍّ في المستقبل. وسنحصل على إجابة "نعم" تلك إذا قرأنا المقاطع الكتابيَّة المذكورة بالمعنى اللغويِّ الطبيعيِّ للكلمات المستخدَمة في تلك المقاطع. لكنَّ الملكوت المسيانيَّ سيكون على مرحلتين- الأولى في المُلْك الألفيِّ الذي سيدوم 1000 سنة. ثمَّ بعد ذلك تأتي المرحلة الثانية- "الحالة الأبديَّة"- في أورشليم الجديدة بعد تدمير السماوات الحاليَّة والأرض الحاليَّة (رؤيا يوحنَّا 21-22). يا له من مستقبلٍ رائعٍ ينتظر أولئك الذين يثقون بيسوع!</a:t>
            </a:r>
            <a:endParaRPr lang="ar-JO" b="0" dirty="0">
              <a:effectLst/>
            </a:endParaRPr>
          </a:p>
          <a:p>
            <a:endParaRPr lang="en-US" b="0" dirty="0">
              <a:latin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Times New Roman" charset="0"/>
              </a:rPr>
              <a:t>This complicated chart combines the two themes of Kingdom and Covenants. God's kingdom rule extends to humanity across the ages at the top. But the major part shows the unfolding of the Abrahamic Covenant in its Land Covenant, Davidic Covenant,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Times New Roman" charset="0"/>
              </a:rPr>
              <a:t>• This chart also shows that the Old (Mosaic) Covenant was replaced by the New Covenant.</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0" dirty="0">
                <a:latin typeface="Arial" charset="0"/>
                <a:ea typeface="SimSun" charset="0"/>
                <a:cs typeface="SimSun" charset="0"/>
              </a:rPr>
              <a:t>Common-151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BG-13-Present &amp; Future Geog-74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BS-14-OT_Literature-55</a:t>
            </a:r>
          </a:p>
          <a:p>
            <a:pPr eaLnBrk="1" hangingPunct="1"/>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Theology-40 &amp; 103</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NS-06-Rom9-16—slide 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NS-09-Gal-148-p9g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NS-27-Rev20-22-slide 189</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324260841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p:cNvSpPr>
            <a:spLocks noGrp="1" noRot="1" noChangeAspect="1" noChangeArrowheads="1" noTextEdit="1"/>
          </p:cNvSpPr>
          <p:nvPr>
            <p:ph type="sldImg"/>
          </p:nvPr>
        </p:nvSpPr>
        <p:spPr>
          <a:xfrm>
            <a:off x="1150938" y="692150"/>
            <a:ext cx="4556125" cy="3416300"/>
          </a:xfrm>
          <a:ln/>
        </p:spPr>
      </p:sp>
      <p:sp>
        <p:nvSpPr>
          <p:cNvPr id="3368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a:spcBef>
                <a:spcPts val="400"/>
              </a:spcBef>
              <a:spcAft>
                <a:spcPts val="0"/>
              </a:spcAft>
            </a:pPr>
            <a:r>
              <a:rPr lang="ar-JO" sz="1800" b="0" i="0" u="none" strike="noStrike" dirty="0">
                <a:solidFill>
                  <a:srgbClr val="000000"/>
                </a:solidFill>
                <a:effectLst/>
                <a:latin typeface="Arial" panose="020B0604020202020204" pitchFamily="34" charset="0"/>
              </a:rPr>
              <a:t>• العهد القديم هو قصَّةٌ أكثر من مجرَّد كونه وصْفًا شِعْريًّا.</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 هذا الجزء باللون الأصفر والخطِّ العريض الكبير هو الجزء الرئيسيُّ من الموضوع الرئيسيّ!</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 معظم الأوصاف بشأن الموضوع العامِّ للعهد القديم تفتقر إلى الإشارة إلى الأفكار المختصَّة بالملكوت. لكنَّ هذا الوصف يشمل المشكلة.</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 الحلُّ (وهو الفداء)</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 أمَّة العهد التي هي إسرائيل</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 المسيح بوصفه "المَلِكً"</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 (وليس فقط "المُخَلِّص")</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 وأخيرًا، العهد الإبراهيميّ.</a:t>
            </a:r>
            <a:endParaRPr lang="ar-JO" b="0" dirty="0">
              <a:effectLst/>
            </a:endParaRPr>
          </a:p>
          <a:p>
            <a:endParaRPr lang="ar-JO" altLang="en-US" b="0" dirty="0">
              <a:latin typeface="Arial" pitchFamily="34" charset="0"/>
              <a:ea typeface="ＭＳ Ｐゴシック" pitchFamily="34" charset="-128"/>
            </a:endParaRPr>
          </a:p>
          <a:p>
            <a:r>
              <a:rPr lang="en-US" altLang="en-US" b="0" dirty="0">
                <a:latin typeface="Arial" pitchFamily="34" charset="0"/>
                <a:ea typeface="ＭＳ Ｐゴシック" pitchFamily="34" charset="-128"/>
              </a:rPr>
              <a:t>• The OT is a story more than a poetic description.</a:t>
            </a:r>
          </a:p>
          <a:p>
            <a:r>
              <a:rPr lang="en-US" altLang="en-US" b="0" dirty="0">
                <a:latin typeface="Arial" pitchFamily="34" charset="0"/>
                <a:ea typeface="ＭＳ Ｐゴシック" pitchFamily="34" charset="-128"/>
              </a:rPr>
              <a:t>• This part in yellow italics is the main part of the main theme!</a:t>
            </a:r>
          </a:p>
          <a:p>
            <a:r>
              <a:rPr lang="en-US" altLang="en-US" b="0" dirty="0">
                <a:latin typeface="Arial" pitchFamily="34" charset="0"/>
                <a:ea typeface="ＭＳ Ｐゴシック" pitchFamily="34" charset="-128"/>
              </a:rPr>
              <a:t>• Most descriptions of the overall theme lack kingdom ideas. But this one includes the problem</a:t>
            </a:r>
          </a:p>
          <a:p>
            <a:r>
              <a:rPr lang="en-US" altLang="en-US" b="0" dirty="0">
                <a:latin typeface="Arial" pitchFamily="34" charset="0"/>
                <a:ea typeface="ＭＳ Ｐゴシック" pitchFamily="34" charset="-128"/>
              </a:rPr>
              <a:t>• the solution (redemption)</a:t>
            </a:r>
          </a:p>
          <a:p>
            <a:r>
              <a:rPr lang="en-US" altLang="en-US" b="0" dirty="0">
                <a:latin typeface="Arial" pitchFamily="34" charset="0"/>
                <a:ea typeface="ＭＳ Ｐゴシック" pitchFamily="34" charset="-128"/>
              </a:rPr>
              <a:t>• the covenant nation of Israel</a:t>
            </a:r>
          </a:p>
          <a:p>
            <a:r>
              <a:rPr lang="en-US" altLang="en-US" b="0" dirty="0">
                <a:latin typeface="Arial" pitchFamily="34" charset="0"/>
                <a:ea typeface="ＭＳ Ｐゴシック" pitchFamily="34" charset="-128"/>
              </a:rPr>
              <a:t>• the Messiah as King </a:t>
            </a:r>
          </a:p>
          <a:p>
            <a:r>
              <a:rPr lang="en-US" altLang="en-US" b="0" dirty="0">
                <a:latin typeface="Arial" pitchFamily="34" charset="0"/>
                <a:ea typeface="ＭＳ Ｐゴシック" pitchFamily="34" charset="-128"/>
              </a:rPr>
              <a:t>• (not just Savior), </a:t>
            </a:r>
          </a:p>
          <a:p>
            <a:r>
              <a:rPr lang="en-US" altLang="en-US" b="0" dirty="0">
                <a:latin typeface="Arial" pitchFamily="34" charset="0"/>
                <a:ea typeface="ＭＳ Ｐゴシック" pitchFamily="34" charset="-128"/>
              </a:rPr>
              <a:t>• and the Abrahamic Covenant.</a:t>
            </a:r>
            <a:endParaRPr lang="en-US" altLang="zh-CN"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panose="020B0604020202020204" pitchFamily="34" charset="0"/>
                <a:ea typeface="ＭＳ Ｐゴシック" charset="0"/>
                <a:cs typeface="Arial" panose="020B0604020202020204" pitchFamily="34" charset="0"/>
              </a:rPr>
              <a:t>__________</a:t>
            </a:r>
          </a:p>
          <a:p>
            <a:pPr eaLnBrk="1" hangingPunct="1"/>
            <a:r>
              <a:rPr lang="en-US" altLang="zh-CN" b="0" dirty="0">
                <a:latin typeface="Arial" charset="0"/>
                <a:ea typeface="SimSun" charset="0"/>
                <a:cs typeface="SimSun" charset="0"/>
              </a:rPr>
              <a:t>Common-152</a:t>
            </a:r>
          </a:p>
          <a:p>
            <a:pPr eaLnBrk="1" hangingPunct="1"/>
            <a:r>
              <a:rPr lang="en-US" altLang="zh-CN" b="0" dirty="0">
                <a:latin typeface="Arial" charset="0"/>
                <a:ea typeface="SimSun" charset="0"/>
                <a:cs typeface="SimSun" charset="0"/>
              </a:rPr>
              <a:t>BT-01-OT Biblical Theology-26</a:t>
            </a:r>
            <a:endParaRPr lang="en-US" altLang="zh-CN"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charset="0"/>
                <a:ea typeface="SimSun" charset="0"/>
                <a:cs typeface="SimSun" charset="0"/>
              </a:rPr>
              <a:t>OS-00-Intro &amp; Biblical Theology-104</a:t>
            </a:r>
          </a:p>
          <a:p>
            <a:pPr eaLnBrk="1" hangingPunct="1"/>
            <a:r>
              <a:rPr lang="en-US" altLang="zh-CN" b="0" dirty="0">
                <a:latin typeface="Arial" panose="020B0604020202020204" pitchFamily="34" charset="0"/>
                <a:ea typeface="ＭＳ Ｐゴシック" charset="0"/>
                <a:cs typeface="Arial" panose="020B0604020202020204" pitchFamily="34" charset="0"/>
              </a:rPr>
              <a:t>OS-23-Isaiah_49-66/Slide 106</a:t>
            </a:r>
            <a:endParaRPr lang="en-US" b="0" dirty="0">
              <a:latin typeface="Arial" panose="020B0604020202020204" pitchFamily="34" charset="0"/>
              <a:ea typeface="ＭＳ Ｐゴシック" charset="0"/>
              <a:cs typeface="Arial" panose="020B0604020202020204" pitchFamily="34" charset="0"/>
            </a:endParaRPr>
          </a:p>
          <a:p>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1994072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xfrm>
            <a:off x="1150938" y="692150"/>
            <a:ext cx="4556125" cy="3416300"/>
          </a:xfrm>
          <a:ln/>
        </p:spPr>
      </p:sp>
      <p:sp>
        <p:nvSpPr>
          <p:cNvPr id="1116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يجب أن يتطابق الموضوع الرئيسيُّ للعهد الجديد مع الموضوع الرئيسيِّ للعهد القديم أو يُكمِّله، أليس كذلك؟</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مِثْل العهد القديم، يتضمَّن العهد الجديد سَرْدًا قصصيًّا- إنَّه قصَّةٌ أيضًا.</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تَرِدُ الإشارة إلى ملكوت الله مئات المرَّات</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الكنيسة هي وسيلة البشارة</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الرسالة هي نفسها كما في العهد القديم، وهذه الرسالة هي "النعمة"</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ينال الإنسان هذه النعمة بالإيمان وليس بالأعمال</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المسيح هو الموضوع (الغرض) الوحيد للإيمان الذي (يقدر أن) يُخلِّصنا</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سيؤدِّي الخلاص الذي أنجزه المسيح إلى حصوله على مقاليد الحُكْم</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سيُكمِّل هذا الأمرُ (حصول المسيح على مقاليد الحُكْم) الجانبَ الداوديَّ من العهد الإبراهيميّ</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وسينال الله المجدَ من كلِّ ذلك</a:t>
            </a:r>
            <a:endParaRPr lang="ar-JO" b="0" dirty="0">
              <a:effectLst/>
            </a:endParaRPr>
          </a:p>
          <a:p>
            <a:endParaRPr lang="ar-JO" altLang="en-US" b="0" dirty="0">
              <a:latin typeface="Arial" pitchFamily="34" charset="0"/>
              <a:ea typeface="ＭＳ Ｐゴシック" pitchFamily="34" charset="-128"/>
            </a:endParaRPr>
          </a:p>
          <a:p>
            <a:r>
              <a:rPr lang="en-US" altLang="en-US" b="0" dirty="0">
                <a:latin typeface="Arial" pitchFamily="34" charset="0"/>
                <a:ea typeface="ＭＳ Ｐゴシック" pitchFamily="34" charset="-128"/>
              </a:rPr>
              <a:t>The key NT theme should match or complete the OT one, right? </a:t>
            </a:r>
          </a:p>
          <a:p>
            <a:r>
              <a:rPr lang="en-US" altLang="en-US" b="0" dirty="0">
                <a:latin typeface="Arial" pitchFamily="34" charset="0"/>
                <a:ea typeface="ＭＳ Ｐゴシック" pitchFamily="34" charset="-128"/>
              </a:rPr>
              <a:t>• Like the OT, the NT narrates—it is a story also.</a:t>
            </a:r>
          </a:p>
          <a:p>
            <a:r>
              <a:rPr lang="en-US" altLang="en-US" b="0" dirty="0">
                <a:latin typeface="Arial" pitchFamily="34" charset="0"/>
                <a:ea typeface="ＭＳ Ｐゴシック" pitchFamily="34" charset="-128"/>
              </a:rPr>
              <a:t>• The kingdom of God is noted hundreds of times</a:t>
            </a:r>
          </a:p>
          <a:p>
            <a:r>
              <a:rPr lang="en-US" altLang="en-US" b="0" dirty="0">
                <a:latin typeface="Arial" pitchFamily="34" charset="0"/>
                <a:ea typeface="ＭＳ Ｐゴシック" pitchFamily="34" charset="-128"/>
              </a:rPr>
              <a:t>• The means of proclamation is the Church</a:t>
            </a:r>
          </a:p>
          <a:p>
            <a:r>
              <a:rPr lang="en-US" altLang="en-US" b="0" dirty="0">
                <a:latin typeface="Arial" pitchFamily="34" charset="0"/>
                <a:ea typeface="ＭＳ Ｐゴシック" pitchFamily="34" charset="-128"/>
              </a:rPr>
              <a:t>• The message is the same as in the OT, that is, grace</a:t>
            </a:r>
          </a:p>
          <a:p>
            <a:r>
              <a:rPr lang="en-US" altLang="en-US" b="0" dirty="0">
                <a:latin typeface="Arial" pitchFamily="34" charset="0"/>
                <a:ea typeface="ＭＳ Ｐゴシック" pitchFamily="34" charset="-128"/>
              </a:rPr>
              <a:t>• This grace is received by faith and not works</a:t>
            </a:r>
          </a:p>
          <a:p>
            <a:r>
              <a:rPr lang="en-US" altLang="en-US" b="0" dirty="0">
                <a:latin typeface="Arial" pitchFamily="34" charset="0"/>
                <a:ea typeface="ＭＳ Ｐゴシック" pitchFamily="34" charset="-128"/>
              </a:rPr>
              <a:t>• Christ is the only object of our salvation faith</a:t>
            </a:r>
          </a:p>
          <a:p>
            <a:r>
              <a:rPr lang="en-US" altLang="en-US" b="0" dirty="0">
                <a:latin typeface="Arial" pitchFamily="34" charset="0"/>
                <a:ea typeface="ＭＳ Ｐゴシック" pitchFamily="34" charset="-128"/>
              </a:rPr>
              <a:t>• His salvation will result in his rule</a:t>
            </a:r>
          </a:p>
          <a:p>
            <a:r>
              <a:rPr lang="en-US" altLang="en-US" b="0" dirty="0">
                <a:latin typeface="Arial" pitchFamily="34" charset="0"/>
                <a:ea typeface="ＭＳ Ｐゴシック" pitchFamily="34" charset="-128"/>
              </a:rPr>
              <a:t>• This will complete the Davidic aspect of the Abrahamic Covenant</a:t>
            </a:r>
          </a:p>
          <a:p>
            <a:r>
              <a:rPr lang="en-US" altLang="en-US" b="0" dirty="0">
                <a:latin typeface="Arial" pitchFamily="34" charset="0"/>
                <a:ea typeface="ＭＳ Ｐゴシック" pitchFamily="34" charset="-128"/>
              </a:rPr>
              <a:t>• And God will receive the glory for it all</a:t>
            </a:r>
          </a:p>
          <a:p>
            <a:pPr eaLnBrk="1" hangingPunct="1"/>
            <a:r>
              <a:rPr lang="en-US" altLang="zh-CN" b="0" dirty="0">
                <a:latin typeface="Arial" panose="020B0604020202020204" pitchFamily="34" charset="0"/>
                <a:ea typeface="ＭＳ Ｐゴシック" charset="0"/>
                <a:cs typeface="Arial" panose="020B0604020202020204" pitchFamily="34" charset="0"/>
              </a:rPr>
              <a:t>__________</a:t>
            </a:r>
          </a:p>
          <a:p>
            <a:pPr eaLnBrk="1" hangingPunct="1"/>
            <a:r>
              <a:rPr lang="en-US" altLang="zh-CN" b="0" dirty="0">
                <a:latin typeface="Arial" charset="0"/>
                <a:ea typeface="SimSun" charset="0"/>
                <a:cs typeface="SimSun" charset="0"/>
              </a:rPr>
              <a:t>Common-153</a:t>
            </a:r>
          </a:p>
          <a:p>
            <a:pPr eaLnBrk="1" hangingPunct="1"/>
            <a:r>
              <a:rPr lang="en-US" altLang="zh-CN" b="0" dirty="0">
                <a:latin typeface="Arial" charset="0"/>
                <a:ea typeface="SimSun" charset="0"/>
                <a:cs typeface="SimSun" charset="0"/>
              </a:rPr>
              <a:t>BT-01-OT Biblical Theology-27</a:t>
            </a:r>
          </a:p>
          <a:p>
            <a:pPr eaLnBrk="1" hangingPunct="1"/>
            <a:r>
              <a:rPr lang="en-US" altLang="zh-CN" b="0" dirty="0">
                <a:latin typeface="Arial" charset="0"/>
                <a:ea typeface="SimSun" charset="0"/>
                <a:cs typeface="SimSun" charset="0"/>
              </a:rPr>
              <a:t>OS-00-Intro &amp; Biblical Theology-105</a:t>
            </a:r>
            <a:endParaRPr lang="en-US" altLang="zh-CN"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8136668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xfrm>
            <a:off x="1150938" y="692150"/>
            <a:ext cx="4556125" cy="3416300"/>
          </a:xfrm>
          <a:ln/>
        </p:spPr>
      </p:sp>
      <p:sp>
        <p:nvSpPr>
          <p:cNvPr id="1116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وهكذا، يمكننا الآن أن نقدِّم الموضوع الرئيسيَّ للكتاب المقدَّس كلِّه!</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الكتاب كلُّه هو قصَّة- قصَّة الله- تاريخٌ أو "قصَّته" </a:t>
            </a:r>
            <a:r>
              <a:rPr lang="en-US" sz="1800" b="0" i="0" u="none" strike="noStrike" dirty="0">
                <a:solidFill>
                  <a:srgbClr val="000000"/>
                </a:solidFill>
                <a:effectLst/>
                <a:latin typeface="Arial" panose="020B0604020202020204" pitchFamily="34" charset="0"/>
              </a:rPr>
              <a:t>History = His story)</a:t>
            </a:r>
            <a:r>
              <a:rPr lang="ar-JO" sz="1800" b="0" i="0" u="none" strike="noStrike" dirty="0">
                <a:solidFill>
                  <a:srgbClr val="000000"/>
                </a:solidFill>
                <a:effectLst/>
                <a:latin typeface="Arial" panose="020B0604020202020204" pitchFamily="34" charset="0"/>
              </a:rPr>
              <a:t>)</a:t>
            </a:r>
          </a:p>
          <a:p>
            <a:pPr marL="0" indent="0" algn="r" rtl="1">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a:t>
            </a:r>
            <a:r>
              <a:rPr lang="ar-JO" sz="1800" b="0" i="0" u="none" strike="noStrike" dirty="0">
                <a:solidFill>
                  <a:srgbClr val="000000"/>
                </a:solidFill>
                <a:effectLst/>
                <a:latin typeface="Arial" panose="020B0604020202020204" pitchFamily="34" charset="0"/>
              </a:rPr>
              <a:t> الموضوع الرئيسيُّ هو أنَّ الله فتح الباب للإنسان ليشارك في الحُكْم الذي يمتلكه الله</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أدَّت أمَّةُ إسرائيل الدورَ الرئيسيَّ في إحضار يسوع إلينا</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يأتي يسوع بالكنيسة إلى نفسه لتكرز به</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رسالة الكتاب المقدَّس هي أن نثق بيسوع</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لماذا؟ هو "الفادي" أو "الحاكم المُطلَق" الوحيد </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لا أحد غيره يتمِّم جميع الوعود التي أُعطِيَتْ لإبراهيم</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لن يُمجِّد أيُّ شخصٍ آخَر اللهَ مثلما فَعَل يسوع</a:t>
            </a:r>
            <a:endParaRPr lang="ar-JO" b="0" dirty="0">
              <a:effectLst/>
            </a:endParaRPr>
          </a:p>
          <a:p>
            <a:endParaRPr lang="ar-JO" altLang="en-US" b="0" dirty="0">
              <a:latin typeface="Arial" pitchFamily="34" charset="0"/>
              <a:ea typeface="ＭＳ Ｐゴシック" pitchFamily="34" charset="-128"/>
            </a:endParaRPr>
          </a:p>
          <a:p>
            <a:r>
              <a:rPr lang="en-US" altLang="en-US" b="0" dirty="0">
                <a:latin typeface="Arial" pitchFamily="34" charset="0"/>
                <a:ea typeface="ＭＳ Ｐゴシック" pitchFamily="34" charset="-128"/>
              </a:rPr>
              <a:t>So, now we can give the theme of the entire Bible!</a:t>
            </a:r>
          </a:p>
          <a:p>
            <a:r>
              <a:rPr lang="en-US" altLang="en-US" b="0" dirty="0">
                <a:latin typeface="Arial" pitchFamily="34" charset="0"/>
                <a:ea typeface="ＭＳ Ｐゴシック" pitchFamily="34" charset="-128"/>
              </a:rPr>
              <a:t>• The whole book is a story—God's story—History, </a:t>
            </a:r>
            <a:r>
              <a:rPr lang="en-US" altLang="en-US" b="0" dirty="0" err="1">
                <a:latin typeface="Arial" pitchFamily="34" charset="0"/>
                <a:ea typeface="ＭＳ Ｐゴシック" pitchFamily="34" charset="-128"/>
              </a:rPr>
              <a:t>or"His</a:t>
            </a:r>
            <a:r>
              <a:rPr lang="en-US" altLang="en-US" b="0" dirty="0">
                <a:latin typeface="Arial" pitchFamily="34" charset="0"/>
                <a:ea typeface="ＭＳ Ｐゴシック" pitchFamily="34" charset="-128"/>
              </a:rPr>
              <a:t> story"</a:t>
            </a:r>
          </a:p>
          <a:p>
            <a:r>
              <a:rPr lang="en-US" altLang="en-US" b="0" dirty="0">
                <a:latin typeface="Arial" pitchFamily="34" charset="0"/>
                <a:ea typeface="ＭＳ Ｐゴシック" pitchFamily="34" charset="-128"/>
              </a:rPr>
              <a:t>• God sharing his rule is the key theme</a:t>
            </a:r>
          </a:p>
          <a:p>
            <a:r>
              <a:rPr lang="en-US" altLang="en-US" b="0" dirty="0">
                <a:latin typeface="Arial" pitchFamily="34" charset="0"/>
                <a:ea typeface="ＭＳ Ｐゴシック" pitchFamily="34" charset="-128"/>
              </a:rPr>
              <a:t>• Israel had the key role to bring us Jesus</a:t>
            </a:r>
          </a:p>
          <a:p>
            <a:r>
              <a:rPr lang="en-US" altLang="en-US" b="0" dirty="0">
                <a:latin typeface="Arial" pitchFamily="34" charset="0"/>
                <a:ea typeface="ＭＳ Ｐゴシック" pitchFamily="34" charset="-128"/>
              </a:rPr>
              <a:t>• Jesus brings the Church to preach Him</a:t>
            </a:r>
          </a:p>
          <a:p>
            <a:r>
              <a:rPr lang="en-US" altLang="en-US" b="0" dirty="0">
                <a:latin typeface="Arial" pitchFamily="34" charset="0"/>
                <a:ea typeface="ＭＳ Ｐゴシック" pitchFamily="34" charset="-128"/>
              </a:rPr>
              <a:t>• The Bible's message is to trust Jesus</a:t>
            </a:r>
          </a:p>
          <a:p>
            <a:r>
              <a:rPr lang="en-US" altLang="en-US" b="0" dirty="0">
                <a:latin typeface="Arial" pitchFamily="34" charset="0"/>
                <a:ea typeface="ＭＳ Ｐゴシック" pitchFamily="34" charset="-128"/>
              </a:rPr>
              <a:t>• Why? There is no other Redeemer or Ultimate Ruler</a:t>
            </a:r>
          </a:p>
          <a:p>
            <a:r>
              <a:rPr lang="en-US" altLang="en-US" b="0" dirty="0">
                <a:latin typeface="Arial" pitchFamily="34" charset="0"/>
                <a:ea typeface="ＭＳ Ｐゴシック" pitchFamily="34" charset="-128"/>
              </a:rPr>
              <a:t>• No one else fulfills all the promises to Abraham</a:t>
            </a:r>
          </a:p>
          <a:p>
            <a:r>
              <a:rPr lang="en-US" altLang="en-US" b="0" dirty="0">
                <a:latin typeface="Arial" pitchFamily="34" charset="0"/>
                <a:ea typeface="ＭＳ Ｐゴシック" pitchFamily="34" charset="-128"/>
              </a:rPr>
              <a:t>• No one else will glorify God like Jesus</a:t>
            </a:r>
          </a:p>
          <a:p>
            <a:pPr eaLnBrk="1" hangingPunct="1"/>
            <a:r>
              <a:rPr lang="en-US" altLang="zh-CN" b="0" dirty="0">
                <a:latin typeface="Arial" panose="020B0604020202020204" pitchFamily="34" charset="0"/>
                <a:ea typeface="ＭＳ Ｐゴシック" charset="0"/>
                <a:cs typeface="Arial" panose="020B0604020202020204" pitchFamily="34" charset="0"/>
              </a:rPr>
              <a:t>__________</a:t>
            </a:r>
          </a:p>
          <a:p>
            <a:pPr eaLnBrk="1" hangingPunct="1"/>
            <a:r>
              <a:rPr lang="en-US" altLang="zh-CN" b="0" dirty="0">
                <a:latin typeface="Arial" charset="0"/>
                <a:ea typeface="SimSun" charset="0"/>
                <a:cs typeface="SimSun" charset="0"/>
              </a:rPr>
              <a:t>Common-154</a:t>
            </a:r>
          </a:p>
          <a:p>
            <a:pPr eaLnBrk="1" hangingPunct="1"/>
            <a:r>
              <a:rPr lang="en-US" altLang="zh-CN" b="0" dirty="0">
                <a:latin typeface="Arial" charset="0"/>
                <a:ea typeface="SimSun" charset="0"/>
                <a:cs typeface="SimSun" charset="0"/>
              </a:rPr>
              <a:t>BT-01-OT Biblical Theology-28</a:t>
            </a:r>
          </a:p>
          <a:p>
            <a:pPr eaLnBrk="1" hangingPunct="1"/>
            <a:r>
              <a:rPr lang="en-US" altLang="zh-CN" b="0" dirty="0">
                <a:latin typeface="Arial" charset="0"/>
                <a:ea typeface="SimSun" charset="0"/>
                <a:cs typeface="SimSun" charset="0"/>
              </a:rPr>
              <a:t>OS-00-Intro &amp; Biblical Theology-106</a:t>
            </a:r>
            <a:endParaRPr lang="en-US" altLang="zh-CN"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9835637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BB4968-C7E9-6747-BEE9-ABA413F08DA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7170" name="Rectangle 2"/>
          <p:cNvSpPr>
            <a:spLocks noGrp="1" noRot="1" noChangeAspect="1" noChangeArrowheads="1"/>
          </p:cNvSpPr>
          <p:nvPr>
            <p:ph type="sldImg"/>
          </p:nvPr>
        </p:nvSpPr>
        <p:spPr>
          <a:xfrm>
            <a:off x="1150938" y="692150"/>
            <a:ext cx="4556125" cy="3416300"/>
          </a:xfrm>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نحتاج أن نعرف مَن نحن- وعلى نحوٍ أكثر دقَّة، ما الذي يقوله الله عن مَن نكون- هويَّتنا المستقبليَّة.</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يظهر هذا في الهيكل العامِّ للكتاب المقدَّس في تناغمٍ (تَصالُبيّ)- وهو نمطٌ أدبيٌّ يتكرَّر فيه المحتوى السابق، ولكن بترتيبٍ عكسيّ:</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الخليقة في تكوين 1 - 2 • تتكرَّر في الخليقة المستردَّة الجديدة في رؤيا يوحنَّا 21-22</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خُلِق الإنسانُ ليحكم الأسماك والطيور والحيوانات البرِّيَّة (تكوين 1: 28) لكنَّه تنازل عن سيادته لإله هذا العالم، الشيطان (2كورنثوس 4: 4)</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ولكن سيجري استرداد هذه السيادة في أثناء فترة الـ 1000 عام من حُكْم القدِّيسين (رؤيا يوحنَّا 20: 4-6)</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المسيح هو الشخص المركزيُّ في التاريخ • بوصفه "الحَمَل" ("الفادي") • وبوصفه "الأسد" ("الحاكم" لكلِّ الخليقة في سلالة داود)</a:t>
            </a:r>
            <a:endParaRPr lang="ar-JO" sz="1200" b="0" i="0" u="none" strike="noStrike" kern="1200" dirty="0">
              <a:solidFill>
                <a:srgbClr val="000000"/>
              </a:solidFill>
              <a:effectLst/>
              <a:latin typeface="Times New Roman" pitchFamily="16" charset="0"/>
              <a:ea typeface="ＭＳ Ｐゴシック" charset="-128"/>
            </a:endParaRPr>
          </a:p>
          <a:p>
            <a:pPr algn="r" rtl="1">
              <a:spcBef>
                <a:spcPts val="0"/>
              </a:spcBef>
              <a:spcAft>
                <a:spcPts val="0"/>
              </a:spcAft>
            </a:pPr>
            <a:endParaRPr lang="ar-JO"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We need to know who we are—more accurately, who God says we are—our future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This is shown in the overall structure of the Bible in a chiasm—a literary pattern where earlier content is repeated in reverse order:</a:t>
            </a:r>
          </a:p>
          <a:p>
            <a:r>
              <a:rPr lang="en-US" b="0" dirty="0">
                <a:latin typeface="Arial"/>
                <a:ea typeface="ＭＳ Ｐゴシック" charset="0"/>
                <a:cs typeface="Arial"/>
              </a:rPr>
              <a:t>• Creation in Genesis 1–2 • is repeated In the Restored, New Creation in Rev 21–22</a:t>
            </a:r>
          </a:p>
          <a:p>
            <a:r>
              <a:rPr lang="en-US" b="0" dirty="0">
                <a:latin typeface="Arial"/>
                <a:ea typeface="ＭＳ Ｐゴシック" charset="0"/>
                <a:cs typeface="Arial"/>
              </a:rPr>
              <a:t>• Man was created to rule over the fish, birds, and land animals (Gen. 1:28) but he gave over his rule over to the god of this world, Satan (2 Cor. 4:4)</a:t>
            </a:r>
          </a:p>
          <a:p>
            <a:r>
              <a:rPr lang="en-US" b="0" dirty="0">
                <a:latin typeface="Arial"/>
                <a:ea typeface="ＭＳ Ｐゴシック" charset="0"/>
                <a:cs typeface="Arial"/>
              </a:rPr>
              <a:t>• But this rule will be restored during the 1000-year reign of the saints (Rev. 20:4-6)</a:t>
            </a:r>
          </a:p>
          <a:p>
            <a:r>
              <a:rPr lang="en-US" b="0" dirty="0">
                <a:latin typeface="Arial"/>
                <a:ea typeface="ＭＳ Ｐゴシック" charset="0"/>
                <a:cs typeface="Arial"/>
              </a:rPr>
              <a:t>• Christ is the central Person of history, • both as Lamb (Redeemer) • and as Lion (Ruler of all creation in the line of David)</a:t>
            </a:r>
          </a:p>
          <a:p>
            <a:r>
              <a:rPr lang="en-US" b="0" dirty="0">
                <a:latin typeface="Arial"/>
                <a:ea typeface="ＭＳ Ｐゴシック" charset="0"/>
                <a:cs typeface="Arial"/>
              </a:rPr>
              <a:t>________________</a:t>
            </a:r>
          </a:p>
          <a:p>
            <a:r>
              <a:rPr lang="en-US" b="0" dirty="0">
                <a:latin typeface="Arial"/>
                <a:ea typeface="ＭＳ Ｐゴシック" charset="0"/>
                <a:cs typeface="Arial"/>
              </a:rPr>
              <a:t>Common-155</a:t>
            </a:r>
          </a:p>
          <a:p>
            <a:r>
              <a:rPr lang="en-US" b="0" dirty="0">
                <a:latin typeface="Arial"/>
                <a:ea typeface="ＭＳ Ｐゴシック" charset="0"/>
                <a:cs typeface="Arial"/>
              </a:rPr>
              <a:t>OC-17-Genesis Authorship-14</a:t>
            </a:r>
          </a:p>
          <a:p>
            <a:r>
              <a:rPr lang="en-US" altLang="zh-CN" b="0" dirty="0">
                <a:latin typeface="Arial" charset="0"/>
                <a:ea typeface="SimSun" charset="0"/>
                <a:cs typeface="SimSun" charset="0"/>
              </a:rPr>
              <a:t>OS-00-Intro &amp; Biblical Theology-107</a:t>
            </a:r>
            <a:endParaRPr lang="en-US" b="0" dirty="0">
              <a:latin typeface="Arial"/>
              <a:ea typeface="ＭＳ Ｐゴシック" charset="0"/>
              <a:cs typeface="Arial"/>
            </a:endParaRPr>
          </a:p>
          <a:p>
            <a:r>
              <a:rPr lang="en-US" b="0" dirty="0">
                <a:latin typeface="Arial"/>
                <a:ea typeface="ＭＳ Ｐゴシック" charset="0"/>
                <a:cs typeface="Arial"/>
              </a:rPr>
              <a:t>OS-01-Genesis1-3-slide 243</a:t>
            </a:r>
          </a:p>
          <a:p>
            <a:r>
              <a:rPr lang="en-US" b="0" dirty="0">
                <a:latin typeface="Arial"/>
                <a:ea typeface="ＭＳ Ｐゴシック" charset="0"/>
                <a:cs typeface="Arial"/>
              </a:rPr>
              <a:t>OS-17-Esther-145</a:t>
            </a:r>
          </a:p>
          <a:p>
            <a:r>
              <a:rPr lang="en-US" b="0" dirty="0">
                <a:latin typeface="Arial"/>
                <a:ea typeface="ＭＳ Ｐゴシック" charset="0"/>
                <a:cs typeface="Arial"/>
              </a:rPr>
              <a:t>NS-27-Rev20-22-slide 206</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1851659-6C28-F04F-B9E8-A84FF0E8C53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2514" name="Rectangle 2"/>
          <p:cNvSpPr>
            <a:spLocks noGrp="1" noRot="1" noChangeAspect="1" noChangeArrowheads="1"/>
          </p:cNvSpPr>
          <p:nvPr>
            <p:ph type="sldImg"/>
          </p:nvPr>
        </p:nvSpPr>
        <p:spPr>
          <a:solidFill>
            <a:srgbClr val="FFFFFF"/>
          </a:solidFill>
          <a:ln/>
        </p:spPr>
      </p:sp>
      <p:sp>
        <p:nvSpPr>
          <p:cNvPr id="19251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يجب أن نرى مركزيَّة الصليب– كيف كان الناس قبْلَ مجيء يسوع يؤمنون بواسطة النظر للأمام نحو الصليب، في حين أنَّنا نحن مَن جئنا بَعْد يسوع ننظر للخلف إلى الصليب.</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بعبارةٍ أُخرى… إنَّ موتَ المسيح كان دائمًا أساسَ الخلاص– سواء للمؤمنين قبْلَ الصليب أم بعده.</a:t>
            </a:r>
            <a:endParaRPr lang="ar-JO" b="0" dirty="0">
              <a:effectLst/>
            </a:endParaRPr>
          </a:p>
          <a:p>
            <a:br>
              <a:rPr lang="ar-JO" dirty="0"/>
            </a:br>
            <a:endParaRPr lang="ar-JO"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We must see the centrality of the cross—how people before Jesus believed by looking toward the cross while those of us after Jesus look back at the cross. In other words… </a:t>
            </a:r>
          </a:p>
          <a:p>
            <a:pPr eaLnBrk="1" hangingPunct="1"/>
            <a:r>
              <a:rPr lang="en-US" b="0" dirty="0">
                <a:latin typeface="Times New Roman" charset="0"/>
                <a:ea typeface="ＭＳ Ｐゴシック" charset="0"/>
                <a:cs typeface="ＭＳ Ｐゴシック" charset="0"/>
              </a:rPr>
              <a:t>The grounds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Common-198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altLang="zh-CN" b="0" dirty="0">
                <a:latin typeface="Arial" charset="0"/>
                <a:ea typeface="SimSun" charset="0"/>
                <a:cs typeface="SimSun" charset="0"/>
              </a:rPr>
              <a:t>OS-00-Intro &amp; Biblical Theology-108</a:t>
            </a:r>
            <a:endParaRPr lang="en-US" b="0" dirty="0">
              <a:latin typeface="Times New Roman" charset="0"/>
              <a:ea typeface="ＭＳ Ｐゴシック" charset="0"/>
              <a:cs typeface="ＭＳ Ｐゴシック" charset="0"/>
            </a:endParaRPr>
          </a:p>
          <a:p>
            <a:pPr eaLnBrk="1" hangingPunct="1"/>
            <a:r>
              <a:rPr lang="en-US" b="0" dirty="0">
                <a:latin typeface="Times New Roman" charset="0"/>
                <a:ea typeface="ＭＳ Ｐゴシック" charset="0"/>
                <a:cs typeface="ＭＳ Ｐゴシック" charset="0"/>
              </a:rPr>
              <a:t>OS-03-Leviticus-193</a:t>
            </a:r>
          </a:p>
          <a:p>
            <a:pPr eaLnBrk="1" hangingPunct="1"/>
            <a:r>
              <a:rPr lang="en-US" b="0" dirty="0">
                <a:latin typeface="Times New Roman" charset="0"/>
                <a:ea typeface="ＭＳ Ｐゴシック" charset="0"/>
                <a:cs typeface="ＭＳ Ｐゴシック" charset="0"/>
              </a:rPr>
              <a:t>NS-09-Galatians-16, 50</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endParaRPr lang="en-US" b="0" dirty="0">
              <a:latin typeface="Times New Roman" charset="0"/>
              <a:ea typeface="ＭＳ Ｐゴシック" charset="0"/>
              <a:cs typeface="ＭＳ Ｐゴシック" charset="0"/>
            </a:endParaRPr>
          </a:p>
          <a:p>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109</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الحدث التالي في التقويم النبويِّ الذي وضَعَه الله هو أنْ ينتهي عصر الكنيسة بالاختطاف. وبَعْدَ ذلك بوقتٍ قصير، سيبدأ يوم الربِّ بتوقيع ضدِّ المسيح ميثاقًا مع إسرائيل (دانيال 9: 27؛ 2تسالونيكي 2: 1-12). أطلَقَ المقطعُ الكتابيُّ في إرميا 30: 7 على هذا "اليوم" أو الفترة اسمَ "زمن ضيق يعقوب"، أيْ عَصْر الاضطهاد الكبير لليهود. ولكنَّ المجيء الثاني سيأتي في المرحلة الثانية من "يوم الربِّ"، حيث ستَخْلُص كلُّ أُمَّة إسرائيل في ذلك الوقت (رومية 11: 26-27). هذه الألف سنة من البَرَكَة على الأرض ستسبقها معركةٌ كبيرةٌ كما ستليها معركةٌ كبيرةٌ، وتنتهي بدينونة العرش الأبيض العظيم.</a:t>
            </a:r>
          </a:p>
          <a:p>
            <a:pPr algn="r" rtl="1">
              <a:spcBef>
                <a:spcPts val="0"/>
              </a:spcBef>
              <a:spcAft>
                <a:spcPts val="0"/>
              </a:spcAft>
            </a:pP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فكيف يمنحك هذا الأمرُ الأملَ؟</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هل يُؤثِّر ذلك في كيفيِّة استخدامك لأموالك؟ فهل "تكنز لنفسك كنوزاً في السماء" نتيجةً لذلك؟</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وكيف يؤثر ذلك في استخدامك للوقت؟ هل تقول: "هذا الفيلم ليس خطأً بالضرورة، ولكن يمكنني استغلال وقتي على نحوٍ أفضل بكثيرٍ باستثمار كلمة الله في الآخَرين!"</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ليكنْ لديك خوف الله بإدراك أنَّ يوم الربِّ القادم (الضيقة وفترة المُلْك الألفيِّ) سيستبعد الأشرار وسيشفي الأبرار (ملاخي 4: 1-3).</a:t>
            </a:r>
            <a:endParaRPr lang="ar-JO" b="0" dirty="0">
              <a:effectLst/>
            </a:endParaRPr>
          </a:p>
          <a:p>
            <a:br>
              <a:rPr lang="ar-JO" dirty="0"/>
            </a:br>
            <a:endParaRPr lang="en-US" altLang="zh-CN" b="0" dirty="0">
              <a:latin typeface="Times New Roman" charset="0"/>
              <a:ea typeface="ＭＳ Ｐゴシック" charset="0"/>
              <a:cs typeface="ＭＳ Ｐゴシック" charset="0"/>
            </a:endParaRPr>
          </a:p>
          <a:p>
            <a:pPr eaLnBrk="1" hangingPunct="1"/>
            <a:r>
              <a:rPr lang="en-US" altLang="zh-CN" b="0" dirty="0">
                <a:latin typeface="Times New Roman" charset="0"/>
                <a:ea typeface="ＭＳ Ｐゴシック" charset="0"/>
                <a:cs typeface="ＭＳ Ｐゴシック" charset="0"/>
              </a:rPr>
              <a:t>The next event on God's prophetic calendar is for the church age to end with the Rapture. Shortly after this, the Day of the Lord will begin with the Antichrist signing a covenant with Israel (Dan 9:27; 2 Thess 2:1-12). Jeremiah 30:7 called this "Day" or period the "time of Jacob's trouble" or era of great persecution of Jews. Yet the second coming will bring in phase 2 of the "Day of the Lord" where all Israel at that time will be saved (Rom 11:26-27). This 1000 years of blessing on earth will be preceded and followed by two major battles and ending in the Great White Throne Judgment.</a:t>
            </a:r>
          </a:p>
          <a:p>
            <a:pPr eaLnBrk="1" hangingPunct="1"/>
            <a:endParaRPr lang="en-US" altLang="zh-CN" b="0" dirty="0">
              <a:latin typeface="Times New Roman" charset="0"/>
              <a:ea typeface="ＭＳ Ｐゴシック" charset="0"/>
              <a:cs typeface="ＭＳ Ｐゴシック" charset="0"/>
            </a:endParaRPr>
          </a:p>
          <a:p>
            <a:r>
              <a:rPr lang="en-US" b="0" dirty="0">
                <a:latin typeface="Times New Roman" charset="0"/>
                <a:ea typeface="ＭＳ Ｐゴシック" charset="0"/>
                <a:cs typeface="ＭＳ Ｐゴシック" charset="0"/>
              </a:rPr>
              <a:t>So how does this give you hope?</a:t>
            </a:r>
          </a:p>
          <a:p>
            <a:r>
              <a:rPr lang="en-US" b="0" dirty="0">
                <a:latin typeface="Times New Roman" charset="0"/>
                <a:ea typeface="ＭＳ Ｐゴシック" charset="0"/>
                <a:cs typeface="ＭＳ Ｐゴシック" charset="0"/>
              </a:rPr>
              <a:t>Does it affect how you use your money? Do </a:t>
            </a:r>
            <a:r>
              <a:rPr lang="en-US" b="0" dirty="0" err="1">
                <a:latin typeface="Times New Roman" charset="0"/>
                <a:ea typeface="ＭＳ Ｐゴシック" charset="0"/>
                <a:cs typeface="ＭＳ Ｐゴシック" charset="0"/>
              </a:rPr>
              <a:t>you"lay</a:t>
            </a:r>
            <a:r>
              <a:rPr lang="en-US" b="0" dirty="0">
                <a:latin typeface="Times New Roman" charset="0"/>
                <a:ea typeface="ＭＳ Ｐゴシック" charset="0"/>
                <a:cs typeface="ＭＳ Ｐゴシック" charset="0"/>
              </a:rPr>
              <a:t> up for yourself treasures in heaven” as a result?</a:t>
            </a:r>
          </a:p>
          <a:p>
            <a:r>
              <a:rPr lang="en-US" b="0" dirty="0">
                <a:latin typeface="Times New Roman" charset="0"/>
                <a:ea typeface="ＭＳ Ｐゴシック" charset="0"/>
                <a:cs typeface="ＭＳ Ｐゴシック" charset="0"/>
              </a:rPr>
              <a:t>How does it impact your use of time? Do you </a:t>
            </a:r>
            <a:r>
              <a:rPr lang="en-US" b="0" dirty="0" err="1">
                <a:latin typeface="Times New Roman" charset="0"/>
                <a:ea typeface="ＭＳ Ｐゴシック" charset="0"/>
                <a:cs typeface="ＭＳ Ｐゴシック" charset="0"/>
              </a:rPr>
              <a:t>say,"That</a:t>
            </a:r>
            <a:r>
              <a:rPr lang="en-US" b="0" dirty="0">
                <a:latin typeface="Times New Roman" charset="0"/>
                <a:ea typeface="ＭＳ Ｐゴシック" charset="0"/>
                <a:cs typeface="ＭＳ Ｐゴシック" charset="0"/>
              </a:rPr>
              <a:t> movie isn’t necessarily wrong, but I could use my time much better by investing God’s Word into others!”</a:t>
            </a:r>
          </a:p>
          <a:p>
            <a:endParaRPr lang="en-US" altLang="zh-CN" b="0" dirty="0">
              <a:latin typeface="Times New Roman" charset="0"/>
              <a:ea typeface="ＭＳ Ｐゴシック" charset="0"/>
              <a:cs typeface="ＭＳ Ｐゴシック" charset="0"/>
            </a:endParaRPr>
          </a:p>
          <a:p>
            <a:r>
              <a:rPr kumimoji="1" lang="en-US" sz="1200" b="0" kern="1200" dirty="0">
                <a:solidFill>
                  <a:schemeClr val="tx1"/>
                </a:solidFill>
                <a:effectLst/>
                <a:latin typeface="Arial"/>
                <a:ea typeface="ＭＳ Ｐゴシック" pitchFamily="-112" charset="-128"/>
                <a:cs typeface="Arial"/>
              </a:rPr>
              <a:t>Fear God by realizing that the future day of the LORD (Tribulation and Millennium) will exclude the wicked but heal the righteous (Mal 4:1-3).</a:t>
            </a:r>
            <a:r>
              <a:rPr lang="en-SG" b="0" dirty="0">
                <a:effectLst/>
                <a:latin typeface="Arial"/>
                <a:cs typeface="Arial"/>
              </a:rPr>
              <a:t> </a:t>
            </a:r>
            <a:endParaRPr lang="en-US" b="0" dirty="0">
              <a:latin typeface="Arial"/>
              <a:ea typeface="ＭＳ Ｐゴシック" charset="0"/>
              <a:cs typeface="Arial"/>
            </a:endParaRPr>
          </a:p>
          <a:p>
            <a:pPr eaLnBrk="1" hangingPunct="1"/>
            <a:r>
              <a:rPr lang="en-US" altLang="zh-CN" b="0" dirty="0">
                <a:latin typeface="Times New Roman" charset="0"/>
                <a:ea typeface="ＭＳ Ｐゴシック" charset="0"/>
                <a:cs typeface="ＭＳ Ｐゴシック" charset="0"/>
              </a:rPr>
              <a:t>______</a:t>
            </a:r>
          </a:p>
          <a:p>
            <a:pPr eaLnBrk="1" hangingPunct="1"/>
            <a:r>
              <a:rPr lang="en-US" altLang="zh-CN" b="0" dirty="0">
                <a:latin typeface="Times New Roman" charset="0"/>
                <a:ea typeface="ＭＳ Ｐゴシック" charset="0"/>
                <a:cs typeface="ＭＳ Ｐゴシック" charset="0"/>
              </a:rPr>
              <a:t>Common-342</a:t>
            </a:r>
          </a:p>
          <a:p>
            <a:pPr eaLnBrk="1" hangingPunct="1"/>
            <a:r>
              <a:rPr lang="en-US" altLang="zh-CN" b="0" dirty="0">
                <a:latin typeface="Times New Roman" charset="0"/>
                <a:ea typeface="ＭＳ Ｐゴシック" charset="0"/>
                <a:cs typeface="ＭＳ Ｐゴシック" charset="0"/>
              </a:rPr>
              <a:t>BG-13-Present &amp; Future Geography-57</a:t>
            </a:r>
          </a:p>
          <a:p>
            <a:r>
              <a:rPr lang="en-US" b="0" dirty="0">
                <a:latin typeface="Arial" panose="020B0604020202020204" pitchFamily="34" charset="0"/>
                <a:ea typeface="ＭＳ Ｐゴシック" charset="0"/>
                <a:cs typeface="Arial" panose="020B0604020202020204" pitchFamily="34" charset="0"/>
              </a:rPr>
              <a:t>ES-16-Kingdom &amp; Millennialism Part 2—slides 15, 72</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panose="020B0604020202020204" pitchFamily="34" charset="0"/>
                <a:ea typeface="ＭＳ Ｐゴシック" charset="0"/>
                <a:cs typeface="Arial" panose="020B0604020202020204" pitchFamily="34" charset="0"/>
              </a:rPr>
              <a:t>ES-25-Shared Land Theology-18</a:t>
            </a:r>
          </a:p>
          <a:p>
            <a:r>
              <a:rPr lang="en-US" b="0" dirty="0">
                <a:latin typeface="Arial" panose="020B0604020202020204" pitchFamily="34" charset="0"/>
                <a:ea typeface="ＭＳ Ｐゴシック" charset="0"/>
                <a:cs typeface="Arial" panose="020B0604020202020204" pitchFamily="34" charset="0"/>
              </a:rPr>
              <a:t>ES-26-Restoration of Israel-284</a:t>
            </a:r>
            <a:endParaRPr lang="ar-SA"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JE-09-Return of Christ-36</a:t>
            </a:r>
          </a:p>
          <a:p>
            <a:r>
              <a:rPr lang="en-US" b="0" dirty="0">
                <a:latin typeface="Arial" panose="020B0604020202020204" pitchFamily="34" charset="0"/>
                <a:ea typeface="ＭＳ Ｐゴシック" charset="0"/>
                <a:cs typeface="Arial" panose="020B0604020202020204" pitchFamily="34" charset="0"/>
              </a:rPr>
              <a:t>JE-10-Christ's Rule-40</a:t>
            </a:r>
            <a:endParaRPr lang="ar-SA"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LC-10-Resurrection of the King-189</a:t>
            </a:r>
          </a:p>
          <a:p>
            <a:r>
              <a:rPr lang="en-US" altLang="zh-CN" b="0" dirty="0">
                <a:latin typeface="Arial" charset="0"/>
                <a:ea typeface="SimSun" charset="0"/>
                <a:cs typeface="SimSun" charset="0"/>
              </a:rPr>
              <a:t>OS-00-Intro &amp; Biblical Theology-109</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OS-23-Isaiah 1-12-Slide 87</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panose="020B0604020202020204" pitchFamily="34" charset="0"/>
                <a:ea typeface="ＭＳ Ｐゴシック" charset="0"/>
                <a:cs typeface="Arial" panose="020B0604020202020204" pitchFamily="34" charset="0"/>
              </a:rPr>
              <a:t>OS-24-Jeremiah-161</a:t>
            </a:r>
          </a:p>
          <a:p>
            <a:r>
              <a:rPr lang="en-US" b="0" dirty="0">
                <a:latin typeface="Arial" panose="020B0604020202020204" pitchFamily="34" charset="0"/>
                <a:ea typeface="ＭＳ Ｐゴシック" charset="0"/>
                <a:cs typeface="Arial" panose="020B0604020202020204" pitchFamily="34" charset="0"/>
              </a:rPr>
              <a:t>OS-26-Ezekiel 1-39-Slide 247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OS-26-Ezekiel_33-39—slide 102</a:t>
            </a:r>
          </a:p>
          <a:p>
            <a:r>
              <a:rPr lang="en-US" b="0" dirty="0">
                <a:latin typeface="Arial" panose="020B0604020202020204" pitchFamily="34" charset="0"/>
                <a:ea typeface="ＭＳ Ｐゴシック" charset="0"/>
                <a:cs typeface="Arial" panose="020B0604020202020204" pitchFamily="34" charset="0"/>
              </a:rPr>
              <a:t>OS-26-Ezekiel 40-43-Slide 24</a:t>
            </a:r>
          </a:p>
          <a:p>
            <a:r>
              <a:rPr lang="en-US" b="0" dirty="0">
                <a:latin typeface="Arial" panose="020B0604020202020204" pitchFamily="34" charset="0"/>
                <a:ea typeface="ＭＳ Ｐゴシック" charset="0"/>
                <a:cs typeface="Arial" panose="020B0604020202020204" pitchFamily="34" charset="0"/>
              </a:rPr>
              <a:t>OS-29-Joel-87</a:t>
            </a:r>
          </a:p>
          <a:p>
            <a:r>
              <a:rPr lang="en-US" b="0" dirty="0">
                <a:latin typeface="Arial" panose="020B0604020202020204" pitchFamily="34" charset="0"/>
                <a:ea typeface="ＭＳ Ｐゴシック" charset="0"/>
                <a:cs typeface="Arial" panose="020B0604020202020204" pitchFamily="34" charset="0"/>
              </a:rPr>
              <a:t>OS-31-Obadiah-154</a:t>
            </a:r>
            <a:r>
              <a:rPr lang="ar-SA" b="0" dirty="0">
                <a:latin typeface="Arial" panose="020B0604020202020204" pitchFamily="34" charset="0"/>
                <a:ea typeface="ＭＳ Ｐゴシック"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altLang="zh-CN" b="0" dirty="0">
                <a:latin typeface="Times New Roman" charset="0"/>
                <a:ea typeface="ＭＳ Ｐゴシック" charset="0"/>
                <a:cs typeface="ＭＳ Ｐゴシック" charset="0"/>
              </a:rPr>
              <a:t>OS-36-Zephaniah-86</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OS-38-Zechariah-158, 167, 184</a:t>
            </a:r>
          </a:p>
          <a:p>
            <a:r>
              <a:rPr lang="en-US" b="0" dirty="0">
                <a:latin typeface="Arial" panose="020B0604020202020204" pitchFamily="34" charset="0"/>
                <a:ea typeface="ＭＳ Ｐゴシック" charset="0"/>
                <a:cs typeface="Arial" panose="020B0604020202020204" pitchFamily="34" charset="0"/>
              </a:rPr>
              <a:t>OS-39-Malachi-137</a:t>
            </a:r>
          </a:p>
          <a:p>
            <a:r>
              <a:rPr lang="en-US" b="0"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NS-22-Rev20-22-slide 137</a:t>
            </a:r>
          </a:p>
          <a:p>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Rot="1" noChangeAspect="1" noChangeArrowheads="1" noTextEdit="1"/>
          </p:cNvSpPr>
          <p:nvPr>
            <p:ph type="sldImg"/>
          </p:nvPr>
        </p:nvSpPr>
        <p:spPr>
          <a:xfrm>
            <a:off x="1150938" y="692150"/>
            <a:ext cx="4556125" cy="3416300"/>
          </a:xfrm>
          <a:ln/>
        </p:spPr>
      </p:sp>
      <p:sp>
        <p:nvSpPr>
          <p:cNvPr id="3389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xfrm>
            <a:off x="1150938" y="692150"/>
            <a:ext cx="4556125" cy="3416300"/>
          </a:xfrm>
          <a:ln/>
        </p:spPr>
      </p:sp>
      <p:sp>
        <p:nvSpPr>
          <p:cNvPr id="184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Now we</a:t>
            </a:r>
            <a:r>
              <a:rPr lang="fr-FR"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ll number each of the sections in order...from SECTION ONE on the left, across and over to SECTION EIGHT on the right.</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50938" y="692150"/>
            <a:ext cx="4556125" cy="34163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ea typeface="ＭＳ Ｐゴシック" charset="0"/>
                <a:cs typeface="ＭＳ Ｐゴシック" charset="0"/>
              </a:rPr>
              <a:t>OT Survey</a:t>
            </a:r>
            <a:r>
              <a:rPr lang="en-US" b="0" baseline="0" dirty="0">
                <a:ea typeface="ＭＳ Ｐゴシック" charset="0"/>
                <a:cs typeface="ＭＳ Ｐゴシック" charset="0"/>
              </a:rPr>
              <a:t> (</a:t>
            </a:r>
            <a:r>
              <a:rPr lang="en-US" b="0" baseline="0" dirty="0" err="1">
                <a:ea typeface="ＭＳ Ｐゴシック" charset="0"/>
                <a:cs typeface="ＭＳ Ｐゴシック" charset="0"/>
              </a:rPr>
              <a:t>os</a:t>
            </a:r>
            <a:r>
              <a:rPr lang="en-US" b="0" baseline="0" dirty="0">
                <a:ea typeface="ＭＳ Ｐゴシック" charset="0"/>
                <a:cs typeface="ＭＳ Ｐゴシック" charset="0"/>
              </a:rPr>
              <a:t>) Arabic</a:t>
            </a:r>
            <a:endParaRPr lang="en-US" b="0" dirty="0">
              <a:ea typeface="ＭＳ Ｐゴシック" charset="0"/>
              <a:cs typeface="ＭＳ Ｐゴシック" charset="0"/>
            </a:endParaRPr>
          </a:p>
        </p:txBody>
      </p:sp>
    </p:spTree>
    <p:extLst>
      <p:ext uri="{BB962C8B-B14F-4D97-AF65-F5344CB8AC3E}">
        <p14:creationId xmlns:p14="http://schemas.microsoft.com/office/powerpoint/2010/main" val="3223845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1150938" y="692150"/>
            <a:ext cx="4556125" cy="3416300"/>
          </a:xfrm>
          <a:ln/>
        </p:spPr>
      </p:sp>
      <p:sp>
        <p:nvSpPr>
          <p:cNvPr id="204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We</a:t>
            </a:r>
            <a:r>
              <a:rPr lang="fr-FR"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ll uncover some interesting parallels between the varied sections of the Book.  We will, for instance, link together sections </a:t>
            </a:r>
          </a:p>
          <a:p>
            <a:r>
              <a:rPr lang="en-US" b="0" dirty="0">
                <a:latin typeface="Times" charset="0"/>
                <a:ea typeface="ＭＳ Ｐゴシック" charset="0"/>
                <a:cs typeface="ＭＳ Ｐゴシック" charset="0"/>
              </a:rPr>
              <a:t>////	1 and 5, </a:t>
            </a:r>
          </a:p>
          <a:p>
            <a:r>
              <a:rPr lang="en-US" b="0" dirty="0">
                <a:latin typeface="Times" charset="0"/>
                <a:ea typeface="ＭＳ Ｐゴシック" charset="0"/>
                <a:cs typeface="ＭＳ Ｐゴシック" charset="0"/>
              </a:rPr>
              <a:t>////	2 and 6, </a:t>
            </a:r>
          </a:p>
          <a:p>
            <a:r>
              <a:rPr lang="en-US" b="0" dirty="0">
                <a:latin typeface="Times" charset="0"/>
                <a:ea typeface="ＭＳ Ｐゴシック" charset="0"/>
                <a:cs typeface="ＭＳ Ｐゴシック" charset="0"/>
              </a:rPr>
              <a:t>//// 	3 and 7, and </a:t>
            </a:r>
          </a:p>
          <a:p>
            <a:r>
              <a:rPr lang="en-US" b="0" dirty="0">
                <a:latin typeface="Times" charset="0"/>
                <a:ea typeface="ＭＳ Ｐゴシック" charset="0"/>
                <a:cs typeface="ＭＳ Ｐゴシック" charset="0"/>
              </a:rPr>
              <a:t>////	4 and 8.</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xfrm>
            <a:off x="1150938" y="692150"/>
            <a:ext cx="4556125" cy="3416300"/>
          </a:xfrm>
          <a:ln/>
        </p:spPr>
      </p:sp>
      <p:sp>
        <p:nvSpPr>
          <p:cNvPr id="225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Look first at sections 1 and section 5.  Think about them as serving a parallel purpose in term of the Bible</a:t>
            </a:r>
            <a:r>
              <a:rPr lang="fr-FR"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s story line development.  If you are using the Study Help #18 sheet, you can fill in each location as we go. </a:t>
            </a:r>
          </a:p>
          <a:p>
            <a:r>
              <a:rPr lang="en-US" b="0" dirty="0">
                <a:latin typeface="Times" charset="0"/>
                <a:ea typeface="ＭＳ Ｐゴシック" charset="0"/>
                <a:cs typeface="ＭＳ Ｐゴシック" charset="0"/>
              </a:rPr>
              <a:t>////	Across the centuries these two sections of Scripture have come to be known as THE LAW in the Old Testament </a:t>
            </a:r>
          </a:p>
          <a:p>
            <a:r>
              <a:rPr lang="en-US" b="0" dirty="0">
                <a:latin typeface="Times" charset="0"/>
                <a:ea typeface="ＭＳ Ｐゴシック" charset="0"/>
                <a:cs typeface="ＭＳ Ｐゴシック" charset="0"/>
              </a:rPr>
              <a:t>////	and THE GOSPELS in the New.  Think about these two sections, linked here by a blue line as fulfilling somewhat parallel functions in the organization of the Bible.  Because, it</a:t>
            </a:r>
            <a:r>
              <a:rPr lang="fr-FR"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s from these beginning sections of the Old and the New that </a:t>
            </a:r>
          </a:p>
          <a:p>
            <a:r>
              <a:rPr lang="en-US" b="0" dirty="0">
                <a:latin typeface="Times" charset="0"/>
                <a:ea typeface="ＭＳ Ｐゴシック" charset="0"/>
                <a:cs typeface="ＭＳ Ｐゴシック" charset="0"/>
              </a:rPr>
              <a:t>////	all the events of the rest of each testament unfold...as we</a:t>
            </a:r>
            <a:r>
              <a:rPr lang="fr-FR"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ll see right now.  OK...</a:t>
            </a:r>
          </a:p>
          <a:p>
            <a:r>
              <a:rPr lang="en-US" b="0" dirty="0">
                <a:latin typeface="Times" charset="0"/>
                <a:ea typeface="ＭＳ Ｐゴシック" charset="0"/>
                <a:cs typeface="ＭＳ Ｐゴシック" charset="0"/>
              </a:rPr>
              <a:t>HERE WE HAVE </a:t>
            </a:r>
            <a:r>
              <a:rPr lang="en-US" altLang="ja-JP" b="0" dirty="0">
                <a:latin typeface="Times" charset="0"/>
                <a:ea typeface="ＭＳ Ｐゴシック" charset="0"/>
                <a:cs typeface="ＭＳ Ｐゴシック" charset="0"/>
              </a:rPr>
              <a:t>"THE BEGINNING DOCUMENTATION" for each part of your Bible.  Following these beginning documents…the Law in the Old and the Gospels in the New.  Let</a:t>
            </a:r>
            <a:r>
              <a:rPr lang="fr-FR"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s unpack the other sections.</a:t>
            </a:r>
          </a:p>
          <a:p>
            <a:endParaRPr lang="en-US" b="0" dirty="0">
              <a:latin typeface="Times" charset="0"/>
              <a:ea typeface="ＭＳ Ｐゴシック" charset="0"/>
              <a:cs typeface="ＭＳ Ｐゴシック" charset="0"/>
            </a:endParaRPr>
          </a:p>
          <a:p>
            <a:endParaRPr lang="en-US" b="0" dirty="0">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xfrm>
            <a:off x="1150938" y="692150"/>
            <a:ext cx="4556125" cy="3416300"/>
          </a:xfrm>
          <a:ln/>
        </p:spPr>
      </p:sp>
      <p:sp>
        <p:nvSpPr>
          <p:cNvPr id="245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Here are the next linked parallel sections, 2 and 6.</a:t>
            </a:r>
          </a:p>
          <a:p>
            <a:r>
              <a:rPr lang="en-US" b="0" dirty="0">
                <a:latin typeface="Times" charset="0"/>
                <a:ea typeface="ＭＳ Ｐゴシック" charset="0"/>
                <a:cs typeface="ＭＳ Ｐゴシック" charset="0"/>
              </a:rPr>
              <a:t>These sections we call  HISTORY in the Old and </a:t>
            </a:r>
          </a:p>
          <a:p>
            <a:r>
              <a:rPr lang="en-US" b="0" dirty="0">
                <a:latin typeface="Times" charset="0"/>
                <a:ea typeface="ＭＳ Ｐゴシック" charset="0"/>
                <a:cs typeface="ＭＳ Ｐゴシック" charset="0"/>
              </a:rPr>
              <a:t>////	the ACTS in the New.  In other words, </a:t>
            </a:r>
          </a:p>
          <a:p>
            <a:r>
              <a:rPr lang="en-US" b="0" dirty="0">
                <a:latin typeface="Times" charset="0"/>
                <a:ea typeface="ＭＳ Ｐゴシック" charset="0"/>
                <a:cs typeface="ＭＳ Ｐゴシック" charset="0"/>
              </a:rPr>
              <a:t>////	these two biblical sections reveal the result of circumstances set up in that beginning documentation...sections 1 and 5.  So, then, if we have Law and Histories in the Old, and Gospels and Acts in the New…</a:t>
            </a:r>
          </a:p>
          <a:p>
            <a:r>
              <a:rPr lang="en-US" b="0" dirty="0">
                <a:latin typeface="Times" charset="0"/>
                <a:ea typeface="ＭＳ Ｐゴシック" charset="0"/>
                <a:cs typeface="ＭＳ Ｐゴシック" charset="0"/>
              </a:rPr>
              <a:t>////	…what follows next? Inevitably, a body of writings develops out of every significant historical epoch and its unique culture.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xfrm>
            <a:off x="1150938" y="692150"/>
            <a:ext cx="4556125" cy="3416300"/>
          </a:xfrm>
          <a:ln/>
        </p:spPr>
      </p:sp>
      <p:sp>
        <p:nvSpPr>
          <p:cNvPr id="266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So…here we</a:t>
            </a:r>
            <a:r>
              <a:rPr lang="fr-FR"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ll link together sections 3 in the Old and 7 in the New.</a:t>
            </a:r>
          </a:p>
          <a:p>
            <a:r>
              <a:rPr lang="en-US" b="0" dirty="0">
                <a:latin typeface="Times" charset="0"/>
                <a:ea typeface="ＭＳ Ｐゴシック" charset="0"/>
                <a:cs typeface="ＭＳ Ｐゴシック" charset="0"/>
              </a:rPr>
              <a:t>////	These are traditionally called POETRY in the Old</a:t>
            </a:r>
          </a:p>
          <a:p>
            <a:r>
              <a:rPr lang="en-US" b="0" dirty="0">
                <a:latin typeface="Times" charset="0"/>
                <a:ea typeface="ＭＳ Ｐゴシック" charset="0"/>
                <a:cs typeface="ＭＳ Ｐゴシック" charset="0"/>
              </a:rPr>
              <a:t>////	and THE EPISTLES in the New.  </a:t>
            </a:r>
          </a:p>
          <a:p>
            <a:r>
              <a:rPr lang="en-US" b="0" dirty="0">
                <a:latin typeface="Times" charset="0"/>
                <a:ea typeface="ＭＳ Ｐゴシック" charset="0"/>
                <a:cs typeface="ＭＳ Ｐゴシック" charset="0"/>
              </a:rPr>
              <a:t>////	In both cases, the resulting writings were produced in response to circumstances recounted in the earlier two sections of each testament…with some prophetic characteristics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1150938" y="692150"/>
            <a:ext cx="4556125" cy="3416300"/>
          </a:xfrm>
          <a:ln/>
        </p:spPr>
      </p:sp>
      <p:sp>
        <p:nvSpPr>
          <p:cNvPr id="286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And finally...sections 4 and 8...the parts of our Bible that, as a type of literature, are virtually unknown in other religious documents outside the Judeo-Christian tradition.  </a:t>
            </a:r>
          </a:p>
          <a:p>
            <a:r>
              <a:rPr lang="en-US" b="0" dirty="0">
                <a:latin typeface="Times" charset="0"/>
                <a:ea typeface="ＭＳ Ｐゴシック" charset="0"/>
                <a:cs typeface="ＭＳ Ｐゴシック" charset="0"/>
              </a:rPr>
              <a:t>////	These sections are THE PROPHETS in the Old Testament and </a:t>
            </a:r>
          </a:p>
          <a:p>
            <a:r>
              <a:rPr lang="en-US" b="0" dirty="0">
                <a:latin typeface="Times" charset="0"/>
                <a:ea typeface="ＭＳ Ｐゴシック" charset="0"/>
                <a:cs typeface="ＭＳ Ｐゴシック" charset="0"/>
              </a:rPr>
              <a:t>////	the Book of REVELATION in the New.  We will expand a little on all of this as we move along.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xfrm>
            <a:off x="1150938" y="692150"/>
            <a:ext cx="4556125" cy="3416300"/>
          </a:xfrm>
          <a:ln/>
        </p:spPr>
      </p:sp>
      <p:sp>
        <p:nvSpPr>
          <p:cNvPr id="307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Some new ideas may be coming into focus now.  From this high level view, </a:t>
            </a:r>
            <a:r>
              <a:rPr lang="en-US" altLang="ja-JP" b="0" dirty="0">
                <a:latin typeface="Times" charset="0"/>
                <a:ea typeface="ＭＳ Ｐゴシック" charset="0"/>
                <a:cs typeface="ＭＳ Ｐゴシック" charset="0"/>
              </a:rPr>
              <a:t>"the foundational document of our faith" is organized very clearly in a general progression of subjects that makes sense and shows order…when we look at it in this way.  </a:t>
            </a:r>
          </a:p>
          <a:p>
            <a:r>
              <a:rPr lang="en-US" b="0" dirty="0">
                <a:latin typeface="Times" charset="0"/>
                <a:ea typeface="ＭＳ Ｐゴシック" charset="0"/>
                <a:cs typeface="ＭＳ Ｐゴシック" charset="0"/>
              </a:rPr>
              <a:t>////	In each section we have the beginning documentation...</a:t>
            </a:r>
          </a:p>
          <a:p>
            <a:r>
              <a:rPr lang="en-US" b="0" dirty="0">
                <a:latin typeface="Times" charset="0"/>
                <a:ea typeface="ＭＳ Ｐゴシック" charset="0"/>
                <a:cs typeface="ＭＳ Ｐゴシック" charset="0"/>
              </a:rPr>
              <a:t>////	…out of which falls a history of resulting events...</a:t>
            </a:r>
          </a:p>
          <a:p>
            <a:r>
              <a:rPr lang="en-US" b="0" dirty="0">
                <a:latin typeface="Times" charset="0"/>
                <a:ea typeface="ＭＳ Ｐゴシック" charset="0"/>
                <a:cs typeface="ＭＳ Ｐゴシック" charset="0"/>
              </a:rPr>
              <a:t>////	…which in turn produces a body of preserved writing...</a:t>
            </a:r>
          </a:p>
          <a:p>
            <a:r>
              <a:rPr lang="en-US" b="0" dirty="0">
                <a:latin typeface="Times" charset="0"/>
                <a:ea typeface="ＭＳ Ｐゴシック" charset="0"/>
                <a:cs typeface="ＭＳ Ｐゴシック" charset="0"/>
              </a:rPr>
              <a:t>////	…culminating in two sections of prophetical writing that look far beyond our times toward an outworking of titanic future events.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b="0" dirty="0">
                <a:cs typeface="Arial" panose="020B0604020202020204" pitchFamily="34" charset="0"/>
              </a:rPr>
              <a:t>OS-00-Intro &amp; Biblical Theology-17</a:t>
            </a:r>
          </a:p>
          <a:p>
            <a:r>
              <a:rPr lang="en-US" b="0" dirty="0">
                <a:cs typeface="Arial" panose="020B0604020202020204" pitchFamily="34" charset="0"/>
              </a:rPr>
              <a:t>OS-23-Isaiah_60-66/Slide 92 on Supplements</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257964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1150938" y="692150"/>
            <a:ext cx="4556125" cy="3416300"/>
          </a:xfrm>
          <a:ln/>
        </p:spPr>
      </p:sp>
      <p:sp>
        <p:nvSpPr>
          <p:cNvPr id="71683" name="Notes Placeholder 2"/>
          <p:cNvSpPr>
            <a:spLocks noGrp="1"/>
          </p:cNvSpPr>
          <p:nvPr>
            <p:ph type="body" idx="1"/>
          </p:nvPr>
        </p:nvSpPr>
        <p:spPr>
          <a:noFill/>
          <a:ln/>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لا تُعلِّم معظم الكنائس عادةً من أسفار الأنبياء في العهد القديم، ولكنَّ هذه الأسفار تؤدِّي دورًا حاسِمًا في العهد القديم بربطها الأقسام التاريخيَّة والشِعْريَّة وأسفار موسى الخمسة بعضها ببعض. وُعَّاظُ العهد (الأنبياء) هؤلاء يتناسبون وينسجمون مع نهاية التسلسل الزمنيِّ للعهد القديم، ولذلك يمكنهم أنْ ينظروا إلى الوراء زمنيًّا إلى كلٍّ من العهدين الإبراهيميِّ والموسويِّ من كلا جانبَي البّرَكة والدينونة فيهما على التوالي. تتضمَّن هذه النظرةُ إلى الوراء الدورَ الإعلانيَّ في تحذيرَ إسرائيل من شروط المتطلَّبات الموسويَّة (لاويِّين 26؛ تثنية 28)، إضافةً إلى الدور المختصِّ بالتنبُّؤ بما هو آتٍ، والذي يقوم بتذكير الأُمَّة بالبَرَكات غير المشروطة للوعود الإبراهيميَّة (تكوين 12 و15).</a:t>
            </a:r>
            <a:endParaRPr lang="ar-JO" b="0" dirty="0">
              <a:effectLst/>
            </a:endParaRPr>
          </a:p>
          <a:p>
            <a:endParaRPr lang="ar-JO"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 OT prophets are typically not taught in most churches and yet play a crucial role in the OT to link the Historical, Poetic, and Pentateuch sections. These covenant preachers fit into the end of OT chronology and thus look back at both the Abrahamic and Mosaic covenants in their blessing and judgment aspects, respectively. This includes both the forth-telling role to warn Israel of the conditions of the Mosaic requirements (Lev 26; Deut 28), as well as the foretelling role to remind the nation of unconditional blessings of the Abrahamic promises (Gen 12 &amp; 15). </a:t>
            </a:r>
          </a:p>
          <a:p>
            <a:r>
              <a:rPr lang="en-US" b="0" dirty="0">
                <a:latin typeface="Arial" panose="020B0604020202020204" pitchFamily="34" charset="0"/>
                <a:cs typeface="Arial" panose="020B0604020202020204" pitchFamily="34" charset="0"/>
              </a:rPr>
              <a:t>———————————————————</a:t>
            </a:r>
          </a:p>
          <a:p>
            <a:r>
              <a:rPr lang="en-US" b="0" dirty="0">
                <a:latin typeface="Arial" panose="020B0604020202020204" pitchFamily="34" charset="0"/>
                <a:cs typeface="Arial" panose="020B0604020202020204" pitchFamily="34" charset="0"/>
              </a:rPr>
              <a:t>Common-326</a:t>
            </a:r>
          </a:p>
          <a:p>
            <a:r>
              <a:rPr lang="en-US" b="0" dirty="0">
                <a:latin typeface="Arial" panose="020B0604020202020204" pitchFamily="34" charset="0"/>
                <a:cs typeface="Arial" panose="020B0604020202020204" pitchFamily="34" charset="0"/>
              </a:rPr>
              <a:t>00-Intro &amp; Biblical Theology-slide 18</a:t>
            </a:r>
          </a:p>
          <a:p>
            <a:r>
              <a:rPr lang="en-US" b="0" dirty="0">
                <a:latin typeface="Arial" panose="020B0604020202020204" pitchFamily="34" charset="0"/>
                <a:cs typeface="Arial" panose="020B0604020202020204" pitchFamily="34" charset="0"/>
              </a:rPr>
              <a:t>00_OT Book Overviews-453</a:t>
            </a:r>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23-Prophets Intro-27</a:t>
            </a:r>
          </a:p>
          <a:p>
            <a:r>
              <a:rPr lang="en-US" b="0" baseline="0" dirty="0">
                <a:latin typeface="Arial" panose="020B0604020202020204" pitchFamily="34" charset="0"/>
                <a:cs typeface="Arial" panose="020B0604020202020204" pitchFamily="34" charset="0"/>
              </a:rPr>
              <a:t>23-Isaiah_1-12-Slide 13</a:t>
            </a:r>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28-Hosea-54</a:t>
            </a:r>
          </a:p>
          <a:p>
            <a:r>
              <a:rPr lang="en-US" b="0" dirty="0">
                <a:latin typeface="Arial" panose="020B0604020202020204" pitchFamily="34" charset="0"/>
                <a:cs typeface="Arial" panose="020B0604020202020204" pitchFamily="34" charset="0"/>
              </a:rPr>
              <a:t>31-Obadiah-26</a:t>
            </a:r>
          </a:p>
        </p:txBody>
      </p:sp>
    </p:spTree>
    <p:extLst>
      <p:ext uri="{BB962C8B-B14F-4D97-AF65-F5344CB8AC3E}">
        <p14:creationId xmlns:p14="http://schemas.microsoft.com/office/powerpoint/2010/main" val="310436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noRot="1" noChangeAspect="1" noChangeArrowheads="1" noTextEdit="1"/>
          </p:cNvSpPr>
          <p:nvPr>
            <p:ph type="sldImg"/>
          </p:nvPr>
        </p:nvSpPr>
        <p:spPr>
          <a:xfrm>
            <a:off x="1150938" y="692150"/>
            <a:ext cx="4556125" cy="3416300"/>
          </a:xfrm>
          <a:ln/>
        </p:spPr>
      </p:sp>
      <p:sp>
        <p:nvSpPr>
          <p:cNvPr id="1853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Rot="1" noChangeAspect="1" noChangeArrowheads="1" noTextEdit="1"/>
          </p:cNvSpPr>
          <p:nvPr>
            <p:ph type="sldImg"/>
          </p:nvPr>
        </p:nvSpPr>
        <p:spPr>
          <a:xfrm>
            <a:off x="1150938" y="692150"/>
            <a:ext cx="4556125" cy="3416300"/>
          </a:xfrm>
          <a:ln/>
        </p:spPr>
      </p:sp>
      <p:sp>
        <p:nvSpPr>
          <p:cNvPr id="1914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a:r>
              <a:rPr lang="ar-JO" dirty="0">
                <a:latin typeface="Arial" panose="020B0604020202020204" pitchFamily="34" charset="0"/>
                <a:ea typeface="ＭＳ Ｐゴシック" charset="0"/>
                <a:cs typeface="Arial" panose="020B0604020202020204" pitchFamily="34" charset="0"/>
              </a:rPr>
              <a:t>الترتيب التسلسليُّ المسيحيُّ لأسفار العهد القديم يُظهِر جوانب متوازيةً كثيرة في الهيكليَّة؛ حيث يظهر التوازي ما بين الأسفار التاريخيَّة السبعة عشر والأسفار النبويَّة السبعة عشر. كما أنَّ كلا الجزئين ينقسمان بعْدَ الأسفار الخمسة الأُولى من الأسفار السبعة عشر المكوِّنة لكلِّ جزء، ويظهر التوازي هنا أيضًا مع الأسفار الشِّعْريَّة الخمسة. وحتَّى طول أسماء هذه الأسفار يتزايد تدريجيًّا في اللغة الإنجليزيَّة. نلاحظ في الجزئين المختصَّيْن بالأسفار التاريخيَّة والأسفار النبويَّة أنَّ السبي حدث قبْلَ آخِر ثلاثة أسفارٍ من كلِّ جزء. أخيرًا، يمكننا أن نلاحظ وجود تقسيماتٍ فرعيَّةٍ مرتبطةٍ بالكتاب الثاني في الأسفار التاريخيَّة والكتاب الثاني في الأسفار النبويَّة (وهما الخروج وإرميا)، حيث يُبيِّن هذان السفران قصَّةَ طرْدِ اليهود من أرض مصر وقصَّةَ طرْدِهم من أرض إسرائيل على التوالي. إذا أردنا أن نتذكَّر عدد أسفار العهد القديم فلنفكِّرْ في (9+3)، ولنفكِّرْ في (9 </a:t>
            </a:r>
            <a:r>
              <a:rPr lang="en-US" dirty="0">
                <a:latin typeface="Arial" panose="020B0604020202020204" pitchFamily="34" charset="0"/>
                <a:ea typeface="ＭＳ Ｐゴシック" charset="0"/>
                <a:cs typeface="Arial" panose="020B0604020202020204" pitchFamily="34" charset="0"/>
              </a:rPr>
              <a:t> x</a:t>
            </a:r>
            <a:r>
              <a:rPr lang="ar-JO" dirty="0">
                <a:latin typeface="Arial" panose="020B0604020202020204" pitchFamily="34" charset="0"/>
                <a:ea typeface="ＭＳ Ｐゴシック" charset="0"/>
                <a:cs typeface="Arial" panose="020B0604020202020204" pitchFamily="34" charset="0"/>
              </a:rPr>
              <a:t>3) للعهد الجديد. </a:t>
            </a:r>
          </a:p>
          <a:p>
            <a:pPr algn="r" rtl="1"/>
            <a:endParaRPr lang="ar-JO"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The</a:t>
            </a:r>
            <a:r>
              <a:rPr lang="en-US" baseline="0" dirty="0">
                <a:latin typeface="Arial" panose="020B0604020202020204" pitchFamily="34" charset="0"/>
                <a:ea typeface="ＭＳ Ｐゴシック" charset="0"/>
                <a:cs typeface="Arial" panose="020B0604020202020204" pitchFamily="34" charset="0"/>
              </a:rPr>
              <a:t> Christian arrangement of the OT shows many parallels in structure.  The 17 historical books parallel the 17 prophetical books, and both sections are divided after the first 5 books, which is itself parallel to the 5 poetic books.  Even the titles of these 5 books in English become longer from Job to Song of Solomon. In the history and prophecy sections, the exile took place prior to the last three books.  Finally, subdivisions associated with the second books in the history and prophecy sections (Exodus and Jeremiah) show how Jews were kicked out of Egypt and Israel, respectively.  As for remembering the number of OT books, think 3+9, and the NT, 3x9.</a:t>
            </a:r>
          </a:p>
          <a:p>
            <a:r>
              <a:rPr lang="en-US" baseline="0" dirty="0">
                <a:latin typeface="Arial" panose="020B0604020202020204" pitchFamily="34" charset="0"/>
                <a:ea typeface="ＭＳ Ｐゴシック" charset="0"/>
                <a:cs typeface="Arial" panose="020B0604020202020204" pitchFamily="34" charset="0"/>
              </a:rPr>
              <a:t>________________</a:t>
            </a:r>
          </a:p>
          <a:p>
            <a:pPr eaLnBrk="1" hangingPunct="1"/>
            <a:r>
              <a:rPr lang="en-US" altLang="zh-CN" dirty="0">
                <a:latin typeface="Arial" panose="020B0604020202020204" pitchFamily="34" charset="0"/>
                <a:ea typeface="ＭＳ Ｐゴシック" charset="0"/>
                <a:cs typeface="Arial" panose="020B0604020202020204" pitchFamily="34" charset="0"/>
              </a:rPr>
              <a:t>Common Slides-123</a:t>
            </a:r>
          </a:p>
          <a:p>
            <a:pPr eaLnBrk="1" hangingPunct="1"/>
            <a:r>
              <a:rPr lang="en-US" altLang="zh-CN" dirty="0">
                <a:latin typeface="Arial" panose="020B0604020202020204" pitchFamily="34" charset="0"/>
                <a:ea typeface="ＭＳ Ｐゴシック" charset="0"/>
                <a:cs typeface="Arial" panose="020B0604020202020204" pitchFamily="34" charset="0"/>
              </a:rPr>
              <a:t>OS-00-Intro &amp; Biblical Theology-20</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93 on Supplements</a:t>
            </a:r>
            <a:endParaRPr lang="zh-CN" alt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0927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noTextEdit="1"/>
          </p:cNvSpPr>
          <p:nvPr>
            <p:ph type="sldImg"/>
          </p:nvPr>
        </p:nvSpPr>
        <p:spPr>
          <a:xfrm>
            <a:off x="1150938" y="692150"/>
            <a:ext cx="4556125" cy="3416300"/>
          </a:xfrm>
          <a:ln/>
        </p:spPr>
      </p:sp>
      <p:sp>
        <p:nvSpPr>
          <p:cNvPr id="2048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tLang="zh-CN" dirty="0">
                <a:ea typeface="ＭＳ Ｐゴシック" charset="0"/>
                <a:cs typeface="Arial" panose="020B0604020202020204" pitchFamily="34" charset="0"/>
              </a:rPr>
              <a:t>The OT Historical Books fall into 11 periods with 6 other historical books supplementing them but not bringing the chronology forward. </a:t>
            </a:r>
          </a:p>
          <a:p>
            <a:pPr eaLnBrk="1" hangingPunct="1"/>
            <a:r>
              <a:rPr lang="en-US" altLang="zh-CN" dirty="0">
                <a:ea typeface="ＭＳ Ｐゴシック" charset="0"/>
                <a:cs typeface="Arial" panose="020B0604020202020204" pitchFamily="34" charset="0"/>
              </a:rPr>
              <a:t>The Poetic Books stretch from Job through Solomon's time, probably ending in Ecclesiastes.</a:t>
            </a:r>
          </a:p>
          <a:p>
            <a:pPr eaLnBrk="1" hangingPunct="1"/>
            <a:r>
              <a:rPr lang="en-US" altLang="zh-CN" dirty="0">
                <a:ea typeface="ＭＳ Ｐゴシック" charset="0"/>
                <a:cs typeface="Arial" panose="020B0604020202020204" pitchFamily="34" charset="0"/>
              </a:rPr>
              <a:t>Then the Prophetic Books cluster later in the OT era during the divided monarchy to the end of the OT.</a:t>
            </a:r>
          </a:p>
          <a:p>
            <a:pPr eaLnBrk="1" hangingPunct="1"/>
            <a:r>
              <a:rPr lang="en-US" altLang="zh-CN" dirty="0">
                <a:ea typeface="ＭＳ Ｐゴシック" charset="0"/>
                <a:cs typeface="Arial" panose="020B0604020202020204" pitchFamily="34" charset="0"/>
              </a:rPr>
              <a:t>• The Book of Psalms has incredible breadth, stretching over 1000 years from Psalm 90 by Moses who wrote Genesis to Psalms 137 in the Post Exilic era.</a:t>
            </a:r>
          </a:p>
          <a:p>
            <a:pPr eaLnBrk="1" hangingPunct="1"/>
            <a:r>
              <a:rPr lang="en-US" altLang="zh-CN" dirty="0">
                <a:ea typeface="ＭＳ Ｐゴシック" charset="0"/>
                <a:cs typeface="Arial" panose="020B0604020202020204" pitchFamily="34" charset="0"/>
              </a:rPr>
              <a:t>______</a:t>
            </a:r>
          </a:p>
          <a:p>
            <a:pPr eaLnBrk="1" hangingPunct="1"/>
            <a:r>
              <a:rPr lang="en-US" altLang="zh-CN" dirty="0">
                <a:ea typeface="ＭＳ Ｐゴシック" charset="0"/>
                <a:cs typeface="Arial" panose="020B0604020202020204" pitchFamily="34" charset="0"/>
              </a:rPr>
              <a:t>Common-125</a:t>
            </a:r>
          </a:p>
          <a:p>
            <a:pPr eaLnBrk="1" hangingPunct="1"/>
            <a:r>
              <a:rPr lang="en-US" altLang="zh-CN" dirty="0">
                <a:ea typeface="ＭＳ Ｐゴシック" charset="0"/>
                <a:cs typeface="Arial" panose="020B0604020202020204" pitchFamily="34" charset="0"/>
              </a:rPr>
              <a:t>OS-00-Intro &amp; Biblical Theology-21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ea typeface="ＭＳ Ｐゴシック" charset="0"/>
                <a:cs typeface="Arial" panose="020B0604020202020204" pitchFamily="34" charset="0"/>
              </a:rPr>
              <a:t>OS-03-Numbers-50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ea typeface="ＭＳ Ｐゴシック" charset="0"/>
                <a:cs typeface="Arial" panose="020B0604020202020204" pitchFamily="34" charset="0"/>
              </a:rPr>
              <a:t>OS-13-1 Chron-47</a:t>
            </a:r>
          </a:p>
          <a:p>
            <a:pPr eaLnBrk="1" hangingPunct="1"/>
            <a:r>
              <a:rPr lang="en-US" altLang="zh-CN" dirty="0">
                <a:ea typeface="ＭＳ Ｐゴシック" charset="0"/>
                <a:cs typeface="Arial" panose="020B0604020202020204" pitchFamily="34" charset="0"/>
              </a:rPr>
              <a:t>OS-19-Psalms-126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ea typeface="ＭＳ Ｐゴシック" charset="0"/>
                <a:cs typeface="Arial" panose="020B0604020202020204" pitchFamily="34" charset="0"/>
              </a:rPr>
              <a:t>OS-23-Isaiah_24-39/Slide 262 on Supplements</a:t>
            </a:r>
            <a:endParaRPr lang="zh-CN" altLang="en-US" dirty="0">
              <a:ea typeface="ＭＳ Ｐゴシック" charset="0"/>
              <a:cs typeface="Arial" panose="020B0604020202020204" pitchFamily="34" charset="0"/>
            </a:endParaRPr>
          </a:p>
          <a:p>
            <a:pPr eaLnBrk="1" hangingPunct="1"/>
            <a:r>
              <a:rPr lang="en-US" altLang="zh-CN" dirty="0">
                <a:ea typeface="ＭＳ Ｐゴシック" charset="0"/>
                <a:cs typeface="Arial" panose="020B0604020202020204" pitchFamily="34" charset="0"/>
              </a:rPr>
              <a:t>OS-23-Isaiah_49-59/Slide 168 on Isaiah 169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ea typeface="ＭＳ Ｐゴシック" charset="0"/>
                <a:cs typeface="Arial" panose="020B0604020202020204" pitchFamily="34" charset="0"/>
              </a:rPr>
              <a:t>OS-23-Isaiah_60-66/Slide 99 on Supplements</a:t>
            </a:r>
            <a:endParaRPr lang="zh-CN" altLang="en-US" dirty="0">
              <a:ea typeface="ＭＳ Ｐゴシック" charset="0"/>
              <a:cs typeface="Arial" panose="020B0604020202020204" pitchFamily="34"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ea typeface="ＭＳ Ｐゴシック" charset="0"/>
                <a:cs typeface="Arial" panose="020B0604020202020204" pitchFamily="34" charset="0"/>
              </a:rPr>
              <a:t>OS-39-Malachi-50</a:t>
            </a:r>
            <a:endParaRPr lang="zh-CN" alt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3325850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Grp="1" noRot="1" noChangeAspect="1" noChangeArrowheads="1" noTextEdit="1"/>
          </p:cNvSpPr>
          <p:nvPr>
            <p:ph type="sldImg"/>
          </p:nvPr>
        </p:nvSpPr>
        <p:spPr>
          <a:xfrm>
            <a:off x="1150938" y="692150"/>
            <a:ext cx="4556125" cy="3416300"/>
          </a:xfrm>
          <a:ln/>
        </p:spPr>
      </p:sp>
      <p:sp>
        <p:nvSpPr>
          <p:cNvPr id="2068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48F74DEF-29B3-8040-9563-BC52A1F43E8D}"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23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8898" name="Rectangle 2"/>
          <p:cNvSpPr>
            <a:spLocks noGrp="1" noRot="1" noChangeAspect="1" noChangeArrowheads="1" noTextEdit="1"/>
          </p:cNvSpPr>
          <p:nvPr>
            <p:ph type="sldImg"/>
          </p:nvPr>
        </p:nvSpPr>
        <p:spPr>
          <a:xfrm>
            <a:off x="1150938" y="692150"/>
            <a:ext cx="4556125" cy="3416300"/>
          </a:xfrm>
          <a:ln/>
        </p:spPr>
      </p:sp>
      <p:sp>
        <p:nvSpPr>
          <p:cNvPr id="2088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rtl="1" eaLnBrk="1" hangingPunct="1"/>
            <a:r>
              <a:rPr lang="ar-JO" altLang="zh-CN" b="0" dirty="0">
                <a:latin typeface="Times New Roman" charset="0"/>
                <a:ea typeface="ＭＳ Ｐゴシック" charset="0"/>
                <a:cs typeface="ＭＳ Ｐゴシック" charset="0"/>
              </a:rPr>
              <a:t>يمكن أن نلاحظ في الصورة هنا أنَّ ساعة الرمل تُصوِّر لنا التاريخ البشريّ، ويظهر فيها أنَّ الزمن يسير عبْرَ القمع الذي تظهر فيه المدَّة الزمنيَّة القصيرة بحوالي 33 سنةً التي تُمثِّل أهمَّ مدَّةٍ في التاريخ، والتي ظهر فيها الله في صورة إنسان. وسيسير الزمن إلى زمن سلطانه وملكوته مدَّة 1000 عام، وبعد ذلك إلى الحالة الأبديَّة!</a:t>
            </a:r>
          </a:p>
          <a:p>
            <a:pPr eaLnBrk="1" hangingPunct="1"/>
            <a:r>
              <a:rPr lang="en-US" altLang="zh-CN" b="0" dirty="0">
                <a:latin typeface="Times New Roman" charset="0"/>
                <a:ea typeface="ＭＳ Ｐゴシック" charset="0"/>
                <a:cs typeface="ＭＳ Ｐゴシック" charset="0"/>
              </a:rPr>
              <a:t>History can be seen as depicted on an hourglass where time funnels into the most significant short period about 33 years long when God became man. It will funnel back into his reign for 1000 years and finally into the eternal state!</a:t>
            </a:r>
          </a:p>
          <a:p>
            <a:pPr eaLnBrk="1" hangingPunct="1"/>
            <a:r>
              <a:rPr lang="en-US" altLang="zh-CN" b="0" dirty="0">
                <a:latin typeface="Times New Roman" charset="0"/>
                <a:ea typeface="ＭＳ Ｐゴシック" charset="0"/>
                <a:cs typeface="ＭＳ Ｐゴシック" charset="0"/>
              </a:rPr>
              <a:t>_______________</a:t>
            </a:r>
          </a:p>
          <a:p>
            <a:pPr eaLnBrk="1" hangingPunct="1"/>
            <a:r>
              <a:rPr lang="en-US" altLang="zh-CN" b="0" dirty="0">
                <a:latin typeface="Times New Roman" charset="0"/>
                <a:ea typeface="ＭＳ Ｐゴシック" charset="0"/>
                <a:cs typeface="ＭＳ Ｐゴシック" charset="0"/>
              </a:rPr>
              <a:t>Common-124</a:t>
            </a:r>
          </a:p>
          <a:p>
            <a:pPr eaLnBrk="1" hangingPunct="1"/>
            <a:r>
              <a:rPr lang="en-US" altLang="zh-CN" b="0" dirty="0">
                <a:latin typeface="Times New Roman" charset="0"/>
                <a:ea typeface="ＭＳ Ｐゴシック" charset="0"/>
                <a:cs typeface="ＭＳ Ｐゴシック" charset="0"/>
              </a:rPr>
              <a:t>OS-00-Intro &amp; Biblical Theology-23</a:t>
            </a:r>
          </a:p>
          <a:p>
            <a:pPr eaLnBrk="1" hangingPunct="1"/>
            <a:endParaRPr lang="zh-CN" altLang="en-US" b="0" dirty="0">
              <a:latin typeface="Times New Roman" charset="0"/>
              <a:ea typeface="ＭＳ Ｐゴシック" charset="0"/>
              <a:cs typeface="ＭＳ Ｐゴシック" charset="0"/>
            </a:endParaRPr>
          </a:p>
          <a:p>
            <a:pPr eaLnBrk="1" hangingPunct="1"/>
            <a:endParaRPr lang="zh-CN" altLang="en-US" b="0"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pPr algn="r" rtl="1"/>
            <a:r>
              <a:rPr lang="ar-JO" b="0" dirty="0"/>
              <a:t>جرى تقسيم سِفْر أخبار الأيَّام إلى قسمين يغطِّيان فترةً زمنيَّةً تشمل آلاف السنين من بداية الخليقة إلى عهد ما بَعْد السبي.</a:t>
            </a:r>
          </a:p>
          <a:p>
            <a:pPr algn="r" rtl="1"/>
            <a:r>
              <a:rPr lang="ar-JO" b="0" dirty="0"/>
              <a:t>ش. د. س. = شاول * داود * سليمان</a:t>
            </a:r>
            <a:endParaRPr lang="en-US" b="0" dirty="0"/>
          </a:p>
          <a:p>
            <a:pPr algn="r" rtl="1"/>
            <a:r>
              <a:rPr lang="ar-JO" b="0" dirty="0"/>
              <a:t>ي (ر) = يهوذا (رحبعام)</a:t>
            </a:r>
          </a:p>
          <a:p>
            <a:pPr algn="r" rtl="1"/>
            <a:r>
              <a:rPr lang="ar-JO" b="0" dirty="0"/>
              <a:t>إ (ي) = إسرائيل (يربعام)</a:t>
            </a:r>
          </a:p>
          <a:p>
            <a:pPr algn="r" rtl="1"/>
            <a:r>
              <a:rPr lang="ar-JO" b="0" dirty="0"/>
              <a:t>ي (ب) = يهوذا (تعرَّضَتْ للسبي البابليّ)</a:t>
            </a:r>
          </a:p>
          <a:p>
            <a:pPr algn="r" rtl="1"/>
            <a:r>
              <a:rPr lang="ar-JO" b="0" dirty="0"/>
              <a:t>إ (أ) = إسرائيل (تعرَّضَتْ للسبي الأشوريّ)</a:t>
            </a:r>
          </a:p>
          <a:p>
            <a:pPr algn="r" rtl="1"/>
            <a:r>
              <a:rPr lang="ar-JO" b="0" dirty="0"/>
              <a:t>ز. ع. ن. = زربَّابل *عزرا * نحميا (القادة في زمن ما بعد السبي، وقد كانوا معاصِرين لبوذا!)</a:t>
            </a:r>
          </a:p>
          <a:p>
            <a:pPr algn="r" rtl="1"/>
            <a:r>
              <a:rPr lang="ar-JO" b="0" dirty="0"/>
              <a:t>ف. ي. ح. ر. = الفرس * اليونان * الحسمونيُّون * الرومان</a:t>
            </a:r>
          </a:p>
          <a:p>
            <a:pPr algn="r" rtl="1"/>
            <a:endParaRPr lang="ar-JO" b="0" dirty="0"/>
          </a:p>
          <a:p>
            <a:r>
              <a:rPr lang="en-US" altLang="zh-CN" b="0" dirty="0">
                <a:latin typeface="Arial" panose="020B0604020202020204" pitchFamily="34" charset="0"/>
                <a:ea typeface="ＭＳ Ｐゴシック" charset="0"/>
                <a:cs typeface="Arial" panose="020B0604020202020204" pitchFamily="34" charset="0"/>
              </a:rPr>
              <a:t>The OT book of Chronicles was divided into two parts that cover thousands of years from creation through the Post-Exilic era.</a:t>
            </a:r>
          </a:p>
          <a:p>
            <a:r>
              <a:rPr lang="en-US" altLang="zh-CN" b="0" dirty="0">
                <a:latin typeface="Arial" panose="020B0604020202020204" pitchFamily="34" charset="0"/>
                <a:ea typeface="ＭＳ Ｐゴシック" charset="0"/>
                <a:cs typeface="Arial" panose="020B0604020202020204" pitchFamily="34" charset="0"/>
              </a:rPr>
              <a:t>S • D • S = Saul • David • Solomon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J(R) = Judah (Rehoboam)</a:t>
            </a:r>
          </a:p>
          <a:p>
            <a:r>
              <a:rPr lang="en-US" altLang="zh-CN" b="0" dirty="0">
                <a:latin typeface="Arial" panose="020B0604020202020204" pitchFamily="34" charset="0"/>
                <a:ea typeface="ＭＳ Ｐゴシック" charset="0"/>
                <a:cs typeface="Arial" panose="020B0604020202020204" pitchFamily="34" charset="0"/>
              </a:rPr>
              <a:t>I(J) = Israel (Jeroboam)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J(B) = Judah (Babylon conquered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I(A) = Judah (Assyria conquered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Z • E • N = Zerubbabel • Ezra • Nehemiah (post-exilic leaders during the time of Buddha!)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P • G • H • R = Persia • Greece • Hasmoneans • Romans</a:t>
            </a:r>
            <a:endParaRPr lang="en-US" altLang="zh-CN" b="0" dirty="0">
              <a:latin typeface="Arial" panose="020B0604020202020204" pitchFamily="34" charset="0"/>
              <a:ea typeface="ＭＳ Ｐゴシック" charset="0"/>
              <a:cs typeface="Arial" panose="020B0604020202020204" pitchFamily="34" charset="0"/>
            </a:endParaRPr>
          </a:p>
          <a:p>
            <a:r>
              <a:rPr lang="en-US" altLang="zh-CN" b="0" dirty="0">
                <a:latin typeface="Arial" panose="020B0604020202020204" pitchFamily="34" charset="0"/>
                <a:ea typeface="ＭＳ Ｐゴシック" charset="0"/>
                <a:cs typeface="Arial" panose="020B0604020202020204" pitchFamily="34" charset="0"/>
              </a:rPr>
              <a:t>___________</a:t>
            </a:r>
          </a:p>
          <a:p>
            <a:r>
              <a:rPr lang="en-US" altLang="zh-CN" b="0" dirty="0">
                <a:latin typeface="Arial" panose="020B0604020202020204" pitchFamily="34" charset="0"/>
                <a:ea typeface="ＭＳ Ｐゴシック" charset="0"/>
                <a:cs typeface="Arial" panose="020B0604020202020204" pitchFamily="34" charset="0"/>
              </a:rPr>
              <a:t>Common-126</a:t>
            </a:r>
          </a:p>
          <a:p>
            <a:r>
              <a:rPr lang="en-US" altLang="zh-CN" b="0" dirty="0">
                <a:latin typeface="Arial" panose="020B0604020202020204" pitchFamily="34" charset="0"/>
                <a:ea typeface="ＭＳ Ｐゴシック" charset="0"/>
                <a:cs typeface="Arial" panose="020B0604020202020204" pitchFamily="34" charset="0"/>
              </a:rPr>
              <a:t>OS-00-Intro &amp; Biblical Theology-24, 38</a:t>
            </a:r>
          </a:p>
          <a:p>
            <a:r>
              <a:rPr lang="en-US" altLang="zh-CN" b="0" dirty="0">
                <a:latin typeface="Arial" panose="020B0604020202020204" pitchFamily="34" charset="0"/>
                <a:ea typeface="ＭＳ Ｐゴシック" charset="0"/>
                <a:cs typeface="Arial" panose="020B0604020202020204" pitchFamily="34" charset="0"/>
              </a:rPr>
              <a:t>OS-13-1 Chron-47</a:t>
            </a: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C1607-A8B7-6E40-9648-C81BEC6341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4115130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altLang="zh-CN" b="0" dirty="0">
                <a:latin typeface="Arial" panose="020B0604020202020204" pitchFamily="34" charset="0"/>
                <a:ea typeface="ＭＳ Ｐゴシック" charset="0"/>
                <a:cs typeface="Arial" panose="020B0604020202020204" pitchFamily="34" charset="0"/>
              </a:rPr>
              <a:t>___________</a:t>
            </a:r>
          </a:p>
          <a:p>
            <a:r>
              <a:rPr lang="en-US" altLang="zh-CN" b="0" dirty="0">
                <a:latin typeface="Arial" panose="020B0604020202020204" pitchFamily="34" charset="0"/>
                <a:ea typeface="ＭＳ Ｐゴシック" charset="0"/>
                <a:cs typeface="Arial" panose="020B0604020202020204" pitchFamily="34" charset="0"/>
              </a:rPr>
              <a:t>Common-127</a:t>
            </a:r>
          </a:p>
          <a:p>
            <a:r>
              <a:rPr lang="en-US" altLang="zh-CN" b="0" dirty="0">
                <a:latin typeface="Arial" panose="020B0604020202020204" pitchFamily="34" charset="0"/>
                <a:ea typeface="ＭＳ Ｐゴシック" charset="0"/>
                <a:cs typeface="Arial" panose="020B0604020202020204" pitchFamily="34" charset="0"/>
              </a:rPr>
              <a:t>OS-00-Intro &amp; Biblical Theology-25</a:t>
            </a:r>
          </a:p>
        </p:txBody>
      </p:sp>
      <p:sp>
        <p:nvSpPr>
          <p:cNvPr id="4" name="Date Placeholder 3"/>
          <p:cNvSpPr>
            <a:spLocks noGrp="1"/>
          </p:cNvSpPr>
          <p:nvPr>
            <p:ph type="dt"/>
          </p:nvPr>
        </p:nvSpPr>
        <p:spPr/>
        <p:txBody>
          <a:bodyPr/>
          <a:lstStyle/>
          <a:p>
            <a:pPr>
              <a:defRPr/>
            </a:pPr>
            <a:r>
              <a:rPr lang="en-GB"/>
              <a:t>10/06/10</a:t>
            </a:r>
          </a:p>
        </p:txBody>
      </p:sp>
      <p:sp>
        <p:nvSpPr>
          <p:cNvPr id="5" name="Slide Number Placeholder 4"/>
          <p:cNvSpPr>
            <a:spLocks noGrp="1"/>
          </p:cNvSpPr>
          <p:nvPr>
            <p:ph type="sldNum"/>
          </p:nvPr>
        </p:nvSpPr>
        <p:spPr/>
        <p:txBody>
          <a:bodyPr/>
          <a:lstStyle/>
          <a:p>
            <a:pPr>
              <a:defRPr/>
            </a:pPr>
            <a:fld id="{E16927D3-97C0-5646-B64C-3E4122A0F397}" type="slidenum">
              <a:rPr lang="en-GB" smtClean="0"/>
              <a:pPr>
                <a:defRPr/>
              </a:pPr>
              <a:t>25</a:t>
            </a:fld>
            <a:endParaRPr lang="en-GB"/>
          </a:p>
        </p:txBody>
      </p:sp>
    </p:spTree>
    <p:extLst>
      <p:ext uri="{BB962C8B-B14F-4D97-AF65-F5344CB8AC3E}">
        <p14:creationId xmlns:p14="http://schemas.microsoft.com/office/powerpoint/2010/main" val="2797646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429079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9950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77506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5454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ChangeArrowheads="1" noTextEdit="1"/>
          </p:cNvSpPr>
          <p:nvPr>
            <p:ph type="sldImg"/>
          </p:nvPr>
        </p:nvSpPr>
        <p:spPr>
          <a:xfrm>
            <a:off x="1150938" y="692150"/>
            <a:ext cx="4556125" cy="3416300"/>
          </a:xfrm>
          <a:ln/>
        </p:spPr>
      </p:sp>
      <p:sp>
        <p:nvSpPr>
          <p:cNvPr id="1894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51890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45782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95322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53356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480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7475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73C010-2D26-5649-ADE3-69E75CD5359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4690" name="Rectangle 2"/>
          <p:cNvSpPr>
            <a:spLocks noGrp="1" noRot="1" noChangeAspect="1" noChangeArrowheads="1" noTextEdit="1"/>
          </p:cNvSpPr>
          <p:nvPr>
            <p:ph type="sldImg"/>
          </p:nvPr>
        </p:nvSpPr>
        <p:spPr>
          <a:xfrm>
            <a:off x="1150938" y="692150"/>
            <a:ext cx="4556125" cy="3416300"/>
          </a:xfrm>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eaLnBrk="1" hangingPunct="1"/>
            <a:r>
              <a:rPr lang="ar-JO" dirty="0">
                <a:latin typeface="Times New Roman" charset="0"/>
                <a:cs typeface="Geneva" charset="0"/>
              </a:rPr>
              <a:t>كثيرًا ما كان الأنبياء ينظرون إلى المستقبَل دون أن يعلموا مدى بُعْدِ الفترة الزمنيَّة التي كانت نبوَّاتهم تُشير إليها. إنَّ الأمر يشبه شخصًا يقف على قمَّة جبلٍ وينظر إلى الأُفق الممتدِّ أمام ناظرَيه فيرى ما يبدو ظاهريًّا أنَّه جَبَلٌ واحدٌ. ولكنْ إذا وقَفَ الشخص أمام هذه الجبال نفسه من الجانب (مِثْل المقطع العرْضيِّ)، فإنَّه سيرى بوضوحٍ وجود فجواتٍ كبيرةٍ تفصل بين قمم هذه الجبال، وهكذا هي النظرة التي تكون لدينا لأحداثٍ في المستقبَل بَعْد آلاف السنوات. توجد عمومًا خمس فتراتٍ زمنيَّة، بما في ذلك الفتر ة الزمنيَّة التي تشمل عصْرَ النبيِّ نفسه. وقد تنبَّأ إشعياء على وجه الخصوص عن كلِّ واحدةٍ من هذه الفترات الزمنيَّة في الأصحاحات والمقاطع الكتابيَّة المذكورة في الرسم التوضيحيِّ أعلاه.</a:t>
            </a:r>
            <a:endParaRPr lang="en-US" dirty="0">
              <a:latin typeface="Times New Roman" charset="0"/>
              <a:cs typeface="Geneva" charset="0"/>
            </a:endParaRPr>
          </a:p>
          <a:p>
            <a:pPr algn="r" eaLnBrk="1" hangingPunct="1"/>
            <a:endParaRPr lang="en-US" dirty="0">
              <a:latin typeface="Times New Roman" charset="0"/>
              <a:cs typeface="Geneva"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cs typeface="Geneva" charset="0"/>
              </a:rPr>
              <a:t>The prophets often looked to the future </a:t>
            </a:r>
            <a:r>
              <a:rPr lang="en-US" baseline="0" dirty="0">
                <a:latin typeface="Times New Roman" charset="0"/>
                <a:cs typeface="Geneva" charset="0"/>
              </a:rPr>
              <a:t>but did not know how far their prophecies referred. It is like a person standing on a mountain looking into the distance and seeing what appears to be the same mountain. However, the person standing at these same mountains from the side can see significant gaps between the peaks. Such is the viewpoint that we have thousands of years later. There generally existed five time periods, including the prophet’s era. Isaiah especially prophesied of each of these periods in the chapters above.</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endParaRPr lang="en-US" baseline="0" dirty="0">
              <a:latin typeface="Times New Roman" charset="0"/>
              <a:cs typeface="Geneva" charset="0"/>
            </a:endParaRPr>
          </a:p>
          <a:p>
            <a:pPr eaLnBrk="1" hangingPunct="1"/>
            <a:r>
              <a:rPr lang="en-US" baseline="0" dirty="0">
                <a:latin typeface="Times New Roman" charset="0"/>
                <a:cs typeface="Geneva" charset="0"/>
              </a:rPr>
              <a:t>During the ministry of Jesus, like Isaiah, his hearers understandably could not see that the kingdom would come in stages. Israel rejected Jesus and the kingdom at his first coming, thus delaying the full benefits of the kingdom by initiating only its spiritual aspects in our present Church Age. But at the return of Christ, the nation of Israel will finally believe in him (Rom 11:26-27) and reign in the millennium (Rev 5:9; 20:4-6).</a:t>
            </a:r>
          </a:p>
          <a:p>
            <a:pPr eaLnBrk="1" hangingPunct="1"/>
            <a:r>
              <a:rPr lang="en-US" baseline="0" dirty="0">
                <a:latin typeface="Times New Roman" charset="0"/>
                <a:cs typeface="Geneva" charset="0"/>
              </a:rPr>
              <a:t>____________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aseline="0" dirty="0">
                <a:latin typeface="Times New Roman" charset="0"/>
                <a:cs typeface="Geneva" charset="0"/>
              </a:rPr>
              <a:t>Common-334</a:t>
            </a:r>
          </a:p>
          <a:p>
            <a:pPr eaLnBrk="1" hangingPunct="1"/>
            <a:r>
              <a:rPr lang="en-US" baseline="0" dirty="0">
                <a:latin typeface="Times New Roman" charset="0"/>
                <a:cs typeface="Geneva" charset="0"/>
              </a:rPr>
              <a:t>BE-31-Obadiah-64</a:t>
            </a:r>
          </a:p>
          <a:p>
            <a:pPr eaLnBrk="1" hangingPunct="1"/>
            <a:r>
              <a:rPr lang="en-US" baseline="0" dirty="0">
                <a:latin typeface="Times New Roman" charset="0"/>
                <a:cs typeface="Geneva" charset="0"/>
              </a:rPr>
              <a:t>LC-06-Preparation of the Disciples-149</a:t>
            </a:r>
          </a:p>
          <a:p>
            <a:pPr eaLnBrk="1" hangingPunct="1"/>
            <a:r>
              <a:rPr lang="en-US" dirty="0"/>
              <a:t>NS-03-Luke13-24—slide 75</a:t>
            </a:r>
            <a:endParaRPr lang="en-US" altLang="zh-CN" b="0" dirty="0">
              <a:latin typeface="Arial" panose="020B0604020202020204" pitchFamily="34" charset="0"/>
              <a:ea typeface="ＭＳ Ｐゴシック" charset="0"/>
              <a:cs typeface="Arial" panose="020B0604020202020204" pitchFamily="34" charset="0"/>
            </a:endParaRPr>
          </a:p>
          <a:p>
            <a:r>
              <a:rPr lang="en-US" altLang="zh-CN" b="0" dirty="0">
                <a:latin typeface="Arial" panose="020B0604020202020204" pitchFamily="34" charset="0"/>
                <a:ea typeface="ＭＳ Ｐゴシック" charset="0"/>
                <a:cs typeface="Arial" panose="020B0604020202020204" pitchFamily="34" charset="0"/>
              </a:rPr>
              <a:t>OS-00-Intro &amp; Biblical Theology-36</a:t>
            </a:r>
            <a:endParaRPr lang="en-US" baseline="0" dirty="0">
              <a:latin typeface="Times New Roman" charset="0"/>
              <a:cs typeface="Geneva" charset="0"/>
            </a:endParaRPr>
          </a:p>
          <a:p>
            <a:pPr eaLnBrk="1" hangingPunct="1"/>
            <a:r>
              <a:rPr lang="en-US" baseline="0" dirty="0">
                <a:latin typeface="Times New Roman" charset="0"/>
                <a:cs typeface="Geneva" charset="0"/>
              </a:rPr>
              <a:t>OS-00-OT_Book_Overviews-782_pp42a_and_347a-613</a:t>
            </a:r>
          </a:p>
          <a:p>
            <a:pPr eaLnBrk="1" hangingPunct="1"/>
            <a:r>
              <a:rPr lang="en-US" baseline="0" dirty="0">
                <a:latin typeface="Times New Roman" charset="0"/>
                <a:cs typeface="Geneva" charset="0"/>
              </a:rPr>
              <a:t>OS-23-Prophets_Introduction-19</a:t>
            </a:r>
          </a:p>
          <a:p>
            <a:pPr eaLnBrk="1" hangingPunct="1"/>
            <a:r>
              <a:rPr lang="en-US" baseline="0" dirty="0">
                <a:latin typeface="Times New Roman" charset="0"/>
                <a:cs typeface="Geneva" charset="0"/>
              </a:rPr>
              <a:t>OS-23-Isaiah1-12—slide 362</a:t>
            </a:r>
          </a:p>
          <a:p>
            <a:pPr eaLnBrk="1" hangingPunct="1"/>
            <a:r>
              <a:rPr lang="en-US" baseline="0" dirty="0">
                <a:latin typeface="Times New Roman" charset="0"/>
                <a:cs typeface="Geneva" charset="0"/>
              </a:rPr>
              <a:t>OS-31-Obadiah-13</a:t>
            </a:r>
          </a:p>
          <a:p>
            <a:pPr algn="r" eaLnBrk="1" hangingPunct="1"/>
            <a:endParaRPr lang="en-US" dirty="0">
              <a:latin typeface="Times New Roman" charset="0"/>
              <a:cs typeface="Geneva"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1031"/>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cap="sq">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AB0B9E6D-509E-2A4A-886C-872074C9250A}" type="slidenum">
              <a:rPr lang="en-US" sz="1200">
                <a:solidFill>
                  <a:srgbClr val="000000"/>
                </a:solidFill>
                <a:latin typeface="Times New Roman" charset="0"/>
              </a:rPr>
              <a:pPr eaLnBrk="1" hangingPunct="1"/>
              <a:t>38</a:t>
            </a:fld>
            <a:endParaRPr lang="en-US" sz="1200">
              <a:solidFill>
                <a:srgbClr val="000000"/>
              </a:solidFill>
              <a:latin typeface="Times New Roman" charset="0"/>
            </a:endParaRPr>
          </a:p>
        </p:txBody>
      </p:sp>
      <p:sp>
        <p:nvSpPr>
          <p:cNvPr id="199682" name="Rectangle 2"/>
          <p:cNvSpPr>
            <a:spLocks noGrp="1" noRot="1" noChangeAspect="1" noChangeArrowheads="1" noTextEdit="1"/>
          </p:cNvSpPr>
          <p:nvPr>
            <p:ph type="sldImg"/>
          </p:nvPr>
        </p:nvSpPr>
        <p:spPr>
          <a:xfrm>
            <a:off x="1150938" y="692150"/>
            <a:ext cx="4556125" cy="3416300"/>
          </a:xfrm>
          <a:ln/>
        </p:spPr>
      </p:sp>
      <p:sp>
        <p:nvSpPr>
          <p:cNvPr id="1996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F66101F8-F9BC-A24C-8816-E2DCA7A87E34}"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39</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1730" name="Rectangle 2"/>
          <p:cNvSpPr>
            <a:spLocks noGrp="1" noRot="1" noChangeAspect="1" noChangeArrowheads="1" noTextEdit="1"/>
          </p:cNvSpPr>
          <p:nvPr>
            <p:ph type="sldImg"/>
          </p:nvPr>
        </p:nvSpPr>
        <p:spPr>
          <a:xfrm>
            <a:off x="1150938" y="692150"/>
            <a:ext cx="4556125" cy="3416300"/>
          </a:xfrm>
          <a:ln/>
        </p:spPr>
      </p:sp>
      <p:sp>
        <p:nvSpPr>
          <p:cNvPr id="2017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b="0" dirty="0">
                <a:ea typeface="ＭＳ Ｐゴシック" charset="0"/>
                <a:cs typeface="Arial" panose="020B0604020202020204" pitchFamily="34" charset="0"/>
              </a:rPr>
              <a:t>God has progressively fulfilled his promises given to Abraham. The OT records the Land, Davidic, and New Covenant promises to amplify the land, seed, and blessing promises of Genesis 12:1-3. All three await completion in the Millennium, though Jesus began the New Covenant in the Last Supper (Luke 22:20) and God has brought some of Israel back to the land in fulfillment of Ezekiel 37:1-7.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b="0" dirty="0">
                <a:ea typeface="ＭＳ Ｐゴシック" charset="0"/>
                <a:cs typeface="Arial" panose="020B0604020202020204" pitchFamily="34" charset="0"/>
              </a:rPr>
              <a:t>The land, Davidic, and new covenants follow chronologically from God's promise to Abraham. Scholars hotly debate the extent that each is fulfilled in our present era. This diagram shows that the new covenant is partially fulfilled today prior to the return of Jesus which is marked with the small arrows.</a:t>
            </a:r>
          </a:p>
          <a:p>
            <a:pPr eaLnBrk="1" hangingPunct="1"/>
            <a:r>
              <a:rPr lang="en-US" altLang="zh-CN" b="0" dirty="0">
                <a:ea typeface="ＭＳ Ｐゴシック" charset="0"/>
                <a:cs typeface="Arial" panose="020B0604020202020204" pitchFamily="34" charset="0"/>
              </a:rPr>
              <a:t>__________________</a:t>
            </a:r>
          </a:p>
          <a:p>
            <a:pPr eaLnBrk="1" hangingPunct="1"/>
            <a:r>
              <a:rPr lang="en-US" altLang="zh-CN" b="0" dirty="0">
                <a:ea typeface="ＭＳ Ｐゴシック" charset="0"/>
                <a:cs typeface="Arial" panose="020B0604020202020204" pitchFamily="34" charset="0"/>
              </a:rPr>
              <a:t>Common-169</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b="0" dirty="0">
                <a:ea typeface="ＭＳ Ｐゴシック" charset="0"/>
                <a:cs typeface="Arial" panose="020B0604020202020204" pitchFamily="34" charset="0"/>
              </a:rPr>
              <a:t>ES-07-Dispensational Premillennialism-66</a:t>
            </a:r>
          </a:p>
          <a:p>
            <a:pPr eaLnBrk="1" hangingPunct="1"/>
            <a:r>
              <a:rPr lang="en-US" altLang="zh-CN" b="0" dirty="0">
                <a:ea typeface="ＭＳ Ｐゴシック" charset="0"/>
                <a:cs typeface="Arial" panose="020B0604020202020204" pitchFamily="34" charset="0"/>
              </a:rPr>
              <a:t>OS-00-00-Intro_&amp;_Biblical_Theology-111_eng_os_6987_v17—Slide 39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ea typeface="ＭＳ Ｐゴシック" charset="0"/>
                <a:cs typeface="Arial" panose="020B0604020202020204" pitchFamily="34" charset="0"/>
              </a:rPr>
              <a:t>OS-01-Gen4-20-slide 219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ea typeface="ＭＳ Ｐゴシック" charset="0"/>
                <a:cs typeface="Arial" panose="020B0604020202020204" pitchFamily="34" charset="0"/>
              </a:rPr>
              <a:t>OS-23-Isaiah_24-39/Slide 263 on Supplements</a:t>
            </a:r>
            <a:endParaRPr lang="zh-CN" altLang="en-US" b="0" dirty="0">
              <a:ea typeface="ＭＳ Ｐゴシック" charset="0"/>
              <a:cs typeface="Arial" panose="020B0604020202020204" pitchFamily="34" charset="0"/>
            </a:endParaRPr>
          </a:p>
          <a:p>
            <a:pPr eaLnBrk="1" hangingPunct="1"/>
            <a:r>
              <a:rPr lang="en-US" altLang="zh-CN" b="0" dirty="0">
                <a:ea typeface="ＭＳ Ｐゴシック" charset="0"/>
                <a:cs typeface="Arial" panose="020B0604020202020204" pitchFamily="34" charset="0"/>
              </a:rPr>
              <a:t>OS-23-Isaiah_49-59/Slide 169 on Isaiah 169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ea typeface="ＭＳ Ｐゴシック" charset="0"/>
                <a:cs typeface="Arial" panose="020B0604020202020204" pitchFamily="34" charset="0"/>
              </a:rPr>
              <a:t>OS-23-Isaiah_60-66/Slide 100 on Supplements</a:t>
            </a:r>
            <a:endParaRPr lang="zh-CN" altLang="en-US" b="0" dirty="0">
              <a:ea typeface="ＭＳ Ｐゴシック" charset="0"/>
              <a:cs typeface="Arial" panose="020B0604020202020204" pitchFamily="34" charset="0"/>
            </a:endParaRPr>
          </a:p>
        </p:txBody>
      </p:sp>
    </p:spTree>
    <p:extLst>
      <p:ext uri="{BB962C8B-B14F-4D97-AF65-F5344CB8AC3E}">
        <p14:creationId xmlns:p14="http://schemas.microsoft.com/office/powerpoint/2010/main" val="10203180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40</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يجمع هذا المخطَّط المعقَّد ما بين موضوعَي "الملكوت" و"العهود". يُقدِّم اللهُ للبشريَّة عبْرَ العصور السلطانَ للاشتراك معه في حُكْمِ ملكوته (انظرْ إلى النصِّ باللون الأبيض في أعلى السلايد- تحت العنوان). لكنَّ الجزء الأساسيَّ من السلايد يُبيِّن ظهورَ وعود "العهد الإبراهيميِّ" للعيان في "عهد الأرض"، وفي وعود "العهد الداوديّ"، ووعود "العهد الجديد"- التي جرى تحقيقها جزئيًّا في الوقت الحاضر، ولكنَّها ستُتَمَّم كلِّيًّا في الملكوت المسيانيّ. سيحدث هذا في زمن "المُلْك الألفيّ"، وسيحدث على نحوٍ أوضح بعد ذلك في "الحالة الأبديَّة".</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يُظهِر هذا الرسم البيانيُّ أيضًا أنَّ العهد الجديد قد حلَّ محلَّ العهد القديم (الموسويّ).</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يتَّفق الجميع على أنَّ تحقيقًا جزئيًّا للعهد المُعطَى لإبراهيم موجودٌ الآن للكنيسة في الروح القدس الساكن فيها وغفران الخطايا (إرميا 31: 31-34)- وأنَّ الإتمام النهائيَّ سيكون في "الحالة الأبديَّة".</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يتعلَّق مجال الخلاف الرئيسيِّ بشأن الفترة الزمنيَّة الممتدَّة من الوقت الحاضر إلى وقت بدء الحالة الأبديَّة. هل ستكون هناك أمورٌ تتحقَّق حرفيًّا مِثْل أرضٍ وعرشٍ وبَرَكةٍ على مستوى العالم لإسرائيل القوميَّة (العِرْقيَّة) قبْلَ بدء الملكوت الأبديّ؟ يُظهِر هذا المخطَّط البيانيُّ المقاطعَ الكتابيَّة التي تعطي بصورةٍ مدوِّيةٍ إجابةَ "نعم" عن هذا السؤال، وذلك في تتميمٍ جزئيٍّ في الوقت الحاضر وتتميمٍ كلِّيٍّ في المستقبل. وسنحصل على إجابة "نعم" تلك إذا قرأنا المقاطع الكتابيَّة المذكورة بالمعنى اللغويِّ الطبيعيِّ للكلمات المستخدَمة في تلك المقاطع. لكنَّ الملكوت المسيانيَّ سيكون على مرحلتين- الأولى في المُلْك الألفيِّ الذي سيدوم 1000 سنة. ثمَّ بعد ذلك تأتي المرحلة الثانية- "الحالة الأبديَّة"- في أورشليم الجديدة بعد تدمير السماوات الحاليَّة والأرض الحاليَّة (رؤيا يوحنَّا 21-22). يا له من مستقبلٍ رائعٍ ينتظر أولئك الذين يثقون بيسوع!</a:t>
            </a:r>
            <a:endParaRPr lang="ar-JO" b="0" dirty="0">
              <a:effectLst/>
            </a:endParaRPr>
          </a:p>
          <a:p>
            <a:endParaRPr lang="en-US" b="0" dirty="0">
              <a:latin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Times New Roman" charset="0"/>
              </a:rPr>
              <a:t>This complicated chart combines the two themes of Kingdom and Covenants. God's kingdom rule extends to humanity across the ages at the top. But the major part shows the unfolding of the Abrahamic Covenant in its Land Covenant, Davidic Covenant,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Times New Roman" charset="0"/>
              </a:rPr>
              <a:t>• This chart also shows that the Old (Mosaic) Covenant was replaced by the New Covenant.</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0" dirty="0">
                <a:latin typeface="Arial" charset="0"/>
                <a:ea typeface="SimSun" charset="0"/>
                <a:cs typeface="SimSun" charset="0"/>
              </a:rPr>
              <a:t>Common-151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BG-13-Present &amp; Future Geog-74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BS-14-OT_Literature-55</a:t>
            </a:r>
          </a:p>
          <a:p>
            <a:pPr eaLnBrk="1" hangingPunct="1"/>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Theology-40 &amp; 103</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NS-06-Rom9-16—slide 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NS-09-Gal-148-p9g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NS-27-Rev20-22-slide 189</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3242608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9A61AB-9C18-4190-8FF1-7E37A27047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562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111E4D1-2F55-5841-AA69-42BEDD30AB40}"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41</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5042" name="Rectangle 2"/>
          <p:cNvSpPr>
            <a:spLocks noGrp="1" noRot="1" noChangeAspect="1" noChangeArrowheads="1" noTextEdit="1"/>
          </p:cNvSpPr>
          <p:nvPr>
            <p:ph type="sldImg"/>
          </p:nvPr>
        </p:nvSpPr>
        <p:spPr>
          <a:xfrm>
            <a:off x="1150938" y="692150"/>
            <a:ext cx="4556125" cy="3416300"/>
          </a:xfrm>
          <a:ln/>
        </p:spPr>
      </p:sp>
      <p:sp>
        <p:nvSpPr>
          <p:cNvPr id="215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b="0" dirty="0">
                <a:ea typeface="ＭＳ Ｐゴシック" charset="0"/>
                <a:cs typeface="Arial" panose="020B0604020202020204" pitchFamily="34" charset="0"/>
              </a:rPr>
              <a:t>God worked in six 24-hour days to create the earth, but his rest on Day 7 had no "evening and morning," so he continues to rest from his creative (but not his sustaining) work. Humans entered that rest until the Fall, but since then have repeatedly rejected his offers to enter that rest. Then rest is located in Canaan, so the seventh day Sabbath looked back to creation in Exodus 20 and to redemption from Egypt in Deut 5. Yet Israel repeatedly rejected full entrance into God's Canaan rest—even unto today—through unbelief. But Hebrews 4:9 promises future Canaan rest for all who believe. The Sabbath thus looks forward to the 100-year Canaan rest in a typological sense.</a:t>
            </a:r>
          </a:p>
          <a:p>
            <a:pPr eaLnBrk="1" hangingPunct="1"/>
            <a:endParaRPr lang="en-US" altLang="zh-CN" b="0" dirty="0">
              <a:ea typeface="ＭＳ Ｐゴシック" charset="0"/>
              <a:cs typeface="Arial" panose="020B0604020202020204" pitchFamily="34"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kumimoji="1" lang="en-US" altLang="zh-CN" sz="1200" b="0" kern="0" dirty="0">
                <a:solidFill>
                  <a:schemeClr val="tx1"/>
                </a:solidFill>
                <a:cs typeface="Arial" panose="020B0604020202020204" pitchFamily="34" charset="0"/>
              </a:rPr>
              <a:t>See Richard James Griffith, "The Eschatological Significance of the Sabbath," ThD diss., Dallas Theological Seminary, 1990, available for free download as file #28 at https://biblestudydownloads.org/resource/future/</a:t>
            </a:r>
            <a:endParaRPr lang="en-US" altLang="zh-CN" b="0" dirty="0">
              <a:ea typeface="ＭＳ Ｐゴシック" charset="0"/>
              <a:cs typeface="Arial" panose="020B0604020202020204" pitchFamily="34" charset="0"/>
            </a:endParaRPr>
          </a:p>
          <a:p>
            <a:pPr eaLnBrk="1" hangingPunct="1"/>
            <a:r>
              <a:rPr lang="en-US" altLang="zh-CN" b="0" dirty="0">
                <a:ea typeface="ＭＳ Ｐゴシック" charset="0"/>
                <a:cs typeface="Arial" panose="020B0604020202020204" pitchFamily="34" charset="0"/>
              </a:rPr>
              <a:t>________</a:t>
            </a:r>
          </a:p>
          <a:p>
            <a:pPr eaLnBrk="1" hangingPunct="1"/>
            <a:r>
              <a:rPr lang="en-US" altLang="zh-CN" b="0" dirty="0">
                <a:ea typeface="ＭＳ Ｐゴシック" charset="0"/>
                <a:cs typeface="Arial" panose="020B0604020202020204" pitchFamily="34" charset="0"/>
              </a:rPr>
              <a:t>Common-419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Times New Roman" charset="0"/>
                <a:ea typeface="ＭＳ Ｐゴシック" charset="0"/>
                <a:cs typeface="ＭＳ Ｐゴシック" charset="0"/>
              </a:rPr>
              <a:t>ES-07-Premillennialism-02</a:t>
            </a:r>
          </a:p>
          <a:p>
            <a:pPr eaLnBrk="1" hangingPunct="1"/>
            <a:r>
              <a:rPr lang="en-US" altLang="zh-CN" b="0" dirty="0">
                <a:ea typeface="ＭＳ Ｐゴシック" charset="0"/>
                <a:cs typeface="Arial" panose="020B0604020202020204" pitchFamily="34" charset="0"/>
              </a:rPr>
              <a:t>ES-07-Dispensational Premillennialism-2</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0" dirty="0">
                <a:latin typeface="Times New Roman" charset="0"/>
                <a:ea typeface="ＭＳ Ｐゴシック" charset="0"/>
                <a:cs typeface="ＭＳ Ｐゴシック" charset="0"/>
              </a:rPr>
              <a:t>ES-26-Restoration of Israel-207</a:t>
            </a:r>
            <a:endParaRPr lang="zh-CN" altLang="en-US" b="0" dirty="0">
              <a:latin typeface="Times New Roman" charset="0"/>
              <a:ea typeface="ＭＳ Ｐゴシック" charset="0"/>
              <a:cs typeface="ＭＳ Ｐゴシック" charset="0"/>
            </a:endParaRPr>
          </a:p>
          <a:p>
            <a:pPr eaLnBrk="1" hangingPunct="1"/>
            <a:r>
              <a:rPr lang="en-US" altLang="zh-CN" b="0" dirty="0">
                <a:ea typeface="ＭＳ Ｐゴシック" charset="0"/>
                <a:cs typeface="Arial" panose="020B0604020202020204" pitchFamily="34" charset="0"/>
              </a:rPr>
              <a:t>OB-25-Feasts-80</a:t>
            </a:r>
          </a:p>
          <a:p>
            <a:pPr algn="l" rtl="0" eaLnBrk="1" fontAlgn="base" hangingPunct="1">
              <a:spcBef>
                <a:spcPct val="30000"/>
              </a:spcBef>
              <a:spcAft>
                <a:spcPct val="0"/>
              </a:spcAft>
            </a:pPr>
            <a:r>
              <a:rPr lang="en-US" altLang="zh-CN" b="0" dirty="0">
                <a:latin typeface="Times New Roman" charset="0"/>
                <a:ea typeface="ＭＳ Ｐゴシック" charset="0"/>
                <a:cs typeface="ＭＳ Ｐゴシック" charset="0"/>
              </a:rPr>
              <a:t>OS-00-Intro &amp; Biblical Theology-41</a:t>
            </a:r>
          </a:p>
          <a:p>
            <a:pPr eaLnBrk="1" hangingPunct="1"/>
            <a:r>
              <a:rPr lang="en-US" altLang="zh-CN" b="0" dirty="0">
                <a:ea typeface="ＭＳ Ｐゴシック" charset="0"/>
                <a:cs typeface="Arial" panose="020B0604020202020204" pitchFamily="34" charset="0"/>
              </a:rPr>
              <a:t>OS-01-Gen1-3-slide 157</a:t>
            </a:r>
          </a:p>
          <a:p>
            <a:pPr eaLnBrk="1" hangingPunct="1"/>
            <a:r>
              <a:rPr lang="en-US" altLang="zh-CN" b="0" dirty="0">
                <a:ea typeface="ＭＳ Ｐゴシック" charset="0"/>
                <a:cs typeface="Arial" panose="020B0604020202020204" pitchFamily="34" charset="0"/>
              </a:rPr>
              <a:t>OS-02-Exodus-320</a:t>
            </a:r>
          </a:p>
          <a:p>
            <a:pPr eaLnBrk="1" hangingPunct="1"/>
            <a:r>
              <a:rPr lang="en-US" altLang="zh-CN" b="0" dirty="0">
                <a:ea typeface="ＭＳ Ｐゴシック" charset="0"/>
                <a:cs typeface="Arial" panose="020B0604020202020204" pitchFamily="34" charset="0"/>
              </a:rPr>
              <a:t>OS-06-Joshua-190</a:t>
            </a:r>
          </a:p>
          <a:p>
            <a:pPr eaLnBrk="1" hangingPunct="1"/>
            <a:r>
              <a:rPr lang="en-US" altLang="zh-CN" b="0" dirty="0">
                <a:ea typeface="ＭＳ Ｐゴシック" charset="0"/>
                <a:cs typeface="Arial" panose="020B0604020202020204" pitchFamily="34" charset="0"/>
              </a:rPr>
              <a:t>OS-26-Ezek 44-48-slide 36</a:t>
            </a:r>
            <a:endParaRPr lang="zh-CN" altLang="en-US" b="0" dirty="0">
              <a:ea typeface="ＭＳ Ｐゴシック" charset="0"/>
              <a:cs typeface="Arial" panose="020B0604020202020204" pitchFamily="34" charset="0"/>
            </a:endParaRPr>
          </a:p>
          <a:p>
            <a:pPr eaLnBrk="1" hangingPunct="1"/>
            <a:r>
              <a:rPr lang="en-US" altLang="zh-CN" b="0" dirty="0">
                <a:ea typeface="ＭＳ Ｐゴシック" charset="0"/>
                <a:cs typeface="Arial" panose="020B0604020202020204" pitchFamily="34" charset="0"/>
              </a:rPr>
              <a:t>NS-19-Hebrews-201</a:t>
            </a:r>
            <a:endParaRPr lang="zh-CN" altLang="en-US" b="0" dirty="0">
              <a:ea typeface="ＭＳ Ｐゴシック" charset="0"/>
              <a:cs typeface="Arial" panose="020B0604020202020204" pitchFamily="34" charset="0"/>
            </a:endParaRPr>
          </a:p>
          <a:p>
            <a:pPr eaLnBrk="1" hangingPunct="1"/>
            <a:endParaRPr lang="en-US" altLang="zh-CN" b="0" dirty="0">
              <a:ea typeface="ＭＳ Ｐゴシック" charset="0"/>
              <a:cs typeface="Arial" panose="020B0604020202020204" pitchFamily="34" charset="0"/>
            </a:endParaRPr>
          </a:p>
        </p:txBody>
      </p:sp>
    </p:spTree>
    <p:extLst>
      <p:ext uri="{BB962C8B-B14F-4D97-AF65-F5344CB8AC3E}">
        <p14:creationId xmlns:p14="http://schemas.microsoft.com/office/powerpoint/2010/main" val="32693712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A39301E6-8326-D24D-97E2-3ED6639B13C5}" type="slidenum">
              <a:rPr lang="zh-CN" altLang="en-US" sz="1200">
                <a:solidFill>
                  <a:srgbClr val="000000"/>
                </a:solidFill>
                <a:latin typeface="Times New Roman" charset="0"/>
              </a:rPr>
              <a:pPr/>
              <a:t>42</a:t>
            </a:fld>
            <a:endParaRPr lang="en-US" altLang="zh-CN" sz="1200">
              <a:solidFill>
                <a:srgbClr val="000000"/>
              </a:solidFill>
              <a:latin typeface="Times New Roman" charset="0"/>
            </a:endParaRPr>
          </a:p>
        </p:txBody>
      </p:sp>
      <p:sp>
        <p:nvSpPr>
          <p:cNvPr id="217090" name="Rectangle 2"/>
          <p:cNvSpPr>
            <a:spLocks noGrp="1" noRot="1" noChangeAspect="1" noChangeArrowheads="1" noTextEdit="1"/>
          </p:cNvSpPr>
          <p:nvPr>
            <p:ph type="sldImg"/>
          </p:nvPr>
        </p:nvSpPr>
        <p:spPr>
          <a:xfrm>
            <a:off x="1150938" y="692150"/>
            <a:ext cx="4556125" cy="3416300"/>
          </a:xfrm>
          <a:ln/>
        </p:spPr>
      </p:sp>
      <p:sp>
        <p:nvSpPr>
          <p:cNvPr id="2170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lgn="l" rtl="0" eaLnBrk="1" fontAlgn="base" hangingPunct="1">
              <a:spcBef>
                <a:spcPct val="30000"/>
              </a:spcBef>
              <a:spcAft>
                <a:spcPct val="0"/>
              </a:spcAft>
            </a:pPr>
            <a:r>
              <a:rPr lang="en-US" altLang="zh-CN" b="0" dirty="0">
                <a:latin typeface="Times New Roman" charset="0"/>
                <a:ea typeface="ＭＳ Ｐゴシック" charset="0"/>
                <a:cs typeface="ＭＳ Ｐゴシック" charset="0"/>
              </a:rPr>
              <a:t>OS-00-Intro &amp; Biblical Theology-42</a:t>
            </a:r>
          </a:p>
          <a:p>
            <a:pPr algn="l" rtl="0" eaLnBrk="1" fontAlgn="base" hangingPunct="1">
              <a:spcBef>
                <a:spcPct val="30000"/>
              </a:spcBef>
              <a:spcAft>
                <a:spcPct val="0"/>
              </a:spcAft>
            </a:pPr>
            <a:r>
              <a:rPr lang="en-US" altLang="zh-CN" b="0" dirty="0">
                <a:latin typeface="Times New Roman" charset="0"/>
                <a:ea typeface="ＭＳ Ｐゴシック" charset="0"/>
                <a:cs typeface="ＭＳ Ｐゴシック" charset="0"/>
              </a:rPr>
              <a:t>OS-02-Exodus-281</a:t>
            </a:r>
            <a:endParaRPr lang="zh-CN" altLang="en-US" b="0"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C745254F-AC4B-D04A-AE1B-E5EBD706F1DD}" type="slidenum">
              <a:rPr lang="zh-CN" altLang="en-US" sz="1200">
                <a:solidFill>
                  <a:srgbClr val="000000"/>
                </a:solidFill>
                <a:latin typeface="Times New Roman" charset="0"/>
              </a:rPr>
              <a:pPr/>
              <a:t>43</a:t>
            </a:fld>
            <a:endParaRPr lang="en-US" altLang="zh-CN" sz="1200">
              <a:solidFill>
                <a:srgbClr val="000000"/>
              </a:solidFill>
              <a:latin typeface="Times New Roman" charset="0"/>
            </a:endParaRPr>
          </a:p>
        </p:txBody>
      </p:sp>
      <p:sp>
        <p:nvSpPr>
          <p:cNvPr id="209922" name="Rectangle 2"/>
          <p:cNvSpPr>
            <a:spLocks noGrp="1" noRot="1" noChangeAspect="1" noChangeArrowheads="1" noTextEdit="1"/>
          </p:cNvSpPr>
          <p:nvPr>
            <p:ph type="sldImg"/>
          </p:nvPr>
        </p:nvSpPr>
        <p:spPr>
          <a:xfrm>
            <a:off x="1150938" y="692150"/>
            <a:ext cx="4556125" cy="3416300"/>
          </a:xfrm>
          <a:ln/>
        </p:spPr>
      </p:sp>
      <p:sp>
        <p:nvSpPr>
          <p:cNvPr id="2099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b="0" dirty="0">
                <a:latin typeface="Times New Roman" charset="0"/>
                <a:ea typeface="ＭＳ Ｐゴシック" charset="0"/>
                <a:cs typeface="ＭＳ Ｐゴシック" charset="0"/>
              </a:rPr>
              <a:t>OS-00-Intro &amp; Biblical Theology-43</a:t>
            </a:r>
          </a:p>
          <a:p>
            <a:pPr eaLnBrk="1" hangingPunct="1"/>
            <a:r>
              <a:rPr lang="en-US" altLang="zh-CN" b="0">
                <a:latin typeface="Times New Roman" charset="0"/>
                <a:ea typeface="ＭＳ Ｐゴシック" charset="0"/>
                <a:cs typeface="ＭＳ Ｐゴシック" charset="0"/>
              </a:rPr>
              <a:t>Kingdom &amp; Prophets Charts-2</a:t>
            </a:r>
            <a:endParaRPr lang="zh-CN" altLang="en-US" b="0"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618EE30F-9C31-5D41-9207-D313A041715D}" type="slidenum">
              <a:rPr lang="zh-CN" altLang="en-US" sz="1200">
                <a:solidFill>
                  <a:srgbClr val="000000"/>
                </a:solidFill>
                <a:latin typeface="Times New Roman" charset="0"/>
              </a:rPr>
              <a:pPr/>
              <a:t>44</a:t>
            </a:fld>
            <a:endParaRPr lang="en-US" altLang="zh-CN" sz="1200">
              <a:solidFill>
                <a:srgbClr val="000000"/>
              </a:solidFill>
              <a:latin typeface="Times New Roman" charset="0"/>
            </a:endParaRPr>
          </a:p>
        </p:txBody>
      </p:sp>
      <p:sp>
        <p:nvSpPr>
          <p:cNvPr id="211970" name="Rectangle 2"/>
          <p:cNvSpPr>
            <a:spLocks noGrp="1" noRot="1" noChangeAspect="1" noChangeArrowheads="1" noTextEdit="1"/>
          </p:cNvSpPr>
          <p:nvPr>
            <p:ph type="sldImg"/>
          </p:nvPr>
        </p:nvSpPr>
        <p:spPr>
          <a:xfrm>
            <a:off x="1150938" y="692150"/>
            <a:ext cx="4556125" cy="3416300"/>
          </a:xfrm>
          <a:ln/>
        </p:spPr>
      </p:sp>
      <p:sp>
        <p:nvSpPr>
          <p:cNvPr id="211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baseline="0" dirty="0">
                <a:latin typeface="Times New Roman" charset="0"/>
                <a:ea typeface="ＭＳ Ｐゴシック" charset="0"/>
                <a:cs typeface="ＭＳ Ｐゴシック" charset="0"/>
              </a:rPr>
              <a:t>Translators, please translate the text on the right and then drag it over the English above.</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45</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967373BC-F874-964A-8E91-D7F5B2C6B869}" type="slidenum">
              <a:rPr lang="en-US" sz="1200" b="1">
                <a:solidFill>
                  <a:srgbClr val="000000"/>
                </a:solidFill>
                <a:latin typeface="Arial" panose="020B0604020202020204" pitchFamily="34" charset="0"/>
              </a:rPr>
              <a:pPr/>
              <a:t>46</a:t>
            </a:fld>
            <a:endParaRPr lang="en-US" sz="1200" b="1" dirty="0">
              <a:solidFill>
                <a:srgbClr val="000000"/>
              </a:solidFill>
              <a:latin typeface="Arial" panose="020B0604020202020204" pitchFamily="34" charset="0"/>
            </a:endParaRPr>
          </a:p>
        </p:txBody>
      </p:sp>
      <p:sp>
        <p:nvSpPr>
          <p:cNvPr id="218114" name="Rectangle 2"/>
          <p:cNvSpPr>
            <a:spLocks noGrp="1" noRot="1" noChangeAspect="1" noChangeArrowheads="1" noTextEdit="1"/>
          </p:cNvSpPr>
          <p:nvPr>
            <p:ph type="sldImg"/>
          </p:nvPr>
        </p:nvSpPr>
        <p:spPr>
          <a:xfrm>
            <a:off x="1150938" y="692150"/>
            <a:ext cx="4556125" cy="3416300"/>
          </a:xfrm>
          <a:ln/>
        </p:spPr>
      </p:sp>
      <p:sp>
        <p:nvSpPr>
          <p:cNvPr id="218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47</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dirty="0">
              <a:latin typeface="Times New Roman" charset="0"/>
              <a:ea typeface="ＭＳ Ｐゴシック" charset="0"/>
              <a:cs typeface="ＭＳ Ｐゴシック" charset="0"/>
            </a:endParaRPr>
          </a:p>
          <a:p>
            <a:pPr marL="228600" indent="-228600" eaLnBrk="1" hangingPunct="1">
              <a:buAutoNum type="arabicPeriod"/>
            </a:pPr>
            <a:r>
              <a:rPr lang="en-US" altLang="zh-CN" dirty="0">
                <a:latin typeface="Times New Roman" charset="0"/>
                <a:ea typeface="ＭＳ Ｐゴシック" charset="0"/>
                <a:cs typeface="ＭＳ Ｐゴシック" charset="0"/>
              </a:rPr>
              <a:t>Mediterranean</a:t>
            </a:r>
            <a:r>
              <a:rPr lang="en-US" altLang="zh-CN" baseline="0" dirty="0">
                <a:latin typeface="Times New Roman" charset="0"/>
                <a:ea typeface="ＭＳ Ｐゴシック" charset="0"/>
                <a:cs typeface="ＭＳ Ｐゴシック" charset="0"/>
              </a:rPr>
              <a:t>: "In the middle" (</a:t>
            </a:r>
            <a:r>
              <a:rPr lang="en-US" altLang="zh-CN" baseline="0" dirty="0" err="1">
                <a:latin typeface="Times New Roman" charset="0"/>
                <a:ea typeface="ＭＳ Ｐゴシック" charset="0"/>
                <a:cs typeface="ＭＳ Ｐゴシック" charset="0"/>
              </a:rPr>
              <a:t>medi</a:t>
            </a:r>
            <a:r>
              <a:rPr lang="en-US" altLang="zh-CN" baseline="0" dirty="0">
                <a:latin typeface="Times New Roman" charset="0"/>
                <a:ea typeface="ＭＳ Ｐゴシック" charset="0"/>
                <a:cs typeface="ＭＳ Ｐゴシック" charset="0"/>
              </a:rPr>
              <a:t>) + "lands" (terrain) = "between two lands" (Europe and Africa)</a:t>
            </a:r>
          </a:p>
          <a:p>
            <a:pPr marL="228600" indent="-228600" eaLnBrk="1" hangingPunct="1">
              <a:buAutoNum type="arabicPeriod"/>
            </a:pPr>
            <a:r>
              <a:rPr lang="en-US" altLang="zh-CN" baseline="0" dirty="0">
                <a:latin typeface="Times New Roman" charset="0"/>
                <a:ea typeface="ＭＳ Ｐゴシック" charset="0"/>
                <a:cs typeface="ＭＳ Ｐゴシック" charset="0"/>
              </a:rPr>
              <a:t>Nile River: "</a:t>
            </a:r>
            <a:r>
              <a:rPr lang="en-US" dirty="0"/>
              <a:t>The name Nile comes from the Greek “</a:t>
            </a:r>
            <a:r>
              <a:rPr lang="en-US" dirty="0" err="1"/>
              <a:t>neilos</a:t>
            </a:r>
            <a:r>
              <a:rPr lang="en-US" dirty="0"/>
              <a:t>”, which means valley. The Ancient Egyptians called the river </a:t>
            </a:r>
            <a:r>
              <a:rPr lang="en-US" dirty="0" err="1"/>
              <a:t>Ar</a:t>
            </a:r>
            <a:r>
              <a:rPr lang="en-US" dirty="0"/>
              <a:t> or Aur (black) because of the colour of the sediment left after the river's annual flood</a:t>
            </a:r>
            <a:r>
              <a:rPr lang="en-US" baseline="0" dirty="0"/>
              <a:t> (http://</a:t>
            </a:r>
            <a:r>
              <a:rPr lang="en-US" baseline="0" dirty="0" err="1"/>
              <a:t>www.primaryhomeworkhelp.co.uk</a:t>
            </a:r>
            <a:r>
              <a:rPr lang="en-US" baseline="0" dirty="0"/>
              <a:t>/</a:t>
            </a:r>
            <a:r>
              <a:rPr lang="en-US" baseline="0" dirty="0" err="1"/>
              <a:t>egypt</a:t>
            </a:r>
            <a:r>
              <a:rPr lang="en-US" baseline="0" dirty="0"/>
              <a:t>/</a:t>
            </a:r>
            <a:r>
              <a:rPr lang="en-US" baseline="0" dirty="0" err="1"/>
              <a:t>nile.htm</a:t>
            </a:r>
            <a:r>
              <a:rPr lang="en-US" baseline="0" dirty="0"/>
              <a:t>)</a:t>
            </a:r>
            <a:endParaRPr lang="en-US" altLang="zh-CN" baseline="0" dirty="0">
              <a:latin typeface="Times New Roman" charset="0"/>
              <a:ea typeface="ＭＳ Ｐゴシック" charset="0"/>
              <a:cs typeface="ＭＳ Ｐゴシック" charset="0"/>
            </a:endParaRPr>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altLang="zh-CN" baseline="0" dirty="0">
                <a:latin typeface="Times New Roman" charset="0"/>
                <a:ea typeface="ＭＳ Ｐゴシック" charset="0"/>
                <a:cs typeface="ＭＳ Ｐゴシック" charset="0"/>
              </a:rPr>
              <a:t>Red Sea: "</a:t>
            </a:r>
            <a:r>
              <a:rPr lang="en-US" dirty="0"/>
              <a:t>Like the Yellow Sea, the Red Sea may also be named after a natural process. Seasonal blooms of a bacteria commonly called “sea sawdust” turn the water red. These bacteria, </a:t>
            </a:r>
            <a:r>
              <a:rPr lang="en-US" dirty="0" err="1"/>
              <a:t>Trichodesmium</a:t>
            </a:r>
            <a:r>
              <a:rPr lang="en-US" dirty="0"/>
              <a:t> </a:t>
            </a:r>
            <a:r>
              <a:rPr lang="en-US" dirty="0" err="1"/>
              <a:t>erythraeum</a:t>
            </a:r>
            <a:r>
              <a:rPr lang="en-US" dirty="0"/>
              <a:t>, help process nutrients in the ocean that certain small marine creatures depend upon. But there are other thoughts regarding how the Red Sea, which is an inlet of the Indian Ocean, got its name. Among them is the idea that it borders the “red land,” the name ancient Egyptians used to refer to the Egyptian Desert.</a:t>
            </a:r>
            <a:r>
              <a:rPr lang="en-US" baseline="0" dirty="0"/>
              <a:t> </a:t>
            </a:r>
            <a:r>
              <a:rPr lang="en-US" dirty="0"/>
              <a:t>Another theory states that the color red signifies “south.” Some Asiatic languages use colors to refer to directions"</a:t>
            </a:r>
            <a:r>
              <a:rPr lang="en-US" baseline="0" dirty="0"/>
              <a:t> (http://</a:t>
            </a:r>
            <a:r>
              <a:rPr lang="en-US" baseline="0" dirty="0" err="1"/>
              <a:t>www.dictionary.com</a:t>
            </a:r>
            <a:r>
              <a:rPr lang="en-US" baseline="0" dirty="0"/>
              <a:t>/e/yellow-sea/)</a:t>
            </a:r>
            <a:endParaRPr lang="en-US" altLang="zh-CN" baseline="0" dirty="0">
              <a:latin typeface="Times New Roman" charset="0"/>
              <a:ea typeface="ＭＳ Ｐゴシック" charset="0"/>
              <a:cs typeface="ＭＳ Ｐゴシック" charset="0"/>
            </a:endParaRPr>
          </a:p>
          <a:p>
            <a:pPr marL="228600" indent="-228600" eaLnBrk="1" hangingPunct="1">
              <a:buAutoNum type="arabicPeriod"/>
            </a:pPr>
            <a:r>
              <a:rPr lang="en-US" altLang="zh-CN" dirty="0">
                <a:latin typeface="Times New Roman" charset="0"/>
                <a:ea typeface="ＭＳ Ｐゴシック" charset="0"/>
                <a:cs typeface="ＭＳ Ｐゴシック" charset="0"/>
              </a:rPr>
              <a:t>Sea of </a:t>
            </a:r>
            <a:r>
              <a:rPr lang="en-US" altLang="zh-CN" dirty="0" err="1">
                <a:latin typeface="Times New Roman" charset="0"/>
                <a:ea typeface="ＭＳ Ｐゴシック" charset="0"/>
                <a:cs typeface="ＭＳ Ｐゴシック" charset="0"/>
              </a:rPr>
              <a:t>Chinnereth</a:t>
            </a:r>
            <a:r>
              <a:rPr lang="en-US" altLang="zh-CN" dirty="0">
                <a:latin typeface="Times New Roman" charset="0"/>
                <a:ea typeface="ＭＳ Ｐゴシック" charset="0"/>
                <a:cs typeface="ＭＳ Ｐゴシック" charset="0"/>
              </a:rPr>
              <a:t>: harp sea as it is</a:t>
            </a:r>
            <a:r>
              <a:rPr lang="en-US" altLang="zh-CN" baseline="0" dirty="0">
                <a:latin typeface="Times New Roman" charset="0"/>
                <a:ea typeface="ＭＳ Ｐゴシック" charset="0"/>
                <a:cs typeface="ＭＳ Ｐゴシック" charset="0"/>
              </a:rPr>
              <a:t> shaped like the ancient harp</a:t>
            </a:r>
          </a:p>
          <a:p>
            <a:pPr marL="228600" indent="-228600" eaLnBrk="1" hangingPunct="1">
              <a:buAutoNum type="arabicPeriod"/>
            </a:pPr>
            <a:r>
              <a:rPr lang="en-US" altLang="zh-CN" baseline="0" dirty="0">
                <a:latin typeface="Times New Roman" charset="0"/>
                <a:ea typeface="ＭＳ Ｐゴシック" charset="0"/>
                <a:cs typeface="ＭＳ Ｐゴシック" charset="0"/>
              </a:rPr>
              <a:t>Jordan River: "</a:t>
            </a:r>
            <a:r>
              <a:rPr lang="en-US" dirty="0"/>
              <a:t>The river's name in Hebrew is </a:t>
            </a:r>
            <a:r>
              <a:rPr lang="en-US" dirty="0" err="1"/>
              <a:t>יַרְדֵן</a:t>
            </a:r>
            <a:r>
              <a:rPr lang="en-US" dirty="0"/>
              <a:t> (</a:t>
            </a:r>
            <a:r>
              <a:rPr lang="en-US" dirty="0" err="1"/>
              <a:t>Yarden</a:t>
            </a:r>
            <a:r>
              <a:rPr lang="en-US" dirty="0"/>
              <a:t>), and it is derived from </a:t>
            </a:r>
            <a:r>
              <a:rPr lang="en-US" dirty="0" err="1"/>
              <a:t>יָרַד</a:t>
            </a:r>
            <a:r>
              <a:rPr lang="en-US" dirty="0"/>
              <a:t> (</a:t>
            </a:r>
            <a:r>
              <a:rPr lang="en-US" dirty="0" err="1"/>
              <a:t>yarad</a:t>
            </a:r>
            <a:r>
              <a:rPr lang="en-US" dirty="0"/>
              <a:t>) meaning "descend" or "flow down"</a:t>
            </a:r>
            <a:r>
              <a:rPr lang="en-US" baseline="0" dirty="0"/>
              <a:t> (https://</a:t>
            </a:r>
            <a:r>
              <a:rPr lang="en-US" baseline="0" dirty="0" err="1"/>
              <a:t>www.behindthename.com</a:t>
            </a:r>
            <a:r>
              <a:rPr lang="en-US" baseline="0" dirty="0"/>
              <a:t>/name/</a:t>
            </a:r>
            <a:r>
              <a:rPr lang="en-US" baseline="0" dirty="0" err="1"/>
              <a:t>jordan</a:t>
            </a:r>
            <a:r>
              <a:rPr lang="en-US" baseline="0" dirty="0"/>
              <a:t>).</a:t>
            </a:r>
            <a:endParaRPr lang="en-US" altLang="zh-CN" baseline="0" dirty="0">
              <a:latin typeface="Times New Roman" charset="0"/>
              <a:ea typeface="ＭＳ Ｐゴシック" charset="0"/>
              <a:cs typeface="ＭＳ Ｐゴシック" charset="0"/>
            </a:endParaRPr>
          </a:p>
          <a:p>
            <a:pPr marL="228600" indent="-228600" eaLnBrk="1" hangingPunct="1">
              <a:buAutoNum type="arabicPeriod"/>
            </a:pPr>
            <a:r>
              <a:rPr lang="en-US" altLang="zh-CN" baseline="0" dirty="0">
                <a:latin typeface="Times New Roman" charset="0"/>
                <a:ea typeface="ＭＳ Ｐゴシック" charset="0"/>
                <a:cs typeface="ＭＳ Ｐゴシック" charset="0"/>
              </a:rPr>
              <a:t>Salt Sea: sea with highest salt content on earth as it is the lowest spot where water stops and evaporates to make it </a:t>
            </a:r>
            <a:r>
              <a:rPr lang="en-US" altLang="zh-CN" baseline="0" dirty="0" err="1">
                <a:latin typeface="Times New Roman" charset="0"/>
                <a:ea typeface="ＭＳ Ｐゴシック" charset="0"/>
                <a:cs typeface="ＭＳ Ｐゴシック" charset="0"/>
              </a:rPr>
              <a:t>continnually</a:t>
            </a:r>
            <a:r>
              <a:rPr lang="en-US" altLang="zh-CN" baseline="0" dirty="0">
                <a:latin typeface="Times New Roman" charset="0"/>
                <a:ea typeface="ＭＳ Ｐゴシック" charset="0"/>
                <a:cs typeface="ＭＳ Ｐゴシック" charset="0"/>
              </a:rPr>
              <a:t> saltier</a:t>
            </a:r>
          </a:p>
          <a:p>
            <a:pPr marL="228600" indent="-228600" eaLnBrk="1" hangingPunct="1">
              <a:buAutoNum type="arabicPeriod"/>
            </a:pPr>
            <a:r>
              <a:rPr lang="en-US" altLang="zh-CN" baseline="0" dirty="0">
                <a:latin typeface="Times New Roman" charset="0"/>
                <a:ea typeface="ＭＳ Ｐゴシック" charset="0"/>
                <a:cs typeface="ＭＳ Ｐゴシック" charset="0"/>
              </a:rPr>
              <a:t>Euphrates River: "</a:t>
            </a:r>
            <a:r>
              <a:rPr lang="en-US" dirty="0"/>
              <a:t>A river named </a:t>
            </a:r>
            <a:r>
              <a:rPr lang="en-US" dirty="0" err="1"/>
              <a:t>Perath</a:t>
            </a:r>
            <a:r>
              <a:rPr lang="en-US" dirty="0"/>
              <a:t> (Hebrew for Euphrates) is one of the four rivers that flow from the Garden of Eden according to Genesis 2:14. This Hebrew word, derived from either the word "stream" or "to break forth," has been translated as Euphrates"</a:t>
            </a:r>
            <a:r>
              <a:rPr lang="en-US" baseline="0" dirty="0"/>
              <a:t> (http://</a:t>
            </a:r>
            <a:r>
              <a:rPr lang="en-US" baseline="0" dirty="0" err="1"/>
              <a:t>www.newworldencyclopedia.org</a:t>
            </a:r>
            <a:r>
              <a:rPr lang="en-US" baseline="0" dirty="0"/>
              <a:t>/entry/</a:t>
            </a:r>
            <a:r>
              <a:rPr lang="en-US" baseline="0" dirty="0" err="1"/>
              <a:t>Euphrates_River</a:t>
            </a:r>
            <a:r>
              <a:rPr lang="en-US" baseline="0" dirty="0"/>
              <a:t>)</a:t>
            </a:r>
            <a:endParaRPr lang="en-US" altLang="zh-CN" baseline="0" dirty="0">
              <a:latin typeface="Times New Roman" charset="0"/>
              <a:ea typeface="ＭＳ Ｐゴシック" charset="0"/>
              <a:cs typeface="ＭＳ Ｐゴシック" charset="0"/>
            </a:endParaRPr>
          </a:p>
          <a:p>
            <a:pPr marL="228600" indent="-228600" eaLnBrk="1" hangingPunct="1">
              <a:buAutoNum type="arabicPeriod"/>
            </a:pPr>
            <a:r>
              <a:rPr lang="en-US" altLang="zh-CN" baseline="0" dirty="0">
                <a:latin typeface="Times New Roman" charset="0"/>
                <a:ea typeface="ＭＳ Ｐゴシック" charset="0"/>
                <a:cs typeface="ＭＳ Ｐゴシック" charset="0"/>
              </a:rPr>
              <a:t>Tigris River: "</a:t>
            </a:r>
            <a:r>
              <a:rPr lang="en-US" dirty="0"/>
              <a:t>From </a:t>
            </a:r>
            <a:r>
              <a:rPr lang="en-US" dirty="0">
                <a:hlinkClick r:id="rId3" tooltip="w:Latin"/>
              </a:rPr>
              <a:t>Latin</a:t>
            </a:r>
            <a:r>
              <a:rPr lang="en-US" dirty="0"/>
              <a:t> </a:t>
            </a:r>
            <a:r>
              <a:rPr lang="en-US" dirty="0">
                <a:hlinkClick r:id="rId4" tooltip="Tigris"/>
              </a:rPr>
              <a:t>Tigris</a:t>
            </a:r>
            <a:r>
              <a:rPr lang="en-US" dirty="0"/>
              <a:t>, from </a:t>
            </a:r>
            <a:r>
              <a:rPr lang="en-US" dirty="0">
                <a:hlinkClick r:id="rId5" tooltip="w:Ancient Greek language"/>
              </a:rPr>
              <a:t>Ancient Greek</a:t>
            </a:r>
            <a:r>
              <a:rPr lang="en-US" dirty="0"/>
              <a:t> </a:t>
            </a:r>
            <a:r>
              <a:rPr lang="en-US" dirty="0">
                <a:hlinkClick r:id="rId6" tooltip="Τίγρις"/>
              </a:rPr>
              <a:t>Τίγρις</a:t>
            </a:r>
            <a:r>
              <a:rPr lang="en-US" dirty="0"/>
              <a:t> (</a:t>
            </a:r>
            <a:r>
              <a:rPr lang="en-US" dirty="0" err="1"/>
              <a:t>Tígris</a:t>
            </a:r>
            <a:r>
              <a:rPr lang="en-US" dirty="0"/>
              <a:t>), an alternative form of </a:t>
            </a:r>
            <a:r>
              <a:rPr lang="en-US" dirty="0">
                <a:hlinkClick r:id="rId7" tooltip="Τίγρης"/>
              </a:rPr>
              <a:t>Τίγρης</a:t>
            </a:r>
            <a:r>
              <a:rPr lang="en-US" dirty="0"/>
              <a:t> (</a:t>
            </a:r>
            <a:r>
              <a:rPr lang="en-US" dirty="0" err="1"/>
              <a:t>Tígrēs</a:t>
            </a:r>
            <a:r>
              <a:rPr lang="en-US" dirty="0"/>
              <a:t>), from </a:t>
            </a:r>
            <a:r>
              <a:rPr lang="en-US" dirty="0">
                <a:hlinkClick r:id="rId8" tooltip="w:Old Persian language"/>
              </a:rPr>
              <a:t>Old Persian</a:t>
            </a:r>
            <a:r>
              <a:rPr lang="en-US" dirty="0"/>
              <a:t> </a:t>
            </a:r>
            <a:r>
              <a:rPr lang="en-US" dirty="0">
                <a:hlinkClick r:id="rId9" tooltip="𐎫𐎡𐎥𐎼𐎠"/>
              </a:rPr>
              <a:t>𐎫𐎡𐎥𐎼𐎠</a:t>
            </a:r>
            <a:r>
              <a:rPr lang="en-US" dirty="0"/>
              <a:t> (</a:t>
            </a:r>
            <a:r>
              <a:rPr lang="en-US" dirty="0" err="1"/>
              <a:t>Tigrā</a:t>
            </a:r>
            <a:r>
              <a:rPr lang="en-US" dirty="0"/>
              <a:t>), from </a:t>
            </a:r>
            <a:r>
              <a:rPr lang="en-US" dirty="0">
                <a:hlinkClick r:id="rId10" tooltip="w:Elamite language"/>
              </a:rPr>
              <a:t>Elamite</a:t>
            </a:r>
            <a:r>
              <a:rPr lang="en-US" dirty="0"/>
              <a:t> </a:t>
            </a:r>
            <a:r>
              <a:rPr lang="en-US" dirty="0">
                <a:hlinkClick r:id="rId11" tooltip="𒋾𒅅𒊏 (page does not exist)"/>
              </a:rPr>
              <a:t>𒋾𒅅𒊏</a:t>
            </a:r>
            <a:r>
              <a:rPr lang="en-US" dirty="0"/>
              <a:t> (</a:t>
            </a:r>
            <a:r>
              <a:rPr lang="en-US" dirty="0" err="1"/>
              <a:t>ti-ig-ra</a:t>
            </a:r>
            <a:r>
              <a:rPr lang="en-US" dirty="0"/>
              <a:t>), from </a:t>
            </a:r>
            <a:r>
              <a:rPr lang="en-US" dirty="0">
                <a:hlinkClick r:id="rId12" tooltip="w:Sumerian language"/>
              </a:rPr>
              <a:t>Sumerian</a:t>
            </a:r>
            <a:r>
              <a:rPr lang="en-US" dirty="0"/>
              <a:t> </a:t>
            </a:r>
            <a:r>
              <a:rPr lang="en-US" dirty="0">
                <a:hlinkClick r:id="rId13" tooltip="𒀀𒇉𒈦𒄘𒃼"/>
              </a:rPr>
              <a:t>𒀀𒇉𒈦𒄘𒃼</a:t>
            </a:r>
            <a:r>
              <a:rPr lang="en-US" dirty="0"/>
              <a:t> (</a:t>
            </a:r>
            <a:r>
              <a:rPr lang="en-US" baseline="30000" dirty="0" err="1"/>
              <a:t>ÍD</a:t>
            </a:r>
            <a:r>
              <a:rPr lang="en-US" dirty="0" err="1"/>
              <a:t>Idigna</a:t>
            </a:r>
            <a:r>
              <a:rPr lang="en-US" dirty="0"/>
              <a:t>, </a:t>
            </a:r>
            <a:r>
              <a:rPr lang="en-US" baseline="30000" dirty="0" err="1"/>
              <a:t>ÍD</a:t>
            </a:r>
            <a:r>
              <a:rPr lang="en-US" dirty="0" err="1"/>
              <a:t>Idigina</a:t>
            </a:r>
            <a:r>
              <a:rPr lang="en-US" dirty="0"/>
              <a:t>, literally “fast as an arrow”).} (https://</a:t>
            </a:r>
            <a:r>
              <a:rPr lang="en-US" dirty="0" err="1"/>
              <a:t>en.wiktionary.org</a:t>
            </a:r>
            <a:r>
              <a:rPr lang="en-US" dirty="0"/>
              <a:t>/wiki/</a:t>
            </a:r>
            <a:r>
              <a:rPr lang="en-US" dirty="0" err="1"/>
              <a:t>Tigris#Etymology</a:t>
            </a:r>
            <a:r>
              <a:rPr lang="en-US" dirty="0"/>
              <a:t>)</a:t>
            </a:r>
            <a:endParaRPr lang="en-US" altLang="zh-CN" baseline="0" dirty="0">
              <a:latin typeface="Times New Roman" charset="0"/>
              <a:ea typeface="ＭＳ Ｐゴシック" charset="0"/>
              <a:cs typeface="ＭＳ Ｐゴシック" charset="0"/>
            </a:endParaRPr>
          </a:p>
          <a:p>
            <a:pPr marL="228600" indent="-228600" eaLnBrk="1" hangingPunct="1">
              <a:buAutoNum type="arabicPeriod"/>
            </a:pPr>
            <a:r>
              <a:rPr lang="en-US" altLang="zh-CN" baseline="0" dirty="0">
                <a:latin typeface="Times New Roman" charset="0"/>
                <a:ea typeface="ＭＳ Ｐゴシック" charset="0"/>
                <a:cs typeface="ＭＳ Ｐゴシック" charset="0"/>
              </a:rPr>
              <a:t>Persian Gulf: named after the land just to the north</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48</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435323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49</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F13AE3-797C-8440-8099-64FB83D4C28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64546" name="Rectangle 1026"/>
          <p:cNvSpPr>
            <a:spLocks noGrp="1" noRot="1" noChangeAspect="1" noChangeArrowheads="1"/>
          </p:cNvSpPr>
          <p:nvPr>
            <p:ph type="sldImg"/>
          </p:nvPr>
        </p:nvSpPr>
        <p:spPr>
          <a:xfrm>
            <a:off x="1150938" y="692150"/>
            <a:ext cx="4556125" cy="3416300"/>
          </a:xfrm>
          <a:solidFill>
            <a:srgbClr val="FFFFFF"/>
          </a:solidFill>
          <a:ln/>
        </p:spPr>
      </p:sp>
      <p:sp>
        <p:nvSpPr>
          <p:cNvPr id="364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Common Arabic Slides-201</a:t>
            </a:r>
          </a:p>
          <a:p>
            <a:r>
              <a:rPr lang="en-US" dirty="0">
                <a:latin typeface="Times New Roman" charset="0"/>
                <a:ea typeface="ＭＳ Ｐゴシック" charset="0"/>
                <a:cs typeface="ＭＳ Ｐゴシック" charset="0"/>
              </a:rPr>
              <a:t>OS-00-Intro-50</a:t>
            </a:r>
          </a:p>
          <a:p>
            <a:r>
              <a:rPr lang="en-US" dirty="0">
                <a:latin typeface="Times New Roman" charset="0"/>
                <a:ea typeface="ＭＳ Ｐゴシック" charset="0"/>
                <a:cs typeface="ＭＳ Ｐゴシック" charset="0"/>
              </a:rPr>
              <a:t>OS-00-Book Overviews-119</a:t>
            </a:r>
          </a:p>
          <a:p>
            <a:r>
              <a:rPr lang="en-US" dirty="0">
                <a:latin typeface="Times New Roman" charset="0"/>
                <a:ea typeface="ＭＳ Ｐゴシック" charset="0"/>
                <a:cs typeface="ＭＳ Ｐゴシック" charset="0"/>
              </a:rPr>
              <a:t>OS-04-Numbers-221</a:t>
            </a:r>
          </a:p>
          <a:p>
            <a:r>
              <a:rPr lang="en-US" dirty="0">
                <a:latin typeface="Times New Roman" charset="0"/>
                <a:ea typeface="ＭＳ Ｐゴシック" charset="0"/>
                <a:cs typeface="ＭＳ Ｐゴシック" charset="0"/>
              </a:rPr>
              <a:t>OS-06-Joshua-18, 184</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31821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Rot="1" noChangeAspect="1" noChangeArrowheads="1" noTextEdit="1"/>
          </p:cNvSpPr>
          <p:nvPr>
            <p:ph type="sldImg"/>
          </p:nvPr>
        </p:nvSpPr>
        <p:spPr>
          <a:xfrm>
            <a:off x="1150938" y="692150"/>
            <a:ext cx="4556125" cy="3416300"/>
          </a:xfrm>
          <a:ln/>
        </p:spPr>
      </p:sp>
      <p:sp>
        <p:nvSpPr>
          <p:cNvPr id="1873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BCC989F-221F-724F-A70C-D326F8E8E9D4}" type="slidenum">
              <a:rPr lang="zh-CN" altLang="en-US" sz="1200">
                <a:solidFill>
                  <a:srgbClr val="000000"/>
                </a:solidFill>
                <a:latin typeface="Times New Roman" charset="0"/>
              </a:rPr>
              <a:pPr/>
              <a:t>51</a:t>
            </a:fld>
            <a:endParaRPr lang="en-US" altLang="zh-CN" sz="1200">
              <a:solidFill>
                <a:srgbClr val="000000"/>
              </a:solidFill>
              <a:latin typeface="Times New Roman" charset="0"/>
            </a:endParaRPr>
          </a:p>
        </p:txBody>
      </p:sp>
      <p:sp>
        <p:nvSpPr>
          <p:cNvPr id="222210" name="Rectangle 2"/>
          <p:cNvSpPr>
            <a:spLocks noGrp="1" noRot="1" noChangeAspect="1" noChangeArrowheads="1" noTextEdit="1"/>
          </p:cNvSpPr>
          <p:nvPr>
            <p:ph type="sldImg"/>
          </p:nvPr>
        </p:nvSpPr>
        <p:spPr>
          <a:xfrm>
            <a:off x="1150938" y="692150"/>
            <a:ext cx="4556125" cy="3416300"/>
          </a:xfrm>
          <a:ln/>
        </p:spPr>
      </p:sp>
      <p:sp>
        <p:nvSpPr>
          <p:cNvPr id="2222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baseline="0" dirty="0">
                <a:latin typeface="Times New Roman" charset="0"/>
                <a:ea typeface="ＭＳ Ｐゴシック" charset="0"/>
                <a:cs typeface="ＭＳ Ｐゴシック" charset="0"/>
              </a:rPr>
              <a:t>Translators, please translate the text on the right and then drag it over the English above.</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A27E6CEA-C8BB-1647-98FD-994BC6D9D64A}" type="slidenum">
              <a:rPr lang="en-US" sz="1200" b="1">
                <a:solidFill>
                  <a:srgbClr val="000000"/>
                </a:solidFill>
                <a:latin typeface="Arial" panose="020B0604020202020204" pitchFamily="34" charset="0"/>
              </a:rPr>
              <a:pPr/>
              <a:t>52</a:t>
            </a:fld>
            <a:endParaRPr lang="en-US" sz="1200" b="1" dirty="0">
              <a:solidFill>
                <a:srgbClr val="000000"/>
              </a:solidFill>
              <a:latin typeface="Arial" panose="020B0604020202020204" pitchFamily="34" charset="0"/>
            </a:endParaRPr>
          </a:p>
        </p:txBody>
      </p:sp>
      <p:sp>
        <p:nvSpPr>
          <p:cNvPr id="224258" name="Rectangle 2"/>
          <p:cNvSpPr>
            <a:spLocks noGrp="1" noRot="1" noChangeAspect="1" noChangeArrowheads="1" noTextEdit="1"/>
          </p:cNvSpPr>
          <p:nvPr>
            <p:ph type="sldImg"/>
          </p:nvPr>
        </p:nvSpPr>
        <p:spPr>
          <a:xfrm>
            <a:off x="1150938" y="692150"/>
            <a:ext cx="4556125" cy="3416300"/>
          </a:xfrm>
          <a:ln/>
        </p:spPr>
      </p:sp>
      <p:sp>
        <p:nvSpPr>
          <p:cNvPr id="224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388C5CB0-B58B-BF4F-B842-A84679DCF42F}" type="slidenum">
              <a:rPr lang="en-US" sz="1200" b="1">
                <a:solidFill>
                  <a:srgbClr val="000000"/>
                </a:solidFill>
                <a:latin typeface="Arial" panose="020B0604020202020204" pitchFamily="34" charset="0"/>
              </a:rPr>
              <a:pPr/>
              <a:t>53</a:t>
            </a:fld>
            <a:endParaRPr lang="en-US" sz="1200" b="1" dirty="0">
              <a:solidFill>
                <a:srgbClr val="000000"/>
              </a:solidFill>
              <a:latin typeface="Arial" panose="020B0604020202020204" pitchFamily="34" charset="0"/>
            </a:endParaRPr>
          </a:p>
        </p:txBody>
      </p:sp>
      <p:sp>
        <p:nvSpPr>
          <p:cNvPr id="226306" name="Rectangle 2"/>
          <p:cNvSpPr>
            <a:spLocks noGrp="1" noRot="1" noChangeAspect="1" noChangeArrowheads="1" noTextEdit="1"/>
          </p:cNvSpPr>
          <p:nvPr>
            <p:ph type="sldImg"/>
          </p:nvPr>
        </p:nvSpPr>
        <p:spPr>
          <a:xfrm>
            <a:off x="1150938" y="692150"/>
            <a:ext cx="4556125" cy="3416300"/>
          </a:xfrm>
          <a:ln/>
        </p:spPr>
      </p:sp>
      <p:sp>
        <p:nvSpPr>
          <p:cNvPr id="2263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C4D67AD6-B004-BC42-B122-489466F6B7E4}" type="slidenum">
              <a:rPr lang="en-US" sz="1200" b="1">
                <a:solidFill>
                  <a:srgbClr val="000000"/>
                </a:solidFill>
                <a:latin typeface="Arial" panose="020B0604020202020204" pitchFamily="34" charset="0"/>
              </a:rPr>
              <a:pPr/>
              <a:t>54</a:t>
            </a:fld>
            <a:endParaRPr lang="en-US" sz="1200" b="1" dirty="0">
              <a:solidFill>
                <a:srgbClr val="000000"/>
              </a:solidFill>
              <a:latin typeface="Arial" panose="020B0604020202020204" pitchFamily="34" charset="0"/>
            </a:endParaRPr>
          </a:p>
        </p:txBody>
      </p:sp>
      <p:sp>
        <p:nvSpPr>
          <p:cNvPr id="228354" name="Rectangle 2"/>
          <p:cNvSpPr>
            <a:spLocks noGrp="1" noRot="1" noChangeAspect="1" noChangeArrowheads="1" noTextEdit="1"/>
          </p:cNvSpPr>
          <p:nvPr>
            <p:ph type="sldImg"/>
          </p:nvPr>
        </p:nvSpPr>
        <p:spPr>
          <a:xfrm>
            <a:off x="1150938" y="692150"/>
            <a:ext cx="4556125" cy="3416300"/>
          </a:xfrm>
          <a:ln/>
        </p:spPr>
      </p:sp>
      <p:sp>
        <p:nvSpPr>
          <p:cNvPr id="2283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35AE74D-5467-C440-9169-5614D731941B}"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55</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9618" name="Rectangle 2"/>
          <p:cNvSpPr>
            <a:spLocks noGrp="1" noRot="1" noChangeAspect="1" noChangeArrowheads="1" noTextEdit="1"/>
          </p:cNvSpPr>
          <p:nvPr>
            <p:ph type="sldImg"/>
          </p:nvPr>
        </p:nvSpPr>
        <p:spPr>
          <a:xfrm>
            <a:off x="1150938" y="692150"/>
            <a:ext cx="4556125" cy="3416300"/>
          </a:xfrm>
          <a:ln/>
        </p:spPr>
      </p:sp>
      <p:sp>
        <p:nvSpPr>
          <p:cNvPr id="2396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ea typeface="ＭＳ Ｐゴシック" charset="0"/>
                <a:cs typeface="Arial" panose="020B0604020202020204" pitchFamily="34" charset="0"/>
              </a:rPr>
              <a:t>• The Kingdom of God (KOG) is comprehensive in scope over all the universe and lasting from eternity past to eternity future. </a:t>
            </a:r>
          </a:p>
          <a:p>
            <a:pPr eaLnBrk="1" hangingPunct="1"/>
            <a:r>
              <a:rPr lang="en-US" altLang="zh-CN" dirty="0">
                <a:ea typeface="ＭＳ Ｐゴシック" charset="0"/>
                <a:cs typeface="Arial" panose="020B0604020202020204" pitchFamily="34" charset="0"/>
              </a:rPr>
              <a:t>• Satan's false kingdom as "god of this world" (2 Cor 4:4) began when he rebelled in heaven and achieved an earthly dominion over Adam and Eve in Eden, but it is not eternal as it will end after the Millennium (Rev 20:10). </a:t>
            </a:r>
          </a:p>
          <a:p>
            <a:pPr eaLnBrk="1" hangingPunct="1"/>
            <a:r>
              <a:rPr lang="en-US" altLang="zh-CN" dirty="0">
                <a:ea typeface="ＭＳ Ｐゴシック" charset="0"/>
                <a:cs typeface="Arial" panose="020B0604020202020204" pitchFamily="34" charset="0"/>
              </a:rPr>
              <a:t>• God began to offer salvation through the soteriological line of Eve in his promise of descendants to proclaim salvation until her ultimate descendant (Christ) defeats Satan (Gen 3:15) after the Millennium, when there will be no more need for salvation. </a:t>
            </a:r>
          </a:p>
          <a:p>
            <a:pPr eaLnBrk="1" hangingPunct="1"/>
            <a:r>
              <a:rPr lang="en-US" altLang="zh-CN" dirty="0">
                <a:ea typeface="ＭＳ Ｐゴシック" charset="0"/>
                <a:cs typeface="Arial" panose="020B0604020202020204" pitchFamily="34" charset="0"/>
              </a:rPr>
              <a:t>• Through the ages that have come and gone, the Theocratic Kingdom has provided leaders on earth while God Himself remains King over all as God uses Human Government for his purposes through the Millennium. </a:t>
            </a:r>
          </a:p>
          <a:p>
            <a:pPr eaLnBrk="1" hangingPunct="1"/>
            <a:r>
              <a:rPr lang="en-US" altLang="zh-CN" dirty="0">
                <a:ea typeface="ＭＳ Ｐゴシック" charset="0"/>
                <a:cs typeface="Arial" panose="020B0604020202020204" pitchFamily="34" charset="0"/>
              </a:rPr>
              <a:t>• Christ's death ended the period of the Law and introduced the period of Grace, though both law and grace are seen in each dispensation, or "administration" (Eph 3:2) of God's rule. </a:t>
            </a:r>
          </a:p>
          <a:p>
            <a:pPr eaLnBrk="1" hangingPunct="1"/>
            <a:r>
              <a:rPr lang="en-US" altLang="zh-CN" dirty="0">
                <a:ea typeface="ＭＳ Ｐゴシック" charset="0"/>
                <a:cs typeface="Arial" panose="020B0604020202020204" pitchFamily="34" charset="0"/>
              </a:rPr>
              <a:t>• The KOG through earthly authorities related to Abraham extended through his descendants that became Israel until Zedekiah's reign ended Israel's kings. Since the fall of Israel's monarchy, the "times of the Gentiles" (Luke 21:24) have seen other nations rule over Israel until Jesus begins his rightful reign in the Millennium.</a:t>
            </a:r>
          </a:p>
          <a:p>
            <a:pPr eaLnBrk="1" hangingPunct="1"/>
            <a:r>
              <a:rPr lang="en-US" altLang="zh-CN" dirty="0">
                <a:ea typeface="ＭＳ Ｐゴシック" charset="0"/>
                <a:cs typeface="Arial" panose="020B0604020202020204" pitchFamily="34" charset="0"/>
              </a:rPr>
              <a:t>• Jesus thus fulfills the Davidic Covenant, but his reign will progressively extend from his present full authority (Matt 28:18) until he defeats all opposition after the Millennium (Rev 20:7-10). </a:t>
            </a:r>
          </a:p>
          <a:p>
            <a:pPr eaLnBrk="1" hangingPunct="1"/>
            <a:r>
              <a:rPr lang="en-US" altLang="zh-CN" dirty="0">
                <a:ea typeface="ＭＳ Ｐゴシック" charset="0"/>
                <a:cs typeface="Arial" panose="020B0604020202020204" pitchFamily="34" charset="0"/>
              </a:rPr>
              <a:t>• This will complete God's promises in the Abrahamic Covenant when the Land and New Covenants also see completion. </a:t>
            </a:r>
          </a:p>
          <a:p>
            <a:pPr eaLnBrk="1" hangingPunct="1"/>
            <a:r>
              <a:rPr lang="en-US" altLang="zh-CN" dirty="0">
                <a:ea typeface="ＭＳ Ｐゴシック" charset="0"/>
                <a:cs typeface="Arial" panose="020B0604020202020204" pitchFamily="34" charset="0"/>
              </a:rPr>
              <a:t>• Through each age God enacts various tests of obedience to see whose hearts are fully committed to him. </a:t>
            </a:r>
          </a:p>
          <a:p>
            <a:pPr eaLnBrk="1" hangingPunct="1"/>
            <a:r>
              <a:rPr lang="en-US" altLang="zh-CN" dirty="0">
                <a:ea typeface="ＭＳ Ｐゴシック" charset="0"/>
                <a:cs typeface="Arial" panose="020B0604020202020204" pitchFamily="34" charset="0"/>
              </a:rPr>
              <a:t>__________________</a:t>
            </a:r>
          </a:p>
          <a:p>
            <a:pPr eaLnBrk="1" hangingPunct="1"/>
            <a:r>
              <a:rPr lang="en-US" altLang="zh-CN" dirty="0">
                <a:ea typeface="ＭＳ Ｐゴシック" charset="0"/>
                <a:cs typeface="Arial" panose="020B0604020202020204" pitchFamily="34" charset="0"/>
              </a:rPr>
              <a:t>Common-499</a:t>
            </a:r>
          </a:p>
          <a:p>
            <a:pPr eaLnBrk="1" hangingPunct="1"/>
            <a:r>
              <a:rPr lang="en-US" altLang="zh-CN" dirty="0">
                <a:ea typeface="ＭＳ Ｐゴシック" charset="0"/>
                <a:cs typeface="Arial" panose="020B0604020202020204" pitchFamily="34" charset="0"/>
              </a:rPr>
              <a:t>OS-00-00-Intro_&amp;_Biblical_Theology-111_eng_os_6987_v17—Slide 55</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ea typeface="ＭＳ Ｐゴシック" charset="0"/>
                <a:cs typeface="Arial" panose="020B0604020202020204" pitchFamily="34" charset="0"/>
              </a:rPr>
              <a:t>OS-23-Isaiah_24-39/Slide 264 on Supplements</a:t>
            </a:r>
            <a:endParaRPr lang="zh-CN" altLang="en-US" dirty="0">
              <a:ea typeface="ＭＳ Ｐゴシック" charset="0"/>
              <a:cs typeface="Arial" panose="020B0604020202020204" pitchFamily="34" charset="0"/>
            </a:endParaRPr>
          </a:p>
          <a:p>
            <a:pPr eaLnBrk="1" hangingPunct="1"/>
            <a:r>
              <a:rPr lang="en-US" altLang="zh-CN" dirty="0">
                <a:ea typeface="ＭＳ Ｐゴシック" charset="0"/>
                <a:cs typeface="Arial" panose="020B0604020202020204" pitchFamily="34" charset="0"/>
              </a:rPr>
              <a:t>OS-23-Isaiah_49-59/Slide 52 on Isaiah 170</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ea typeface="ＭＳ Ｐゴシック" charset="0"/>
                <a:cs typeface="Arial" panose="020B0604020202020204" pitchFamily="34" charset="0"/>
              </a:rPr>
              <a:t>OS-23-Isaiah_60-66/Slide 101 on Supplements</a:t>
            </a:r>
            <a:endParaRPr lang="zh-CN" alt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28024800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28EA27FD-E754-B341-9795-0E7F1E4B7F56}" type="slidenum">
              <a:rPr lang="zh-CN" altLang="en-US" sz="1200">
                <a:solidFill>
                  <a:srgbClr val="000000"/>
                </a:solidFill>
                <a:latin typeface="Times New Roman" charset="0"/>
              </a:rPr>
              <a:pPr/>
              <a:t>56</a:t>
            </a:fld>
            <a:endParaRPr lang="en-US" altLang="zh-CN" sz="1200">
              <a:solidFill>
                <a:srgbClr val="000000"/>
              </a:solidFill>
              <a:latin typeface="Times New Roman" charset="0"/>
            </a:endParaRPr>
          </a:p>
        </p:txBody>
      </p:sp>
      <p:sp>
        <p:nvSpPr>
          <p:cNvPr id="232450" name="Rectangle 2"/>
          <p:cNvSpPr>
            <a:spLocks noGrp="1" noRot="1" noChangeAspect="1" noChangeArrowheads="1" noTextEdit="1"/>
          </p:cNvSpPr>
          <p:nvPr>
            <p:ph type="sldImg"/>
          </p:nvPr>
        </p:nvSpPr>
        <p:spPr>
          <a:xfrm>
            <a:off x="1150938" y="692150"/>
            <a:ext cx="4556125" cy="3416300"/>
          </a:xfrm>
          <a:ln/>
        </p:spPr>
      </p:sp>
      <p:sp>
        <p:nvSpPr>
          <p:cNvPr id="2324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Rot="1" noChangeAspect="1" noChangeArrowheads="1" noTextEdit="1"/>
          </p:cNvSpPr>
          <p:nvPr>
            <p:ph type="sldImg"/>
          </p:nvPr>
        </p:nvSpPr>
        <p:spPr>
          <a:xfrm>
            <a:off x="1150938" y="692150"/>
            <a:ext cx="4556125" cy="3416300"/>
          </a:xfrm>
          <a:ln/>
        </p:spPr>
      </p:sp>
      <p:sp>
        <p:nvSpPr>
          <p:cNvPr id="2344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Rot="1" noChangeAspect="1" noChangeArrowheads="1" noTextEdit="1"/>
          </p:cNvSpPr>
          <p:nvPr>
            <p:ph type="sldImg"/>
          </p:nvPr>
        </p:nvSpPr>
        <p:spPr>
          <a:xfrm>
            <a:off x="1150938" y="692150"/>
            <a:ext cx="4556125" cy="3416300"/>
          </a:xfrm>
          <a:ln/>
        </p:spPr>
      </p:sp>
      <p:sp>
        <p:nvSpPr>
          <p:cNvPr id="2365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Rot="1" noChangeAspect="1" noChangeArrowheads="1" noTextEdit="1"/>
          </p:cNvSpPr>
          <p:nvPr>
            <p:ph type="sldImg"/>
          </p:nvPr>
        </p:nvSpPr>
        <p:spPr>
          <a:xfrm>
            <a:off x="1150938" y="692150"/>
            <a:ext cx="4556125" cy="3416300"/>
          </a:xfrm>
          <a:ln/>
        </p:spPr>
      </p:sp>
      <p:sp>
        <p:nvSpPr>
          <p:cNvPr id="2385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Rot="1" noChangeAspect="1" noChangeArrowheads="1" noTextEdit="1"/>
          </p:cNvSpPr>
          <p:nvPr>
            <p:ph type="sldImg"/>
          </p:nvPr>
        </p:nvSpPr>
        <p:spPr>
          <a:xfrm>
            <a:off x="1150938" y="692150"/>
            <a:ext cx="4556125" cy="3416300"/>
          </a:xfrm>
          <a:ln/>
        </p:spPr>
      </p:sp>
      <p:sp>
        <p:nvSpPr>
          <p:cNvPr id="2406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YES…IT IS AN ORGANIZED BOOK!  So let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take a big step forward in this expanding view of -- as we said – </a:t>
            </a:r>
            <a:r>
              <a:rPr lang="en-US" altLang="ja-JP" b="1">
                <a:latin typeface="Times" charset="0"/>
                <a:ea typeface="ＭＳ Ｐゴシック" charset="0"/>
                <a:cs typeface="ＭＳ Ｐゴシック" charset="0"/>
              </a:rPr>
              <a:t>"the basic document of our faith."  This is Part SIX of THE BIBLE...BASICALLY, the part we call The </a:t>
            </a:r>
            <a:r>
              <a:rPr lang="en-US" altLang="ja-JP" b="1" u="sng">
                <a:latin typeface="Times" charset="0"/>
                <a:ea typeface="ＭＳ Ｐゴシック" charset="0"/>
                <a:cs typeface="ＭＳ Ｐゴシック" charset="0"/>
              </a:rPr>
              <a:t>OPENED</a:t>
            </a:r>
            <a:r>
              <a:rPr lang="en-US" altLang="ja-JP" b="1">
                <a:latin typeface="Times" charset="0"/>
                <a:ea typeface="ＭＳ Ｐゴシック" charset="0"/>
                <a:cs typeface="ＭＳ Ｐゴシック" charset="0"/>
              </a:rPr>
              <a:t> Bible.</a:t>
            </a:r>
            <a:endParaRPr lang="en-US" b="1">
              <a:latin typeface="Times"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Rot="1" noChangeAspect="1" noChangeArrowheads="1" noTextEdit="1"/>
          </p:cNvSpPr>
          <p:nvPr>
            <p:ph type="sldImg"/>
          </p:nvPr>
        </p:nvSpPr>
        <p:spPr>
          <a:xfrm>
            <a:off x="1150938" y="692150"/>
            <a:ext cx="4556125" cy="3416300"/>
          </a:xfrm>
          <a:ln/>
        </p:spPr>
      </p:sp>
      <p:sp>
        <p:nvSpPr>
          <p:cNvPr id="2426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Rot="1" noChangeAspect="1" noChangeArrowheads="1" noTextEdit="1"/>
          </p:cNvSpPr>
          <p:nvPr>
            <p:ph type="sldImg"/>
          </p:nvPr>
        </p:nvSpPr>
        <p:spPr>
          <a:xfrm>
            <a:off x="1150938" y="692150"/>
            <a:ext cx="4556125" cy="3416300"/>
          </a:xfrm>
          <a:ln/>
        </p:spPr>
      </p:sp>
      <p:sp>
        <p:nvSpPr>
          <p:cNvPr id="2447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Rot="1" noChangeAspect="1" noChangeArrowheads="1"/>
          </p:cNvSpPr>
          <p:nvPr>
            <p:ph type="sldImg"/>
          </p:nvPr>
        </p:nvSpPr>
        <p:spPr>
          <a:xfrm>
            <a:off x="1150938" y="692150"/>
            <a:ext cx="4556125" cy="3416300"/>
          </a:xfrm>
          <a:solidFill>
            <a:srgbClr val="FFFFFF"/>
          </a:solidFill>
          <a:ln/>
        </p:spPr>
      </p:sp>
      <p:sp>
        <p:nvSpPr>
          <p:cNvPr id="24678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Rot="1" noChangeAspect="1" noChangeArrowheads="1" noTextEdit="1"/>
          </p:cNvSpPr>
          <p:nvPr>
            <p:ph type="sldImg"/>
          </p:nvPr>
        </p:nvSpPr>
        <p:spPr>
          <a:xfrm>
            <a:off x="1150938" y="692150"/>
            <a:ext cx="4556125" cy="3416300"/>
          </a:xfrm>
          <a:ln/>
        </p:spPr>
      </p:sp>
      <p:sp>
        <p:nvSpPr>
          <p:cNvPr id="2488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ea typeface="ＭＳ Ｐゴシック" charset="0"/>
              <a:cs typeface="ＭＳ Ｐゴシック" charset="0"/>
            </a:endParaRPr>
          </a:p>
          <a:p>
            <a:r>
              <a:rPr lang="en-US" dirty="0">
                <a:ea typeface="ＭＳ Ｐゴシック" charset="0"/>
                <a:cs typeface="ＭＳ Ｐゴシック" charset="0"/>
              </a:rPr>
              <a:t>OT Survey </a:t>
            </a:r>
          </a:p>
          <a:p>
            <a:r>
              <a:rPr lang="en-US" dirty="0">
                <a:ea typeface="ＭＳ Ｐゴシック" charset="0"/>
                <a:cs typeface="ＭＳ Ｐゴシック" charset="0"/>
              </a:rPr>
              <a:t>00-Intro &amp; Biblical Theology-62</a:t>
            </a:r>
          </a:p>
          <a:p>
            <a:r>
              <a:rPr lang="en-US" dirty="0">
                <a:ea typeface="ＭＳ Ｐゴシック" charset="0"/>
                <a:cs typeface="ＭＳ Ｐゴシック" charset="0"/>
              </a:rPr>
              <a:t>Slide 33</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Rot="1" noChangeAspect="1" noChangeArrowheads="1" noTextEdit="1"/>
          </p:cNvSpPr>
          <p:nvPr>
            <p:ph type="sldImg"/>
          </p:nvPr>
        </p:nvSpPr>
        <p:spPr>
          <a:xfrm>
            <a:off x="1150938" y="692150"/>
            <a:ext cx="4556125" cy="3416300"/>
          </a:xfrm>
          <a:ln/>
        </p:spPr>
      </p:sp>
      <p:sp>
        <p:nvSpPr>
          <p:cNvPr id="2508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Rot="1" noChangeAspect="1" noChangeArrowheads="1" noTextEdit="1"/>
          </p:cNvSpPr>
          <p:nvPr>
            <p:ph type="sldImg"/>
          </p:nvPr>
        </p:nvSpPr>
        <p:spPr>
          <a:xfrm>
            <a:off x="1150938" y="692150"/>
            <a:ext cx="4556125" cy="3416300"/>
          </a:xfrm>
          <a:ln/>
        </p:spPr>
      </p:sp>
      <p:sp>
        <p:nvSpPr>
          <p:cNvPr id="2529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Rot="1" noChangeAspect="1" noChangeArrowheads="1" noTextEdit="1"/>
          </p:cNvSpPr>
          <p:nvPr>
            <p:ph type="sldImg"/>
          </p:nvPr>
        </p:nvSpPr>
        <p:spPr>
          <a:xfrm>
            <a:off x="1150938" y="692150"/>
            <a:ext cx="4556125" cy="3416300"/>
          </a:xfrm>
          <a:ln/>
        </p:spPr>
      </p:sp>
      <p:sp>
        <p:nvSpPr>
          <p:cNvPr id="2549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Rot="1" noChangeAspect="1" noChangeArrowheads="1" noTextEdit="1"/>
          </p:cNvSpPr>
          <p:nvPr>
            <p:ph type="sldImg"/>
          </p:nvPr>
        </p:nvSpPr>
        <p:spPr>
          <a:xfrm>
            <a:off x="1150938" y="692150"/>
            <a:ext cx="4556125" cy="3416300"/>
          </a:xfrm>
          <a:ln/>
        </p:spPr>
      </p:sp>
      <p:sp>
        <p:nvSpPr>
          <p:cNvPr id="2570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Grp="1" noRot="1" noChangeAspect="1" noChangeArrowheads="1" noTextEdit="1"/>
          </p:cNvSpPr>
          <p:nvPr>
            <p:ph type="sldImg"/>
          </p:nvPr>
        </p:nvSpPr>
        <p:spPr>
          <a:xfrm>
            <a:off x="1150938" y="692150"/>
            <a:ext cx="4556125" cy="3416300"/>
          </a:xfrm>
          <a:ln/>
        </p:spPr>
      </p:sp>
      <p:sp>
        <p:nvSpPr>
          <p:cNvPr id="2590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Rot="1" noChangeAspect="1" noChangeArrowheads="1" noTextEdit="1"/>
          </p:cNvSpPr>
          <p:nvPr>
            <p:ph type="sldImg"/>
          </p:nvPr>
        </p:nvSpPr>
        <p:spPr>
          <a:xfrm>
            <a:off x="1150938" y="692150"/>
            <a:ext cx="4556125" cy="3416300"/>
          </a:xfrm>
          <a:ln/>
        </p:spPr>
      </p:sp>
      <p:sp>
        <p:nvSpPr>
          <p:cNvPr id="2611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xfrm>
            <a:off x="1150938" y="692150"/>
            <a:ext cx="4556125" cy="3416300"/>
          </a:xfrm>
          <a:ln/>
        </p:spPr>
      </p:sp>
      <p:sp>
        <p:nvSpPr>
          <p:cNvPr id="102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We</a:t>
            </a:r>
            <a:r>
              <a:rPr lang="fr-FR"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re going to slice and dice the Word-- as a published book, just as we know books today -- developing some of its distinct parts and divisions.</a:t>
            </a:r>
          </a:p>
          <a:p>
            <a:r>
              <a:rPr lang="en-US" b="0" dirty="0">
                <a:latin typeface="Times" charset="0"/>
                <a:ea typeface="ＭＳ Ｐゴシック" charset="0"/>
                <a:cs typeface="ＭＳ Ｐゴシック" charset="0"/>
              </a:rPr>
              <a:t>Today</a:t>
            </a:r>
            <a:r>
              <a:rPr lang="fr-FR"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s Bibles are very different from the Scriptures of our ancient ancestors.  But the eternal message is the same, all across the millennia.</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Rot="1" noChangeAspect="1" noChangeArrowheads="1" noTextEdit="1"/>
          </p:cNvSpPr>
          <p:nvPr>
            <p:ph type="sldImg"/>
          </p:nvPr>
        </p:nvSpPr>
        <p:spPr>
          <a:xfrm>
            <a:off x="1150938" y="692150"/>
            <a:ext cx="4556125" cy="3416300"/>
          </a:xfrm>
          <a:ln/>
        </p:spPr>
      </p:sp>
      <p:sp>
        <p:nvSpPr>
          <p:cNvPr id="26317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2"/>
          <p:cNvSpPr>
            <a:spLocks noGrp="1" noRot="1" noChangeAspect="1" noChangeArrowheads="1" noTextEdit="1"/>
          </p:cNvSpPr>
          <p:nvPr>
            <p:ph type="sldImg"/>
          </p:nvPr>
        </p:nvSpPr>
        <p:spPr>
          <a:xfrm>
            <a:off x="1150938" y="692150"/>
            <a:ext cx="4556125" cy="3416300"/>
          </a:xfrm>
          <a:ln/>
        </p:spPr>
      </p:sp>
      <p:sp>
        <p:nvSpPr>
          <p:cNvPr id="2652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Rot="1" noChangeAspect="1" noChangeArrowheads="1" noTextEdit="1"/>
          </p:cNvSpPr>
          <p:nvPr>
            <p:ph type="sldImg"/>
          </p:nvPr>
        </p:nvSpPr>
        <p:spPr>
          <a:xfrm>
            <a:off x="1150938" y="692150"/>
            <a:ext cx="4556125" cy="3416300"/>
          </a:xfrm>
          <a:ln/>
        </p:spPr>
      </p:sp>
      <p:sp>
        <p:nvSpPr>
          <p:cNvPr id="2672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Rot="1" noChangeAspect="1" noChangeArrowheads="1" noTextEdit="1"/>
          </p:cNvSpPr>
          <p:nvPr>
            <p:ph type="sldImg"/>
          </p:nvPr>
        </p:nvSpPr>
        <p:spPr>
          <a:xfrm>
            <a:off x="1150938" y="692150"/>
            <a:ext cx="4556125" cy="3416300"/>
          </a:xfrm>
          <a:ln/>
        </p:spPr>
      </p:sp>
      <p:sp>
        <p:nvSpPr>
          <p:cNvPr id="2693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2"/>
          <p:cNvSpPr>
            <a:spLocks noGrp="1" noRot="1" noChangeAspect="1" noChangeArrowheads="1" noTextEdit="1"/>
          </p:cNvSpPr>
          <p:nvPr>
            <p:ph type="sldImg"/>
          </p:nvPr>
        </p:nvSpPr>
        <p:spPr>
          <a:xfrm>
            <a:off x="1150938" y="692150"/>
            <a:ext cx="4556125" cy="3416300"/>
          </a:xfrm>
          <a:ln/>
        </p:spPr>
      </p:sp>
      <p:sp>
        <p:nvSpPr>
          <p:cNvPr id="2775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2"/>
          <p:cNvSpPr>
            <a:spLocks noGrp="1" noRot="1" noChangeAspect="1" noChangeArrowheads="1" noTextEdit="1"/>
          </p:cNvSpPr>
          <p:nvPr>
            <p:ph type="sldImg"/>
          </p:nvPr>
        </p:nvSpPr>
        <p:spPr>
          <a:xfrm>
            <a:off x="1150938" y="692150"/>
            <a:ext cx="4556125" cy="3416300"/>
          </a:xfrm>
          <a:ln/>
        </p:spPr>
      </p:sp>
      <p:sp>
        <p:nvSpPr>
          <p:cNvPr id="27955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p:cNvSpPr>
            <a:spLocks noGrp="1" noRot="1" noChangeAspect="1" noChangeArrowheads="1" noTextEdit="1"/>
          </p:cNvSpPr>
          <p:nvPr>
            <p:ph type="sldImg"/>
          </p:nvPr>
        </p:nvSpPr>
        <p:spPr>
          <a:xfrm>
            <a:off x="1150938" y="692150"/>
            <a:ext cx="4556125" cy="3416300"/>
          </a:xfrm>
          <a:ln/>
        </p:spPr>
      </p:sp>
      <p:sp>
        <p:nvSpPr>
          <p:cNvPr id="2816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p:cNvSpPr>
            <a:spLocks noGrp="1" noRot="1" noChangeAspect="1" noChangeArrowheads="1" noTextEdit="1"/>
          </p:cNvSpPr>
          <p:nvPr>
            <p:ph type="sldImg"/>
          </p:nvPr>
        </p:nvSpPr>
        <p:spPr>
          <a:xfrm>
            <a:off x="1150938" y="692150"/>
            <a:ext cx="4556125" cy="3416300"/>
          </a:xfrm>
          <a:ln/>
        </p:spPr>
      </p:sp>
      <p:sp>
        <p:nvSpPr>
          <p:cNvPr id="2836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2"/>
          <p:cNvSpPr>
            <a:spLocks noGrp="1" noRot="1" noChangeAspect="1" noChangeArrowheads="1" noTextEdit="1"/>
          </p:cNvSpPr>
          <p:nvPr>
            <p:ph type="sldImg"/>
          </p:nvPr>
        </p:nvSpPr>
        <p:spPr>
          <a:xfrm>
            <a:off x="1150938" y="692150"/>
            <a:ext cx="4556125" cy="3416300"/>
          </a:xfrm>
          <a:ln/>
        </p:spPr>
      </p:sp>
      <p:sp>
        <p:nvSpPr>
          <p:cNvPr id="2856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pitchFamily="34" charset="-128"/>
              </a:rPr>
              <a:t>Most of us are good at looking at details. We can evaluate a verse of Scripture or preach a passage. But what about the big picture? So I want to give you a challenge.</a:t>
            </a:r>
          </a:p>
          <a:p>
            <a:endParaRPr lang="en-US" dirty="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Rot="1" noChangeAspect="1" noChangeArrowheads="1" noTextEdit="1"/>
          </p:cNvSpPr>
          <p:nvPr>
            <p:ph type="sldImg"/>
          </p:nvPr>
        </p:nvSpPr>
        <p:spPr>
          <a:xfrm>
            <a:off x="1150938" y="692150"/>
            <a:ext cx="4556125" cy="3416300"/>
          </a:xfrm>
          <a:ln/>
        </p:spPr>
      </p:sp>
      <p:sp>
        <p:nvSpPr>
          <p:cNvPr id="2877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b="0" dirty="0">
                <a:ea typeface="ＭＳ Ｐゴシック" pitchFamily="34" charset="-128"/>
              </a:rPr>
              <a:t>Suppose you were talking to an unbeliever and he asked, "So you are a Bible student? What is the OT about?" </a:t>
            </a:r>
          </a:p>
          <a:p>
            <a:r>
              <a:rPr lang="en-US" altLang="en-US" b="0" dirty="0">
                <a:ea typeface="ＭＳ Ｐゴシック" pitchFamily="34" charset="-128"/>
              </a:rPr>
              <a:t>On the notes section of your phone or on a piece of paper, please write a single sentence to describe the main theme of just the OT. </a:t>
            </a:r>
          </a:p>
          <a:p>
            <a:r>
              <a:rPr lang="en-US" altLang="en-US" b="0" dirty="0">
                <a:ea typeface="ＭＳ Ｐゴシック" pitchFamily="34" charset="-128"/>
              </a:rPr>
              <a:t>Now share this with the person next to you—what is your theme? Redemption? Jesus? God? Blessing? Covenants?</a:t>
            </a:r>
          </a:p>
          <a:p>
            <a:endParaRPr lang="en-US" b="0" dirty="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xfrm>
            <a:off x="1150938" y="692150"/>
            <a:ext cx="4556125" cy="3416300"/>
          </a:xfrm>
          <a:ln/>
        </p:spPr>
      </p:sp>
      <p:sp>
        <p:nvSpPr>
          <p:cNvPr id="122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 call this section, THE OPENED BIBLE….because…   </a:t>
            </a:r>
          </a:p>
          <a:p>
            <a:r>
              <a:rPr lang="en-US" b="1">
                <a:latin typeface="Times" charset="0"/>
                <a:ea typeface="ＭＳ Ｐゴシック" charset="0"/>
                <a:cs typeface="ＭＳ Ｐゴシック" charset="0"/>
              </a:rPr>
              <a:t>////	We are going to explore its parts and its pieces.</a:t>
            </a:r>
          </a:p>
          <a:p>
            <a:r>
              <a:rPr lang="en-US" b="1">
                <a:latin typeface="Times" charset="0"/>
                <a:ea typeface="ＭＳ Ｐゴシック" charset="0"/>
                <a:cs typeface="ＭＳ Ｐゴシック" charset="0"/>
              </a:rPr>
              <a:t>And by now, you are probably beginning to develop your own mental Bible File. </a:t>
            </a:r>
          </a:p>
          <a:p>
            <a:r>
              <a:rPr lang="en-US" b="1">
                <a:latin typeface="Times" charset="0"/>
                <a:ea typeface="ＭＳ Ｐゴシック" charset="0"/>
                <a:cs typeface="ＭＳ Ｐゴシック" charset="0"/>
              </a:rPr>
              <a:t>So…the ideas presented next will further show you that the </a:t>
            </a:r>
          </a:p>
          <a:p>
            <a:r>
              <a:rPr lang="en-US" b="1">
                <a:latin typeface="Times" charset="0"/>
                <a:ea typeface="ＭＳ Ｐゴシック" charset="0"/>
                <a:cs typeface="ＭＳ Ｐゴシック" charset="0"/>
              </a:rPr>
              <a:t>////	Word of God is an organized, progressive structure, timeless in its spiritual value…containing an incomparable collection of literature on which you can place your complete faith and confidence -- in its writers, its message of salvation, and its proven spiritual directions for every human life on our planet.</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2"/>
          <p:cNvSpPr>
            <a:spLocks noGrp="1" noRot="1" noChangeAspect="1" noChangeArrowheads="1" noTextEdit="1"/>
          </p:cNvSpPr>
          <p:nvPr>
            <p:ph type="sldImg"/>
          </p:nvPr>
        </p:nvSpPr>
        <p:spPr>
          <a:xfrm>
            <a:off x="1150938" y="692150"/>
            <a:ext cx="4556125" cy="3416300"/>
          </a:xfrm>
          <a:ln/>
        </p:spPr>
      </p:sp>
      <p:sp>
        <p:nvSpPr>
          <p:cNvPr id="2897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0" dirty="0">
                <a:ea typeface="ＭＳ Ｐゴシック" pitchFamily="34" charset="-128"/>
              </a:rPr>
              <a:t>What principles will assure that our theme for the OT and NT is accurate?</a:t>
            </a:r>
          </a:p>
          <a:p>
            <a:r>
              <a:rPr lang="en-US" altLang="en-US" b="0" dirty="0">
                <a:ea typeface="ＭＳ Ｐゴシック" pitchFamily="34" charset="-128"/>
              </a:rPr>
              <a:t>• The theme should come out of the text rather than be imposed on the text from systematic theology.</a:t>
            </a:r>
          </a:p>
          <a:p>
            <a:r>
              <a:rPr lang="en-US" altLang="en-US" b="0" dirty="0">
                <a:ea typeface="ＭＳ Ｐゴシック" pitchFamily="34" charset="-128"/>
              </a:rPr>
              <a:t>• It should be comprehensive enough to cover all of the OT from Genesis 1 to Malachi 4.</a:t>
            </a:r>
          </a:p>
          <a:p>
            <a:r>
              <a:rPr lang="en-US" altLang="en-US" b="0" dirty="0">
                <a:ea typeface="ＭＳ Ｐゴシック" pitchFamily="34" charset="-128"/>
              </a:rPr>
              <a:t>• It should be narrow and specific enough to be helpful (e.g., it is not helpful to say that the Bible talks about </a:t>
            </a:r>
            <a:r>
              <a:rPr lang="ja-JP" altLang="en-US" b="0">
                <a:ea typeface="ＭＳ Ｐゴシック" pitchFamily="34" charset="-128"/>
              </a:rPr>
              <a:t>“</a:t>
            </a:r>
            <a:r>
              <a:rPr lang="en-US" altLang="ja-JP" b="0" dirty="0">
                <a:ea typeface="ＭＳ Ｐゴシック" pitchFamily="34" charset="-128"/>
              </a:rPr>
              <a:t>life</a:t>
            </a:r>
            <a:r>
              <a:rPr lang="ja-JP" altLang="en-US" b="0">
                <a:ea typeface="ＭＳ Ｐゴシック" pitchFamily="34" charset="-128"/>
              </a:rPr>
              <a:t>”</a:t>
            </a:r>
            <a:r>
              <a:rPr lang="en-US" altLang="ja-JP" b="0" dirty="0">
                <a:ea typeface="ＭＳ Ｐゴシック" pitchFamily="34" charset="-128"/>
              </a:rPr>
              <a:t>).</a:t>
            </a:r>
            <a:endParaRPr lang="en-US" altLang="en-US" b="0" dirty="0">
              <a:ea typeface="ＭＳ Ｐゴシック" pitchFamily="34" charset="-128"/>
            </a:endParaRPr>
          </a:p>
          <a:p>
            <a:r>
              <a:rPr lang="en-US" altLang="en-US" b="0" dirty="0">
                <a:ea typeface="ＭＳ Ｐゴシック" pitchFamily="34" charset="-128"/>
              </a:rPr>
              <a:t>• Since God is the main subject of the Word, it should focus more on God than man.</a:t>
            </a:r>
          </a:p>
          <a:p>
            <a:endParaRPr lang="en-US" b="0" dirty="0">
              <a:ea typeface="ＭＳ Ｐゴシック" charset="0"/>
              <a:cs typeface="ＭＳ Ｐゴシック" charset="0"/>
            </a:endParaRPr>
          </a:p>
        </p:txBody>
      </p:sp>
    </p:spTree>
    <p:extLst>
      <p:ext uri="{BB962C8B-B14F-4D97-AF65-F5344CB8AC3E}">
        <p14:creationId xmlns:p14="http://schemas.microsoft.com/office/powerpoint/2010/main" val="40929981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2"/>
          <p:cNvSpPr>
            <a:spLocks noGrp="1" noRot="1" noChangeAspect="1" noChangeArrowheads="1" noTextEdit="1"/>
          </p:cNvSpPr>
          <p:nvPr>
            <p:ph type="sldImg"/>
          </p:nvPr>
        </p:nvSpPr>
        <p:spPr>
          <a:xfrm>
            <a:off x="1150938" y="692150"/>
            <a:ext cx="4556125" cy="3416300"/>
          </a:xfrm>
          <a:ln/>
        </p:spPr>
      </p:sp>
      <p:sp>
        <p:nvSpPr>
          <p:cNvPr id="2918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ea typeface="ＭＳ Ｐゴシック" pitchFamily="34" charset="-128"/>
              </a:rPr>
              <a:t>Probably the most common theme presented is the redemption or salvation of man.</a:t>
            </a:r>
          </a:p>
          <a:p>
            <a:endParaRPr lang="en-US" b="0" dirty="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2"/>
          <p:cNvSpPr>
            <a:spLocks noGrp="1" noRot="1" noChangeAspect="1" noChangeArrowheads="1" noTextEdit="1"/>
          </p:cNvSpPr>
          <p:nvPr>
            <p:ph type="sldImg"/>
          </p:nvPr>
        </p:nvSpPr>
        <p:spPr>
          <a:xfrm>
            <a:off x="1150938" y="692150"/>
            <a:ext cx="4556125" cy="3416300"/>
          </a:xfrm>
          <a:ln/>
        </p:spPr>
      </p:sp>
      <p:sp>
        <p:nvSpPr>
          <p:cNvPr id="2938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ea typeface="ＭＳ Ｐゴシック" pitchFamily="34" charset="-128"/>
              </a:rPr>
              <a:t>The idea is freedom from the "prison of sin."</a:t>
            </a:r>
          </a:p>
          <a:p>
            <a:endParaRPr lang="en-US" b="0" dirty="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Rot="1" noChangeAspect="1" noChangeArrowheads="1" noTextEdit="1"/>
          </p:cNvSpPr>
          <p:nvPr>
            <p:ph type="sldImg"/>
          </p:nvPr>
        </p:nvSpPr>
        <p:spPr>
          <a:xfrm>
            <a:off x="1150938" y="692150"/>
            <a:ext cx="4556125" cy="3416300"/>
          </a:xfrm>
          <a:ln/>
        </p:spPr>
      </p:sp>
      <p:sp>
        <p:nvSpPr>
          <p:cNvPr id="2959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b="0" dirty="0">
                <a:ea typeface="ＭＳ Ｐゴシック" pitchFamily="34" charset="-128"/>
              </a:rPr>
              <a:t>Think about most movies. They follow a familiar plot:</a:t>
            </a:r>
          </a:p>
          <a:p>
            <a:r>
              <a:rPr lang="en-US" altLang="en-US" b="0" dirty="0">
                <a:ea typeface="ＭＳ Ｐゴシック" pitchFamily="34" charset="-128"/>
              </a:rPr>
              <a:t>1. There is a problem that comes to a crisis point.</a:t>
            </a:r>
          </a:p>
          <a:p>
            <a:r>
              <a:rPr lang="en-US" altLang="en-US" b="0" dirty="0">
                <a:ea typeface="ＭＳ Ｐゴシック" pitchFamily="34" charset="-128"/>
              </a:rPr>
              <a:t>2. A Savior figure rises to conquer the problem.</a:t>
            </a:r>
          </a:p>
          <a:p>
            <a:r>
              <a:rPr lang="en-US" altLang="en-US" b="0" dirty="0">
                <a:ea typeface="ＭＳ Ｐゴシック" pitchFamily="34" charset="-128"/>
              </a:rPr>
              <a:t>3. Resolution results.</a:t>
            </a:r>
          </a:p>
          <a:p>
            <a:endParaRPr lang="en-US" b="0" dirty="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2"/>
          <p:cNvSpPr>
            <a:spLocks noGrp="1" noRot="1" noChangeAspect="1" noChangeArrowheads="1" noTextEdit="1"/>
          </p:cNvSpPr>
          <p:nvPr>
            <p:ph type="sldImg"/>
          </p:nvPr>
        </p:nvSpPr>
        <p:spPr>
          <a:xfrm>
            <a:off x="1150938" y="692150"/>
            <a:ext cx="4556125" cy="3416300"/>
          </a:xfrm>
          <a:ln/>
        </p:spPr>
      </p:sp>
      <p:sp>
        <p:nvSpPr>
          <p:cNvPr id="2979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ea typeface="ＭＳ Ｐゴシック" pitchFamily="34" charset="-128"/>
              </a:rPr>
              <a:t>Scholars often rightfully speak of the process of God redeeming us.</a:t>
            </a:r>
          </a:p>
          <a:p>
            <a:endParaRPr lang="en-US" b="0" dirty="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2"/>
          <p:cNvSpPr>
            <a:spLocks noGrp="1" noRot="1" noChangeAspect="1" noChangeArrowheads="1" noTextEdit="1"/>
          </p:cNvSpPr>
          <p:nvPr>
            <p:ph type="sldImg"/>
          </p:nvPr>
        </p:nvSpPr>
        <p:spPr>
          <a:xfrm>
            <a:off x="1150938" y="692150"/>
            <a:ext cx="4556125" cy="3416300"/>
          </a:xfrm>
          <a:ln/>
        </p:spPr>
      </p:sp>
      <p:sp>
        <p:nvSpPr>
          <p:cNvPr id="3000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0" dirty="0">
                <a:ea typeface="ＭＳ Ｐゴシック" pitchFamily="34" charset="-128"/>
              </a:rPr>
              <a:t>Human history narrowed down to Jesus Christ and expanded from there. From the "First Adam" came all peoples initially but this narrowed to the nation of Israel, the tribe of Judah, and the line or family of David that brought us, Jesus. Then history expands from the 11 apostles to the 120 at Pentecost to over 5000 that saw the resurrected Jesus, and eventually this "Second Adam" will rule the entire world!</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p:cNvSpPr>
            <a:spLocks noGrp="1" noRot="1" noChangeAspect="1" noChangeArrowheads="1" noTextEdit="1"/>
          </p:cNvSpPr>
          <p:nvPr>
            <p:ph type="sldImg"/>
          </p:nvPr>
        </p:nvSpPr>
        <p:spPr>
          <a:xfrm>
            <a:off x="1150938" y="692150"/>
            <a:ext cx="4556125" cy="3416300"/>
          </a:xfrm>
          <a:ln/>
        </p:spPr>
      </p:sp>
      <p:sp>
        <p:nvSpPr>
          <p:cNvPr id="3020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0" dirty="0">
                <a:ea typeface="ＭＳ Ｐゴシック" pitchFamily="34" charset="-128"/>
              </a:rPr>
              <a:t>The person of Christ bridges the OT and the NT.</a:t>
            </a:r>
          </a:p>
          <a:p>
            <a:r>
              <a:rPr lang="en-US" altLang="en-US" b="0" dirty="0">
                <a:ea typeface="ＭＳ Ｐゴシック" pitchFamily="34" charset="-128"/>
              </a:rPr>
              <a:t>His redemption is taught some in the OT: Gen 3:15; Leviticus typology; Isa 53; 61:1-4</a:t>
            </a:r>
          </a:p>
          <a:p>
            <a:r>
              <a:rPr lang="en-US" altLang="en-US" b="0" dirty="0">
                <a:ea typeface="ＭＳ Ｐゴシック" pitchFamily="34" charset="-128"/>
              </a:rPr>
              <a:t>However, his rule bridges the OT and NT more than his atonement. </a:t>
            </a:r>
          </a:p>
          <a:p>
            <a:r>
              <a:rPr lang="en-US" altLang="en-US" b="0" dirty="0">
                <a:ea typeface="ＭＳ Ｐゴシック" pitchFamily="34" charset="-128"/>
              </a:rPr>
              <a:t>• It also has at least six other problems (read).</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Grp="1" noRot="1" noChangeAspect="1" noChangeArrowheads="1" noTextEdit="1"/>
          </p:cNvSpPr>
          <p:nvPr>
            <p:ph type="sldImg"/>
          </p:nvPr>
        </p:nvSpPr>
        <p:spPr>
          <a:xfrm>
            <a:off x="1150938" y="692150"/>
            <a:ext cx="4556125" cy="3416300"/>
          </a:xfrm>
          <a:ln/>
        </p:spPr>
      </p:sp>
      <p:sp>
        <p:nvSpPr>
          <p:cNvPr id="3041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ea typeface="ＭＳ Ｐゴシック" pitchFamily="34" charset="-128"/>
              </a:rPr>
              <a:t>Others claim that the key theme of the OT (and the Bible) is the glory of God.</a:t>
            </a:r>
          </a:p>
          <a:p>
            <a:endParaRPr lang="en-US" b="0" dirty="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2"/>
          <p:cNvSpPr>
            <a:spLocks noGrp="1" noRot="1" noChangeAspect="1" noChangeArrowheads="1" noTextEdit="1"/>
          </p:cNvSpPr>
          <p:nvPr>
            <p:ph type="sldImg"/>
          </p:nvPr>
        </p:nvSpPr>
        <p:spPr>
          <a:xfrm>
            <a:off x="1150938" y="692150"/>
            <a:ext cx="4556125" cy="3416300"/>
          </a:xfrm>
          <a:ln/>
        </p:spPr>
      </p:sp>
      <p:sp>
        <p:nvSpPr>
          <p:cNvPr id="3061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ea typeface="ＭＳ Ｐゴシック" pitchFamily="34" charset="-128"/>
              </a:rPr>
              <a:t>God certainly wants us to praise him above all else.</a:t>
            </a:r>
          </a:p>
          <a:p>
            <a:endParaRPr lang="en-US" b="0" dirty="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Grp="1" noRot="1" noChangeAspect="1" noChangeArrowheads="1"/>
          </p:cNvSpPr>
          <p:nvPr>
            <p:ph type="sldImg"/>
          </p:nvPr>
        </p:nvSpPr>
        <p:spPr>
          <a:xfrm>
            <a:off x="1150938" y="692150"/>
            <a:ext cx="4556125" cy="3416300"/>
          </a:xfrm>
          <a:solidFill>
            <a:srgbClr val="FFFFFF"/>
          </a:solidFill>
          <a:ln/>
        </p:spPr>
      </p:sp>
      <p:sp>
        <p:nvSpPr>
          <p:cNvPr id="30822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ea typeface="ＭＳ Ｐゴシック" pitchFamily="34" charset="-128"/>
              </a:rPr>
              <a:t>• Every section of the Bible teaches us to glorify God.</a:t>
            </a:r>
          </a:p>
          <a:p>
            <a:endParaRPr lang="en-US" b="0" dirty="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ChangeArrowheads="1" noTextEdit="1"/>
          </p:cNvSpPr>
          <p:nvPr>
            <p:ph type="sldImg"/>
          </p:nvPr>
        </p:nvSpPr>
        <p:spPr>
          <a:xfrm>
            <a:off x="1150938" y="692150"/>
            <a:ext cx="4556125" cy="3416300"/>
          </a:xfrm>
          <a:ln/>
        </p:spPr>
      </p:sp>
      <p:sp>
        <p:nvSpPr>
          <p:cNvPr id="143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 Study Help #18… called the OPENED BIBLE,…you</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be able to fill it in as we work forward.  Stop to study it a moment and you</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find a number of blank lines and letters.  They will guide you through this next section.  Ready?  Let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begin.</a:t>
            </a:r>
            <a:endParaRPr lang="en-US" b="1">
              <a:latin typeface="Times"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2"/>
          <p:cNvSpPr>
            <a:spLocks noGrp="1" noRot="1" noChangeAspect="1" noChangeArrowheads="1" noTextEdit="1"/>
          </p:cNvSpPr>
          <p:nvPr>
            <p:ph type="sldImg"/>
          </p:nvPr>
        </p:nvSpPr>
        <p:spPr>
          <a:xfrm>
            <a:off x="1150938" y="692150"/>
            <a:ext cx="4556125" cy="3416300"/>
          </a:xfrm>
          <a:ln/>
        </p:spPr>
      </p:sp>
      <p:sp>
        <p:nvSpPr>
          <p:cNvPr id="3102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b="0" dirty="0">
                <a:ea typeface="ＭＳ Ｐゴシック" pitchFamily="34" charset="-128"/>
              </a:rPr>
              <a:t>So the Westminster Catechism tells us that the chief aim of man is to glorify God.</a:t>
            </a:r>
          </a:p>
          <a:p>
            <a:r>
              <a:rPr lang="en-US" altLang="en-US" b="0" dirty="0">
                <a:ea typeface="ＭＳ Ｐゴシック" pitchFamily="34" charset="-128"/>
              </a:rPr>
              <a:t>• Jesus prayed in John 17 for God to glorify the Son through the cross so that the Father would be glorified.</a:t>
            </a:r>
          </a:p>
          <a:p>
            <a:r>
              <a:rPr lang="en-US" altLang="en-US" b="0" dirty="0">
                <a:ea typeface="ＭＳ Ｐゴシック" pitchFamily="34" charset="-128"/>
              </a:rPr>
              <a:t>And we should glorify God—but exactly how will he do this—and the cross wasn't even needed in Genesis 1–2 so redemption to glorify God wasn't needed then.</a:t>
            </a:r>
          </a:p>
          <a:p>
            <a:endParaRPr lang="en-US" b="0" dirty="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2"/>
          <p:cNvSpPr>
            <a:spLocks noGrp="1" noRot="1" noChangeAspect="1" noChangeArrowheads="1" noTextEdit="1"/>
          </p:cNvSpPr>
          <p:nvPr>
            <p:ph type="sldImg"/>
          </p:nvPr>
        </p:nvSpPr>
        <p:spPr>
          <a:xfrm>
            <a:off x="1150938" y="692150"/>
            <a:ext cx="4556125" cy="3416300"/>
          </a:xfrm>
          <a:ln/>
        </p:spPr>
      </p:sp>
      <p:sp>
        <p:nvSpPr>
          <p:cNvPr id="3123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b="0" dirty="0">
                <a:ea typeface="ＭＳ Ｐゴシック" pitchFamily="34" charset="-128"/>
              </a:rPr>
              <a:t>C. Others say God's sovereignty is the main theme. He is the Big Boss, so just accept it!</a:t>
            </a:r>
          </a:p>
          <a:p>
            <a:r>
              <a:rPr lang="en-US" altLang="en-US" b="0" dirty="0">
                <a:ea typeface="ＭＳ Ｐゴシック" pitchFamily="34" charset="-128"/>
              </a:rPr>
              <a:t>D. Still, others say the key idea is simply "God"—but isn't that too broad?</a:t>
            </a:r>
          </a:p>
          <a:p>
            <a:r>
              <a:rPr lang="en-US" altLang="en-US" b="0" dirty="0">
                <a:ea typeface="ＭＳ Ｐゴシック" pitchFamily="34" charset="-128"/>
              </a:rPr>
              <a:t>Various other themes are presented that we don't have time to cover (E, F, and G).</a:t>
            </a:r>
          </a:p>
          <a:p>
            <a:r>
              <a:rPr lang="en-US" altLang="en-US" b="0" dirty="0">
                <a:ea typeface="ＭＳ Ｐゴシック" pitchFamily="34" charset="-128"/>
              </a:rPr>
              <a:t>H. The Promise Theme emphasizes God's covenants.</a:t>
            </a:r>
          </a:p>
          <a:p>
            <a:endParaRPr lang="en-US" b="0" dirty="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D75B1C-BFFC-6A49-B409-A04312078246}"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27682" name="Rectangle 2"/>
          <p:cNvSpPr>
            <a:spLocks noGrp="1" noRot="1" noChangeAspect="1" noChangeArrowheads="1"/>
          </p:cNvSpPr>
          <p:nvPr>
            <p:ph type="sldImg"/>
          </p:nvPr>
        </p:nvSpPr>
        <p:spPr>
          <a:xfrm>
            <a:off x="1130300" y="674688"/>
            <a:ext cx="4597400" cy="3448050"/>
          </a:xfrm>
          <a:solidFill>
            <a:srgbClr val="FFFFFF"/>
          </a:solidFill>
          <a:ln/>
        </p:spPr>
      </p:sp>
      <p:sp>
        <p:nvSpPr>
          <p:cNvPr id="3276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spcBef>
                <a:spcPts val="0"/>
              </a:spcBef>
              <a:spcAft>
                <a:spcPts val="0"/>
              </a:spcAft>
            </a:pPr>
            <a:r>
              <a:rPr lang="ar-JO" sz="1800" b="1" i="0" u="none" strike="noStrike" dirty="0">
                <a:solidFill>
                  <a:srgbClr val="000000"/>
                </a:solidFill>
                <a:effectLst/>
                <a:latin typeface="Arial" panose="020B0604020202020204" pitchFamily="34" charset="0"/>
              </a:rPr>
              <a:t>إنَّ البنود (أو الوعود) الرئيسيَّة الثلاثة للعهد الإبراهيميِّ في تكوين 12: 1-3 توسَّعَتْ لاحقًا في ثلاثة عهودٍ أُخرى في فترة العهد القديم. ستتحقَّق كلُّ هذه الوعود عندما يعود المسيح ليملك على هذه الأرض:</a:t>
            </a:r>
            <a:endParaRPr lang="ar-JO" b="1" dirty="0">
              <a:effectLst/>
            </a:endParaRPr>
          </a:p>
          <a:p>
            <a:pPr algn="r" rtl="1">
              <a:spcBef>
                <a:spcPts val="0"/>
              </a:spcBef>
              <a:spcAft>
                <a:spcPts val="0"/>
              </a:spcAft>
            </a:pPr>
            <a:r>
              <a:rPr lang="ar-JO" sz="1800" b="1" i="0" u="none" strike="noStrike" dirty="0">
                <a:solidFill>
                  <a:srgbClr val="000000"/>
                </a:solidFill>
                <a:effectLst/>
                <a:latin typeface="Arial" panose="020B0604020202020204" pitchFamily="34" charset="0"/>
              </a:rPr>
              <a:t>(1) سوف تعيش أُمَّة إسرائيل أخيرًا في الأرض التي أعطاها الله مُلْكًا أبديًّا لهم (تكوين 17: 8).</a:t>
            </a:r>
            <a:endParaRPr lang="ar-JO" b="1" dirty="0">
              <a:effectLst/>
            </a:endParaRPr>
          </a:p>
          <a:p>
            <a:pPr algn="r" rtl="1">
              <a:spcBef>
                <a:spcPts val="0"/>
              </a:spcBef>
              <a:spcAft>
                <a:spcPts val="0"/>
              </a:spcAft>
            </a:pPr>
            <a:r>
              <a:rPr lang="ar-JO" sz="1800" b="1" i="0" u="none" strike="noStrike" dirty="0">
                <a:solidFill>
                  <a:srgbClr val="000000"/>
                </a:solidFill>
                <a:effectLst/>
                <a:latin typeface="Arial" panose="020B0604020202020204" pitchFamily="34" charset="0"/>
              </a:rPr>
              <a:t>(2) حُكْم المسيح سيُقدِّم للعالم أخيرًا فرصةً ليكون تحت سيادة قائدٍ صالحٍ يبني مُلْكَه على البرِّ (إشعياء 11).</a:t>
            </a:r>
            <a:endParaRPr lang="ar-JO" b="1" dirty="0">
              <a:effectLst/>
            </a:endParaRPr>
          </a:p>
          <a:p>
            <a:pPr algn="r" rtl="1">
              <a:spcBef>
                <a:spcPts val="0"/>
              </a:spcBef>
              <a:spcAft>
                <a:spcPts val="0"/>
              </a:spcAft>
            </a:pPr>
            <a:r>
              <a:rPr lang="ar-JO" sz="1800" b="1" i="0" u="none" strike="noStrike" dirty="0">
                <a:solidFill>
                  <a:srgbClr val="000000"/>
                </a:solidFill>
                <a:effectLst/>
                <a:latin typeface="Arial" panose="020B0604020202020204" pitchFamily="34" charset="0"/>
              </a:rPr>
              <a:t>(3) إنَّ البَرَكةُ الموعود بها لإسرائيل ستشمل كثيرين غيرهم وستمتدُّ إلى الأمم (حزقيال الأصحاحان 47-48).</a:t>
            </a:r>
            <a:endParaRPr lang="ar-JO" b="1" dirty="0">
              <a:effectLst/>
            </a:endParaRPr>
          </a:p>
          <a:p>
            <a:pPr algn="r" rtl="1">
              <a:spcBef>
                <a:spcPts val="0"/>
              </a:spcBef>
              <a:spcAft>
                <a:spcPts val="0"/>
              </a:spcAft>
            </a:pPr>
            <a:r>
              <a:rPr lang="ar-JO" sz="1800" b="1" i="0" u="none" strike="noStrike" dirty="0">
                <a:solidFill>
                  <a:srgbClr val="000000"/>
                </a:solidFill>
                <a:effectLst/>
                <a:latin typeface="Arial" panose="020B0604020202020204" pitchFamily="34" charset="0"/>
              </a:rPr>
              <a:t>لقد رأينا بالفعل الكيفيَّة التي جرى بها تجسيد العهد الإبراهيميِّ بصورةٍ أكبر في ثلاثة عهودٍ أُخرى في فترة العهد القديم.</a:t>
            </a:r>
            <a:endParaRPr lang="ar-JO" b="1" dirty="0">
              <a:effectLst/>
            </a:endParaRPr>
          </a:p>
          <a:p>
            <a:pPr algn="r" rtl="1">
              <a:spcBef>
                <a:spcPts val="0"/>
              </a:spcBef>
              <a:spcAft>
                <a:spcPts val="0"/>
              </a:spcAft>
            </a:pPr>
            <a:r>
              <a:rPr lang="ar-JO" sz="1800" b="1" i="0" u="none" strike="noStrike" dirty="0">
                <a:solidFill>
                  <a:srgbClr val="000000"/>
                </a:solidFill>
                <a:effectLst/>
                <a:latin typeface="Arial" panose="020B0604020202020204" pitchFamily="34" charset="0"/>
              </a:rPr>
              <a:t>العهد بارزٌ أيضًا في الاسمين المستخدَمَيْن في الجزئين الرئيسيَّيْن للكتاب المقدَّس: النصوص المقدَّسة ما قَبْلِ المسيح (أسفار العهد القديم </a:t>
            </a:r>
            <a:r>
              <a:rPr lang="en-US" sz="1800" b="1" i="0" u="none" strike="noStrike" dirty="0">
                <a:solidFill>
                  <a:srgbClr val="000000"/>
                </a:solidFill>
                <a:effectLst/>
                <a:latin typeface="Arial" panose="020B0604020202020204" pitchFamily="34" charset="0"/>
              </a:rPr>
              <a:t>) (Old Testament</a:t>
            </a:r>
            <a:r>
              <a:rPr lang="ar-JO" sz="1800" b="1" i="0" u="none" strike="noStrike" dirty="0">
                <a:solidFill>
                  <a:srgbClr val="000000"/>
                </a:solidFill>
                <a:effectLst/>
                <a:latin typeface="Arial" panose="020B0604020202020204" pitchFamily="34" charset="0"/>
              </a:rPr>
              <a:t>وهي إشارةٌ إلى العهد القديم -</a:t>
            </a:r>
            <a:r>
              <a:rPr lang="en-US" sz="1800" b="1" i="0" u="none" strike="noStrike" dirty="0">
                <a:solidFill>
                  <a:srgbClr val="000000"/>
                </a:solidFill>
                <a:effectLst/>
                <a:latin typeface="Arial" panose="020B0604020202020204" pitchFamily="34" charset="0"/>
              </a:rPr>
              <a:t>Old Covenant </a:t>
            </a:r>
            <a:r>
              <a:rPr lang="ar-JO" sz="1800" b="1" i="0" u="none" strike="noStrike" dirty="0">
                <a:solidFill>
                  <a:srgbClr val="000000"/>
                </a:solidFill>
                <a:effectLst/>
                <a:latin typeface="Arial" panose="020B0604020202020204" pitchFamily="34" charset="0"/>
              </a:rPr>
              <a:t>) والنصوص المقدَّسة ما بَعْد المسيح (أسفار العهد الجديد</a:t>
            </a:r>
            <a:r>
              <a:rPr lang="en-US" sz="1800" b="1" i="0" u="none" strike="noStrike" dirty="0">
                <a:solidFill>
                  <a:srgbClr val="000000"/>
                </a:solidFill>
                <a:effectLst/>
                <a:latin typeface="Arial" panose="020B0604020202020204" pitchFamily="34" charset="0"/>
              </a:rPr>
              <a:t>) (New Testament </a:t>
            </a:r>
            <a:r>
              <a:rPr lang="ar-JO" sz="1800" b="1" i="0" u="none" strike="noStrike" dirty="0">
                <a:solidFill>
                  <a:srgbClr val="000000"/>
                </a:solidFill>
                <a:effectLst/>
                <a:latin typeface="Arial" panose="020B0604020202020204" pitchFamily="34" charset="0"/>
              </a:rPr>
              <a:t>وهي إشارةٌ إلى العهد الجديد - </a:t>
            </a:r>
            <a:r>
              <a:rPr lang="en-US" sz="1200" b="1" i="0" u="none" strike="noStrike" dirty="0">
                <a:solidFill>
                  <a:srgbClr val="000000"/>
                </a:solidFill>
                <a:effectLst/>
                <a:latin typeface="Arial" panose="020B0604020202020204" pitchFamily="34" charset="0"/>
              </a:rPr>
              <a:t>New Covenant</a:t>
            </a:r>
            <a:r>
              <a:rPr lang="ar-JO" sz="1200" b="1" i="0" u="none" strike="noStrike" dirty="0">
                <a:solidFill>
                  <a:srgbClr val="000000"/>
                </a:solidFill>
                <a:effectLst/>
                <a:latin typeface="Arial" panose="020B0604020202020204" pitchFamily="34" charset="0"/>
              </a:rPr>
              <a:t>)</a:t>
            </a:r>
            <a:endParaRPr lang="en-US" b="1" dirty="0">
              <a:effectLst/>
            </a:endParaRPr>
          </a:p>
          <a:p>
            <a:pPr algn="r" rtl="1">
              <a:spcBef>
                <a:spcPts val="0"/>
              </a:spcBef>
              <a:spcAft>
                <a:spcPts val="0"/>
              </a:spcAft>
            </a:pPr>
            <a:r>
              <a:rPr lang="ar-JO" sz="1800" b="1" i="0" u="none" strike="noStrike" dirty="0">
                <a:solidFill>
                  <a:srgbClr val="000000"/>
                </a:solidFill>
                <a:effectLst/>
                <a:latin typeface="Arial" panose="020B0604020202020204" pitchFamily="34" charset="0"/>
              </a:rPr>
              <a:t>لم تكن الأسماء المُستخدَمة لهذه الأقسام الرئيسيَّة في الكتاب المقدَّس أسماء مِثْل الملكوت القديم والملكوت الجديد– أو العبادة القديمة والعبادة الجديدة– أو أيَّة تسميةٍ أُخرى تُسلِّط الضوء على موضوعٍ مختلف.</a:t>
            </a:r>
            <a:endParaRPr lang="ar-JO" b="1" dirty="0">
              <a:effectLst/>
            </a:endParaRPr>
          </a:p>
          <a:p>
            <a:endParaRPr lang="ar-JO" altLang="zh-CN" b="1" dirty="0">
              <a:latin typeface="Times New Roman" charset="0"/>
              <a:ea typeface="ＭＳ Ｐゴシック" charset="0"/>
              <a:cs typeface="ＭＳ Ｐゴシック" charset="0"/>
            </a:endParaRPr>
          </a:p>
          <a:p>
            <a:pPr eaLnBrk="1" hangingPunct="1"/>
            <a:r>
              <a:rPr lang="en-US" altLang="zh-CN" b="1" dirty="0">
                <a:latin typeface="Times New Roman" charset="0"/>
                <a:ea typeface="ＭＳ Ｐゴシック" charset="0"/>
                <a:cs typeface="ＭＳ Ｐゴシック" charset="0"/>
              </a:rPr>
              <a:t>The three key provisions of the Genesis 12:1-3 Abrahamic Covenant are later amplified in three other covenants in the OT. All will be fulfilled when Christ returns to reign on this earth:</a:t>
            </a:r>
          </a:p>
          <a:p>
            <a:pPr marL="228600" indent="-228600" eaLnBrk="1" hangingPunct="1">
              <a:buAutoNum type="arabicParenBoth"/>
            </a:pPr>
            <a:r>
              <a:rPr lang="en-US" altLang="zh-CN" b="1" dirty="0">
                <a:latin typeface="Times New Roman" charset="0"/>
                <a:ea typeface="ＭＳ Ｐゴシック" charset="0"/>
                <a:cs typeface="ＭＳ Ｐゴシック" charset="0"/>
              </a:rPr>
              <a:t>Israel will finally live in the land that God gave as an eternal possession (Genesis 17:8),</a:t>
            </a:r>
          </a:p>
          <a:p>
            <a:pPr marL="228600" indent="-228600" eaLnBrk="1" hangingPunct="1">
              <a:buAutoNum type="arabicParenBoth"/>
            </a:pPr>
            <a:r>
              <a:rPr lang="en-US" altLang="zh-CN" b="1" dirty="0">
                <a:latin typeface="Times New Roman" charset="0"/>
                <a:ea typeface="ＭＳ Ｐゴシック" charset="0"/>
                <a:cs typeface="ＭＳ Ｐゴシック" charset="0"/>
              </a:rPr>
              <a:t>Messiah’s rule will finally provide the world with righteous leadership (Isaiah 11),</a:t>
            </a:r>
          </a:p>
          <a:p>
            <a:pPr marL="228600" indent="-228600" eaLnBrk="1" hangingPunct="1">
              <a:buAutoNum type="arabicParenBoth"/>
            </a:pPr>
            <a:r>
              <a:rPr lang="en-US" altLang="zh-CN" b="1" dirty="0">
                <a:latin typeface="Times New Roman" charset="0"/>
                <a:ea typeface="ＭＳ Ｐゴシック" charset="0"/>
                <a:cs typeface="ＭＳ Ｐゴシック" charset="0"/>
              </a:rPr>
              <a:t>The blessing to Israel will include many Gentiles among them (Ezek 47-48).</a:t>
            </a:r>
          </a:p>
          <a:p>
            <a:endParaRPr lang="en-US" altLang="en-US" b="1" dirty="0">
              <a:latin typeface="Arial" pitchFamily="34" charset="0"/>
              <a:ea typeface="ＭＳ Ｐゴシック" pitchFamily="34" charset="-128"/>
            </a:endParaRPr>
          </a:p>
          <a:p>
            <a:r>
              <a:rPr lang="en-US" altLang="en-US" b="1" dirty="0">
                <a:latin typeface="Arial" pitchFamily="34" charset="0"/>
                <a:ea typeface="ＭＳ Ｐゴシック" pitchFamily="34" charset="-128"/>
              </a:rPr>
              <a:t>We have already seen how the Abrahamic Covenant is fleshed out further in three other OT covenants. </a:t>
            </a:r>
          </a:p>
          <a:p>
            <a:r>
              <a:rPr lang="en-US" altLang="en-US" b="1" dirty="0">
                <a:latin typeface="Arial" pitchFamily="34" charset="0"/>
                <a:ea typeface="ＭＳ Ｐゴシック" pitchFamily="34" charset="-128"/>
              </a:rPr>
              <a:t>Covenant is also prominent in the very names of the Old Testament (Old Covenant) and New Testament (New Covenant).</a:t>
            </a:r>
          </a:p>
          <a:p>
            <a:r>
              <a:rPr lang="en-US" altLang="en-US" b="1" dirty="0">
                <a:latin typeface="Arial" pitchFamily="34" charset="0"/>
                <a:ea typeface="ＭＳ Ｐゴシック" pitchFamily="34" charset="-128"/>
              </a:rPr>
              <a:t>We don’t have these major divisions of the Bible called the Old Kingdom and New Kingdom—or Old Worship and New Worship—or some other designation that highlights a different theme.</a:t>
            </a:r>
          </a:p>
          <a:p>
            <a:pPr eaLnBrk="1" hangingPunct="1"/>
            <a:r>
              <a:rPr lang="en-US" altLang="zh-CN" b="1" dirty="0">
                <a:latin typeface="Arial" panose="020B0604020202020204" pitchFamily="34" charset="0"/>
                <a:ea typeface="ＭＳ Ｐゴシック" charset="0"/>
                <a:cs typeface="Arial" panose="020B0604020202020204" pitchFamily="34" charset="0"/>
              </a:rPr>
              <a:t>_________</a:t>
            </a:r>
          </a:p>
          <a:p>
            <a:pPr eaLnBrk="1" hangingPunct="1"/>
            <a:r>
              <a:rPr lang="en-US" altLang="zh-CN" b="1" dirty="0">
                <a:latin typeface="Arial" panose="020B0604020202020204" pitchFamily="34" charset="0"/>
                <a:ea typeface="ＭＳ Ｐゴシック" charset="0"/>
                <a:cs typeface="Arial" panose="020B0604020202020204" pitchFamily="34" charset="0"/>
              </a:rPr>
              <a:t>Common-171</a:t>
            </a:r>
          </a:p>
          <a:p>
            <a:pPr eaLnBrk="1" hangingPunct="1"/>
            <a:r>
              <a:rPr lang="en-US" altLang="zh-CN" b="1" dirty="0">
                <a:latin typeface="Arial" panose="020B0604020202020204" pitchFamily="34" charset="0"/>
                <a:ea typeface="ＭＳ Ｐゴシック" charset="0"/>
                <a:cs typeface="Arial" panose="020B0604020202020204" pitchFamily="34" charset="0"/>
              </a:rPr>
              <a:t>OS-00-Intro &amp; Biblical Theology-93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b="1" dirty="0">
                <a:latin typeface="Arial" panose="020B0604020202020204" pitchFamily="34" charset="0"/>
                <a:ea typeface="ＭＳ Ｐゴシック" charset="0"/>
                <a:cs typeface="Arial" panose="020B0604020202020204" pitchFamily="34" charset="0"/>
              </a:rPr>
              <a:t>OS-01-Gen4-20-slide 219</a:t>
            </a:r>
            <a:endParaRPr lang="en-US" b="1" dirty="0">
              <a:latin typeface="Arial" charset="0"/>
              <a:ea typeface="ＭＳ Ｐゴシック" charset="0"/>
              <a:cs typeface="ＭＳ Ｐゴシック" charset="0"/>
            </a:endParaRPr>
          </a:p>
          <a:p>
            <a:r>
              <a:rPr lang="en-US" b="1" dirty="0"/>
              <a:t>OS-10-2Sam-93</a:t>
            </a:r>
          </a:p>
          <a:p>
            <a:r>
              <a:rPr lang="en-US" b="1" dirty="0"/>
              <a:t>OS-29-Joel-122</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2"/>
          <p:cNvSpPr>
            <a:spLocks noGrp="1" noRot="1" noChangeAspect="1" noChangeArrowheads="1" noTextEdit="1"/>
          </p:cNvSpPr>
          <p:nvPr>
            <p:ph type="sldImg"/>
          </p:nvPr>
        </p:nvSpPr>
        <p:spPr>
          <a:xfrm>
            <a:off x="1150938" y="692150"/>
            <a:ext cx="4556125" cy="3416300"/>
          </a:xfrm>
          <a:ln/>
        </p:spPr>
      </p:sp>
      <p:sp>
        <p:nvSpPr>
          <p:cNvPr id="3164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b="0" dirty="0">
                <a:ea typeface="ＭＳ Ｐゴシック" pitchFamily="34" charset="-128"/>
              </a:rPr>
              <a:t>I. OT scholar Gerhard Hasel essentially gives up here, throws up his hands, and says that there is no main theme—only many lesser themes.</a:t>
            </a:r>
          </a:p>
          <a:p>
            <a:r>
              <a:rPr lang="en-US" altLang="en-US" b="0" dirty="0">
                <a:ea typeface="ＭＳ Ｐゴシック" pitchFamily="34" charset="-128"/>
              </a:rPr>
              <a:t>J. But I think the main theme is the Rule of God shared with man.</a:t>
            </a:r>
          </a:p>
          <a:p>
            <a:r>
              <a:rPr lang="en-US" altLang="en-US" b="0" dirty="0">
                <a:ea typeface="ＭＳ Ｐゴシック" pitchFamily="34" charset="-128"/>
              </a:rPr>
              <a:t>K. Or, more completely, God's kingdom expands through his covenants as a secondary theme.</a:t>
            </a:r>
          </a:p>
          <a:p>
            <a:endParaRPr lang="en-US" b="0" dirty="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Rot="1" noChangeAspect="1" noChangeArrowheads="1" noTextEdit="1"/>
          </p:cNvSpPr>
          <p:nvPr>
            <p:ph type="sldImg"/>
          </p:nvPr>
        </p:nvSpPr>
        <p:spPr>
          <a:xfrm>
            <a:off x="1150938" y="692150"/>
            <a:ext cx="4556125" cy="3416300"/>
          </a:xfrm>
          <a:ln/>
        </p:spPr>
      </p:sp>
      <p:sp>
        <p:nvSpPr>
          <p:cNvPr id="3184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ea typeface="ＭＳ Ｐゴシック" pitchFamily="34" charset="-128"/>
              </a:rPr>
              <a:t>Our song, "The Lord Reigns," captures the Kingdom theme well.</a:t>
            </a:r>
          </a:p>
          <a:p>
            <a:endParaRPr lang="en-US" b="0" dirty="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Rot="1" noChangeAspect="1" noChangeArrowheads="1" noTextEdit="1"/>
          </p:cNvSpPr>
          <p:nvPr>
            <p:ph type="sldImg"/>
          </p:nvPr>
        </p:nvSpPr>
        <p:spPr>
          <a:xfrm>
            <a:off x="1150938" y="692150"/>
            <a:ext cx="4556125" cy="3416300"/>
          </a:xfrm>
          <a:ln/>
        </p:spPr>
      </p:sp>
      <p:sp>
        <p:nvSpPr>
          <p:cNvPr id="3205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ea typeface="ＭＳ Ｐゴシック" pitchFamily="34" charset="-128"/>
              </a:rPr>
              <a:t>All people actually can see God's glory and reign!</a:t>
            </a:r>
          </a:p>
          <a:p>
            <a:endParaRPr lang="en-US" b="0" dirty="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2"/>
          <p:cNvSpPr>
            <a:spLocks noGrp="1" noRot="1" noChangeAspect="1" noChangeArrowheads="1" noTextEdit="1"/>
          </p:cNvSpPr>
          <p:nvPr>
            <p:ph type="sldImg"/>
          </p:nvPr>
        </p:nvSpPr>
        <p:spPr>
          <a:xfrm>
            <a:off x="1150938" y="692150"/>
            <a:ext cx="4556125" cy="3416300"/>
          </a:xfrm>
          <a:ln/>
        </p:spPr>
      </p:sp>
      <p:sp>
        <p:nvSpPr>
          <p:cNvPr id="3225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ea typeface="ＭＳ Ｐゴシック" pitchFamily="34" charset="-128"/>
              </a:rPr>
              <a:t>Our response should be rejoicing.</a:t>
            </a:r>
          </a:p>
          <a:p>
            <a:endParaRPr lang="en-US" b="0" dirty="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08E76C-0821-BE46-A8CE-F2A4EDA3637C}"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48258" name="Rectangle 2"/>
          <p:cNvSpPr>
            <a:spLocks noGrp="1" noRot="1" noChangeAspect="1" noChangeArrowheads="1"/>
          </p:cNvSpPr>
          <p:nvPr>
            <p:ph type="sldImg"/>
          </p:nvPr>
        </p:nvSpPr>
        <p:spPr>
          <a:xfrm>
            <a:off x="1131888" y="703263"/>
            <a:ext cx="4586287" cy="3440112"/>
          </a:xfrm>
          <a:solidFill>
            <a:srgbClr val="FFFFFF"/>
          </a:solidFill>
          <a:ln/>
        </p:spPr>
      </p:sp>
      <p:sp>
        <p:nvSpPr>
          <p:cNvPr id="124825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altLang="zh-CN" sz="2400" b="0" dirty="0">
                <a:latin typeface="Times New Roman" charset="0"/>
                <a:ea typeface="ＭＳ Ｐゴシック" charset="0"/>
                <a:cs typeface="ＭＳ Ｐゴシック" charset="0"/>
              </a:rPr>
              <a:t>جعل الله الحيوانات تتكاثر فتُنتِج كأجناسها ابتداءً من اليوم السادس للخليقة. لا يوجد أيُّ دليلٍ على أنَّ هذا النمط الثابت والمتَّسق تغيَّر في أيِّ وقت، بحيث أنتج أيُّ نوعٍ (جنسٍ) من الكائنات الحيَّة نوعًا (جنسًا) آخَر من الكائنات الحيَّة. على ذات القياس، يُظهِر الدليلُ العلميُّ دائمًا أنَّ البشر أنجبوا بشرًا مثْلَهم على مدى التاريخ. إنَّ التداعيات لهذا المبدأ ضخمة نظرًا لكون جميع البشر مخلوقين على صورة الله. كما يُظهِر هذا الأمرُ القيمة المتأصِّلة للجنين في الرحم والذي لم يولدْ بعْد؛ لأنَّهم 100% بشرٌ لكنَّهم فقط في في أوَّل مرحلةٍ من نموِّ جسدهم.</a:t>
            </a:r>
          </a:p>
          <a:p>
            <a:pPr algn="r" rtl="1" eaLnBrk="1" hangingPunct="1"/>
            <a:endParaRPr lang="ar-JO" altLang="zh-CN" sz="2400" b="0" dirty="0">
              <a:latin typeface="Times New Roman" charset="0"/>
              <a:ea typeface="ＭＳ Ｐゴシック" charset="0"/>
              <a:cs typeface="ＭＳ Ｐゴシック" charset="0"/>
            </a:endParaRPr>
          </a:p>
          <a:p>
            <a:pPr eaLnBrk="1" hangingPunct="1"/>
            <a:r>
              <a:rPr lang="en-US" altLang="zh-CN" sz="2400" b="0" dirty="0">
                <a:latin typeface="Times New Roman" charset="0"/>
                <a:ea typeface="ＭＳ Ｐゴシック" charset="0"/>
                <a:cs typeface="ＭＳ Ｐゴシック" charset="0"/>
              </a:rPr>
              <a:t>God made animals reproduce after their kind from the sixth day of creation. There exists no evidence that this consistent pattern ever changed for one species (kind) to produce other species (kinds). Likewise, all scientific evidence shows that humans throughout history have only given birth to humans. The implications are huge since all humans are made in the image of God. It also shows the inherent value of the unborn, for they are 100% human but only in the earliest form of development.</a:t>
            </a:r>
          </a:p>
          <a:p>
            <a:pPr eaLnBrk="1" hangingPunct="1"/>
            <a:r>
              <a:rPr lang="en-US" altLang="zh-CN" sz="2400" b="0" dirty="0">
                <a:effectLst/>
                <a:latin typeface="Times New Roman" charset="0"/>
                <a:ea typeface="ＭＳ Ｐゴシック" charset="0"/>
                <a:cs typeface="ＭＳ Ｐゴシック" charset="0"/>
              </a:rPr>
              <a:t>____________</a:t>
            </a:r>
          </a:p>
          <a:p>
            <a:pPr eaLnBrk="1" hangingPunct="1"/>
            <a:r>
              <a:rPr lang="en-US" altLang="zh-CN" sz="2400" b="0" dirty="0">
                <a:latin typeface="Times New Roman" charset="0"/>
                <a:ea typeface="ＭＳ Ｐゴシック" charset="0"/>
                <a:cs typeface="ＭＳ Ｐゴシック" charset="0"/>
              </a:rPr>
              <a:t>Common-131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sz="2400" b="0" dirty="0">
                <a:latin typeface="Arial" panose="020B0604020202020204" pitchFamily="34" charset="0"/>
                <a:ea typeface="ＭＳ Ｐゴシック" charset="0"/>
                <a:cs typeface="Arial" panose="020B0604020202020204" pitchFamily="34" charset="0"/>
              </a:rPr>
              <a:t>OS-00-Intro &amp; Biblical Theology-98</a:t>
            </a:r>
            <a:endParaRPr lang="en-US" altLang="zh-CN" sz="2400" b="0" dirty="0">
              <a:latin typeface="Times New Roman" charset="0"/>
              <a:ea typeface="ＭＳ Ｐゴシック" charset="0"/>
              <a:cs typeface="ＭＳ Ｐゴシック" charset="0"/>
            </a:endParaRPr>
          </a:p>
          <a:p>
            <a:pPr eaLnBrk="1" hangingPunct="1"/>
            <a:r>
              <a:rPr lang="en-US" altLang="zh-CN" sz="2400" b="0" dirty="0">
                <a:latin typeface="Times New Roman" charset="0"/>
                <a:ea typeface="ＭＳ Ｐゴシック" charset="0"/>
                <a:cs typeface="ＭＳ Ｐゴシック" charset="0"/>
              </a:rPr>
              <a:t>OS-01-Gen1-3-slide 104</a:t>
            </a:r>
            <a:endParaRPr lang="zh-CN" altLang="en-US" sz="2400" b="0"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2400" b="0" dirty="0">
                <a:latin typeface="Times New Roman" charset="0"/>
                <a:ea typeface="ＭＳ Ｐゴシック" charset="0"/>
                <a:cs typeface="ＭＳ Ｐゴシック" charset="0"/>
              </a:rPr>
              <a:t>NS-22-Rev20-22-slide 178</a:t>
            </a:r>
            <a:endParaRPr lang="zh-CN" altLang="en-US" sz="2400" b="0" dirty="0">
              <a:latin typeface="Times New Roman" charset="0"/>
              <a:ea typeface="ＭＳ Ｐゴシック" charset="0"/>
              <a:cs typeface="ＭＳ Ｐゴシック" charset="0"/>
            </a:endParaRPr>
          </a:p>
          <a:p>
            <a:pPr>
              <a:spcBef>
                <a:spcPct val="0"/>
              </a:spcBef>
            </a:pPr>
            <a:endParaRPr lang="en-US" sz="2400" b="0" dirty="0">
              <a:latin typeface="Arial"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6778EE-0706-204C-AC99-DD1F6C21E05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0306" name="Rectangle 2"/>
          <p:cNvSpPr>
            <a:spLocks noGrp="1" noRot="1" noChangeAspect="1" noChangeArrowheads="1"/>
          </p:cNvSpPr>
          <p:nvPr>
            <p:ph type="sldImg"/>
          </p:nvPr>
        </p:nvSpPr>
        <p:spPr>
          <a:xfrm>
            <a:off x="1131888" y="703263"/>
            <a:ext cx="4586287" cy="3440112"/>
          </a:xfrm>
          <a:solidFill>
            <a:srgbClr val="FFFFFF"/>
          </a:solidFill>
          <a:ln/>
        </p:spPr>
      </p:sp>
      <p:sp>
        <p:nvSpPr>
          <p:cNvPr id="12503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sz="1800" b="0" i="0" u="none" strike="noStrike" dirty="0">
                <a:solidFill>
                  <a:srgbClr val="000000"/>
                </a:solidFill>
                <a:effectLst/>
                <a:latin typeface="Arial" panose="020B0604020202020204" pitchFamily="34" charset="0"/>
              </a:rPr>
              <a:t>تشتمل صورة الله في الإنسان على جوانب عدَّة، ولكنَّها تتضمَّن في جوهرها الأساسيِّ أن يسود البشر على الأرض بوصفهم نائبًا</a:t>
            </a:r>
            <a:r>
              <a:rPr lang="en-US" sz="1800" b="0" i="0" u="none" strike="noStrike" dirty="0">
                <a:solidFill>
                  <a:srgbClr val="000000"/>
                </a:solidFill>
                <a:effectLst/>
                <a:latin typeface="Arial" panose="020B0604020202020204" pitchFamily="34" charset="0"/>
              </a:rPr>
              <a:t>-</a:t>
            </a:r>
            <a:r>
              <a:rPr lang="ar-JO" sz="1800" b="0" i="0" u="none" strike="noStrike" dirty="0">
                <a:solidFill>
                  <a:srgbClr val="000000"/>
                </a:solidFill>
                <a:effectLst/>
                <a:latin typeface="Arial" panose="020B0604020202020204" pitchFamily="34" charset="0"/>
              </a:rPr>
              <a:t>وصيًّا معيَّنًا من الله. هذا هو سبب تسجيل هذه الكلمات بواسطة إنسانٍ وليس بواسطة قرد.</a:t>
            </a:r>
            <a:endParaRPr lang="ar-JO" altLang="zh-CN" sz="2400" b="0" dirty="0">
              <a:latin typeface="Times New Roman" charset="0"/>
              <a:ea typeface="ＭＳ Ｐゴシック" charset="0"/>
              <a:cs typeface="ＭＳ Ｐゴシック" charset="0"/>
            </a:endParaRPr>
          </a:p>
          <a:p>
            <a:pPr eaLnBrk="1" hangingPunct="1"/>
            <a:r>
              <a:rPr lang="en-US" altLang="zh-CN" sz="2400" b="0" dirty="0">
                <a:latin typeface="Times New Roman" charset="0"/>
                <a:ea typeface="ＭＳ Ｐゴシック" charset="0"/>
                <a:cs typeface="ＭＳ Ｐゴシック" charset="0"/>
              </a:rPr>
              <a:t>God's image in man includes many aspects, but at its basic core is the mandate that humans reign over the earth as the vice-regent of God. This is why these words are recorded by a human instead of a baboon.</a:t>
            </a:r>
          </a:p>
          <a:p>
            <a:pPr eaLnBrk="1" hangingPunct="1"/>
            <a:r>
              <a:rPr lang="en-US" altLang="zh-CN" sz="2400" b="0" dirty="0">
                <a:effectLst/>
                <a:latin typeface="Times New Roman" charset="0"/>
                <a:ea typeface="ＭＳ Ｐゴシック" charset="0"/>
                <a:cs typeface="ＭＳ Ｐゴシック" charset="0"/>
              </a:rPr>
              <a:t>____________</a:t>
            </a:r>
          </a:p>
          <a:p>
            <a:pPr eaLnBrk="1" hangingPunct="1"/>
            <a:r>
              <a:rPr lang="en-US" altLang="zh-CN" sz="2400" b="0" dirty="0">
                <a:latin typeface="Times New Roman" charset="0"/>
                <a:ea typeface="ＭＳ Ｐゴシック" charset="0"/>
                <a:cs typeface="ＭＳ Ｐゴシック" charset="0"/>
              </a:rPr>
              <a:t>Common-132</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sz="2400" b="0" dirty="0">
                <a:latin typeface="Arial" panose="020B0604020202020204" pitchFamily="34" charset="0"/>
                <a:ea typeface="ＭＳ Ｐゴシック" charset="0"/>
                <a:cs typeface="Arial" panose="020B0604020202020204" pitchFamily="34" charset="0"/>
              </a:rPr>
              <a:t>OS-00-Intro &amp; Biblical Theology-99</a:t>
            </a:r>
            <a:endParaRPr lang="en-US" altLang="zh-CN" sz="2400" b="0" dirty="0">
              <a:latin typeface="Times New Roman" charset="0"/>
              <a:ea typeface="ＭＳ Ｐゴシック" charset="0"/>
              <a:cs typeface="ＭＳ Ｐゴシック" charset="0"/>
            </a:endParaRPr>
          </a:p>
          <a:p>
            <a:pPr eaLnBrk="1" hangingPunct="1"/>
            <a:r>
              <a:rPr lang="en-US" altLang="zh-CN" sz="2400" b="0" dirty="0">
                <a:latin typeface="Times New Roman" charset="0"/>
                <a:ea typeface="ＭＳ Ｐゴシック" charset="0"/>
                <a:cs typeface="ＭＳ Ｐゴシック" charset="0"/>
              </a:rPr>
              <a:t>OS-01-Gen1-3-slide 105</a:t>
            </a:r>
            <a:endParaRPr lang="zh-CN" altLang="en-US" sz="2400" b="0"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2400" b="0" dirty="0">
                <a:latin typeface="Times New Roman" charset="0"/>
                <a:ea typeface="ＭＳ Ｐゴシック" charset="0"/>
                <a:cs typeface="ＭＳ Ｐゴシック" charset="0"/>
              </a:rPr>
              <a:t>NS-22-Rev20-22-slide 179</a:t>
            </a:r>
            <a:endParaRPr lang="zh-CN" altLang="en-US" sz="2400" b="0" dirty="0">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8AAFB8-529F-FA4A-892F-B38F961356FE}"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2354" name="Rectangle 2"/>
          <p:cNvSpPr>
            <a:spLocks noGrp="1" noRot="1" noChangeAspect="1" noChangeArrowheads="1"/>
          </p:cNvSpPr>
          <p:nvPr>
            <p:ph type="sldImg"/>
          </p:nvPr>
        </p:nvSpPr>
        <p:spPr>
          <a:xfrm>
            <a:off x="1131888" y="703263"/>
            <a:ext cx="4586287" cy="3440112"/>
          </a:xfrm>
          <a:solidFill>
            <a:srgbClr val="FFFFFF"/>
          </a:solidFill>
          <a:ln/>
        </p:spPr>
      </p:sp>
      <p:sp>
        <p:nvSpPr>
          <p:cNvPr id="125235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altLang="zh-CN" sz="2400" b="0" dirty="0">
                <a:latin typeface="Times New Roman" charset="0"/>
                <a:ea typeface="ＭＳ Ｐゴシック" charset="0"/>
                <a:cs typeface="ＭＳ Ｐゴシック" charset="0"/>
              </a:rPr>
              <a:t>إنَّ الرجال والنساء جميعًا مخلوقون على صورة الله بصورةٍ متساوية. تدلُّ قيمتهم المتساوية على وجود مساواةٍ في الاستحقاق (القيمة/ الأهمِّيَّة) المتأصِّلة في كينونتهم- وليس تطابقًا في أدوارهم.</a:t>
            </a:r>
          </a:p>
          <a:p>
            <a:pPr algn="r" rtl="1" eaLnBrk="1" hangingPunct="1"/>
            <a:r>
              <a:rPr lang="ar-JO" altLang="zh-CN" sz="2400" b="0" dirty="0">
                <a:latin typeface="Times New Roman" charset="0"/>
                <a:ea typeface="ＭＳ Ｐゴシック" charset="0"/>
                <a:cs typeface="ＭＳ Ｐゴシック" charset="0"/>
              </a:rPr>
              <a:t>ينبغي أن يكون واضحًا وبديهيًّا أنَّ المرأة وحدها مَن تستطيع أن تلِدَ الأطفال، ولكنَّها لا تستطيع أن تفعل ذلك إلَّا بمشاركة رجلٍ معها.</a:t>
            </a:r>
          </a:p>
          <a:p>
            <a:pPr eaLnBrk="1" hangingPunct="1"/>
            <a:r>
              <a:rPr lang="en-US" altLang="zh-CN" sz="2400" b="0" dirty="0">
                <a:latin typeface="Times New Roman" charset="0"/>
                <a:ea typeface="ＭＳ Ｐゴシック" charset="0"/>
                <a:cs typeface="ＭＳ Ｐゴシック" charset="0"/>
              </a:rPr>
              <a:t>Men and women are equally made in the image of God. Their equal value implies equality with inherent worth—not identical roles. It should be obvious that only a woman can bear children, but she can do so only with the participation of a man.</a:t>
            </a:r>
          </a:p>
          <a:p>
            <a:pPr eaLnBrk="1" hangingPunct="1"/>
            <a:r>
              <a:rPr lang="en-US" altLang="zh-CN" sz="2400" b="0" dirty="0">
                <a:effectLst/>
                <a:latin typeface="Times New Roman" charset="0"/>
                <a:ea typeface="ＭＳ Ｐゴシック" charset="0"/>
                <a:cs typeface="ＭＳ Ｐゴシック" charset="0"/>
              </a:rPr>
              <a:t>____________</a:t>
            </a:r>
          </a:p>
          <a:p>
            <a:pPr eaLnBrk="1" hangingPunct="1"/>
            <a:r>
              <a:rPr lang="en-US" altLang="zh-CN" sz="2400" b="0" dirty="0">
                <a:latin typeface="Times New Roman" charset="0"/>
                <a:ea typeface="ＭＳ Ｐゴシック" charset="0"/>
                <a:cs typeface="ＭＳ Ｐゴシック" charset="0"/>
              </a:rPr>
              <a:t>Common-133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sz="2400" b="0" dirty="0">
                <a:latin typeface="Arial" panose="020B0604020202020204" pitchFamily="34" charset="0"/>
                <a:ea typeface="ＭＳ Ｐゴシック" charset="0"/>
                <a:cs typeface="Arial" panose="020B0604020202020204" pitchFamily="34" charset="0"/>
              </a:rPr>
              <a:t>OS-00-Intro &amp; Biblical Theology-100</a:t>
            </a:r>
            <a:endParaRPr lang="en-US" altLang="zh-CN" sz="2400" b="0" dirty="0">
              <a:latin typeface="Times New Roman" charset="0"/>
              <a:ea typeface="ＭＳ Ｐゴシック" charset="0"/>
              <a:cs typeface="ＭＳ Ｐゴシック" charset="0"/>
            </a:endParaRPr>
          </a:p>
          <a:p>
            <a:pPr eaLnBrk="1" hangingPunct="1"/>
            <a:r>
              <a:rPr lang="en-US" altLang="zh-CN" sz="2400" b="0" dirty="0">
                <a:latin typeface="Times New Roman" charset="0"/>
                <a:ea typeface="ＭＳ Ｐゴシック" charset="0"/>
                <a:cs typeface="ＭＳ Ｐゴシック" charset="0"/>
              </a:rPr>
              <a:t>OS-01-Gen1-3-slide 106</a:t>
            </a:r>
            <a:endParaRPr lang="zh-CN" altLang="en-US" sz="2400" b="0"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2400" b="0" dirty="0">
                <a:latin typeface="Times New Roman" charset="0"/>
                <a:ea typeface="ＭＳ Ｐゴシック" charset="0"/>
                <a:cs typeface="ＭＳ Ｐゴシック" charset="0"/>
              </a:rPr>
              <a:t>NS-22-Rev20-22-slide 180</a:t>
            </a:r>
            <a:endParaRPr lang="zh-CN" altLang="en-US" sz="2400" b="0" dirty="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236021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40706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dirty="0"/>
          </a:p>
        </p:txBody>
      </p:sp>
      <p:sp>
        <p:nvSpPr>
          <p:cNvPr id="15" name="Rectangle 15"/>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DB82BA2D-C2D0-0440-9231-605062A949F1}" type="slidenum">
              <a:rPr lang="en-US" smtClean="0"/>
              <a:pPr>
                <a:defRPr/>
              </a:pPr>
              <a:t>‹#›</a:t>
            </a:fld>
            <a:endParaRPr lang="en-US" dirty="0"/>
          </a:p>
        </p:txBody>
      </p:sp>
    </p:spTree>
    <p:extLst>
      <p:ext uri="{BB962C8B-B14F-4D97-AF65-F5344CB8AC3E}">
        <p14:creationId xmlns:p14="http://schemas.microsoft.com/office/powerpoint/2010/main" val="12417761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5848B18-F5DA-8B40-B096-529C0CF8C8B9}"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4781793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D221D36A-CE6C-054C-81F4-073E54697422}"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1362284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D7D8FB38-F3F4-0049-A921-D01E45A35E5F}"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7483833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9EF3389-2F6A-1844-97DA-5E1272B508E2}" type="slidenum">
              <a:rPr lang="en-US" smtClean="0"/>
              <a:pPr>
                <a:defRPr/>
              </a:pPr>
              <a:t>‹#›</a:t>
            </a:fld>
            <a:endParaRPr lang="en-US" dirty="0"/>
          </a:p>
        </p:txBody>
      </p:sp>
      <p:sp>
        <p:nvSpPr>
          <p:cNvPr id="9"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0878018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87629669-1932-464E-AEE1-96AE887867BC}" type="slidenum">
              <a:rPr lang="en-US" smtClean="0"/>
              <a:pPr>
                <a:defRPr/>
              </a:pPr>
              <a:t>‹#›</a:t>
            </a:fld>
            <a:endParaRPr lang="en-US" dirty="0"/>
          </a:p>
        </p:txBody>
      </p:sp>
      <p:sp>
        <p:nvSpPr>
          <p:cNvPr id="5"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0664151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80ADE98-E8A8-A249-B936-D16609549615}" type="slidenum">
              <a:rPr lang="en-US" smtClean="0"/>
              <a:pPr>
                <a:defRPr/>
              </a:pPr>
              <a:t>‹#›</a:t>
            </a:fld>
            <a:endParaRPr lang="en-US" dirty="0"/>
          </a:p>
        </p:txBody>
      </p:sp>
      <p:sp>
        <p:nvSpPr>
          <p:cNvPr id="4"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4385873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29B133C-4787-474F-A66A-416BC51D1911}"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1782449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754F883-90D3-CC43-8F5B-799C432CC493}"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8345868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90F06F77-8536-EA48-A0E3-0E468CFA7DBA}"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099840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24393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9364268-7884-CA45-A72E-15DEFFA58BF0}"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9210396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A8E4B08-22E0-094D-AFA2-5289AE4C43EC}"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6866795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5C02D4D-6767-7F41-994D-561E789499C7}" type="slidenum">
              <a:rPr lang="en-US" smtClean="0"/>
              <a:pPr>
                <a:defRPr/>
              </a:pPr>
              <a:t>‹#›</a:t>
            </a:fld>
            <a:endParaRPr lang="en-US" dirty="0"/>
          </a:p>
        </p:txBody>
      </p:sp>
      <p:sp>
        <p:nvSpPr>
          <p:cNvPr id="8"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8614538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99EFAB6-6B24-8443-A1E0-264C1DB5CC82}" type="slidenum">
              <a:rPr lang="en-US" smtClean="0"/>
              <a:pPr>
                <a:defRPr/>
              </a:pPr>
              <a:t>‹#›</a:t>
            </a:fld>
            <a:endParaRPr lang="en-US" dirty="0"/>
          </a:p>
        </p:txBody>
      </p:sp>
      <p:sp>
        <p:nvSpPr>
          <p:cNvPr id="8"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0910079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3104256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62849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7779106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86784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02711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37694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58741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8441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05943866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7368793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46651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55895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46779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80694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C82A5E-6FD4-034B-B9A7-A1E2872848CF}" type="slidenum">
              <a:rPr lang="en-US"/>
              <a:pPr>
                <a:defRPr/>
              </a:pPr>
              <a:t>‹#›</a:t>
            </a:fld>
            <a:endParaRPr lang="en-US"/>
          </a:p>
        </p:txBody>
      </p:sp>
    </p:spTree>
    <p:extLst>
      <p:ext uri="{BB962C8B-B14F-4D97-AF65-F5344CB8AC3E}">
        <p14:creationId xmlns:p14="http://schemas.microsoft.com/office/powerpoint/2010/main" val="28391238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D0D7A8-E753-6044-BDF0-D84869338F70}" type="slidenum">
              <a:rPr lang="en-US"/>
              <a:pPr>
                <a:defRPr/>
              </a:pPr>
              <a:t>‹#›</a:t>
            </a:fld>
            <a:endParaRPr lang="en-US"/>
          </a:p>
        </p:txBody>
      </p:sp>
    </p:spTree>
    <p:extLst>
      <p:ext uri="{BB962C8B-B14F-4D97-AF65-F5344CB8AC3E}">
        <p14:creationId xmlns:p14="http://schemas.microsoft.com/office/powerpoint/2010/main" val="31034917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270AA9-92BB-4747-B664-5933BB4D1F7B}" type="slidenum">
              <a:rPr lang="en-US"/>
              <a:pPr>
                <a:defRPr/>
              </a:pPr>
              <a:t>‹#›</a:t>
            </a:fld>
            <a:endParaRPr lang="en-US"/>
          </a:p>
        </p:txBody>
      </p:sp>
    </p:spTree>
    <p:extLst>
      <p:ext uri="{BB962C8B-B14F-4D97-AF65-F5344CB8AC3E}">
        <p14:creationId xmlns:p14="http://schemas.microsoft.com/office/powerpoint/2010/main" val="1669053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0840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A4EFAF-F0CB-0B4C-8406-5FE5AB8C740F}" type="slidenum">
              <a:rPr lang="en-US"/>
              <a:pPr>
                <a:defRPr/>
              </a:pPr>
              <a:t>‹#›</a:t>
            </a:fld>
            <a:endParaRPr lang="en-US"/>
          </a:p>
        </p:txBody>
      </p:sp>
    </p:spTree>
    <p:extLst>
      <p:ext uri="{BB962C8B-B14F-4D97-AF65-F5344CB8AC3E}">
        <p14:creationId xmlns:p14="http://schemas.microsoft.com/office/powerpoint/2010/main" val="29121169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2270BBD-DE59-424B-A1B7-362298C33A47}" type="slidenum">
              <a:rPr lang="en-US"/>
              <a:pPr>
                <a:defRPr/>
              </a:pPr>
              <a:t>‹#›</a:t>
            </a:fld>
            <a:endParaRPr lang="en-US"/>
          </a:p>
        </p:txBody>
      </p:sp>
    </p:spTree>
    <p:extLst>
      <p:ext uri="{BB962C8B-B14F-4D97-AF65-F5344CB8AC3E}">
        <p14:creationId xmlns:p14="http://schemas.microsoft.com/office/powerpoint/2010/main" val="39828481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95D10F-E988-0248-AB3B-20B86539DC1C}" type="slidenum">
              <a:rPr lang="en-US"/>
              <a:pPr>
                <a:defRPr/>
              </a:pPr>
              <a:t>‹#›</a:t>
            </a:fld>
            <a:endParaRPr lang="en-US"/>
          </a:p>
        </p:txBody>
      </p:sp>
    </p:spTree>
    <p:extLst>
      <p:ext uri="{BB962C8B-B14F-4D97-AF65-F5344CB8AC3E}">
        <p14:creationId xmlns:p14="http://schemas.microsoft.com/office/powerpoint/2010/main" val="5523420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11A68CA-972D-FF45-B581-5C0E77DDC07A}" type="slidenum">
              <a:rPr lang="en-US"/>
              <a:pPr>
                <a:defRPr/>
              </a:pPr>
              <a:t>‹#›</a:t>
            </a:fld>
            <a:endParaRPr lang="en-US"/>
          </a:p>
        </p:txBody>
      </p:sp>
    </p:spTree>
    <p:extLst>
      <p:ext uri="{BB962C8B-B14F-4D97-AF65-F5344CB8AC3E}">
        <p14:creationId xmlns:p14="http://schemas.microsoft.com/office/powerpoint/2010/main" val="42640666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811E98-220A-F44F-99E0-872ED41ACA22}" type="slidenum">
              <a:rPr lang="en-US"/>
              <a:pPr>
                <a:defRPr/>
              </a:pPr>
              <a:t>‹#›</a:t>
            </a:fld>
            <a:endParaRPr lang="en-US"/>
          </a:p>
        </p:txBody>
      </p:sp>
    </p:spTree>
    <p:extLst>
      <p:ext uri="{BB962C8B-B14F-4D97-AF65-F5344CB8AC3E}">
        <p14:creationId xmlns:p14="http://schemas.microsoft.com/office/powerpoint/2010/main" val="79515084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A731F7-E976-F440-A108-AA6F00810746}" type="slidenum">
              <a:rPr lang="en-US"/>
              <a:pPr>
                <a:defRPr/>
              </a:pPr>
              <a:t>‹#›</a:t>
            </a:fld>
            <a:endParaRPr lang="en-US"/>
          </a:p>
        </p:txBody>
      </p:sp>
    </p:spTree>
    <p:extLst>
      <p:ext uri="{BB962C8B-B14F-4D97-AF65-F5344CB8AC3E}">
        <p14:creationId xmlns:p14="http://schemas.microsoft.com/office/powerpoint/2010/main" val="4545206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7DB8DC-F541-1340-835C-B840A8161372}" type="slidenum">
              <a:rPr lang="en-US"/>
              <a:pPr>
                <a:defRPr/>
              </a:pPr>
              <a:t>‹#›</a:t>
            </a:fld>
            <a:endParaRPr lang="en-US"/>
          </a:p>
        </p:txBody>
      </p:sp>
    </p:spTree>
    <p:extLst>
      <p:ext uri="{BB962C8B-B14F-4D97-AF65-F5344CB8AC3E}">
        <p14:creationId xmlns:p14="http://schemas.microsoft.com/office/powerpoint/2010/main" val="26909334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9AB38C-1C1F-B44C-99C8-9BA7A2A06399}" type="slidenum">
              <a:rPr lang="en-US"/>
              <a:pPr>
                <a:defRPr/>
              </a:pPr>
              <a:t>‹#›</a:t>
            </a:fld>
            <a:endParaRPr lang="en-US"/>
          </a:p>
        </p:txBody>
      </p:sp>
    </p:spTree>
    <p:extLst>
      <p:ext uri="{BB962C8B-B14F-4D97-AF65-F5344CB8AC3E}">
        <p14:creationId xmlns:p14="http://schemas.microsoft.com/office/powerpoint/2010/main" val="226909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B57C70-E025-8241-A455-4FE9C66E70C2}" type="slidenum">
              <a:rPr lang="en-US"/>
              <a:pPr>
                <a:defRPr/>
              </a:pPr>
              <a:t>‹#›</a:t>
            </a:fld>
            <a:endParaRPr lang="en-US"/>
          </a:p>
        </p:txBody>
      </p:sp>
    </p:spTree>
    <p:extLst>
      <p:ext uri="{BB962C8B-B14F-4D97-AF65-F5344CB8AC3E}">
        <p14:creationId xmlns:p14="http://schemas.microsoft.com/office/powerpoint/2010/main" val="1803376507"/>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90EA1F-A11E-C847-BF78-25922494D009}" type="slidenum">
              <a:rPr lang="en-US"/>
              <a:pPr>
                <a:defRPr/>
              </a:pPr>
              <a:t>‹#›</a:t>
            </a:fld>
            <a:endParaRPr lang="en-US"/>
          </a:p>
        </p:txBody>
      </p:sp>
    </p:spTree>
    <p:extLst>
      <p:ext uri="{BB962C8B-B14F-4D97-AF65-F5344CB8AC3E}">
        <p14:creationId xmlns:p14="http://schemas.microsoft.com/office/powerpoint/2010/main" val="3392698293"/>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EE9BCAF-5BB5-924F-B9B4-98B4978A324E}" type="slidenum">
              <a:rPr lang="en-US"/>
              <a:pPr>
                <a:defRPr/>
              </a:pPr>
              <a:t>‹#›</a:t>
            </a:fld>
            <a:endParaRPr lang="en-US"/>
          </a:p>
        </p:txBody>
      </p:sp>
    </p:spTree>
    <p:extLst>
      <p:ext uri="{BB962C8B-B14F-4D97-AF65-F5344CB8AC3E}">
        <p14:creationId xmlns:p14="http://schemas.microsoft.com/office/powerpoint/2010/main" val="2221019516"/>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F9E84E-8ADD-D14F-B824-1868EF067319}" type="slidenum">
              <a:rPr lang="en-US"/>
              <a:pPr>
                <a:defRPr/>
              </a:pPr>
              <a:t>‹#›</a:t>
            </a:fld>
            <a:endParaRPr lang="en-US"/>
          </a:p>
        </p:txBody>
      </p:sp>
    </p:spTree>
    <p:extLst>
      <p:ext uri="{BB962C8B-B14F-4D97-AF65-F5344CB8AC3E}">
        <p14:creationId xmlns:p14="http://schemas.microsoft.com/office/powerpoint/2010/main" val="1676008107"/>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CCC46C-9EF2-614F-AD49-44354743689D}" type="slidenum">
              <a:rPr lang="en-US"/>
              <a:pPr>
                <a:defRPr/>
              </a:pPr>
              <a:t>‹#›</a:t>
            </a:fld>
            <a:endParaRPr lang="en-US"/>
          </a:p>
        </p:txBody>
      </p:sp>
    </p:spTree>
    <p:extLst>
      <p:ext uri="{BB962C8B-B14F-4D97-AF65-F5344CB8AC3E}">
        <p14:creationId xmlns:p14="http://schemas.microsoft.com/office/powerpoint/2010/main" val="3058971500"/>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32FCA37-6C97-5344-AD7C-811ECD8F75E8}" type="slidenum">
              <a:rPr lang="en-US"/>
              <a:pPr>
                <a:defRPr/>
              </a:pPr>
              <a:t>‹#›</a:t>
            </a:fld>
            <a:endParaRPr lang="en-US"/>
          </a:p>
        </p:txBody>
      </p:sp>
    </p:spTree>
    <p:extLst>
      <p:ext uri="{BB962C8B-B14F-4D97-AF65-F5344CB8AC3E}">
        <p14:creationId xmlns:p14="http://schemas.microsoft.com/office/powerpoint/2010/main" val="1974360366"/>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8848242-5E8E-7545-8E6D-76DDB73F4FEF}" type="slidenum">
              <a:rPr lang="en-US"/>
              <a:pPr>
                <a:defRPr/>
              </a:pPr>
              <a:t>‹#›</a:t>
            </a:fld>
            <a:endParaRPr lang="en-US"/>
          </a:p>
        </p:txBody>
      </p:sp>
    </p:spTree>
    <p:extLst>
      <p:ext uri="{BB962C8B-B14F-4D97-AF65-F5344CB8AC3E}">
        <p14:creationId xmlns:p14="http://schemas.microsoft.com/office/powerpoint/2010/main" val="2180705950"/>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5870F4-A9E5-2F43-BB1E-EB524D5A46D2}" type="slidenum">
              <a:rPr lang="en-US"/>
              <a:pPr>
                <a:defRPr/>
              </a:pPr>
              <a:t>‹#›</a:t>
            </a:fld>
            <a:endParaRPr lang="en-US"/>
          </a:p>
        </p:txBody>
      </p:sp>
    </p:spTree>
    <p:extLst>
      <p:ext uri="{BB962C8B-B14F-4D97-AF65-F5344CB8AC3E}">
        <p14:creationId xmlns:p14="http://schemas.microsoft.com/office/powerpoint/2010/main" val="3210821365"/>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BE6E5E-6690-9D47-9A71-5749A4EA1A6A}" type="slidenum">
              <a:rPr lang="en-US"/>
              <a:pPr>
                <a:defRPr/>
              </a:pPr>
              <a:t>‹#›</a:t>
            </a:fld>
            <a:endParaRPr lang="en-US"/>
          </a:p>
        </p:txBody>
      </p:sp>
    </p:spTree>
    <p:extLst>
      <p:ext uri="{BB962C8B-B14F-4D97-AF65-F5344CB8AC3E}">
        <p14:creationId xmlns:p14="http://schemas.microsoft.com/office/powerpoint/2010/main" val="3923361028"/>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04CC45-ACE3-B943-AF19-3D6C436EBE30}" type="slidenum">
              <a:rPr lang="en-US"/>
              <a:pPr>
                <a:defRPr/>
              </a:pPr>
              <a:t>‹#›</a:t>
            </a:fld>
            <a:endParaRPr lang="en-US"/>
          </a:p>
        </p:txBody>
      </p:sp>
    </p:spTree>
    <p:extLst>
      <p:ext uri="{BB962C8B-B14F-4D97-AF65-F5344CB8AC3E}">
        <p14:creationId xmlns:p14="http://schemas.microsoft.com/office/powerpoint/2010/main" val="1898083462"/>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ADED1A-FA39-D243-8BD8-1C3265A2AB4D}" type="slidenum">
              <a:rPr lang="en-US"/>
              <a:pPr>
                <a:defRPr/>
              </a:pPr>
              <a:t>‹#›</a:t>
            </a:fld>
            <a:endParaRPr lang="en-US"/>
          </a:p>
        </p:txBody>
      </p:sp>
    </p:spTree>
    <p:extLst>
      <p:ext uri="{BB962C8B-B14F-4D97-AF65-F5344CB8AC3E}">
        <p14:creationId xmlns:p14="http://schemas.microsoft.com/office/powerpoint/2010/main" val="646776292"/>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60E24F-AAC5-B441-9ED0-DD11EECED266}" type="slidenum">
              <a:rPr lang="en-US"/>
              <a:pPr>
                <a:defRPr/>
              </a:pPr>
              <a:t>‹#›</a:t>
            </a:fld>
            <a:endParaRPr lang="en-US"/>
          </a:p>
        </p:txBody>
      </p:sp>
    </p:spTree>
    <p:extLst>
      <p:ext uri="{BB962C8B-B14F-4D97-AF65-F5344CB8AC3E}">
        <p14:creationId xmlns:p14="http://schemas.microsoft.com/office/powerpoint/2010/main" val="3032464076"/>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47001706"/>
      </p:ext>
    </p:extLst>
  </p:cSld>
  <p:clrMapOvr>
    <a:masterClrMapping/>
  </p:clrMapOvr>
  <p:transition spd="slow">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502057B-BC56-5149-9D38-3D67275EB36F}" type="slidenum">
              <a:rPr lang="en-US"/>
              <a:pPr>
                <a:defRPr/>
              </a:pPr>
              <a:t>‹#›</a:t>
            </a:fld>
            <a:endParaRPr lang="en-US"/>
          </a:p>
        </p:txBody>
      </p:sp>
    </p:spTree>
    <p:extLst>
      <p:ext uri="{BB962C8B-B14F-4D97-AF65-F5344CB8AC3E}">
        <p14:creationId xmlns:p14="http://schemas.microsoft.com/office/powerpoint/2010/main" val="2806298608"/>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4458793"/>
      </p:ext>
    </p:extLst>
  </p:cSld>
  <p:clrMapOvr>
    <a:masterClrMapping/>
  </p:clrMapOvr>
  <p:transition spd="slow">
    <p:cu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64512901"/>
      </p:ext>
    </p:extLst>
  </p:cSld>
  <p:clrMapOvr>
    <a:masterClrMapping/>
  </p:clrMapOvr>
  <p:transition spd="slow">
    <p:cu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438784"/>
      </p:ext>
    </p:extLst>
  </p:cSld>
  <p:clrMapOvr>
    <a:masterClrMapping/>
  </p:clrMapOvr>
  <p:transition spd="slow">
    <p:cu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5512928"/>
      </p:ext>
    </p:extLst>
  </p:cSld>
  <p:clrMapOvr>
    <a:masterClrMapping/>
  </p:clrMapOvr>
  <p:transition spd="slow">
    <p:cu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326362170"/>
      </p:ext>
    </p:extLst>
  </p:cSld>
  <p:clrMapOvr>
    <a:masterClrMapping/>
  </p:clrMapOvr>
  <p:transition spd="slow">
    <p:cu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567872"/>
      </p:ext>
    </p:extLst>
  </p:cSld>
  <p:clrMapOvr>
    <a:masterClrMapping/>
  </p:clrMapOvr>
  <p:transition spd="slow">
    <p:cu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57918831"/>
      </p:ext>
    </p:extLst>
  </p:cSld>
  <p:clrMapOvr>
    <a:masterClrMapping/>
  </p:clrMapOvr>
  <p:transition spd="slow">
    <p:cu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37451661"/>
      </p:ext>
    </p:extLst>
  </p:cSld>
  <p:clrMapOvr>
    <a:masterClrMapping/>
  </p:clrMapOvr>
  <p:transition spd="slow">
    <p:cu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5148843"/>
      </p:ext>
    </p:extLst>
  </p:cSld>
  <p:clrMapOvr>
    <a:masterClrMapping/>
  </p:clrMapOvr>
  <p:transition spd="slow">
    <p:cu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492945"/>
      </p:ext>
    </p:extLst>
  </p:cSld>
  <p:clrMapOvr>
    <a:masterClrMapping/>
  </p:clrMapOvr>
  <p:transition spd="slow">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FE8186A-9A40-C346-B40E-653EA48878EA}" type="slidenum">
              <a:rPr lang="en-US"/>
              <a:pPr>
                <a:defRPr/>
              </a:pPr>
              <a:t>‹#›</a:t>
            </a:fld>
            <a:endParaRPr lang="en-US"/>
          </a:p>
        </p:txBody>
      </p:sp>
    </p:spTree>
    <p:extLst>
      <p:ext uri="{BB962C8B-B14F-4D97-AF65-F5344CB8AC3E}">
        <p14:creationId xmlns:p14="http://schemas.microsoft.com/office/powerpoint/2010/main" val="4065952140"/>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44001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1295400" y="1676400"/>
            <a:ext cx="7467600" cy="4449763"/>
          </a:xfrm>
          <a:prstGeom prst="rect">
            <a:avLst/>
          </a:prstGeom>
        </p:spPr>
        <p:txBody>
          <a:bodyPr/>
          <a:lstStyle>
            <a:lvl1pPr>
              <a:defRPr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rial" panose="020B0604020202020204" pitchFamily="34" charset="0"/>
                <a:cs typeface="Arial" panose="020B0604020202020204" pitchFamily="34" charset="0"/>
              </a:defRPr>
            </a:lvl2pPr>
            <a:lvl3pPr>
              <a:defRPr b="1" i="0">
                <a:solidFill>
                  <a:schemeClr val="bg1"/>
                </a:solidFill>
                <a:latin typeface="Arial" panose="020B0604020202020204" pitchFamily="34" charset="0"/>
                <a:cs typeface="Arial" panose="020B0604020202020204" pitchFamily="34" charset="0"/>
              </a:defRPr>
            </a:lvl3pPr>
            <a:lvl4pPr>
              <a:defRPr b="1" i="0">
                <a:solidFill>
                  <a:schemeClr val="bg1"/>
                </a:solidFill>
                <a:latin typeface="Arial" panose="020B0604020202020204" pitchFamily="34" charset="0"/>
                <a:cs typeface="Arial" panose="020B0604020202020204" pitchFamily="34" charset="0"/>
              </a:defRPr>
            </a:lvl4pPr>
            <a:lvl5pPr>
              <a:defRPr b="1" i="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defTabSz="457200">
              <a:defRPr sz="2400">
                <a:solidFill>
                  <a:srgbClr val="000000"/>
                </a:solidFill>
                <a:latin typeface="Times New Roman" charset="0"/>
                <a:ea typeface="MS Gothic" pitchFamily="49" charset="-128"/>
                <a:cs typeface="MS Gothic" pitchFamily="49" charset="-128"/>
              </a:defRPr>
            </a:lvl1pPr>
          </a:lstStyle>
          <a:p>
            <a:pPr eaLnBrk="1" hangingPunct="1">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defTabSz="457200">
              <a:defRPr sz="2400">
                <a:solidFill>
                  <a:srgbClr val="000000"/>
                </a:solidFill>
                <a:latin typeface="Times New Roman" charset="0"/>
                <a:ea typeface="MS Gothic" pitchFamily="49" charset="-128"/>
                <a:cs typeface="MS Gothic" pitchFamily="49" charset="-128"/>
              </a:defRPr>
            </a:lvl1pPr>
          </a:lstStyle>
          <a:p>
            <a:pPr eaLnBrk="1" hangingPunct="1">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000000"/>
                </a:solidFill>
                <a:ea typeface="MS Gothic" charset="0"/>
                <a:cs typeface="MS Gothic" charset="0"/>
              </a:defRPr>
            </a:lvl1pPr>
          </a:lstStyle>
          <a:p>
            <a:pPr eaLnBrk="1" hangingPunct="1">
              <a:defRPr/>
            </a:pPr>
            <a:fld id="{3CEFCD2C-4C56-5847-BDAB-B4D410387C82}" type="slidenum">
              <a:rPr lang="en-US" sz="2400">
                <a:latin typeface="Times New Roman" charset="0"/>
              </a:rPr>
              <a:pPr eaLnBrk="1" hangingPunct="1">
                <a:defRPr/>
              </a:pPr>
              <a:t>‹#›</a:t>
            </a:fld>
            <a:endParaRPr lang="en-US" sz="2400">
              <a:latin typeface="Times New Roman" charset="0"/>
            </a:endParaRPr>
          </a:p>
        </p:txBody>
      </p:sp>
    </p:spTree>
    <p:extLst>
      <p:ext uri="{BB962C8B-B14F-4D97-AF65-F5344CB8AC3E}">
        <p14:creationId xmlns:p14="http://schemas.microsoft.com/office/powerpoint/2010/main" val="205520561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6203900"/>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8358140"/>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9720739"/>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0686074"/>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441284"/>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114850"/>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1630391"/>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2280983"/>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F75A120-7509-784F-A577-2022C77E6100}" type="slidenum">
              <a:rPr lang="en-US"/>
              <a:pPr>
                <a:defRPr/>
              </a:pPr>
              <a:t>‹#›</a:t>
            </a:fld>
            <a:endParaRPr lang="en-US"/>
          </a:p>
        </p:txBody>
      </p:sp>
    </p:spTree>
    <p:extLst>
      <p:ext uri="{BB962C8B-B14F-4D97-AF65-F5344CB8AC3E}">
        <p14:creationId xmlns:p14="http://schemas.microsoft.com/office/powerpoint/2010/main" val="2003267083"/>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3399457"/>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6856027"/>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9027456"/>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9148726"/>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4551575"/>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7384951"/>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1879846"/>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4935486"/>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5374052"/>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22113"/>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6BFC721-B63B-6F45-B766-B16BF18356E8}" type="slidenum">
              <a:rPr lang="en-US"/>
              <a:pPr>
                <a:defRPr/>
              </a:pPr>
              <a:t>‹#›</a:t>
            </a:fld>
            <a:endParaRPr lang="en-US"/>
          </a:p>
        </p:txBody>
      </p:sp>
    </p:spTree>
    <p:extLst>
      <p:ext uri="{BB962C8B-B14F-4D97-AF65-F5344CB8AC3E}">
        <p14:creationId xmlns:p14="http://schemas.microsoft.com/office/powerpoint/2010/main" val="3233186607"/>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1520415"/>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9786523"/>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0995238"/>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5741102"/>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F44F0E-4788-D141-A865-EF317963A9E2}" type="slidenum">
              <a:rPr lang="zh-CN" altLang="en-US" smtClean="0"/>
              <a:pPr>
                <a:defRPr/>
              </a:pPr>
              <a:t>‹#›</a:t>
            </a:fld>
            <a:endParaRPr lang="en-US" altLang="zh-CN" dirty="0"/>
          </a:p>
        </p:txBody>
      </p:sp>
    </p:spTree>
    <p:extLst>
      <p:ext uri="{BB962C8B-B14F-4D97-AF65-F5344CB8AC3E}">
        <p14:creationId xmlns:p14="http://schemas.microsoft.com/office/powerpoint/2010/main" val="3720362076"/>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6D2FCA6-25AB-A44D-A076-C9C9338CF411}" type="slidenum">
              <a:rPr lang="zh-CN" altLang="en-US" smtClean="0"/>
              <a:pPr>
                <a:defRPr/>
              </a:pPr>
              <a:t>‹#›</a:t>
            </a:fld>
            <a:endParaRPr lang="en-US" altLang="zh-CN" dirty="0"/>
          </a:p>
        </p:txBody>
      </p:sp>
    </p:spTree>
    <p:extLst>
      <p:ext uri="{BB962C8B-B14F-4D97-AF65-F5344CB8AC3E}">
        <p14:creationId xmlns:p14="http://schemas.microsoft.com/office/powerpoint/2010/main" val="3421611428"/>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07DF219-87D1-A54D-9440-4DB698E34ADF}" type="slidenum">
              <a:rPr lang="zh-CN" altLang="en-US" smtClean="0"/>
              <a:pPr>
                <a:defRPr/>
              </a:pPr>
              <a:t>‹#›</a:t>
            </a:fld>
            <a:endParaRPr lang="en-US" altLang="zh-CN" dirty="0"/>
          </a:p>
        </p:txBody>
      </p:sp>
    </p:spTree>
    <p:extLst>
      <p:ext uri="{BB962C8B-B14F-4D97-AF65-F5344CB8AC3E}">
        <p14:creationId xmlns:p14="http://schemas.microsoft.com/office/powerpoint/2010/main" val="38668479"/>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6C8EED8-BD7C-AE46-8385-D9C3B8D628E2}" type="slidenum">
              <a:rPr lang="zh-CN" altLang="en-US" smtClean="0"/>
              <a:pPr>
                <a:defRPr/>
              </a:pPr>
              <a:t>‹#›</a:t>
            </a:fld>
            <a:endParaRPr lang="en-US" altLang="zh-CN" dirty="0"/>
          </a:p>
        </p:txBody>
      </p:sp>
    </p:spTree>
    <p:extLst>
      <p:ext uri="{BB962C8B-B14F-4D97-AF65-F5344CB8AC3E}">
        <p14:creationId xmlns:p14="http://schemas.microsoft.com/office/powerpoint/2010/main" val="999903588"/>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F03B60C-9BB1-8343-AF8E-2391BF8D056C}" type="slidenum">
              <a:rPr lang="zh-CN" altLang="en-US" smtClean="0"/>
              <a:pPr>
                <a:defRPr/>
              </a:pPr>
              <a:t>‹#›</a:t>
            </a:fld>
            <a:endParaRPr lang="en-US" altLang="zh-CN" dirty="0"/>
          </a:p>
        </p:txBody>
      </p:sp>
    </p:spTree>
    <p:extLst>
      <p:ext uri="{BB962C8B-B14F-4D97-AF65-F5344CB8AC3E}">
        <p14:creationId xmlns:p14="http://schemas.microsoft.com/office/powerpoint/2010/main" val="3929227230"/>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A9306E9-AA01-1B45-AAC3-369FD58DB37A}" type="slidenum">
              <a:rPr lang="zh-CN" altLang="en-US" smtClean="0"/>
              <a:pPr>
                <a:defRPr/>
              </a:pPr>
              <a:t>‹#›</a:t>
            </a:fld>
            <a:endParaRPr lang="en-US" altLang="zh-CN" dirty="0"/>
          </a:p>
        </p:txBody>
      </p:sp>
    </p:spTree>
    <p:extLst>
      <p:ext uri="{BB962C8B-B14F-4D97-AF65-F5344CB8AC3E}">
        <p14:creationId xmlns:p14="http://schemas.microsoft.com/office/powerpoint/2010/main" val="1070297307"/>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39DA3B57-7EB5-8B43-9C74-279C8A777C2F}" type="slidenum">
              <a:rPr lang="en-US"/>
              <a:pPr>
                <a:defRPr/>
              </a:pPr>
              <a:t>‹#›</a:t>
            </a:fld>
            <a:endParaRPr lang="en-US"/>
          </a:p>
        </p:txBody>
      </p:sp>
    </p:spTree>
    <p:extLst>
      <p:ext uri="{BB962C8B-B14F-4D97-AF65-F5344CB8AC3E}">
        <p14:creationId xmlns:p14="http://schemas.microsoft.com/office/powerpoint/2010/main" val="2969418610"/>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DADCE84-3946-BB48-9EC4-EE79231D80D4}" type="slidenum">
              <a:rPr lang="zh-CN" altLang="en-US" smtClean="0"/>
              <a:pPr>
                <a:defRPr/>
              </a:pPr>
              <a:t>‹#›</a:t>
            </a:fld>
            <a:endParaRPr lang="en-US" altLang="zh-CN" dirty="0"/>
          </a:p>
        </p:txBody>
      </p:sp>
    </p:spTree>
    <p:extLst>
      <p:ext uri="{BB962C8B-B14F-4D97-AF65-F5344CB8AC3E}">
        <p14:creationId xmlns:p14="http://schemas.microsoft.com/office/powerpoint/2010/main" val="4109051349"/>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D8F0BE1-DB5C-BE45-B59E-DDCE2CB3056C}" type="slidenum">
              <a:rPr lang="zh-CN" altLang="en-US" smtClean="0"/>
              <a:pPr>
                <a:defRPr/>
              </a:pPr>
              <a:t>‹#›</a:t>
            </a:fld>
            <a:endParaRPr lang="en-US" altLang="zh-CN" dirty="0"/>
          </a:p>
        </p:txBody>
      </p:sp>
    </p:spTree>
    <p:extLst>
      <p:ext uri="{BB962C8B-B14F-4D97-AF65-F5344CB8AC3E}">
        <p14:creationId xmlns:p14="http://schemas.microsoft.com/office/powerpoint/2010/main" val="3326704845"/>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CD7D295-D977-D841-91AE-0EE10ECC6A5B}" type="slidenum">
              <a:rPr lang="zh-CN" altLang="en-US" smtClean="0"/>
              <a:pPr>
                <a:defRPr/>
              </a:pPr>
              <a:t>‹#›</a:t>
            </a:fld>
            <a:endParaRPr lang="en-US" altLang="zh-CN" dirty="0"/>
          </a:p>
        </p:txBody>
      </p:sp>
    </p:spTree>
    <p:extLst>
      <p:ext uri="{BB962C8B-B14F-4D97-AF65-F5344CB8AC3E}">
        <p14:creationId xmlns:p14="http://schemas.microsoft.com/office/powerpoint/2010/main" val="3265572282"/>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8C01A07-6CE0-9949-ADA1-AE483EA0CF85}" type="slidenum">
              <a:rPr lang="zh-CN" altLang="en-US" smtClean="0"/>
              <a:pPr>
                <a:defRPr/>
              </a:pPr>
              <a:t>‹#›</a:t>
            </a:fld>
            <a:endParaRPr lang="en-US" altLang="zh-CN" dirty="0"/>
          </a:p>
        </p:txBody>
      </p:sp>
    </p:spTree>
    <p:extLst>
      <p:ext uri="{BB962C8B-B14F-4D97-AF65-F5344CB8AC3E}">
        <p14:creationId xmlns:p14="http://schemas.microsoft.com/office/powerpoint/2010/main" val="2354233569"/>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EF3C843-9CA3-AC43-B293-C9FA1D65B018}" type="slidenum">
              <a:rPr lang="zh-CN" altLang="en-US" smtClean="0"/>
              <a:pPr>
                <a:defRPr/>
              </a:pPr>
              <a:t>‹#›</a:t>
            </a:fld>
            <a:endParaRPr lang="en-US" altLang="zh-CN" dirty="0"/>
          </a:p>
        </p:txBody>
      </p:sp>
    </p:spTree>
    <p:extLst>
      <p:ext uri="{BB962C8B-B14F-4D97-AF65-F5344CB8AC3E}">
        <p14:creationId xmlns:p14="http://schemas.microsoft.com/office/powerpoint/2010/main" val="396820944"/>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B7C0A49-82EC-7B42-86AC-A2BFB9476288}" type="slidenum">
              <a:rPr lang="zh-CN" altLang="en-US" smtClean="0"/>
              <a:pPr>
                <a:defRPr/>
              </a:pPr>
              <a:t>‹#›</a:t>
            </a:fld>
            <a:endParaRPr lang="en-US" altLang="zh-CN" dirty="0"/>
          </a:p>
        </p:txBody>
      </p:sp>
    </p:spTree>
    <p:extLst>
      <p:ext uri="{BB962C8B-B14F-4D97-AF65-F5344CB8AC3E}">
        <p14:creationId xmlns:p14="http://schemas.microsoft.com/office/powerpoint/2010/main" val="330107553"/>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23175912"/>
      </p:ext>
    </p:extLst>
  </p:cSld>
  <p:clrMapOvr>
    <a:masterClrMapping/>
  </p:clrMapOvr>
  <p:transition spd="slow">
    <p:wheel spokes="0"/>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871867"/>
      </p:ext>
    </p:extLst>
  </p:cSld>
  <p:clrMapOvr>
    <a:masterClrMapping/>
  </p:clrMapOvr>
  <p:transition spd="slow">
    <p:wheel spokes="0"/>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17479962"/>
      </p:ext>
    </p:extLst>
  </p:cSld>
  <p:clrMapOvr>
    <a:masterClrMapping/>
  </p:clrMapOvr>
  <p:transition spd="slow">
    <p:wheel spokes="0"/>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4559014"/>
      </p:ext>
    </p:extLst>
  </p:cSld>
  <p:clrMapOvr>
    <a:masterClrMapping/>
  </p:clrMapOvr>
  <p:transition spd="slow">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452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F747EA72-0575-0D4D-8B63-3A267583AAD4}" type="slidenum">
              <a:rPr lang="en-US"/>
              <a:pPr>
                <a:defRPr/>
              </a:pPr>
              <a:t>‹#›</a:t>
            </a:fld>
            <a:endParaRPr lang="en-US"/>
          </a:p>
        </p:txBody>
      </p:sp>
    </p:spTree>
    <p:extLst>
      <p:ext uri="{BB962C8B-B14F-4D97-AF65-F5344CB8AC3E}">
        <p14:creationId xmlns:p14="http://schemas.microsoft.com/office/powerpoint/2010/main" val="1532364118"/>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6461629"/>
      </p:ext>
    </p:extLst>
  </p:cSld>
  <p:clrMapOvr>
    <a:masterClrMapping/>
  </p:clrMapOvr>
  <p:transition spd="slow">
    <p:wheel spokes="0"/>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63964734"/>
      </p:ext>
    </p:extLst>
  </p:cSld>
  <p:clrMapOvr>
    <a:masterClrMapping/>
  </p:clrMapOvr>
  <p:transition spd="slow">
    <p:wheel spokes="0"/>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601882"/>
      </p:ext>
    </p:extLst>
  </p:cSld>
  <p:clrMapOvr>
    <a:masterClrMapping/>
  </p:clrMapOvr>
  <p:transition spd="slow">
    <p:wheel spokes="0"/>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25225707"/>
      </p:ext>
    </p:extLst>
  </p:cSld>
  <p:clrMapOvr>
    <a:masterClrMapping/>
  </p:clrMapOvr>
  <p:transition spd="slow">
    <p:wheel spokes="0"/>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06859167"/>
      </p:ext>
    </p:extLst>
  </p:cSld>
  <p:clrMapOvr>
    <a:masterClrMapping/>
  </p:clrMapOvr>
  <p:transition spd="slow">
    <p:wheel spokes="0"/>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4704679"/>
      </p:ext>
    </p:extLst>
  </p:cSld>
  <p:clrMapOvr>
    <a:masterClrMapping/>
  </p:clrMapOvr>
  <p:transition spd="slow">
    <p:wheel spokes="0"/>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4765684"/>
      </p:ext>
    </p:extLst>
  </p:cSld>
  <p:clrMapOvr>
    <a:masterClrMapping/>
  </p:clrMapOvr>
  <p:transition spd="slow">
    <p:wheel spokes="0"/>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31475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1C5421EB-CFF1-C846-BF96-0FFDCC2628C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84163451"/>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CE5DB02D-02AB-C447-8300-DC11257729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37815813"/>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396FCEA-E1F0-7844-9FA5-6EB1DF5918FF}" type="slidenum">
              <a:rPr lang="en-US"/>
              <a:pPr>
                <a:defRPr/>
              </a:pPr>
              <a:t>‹#›</a:t>
            </a:fld>
            <a:endParaRPr lang="en-US"/>
          </a:p>
        </p:txBody>
      </p:sp>
    </p:spTree>
    <p:extLst>
      <p:ext uri="{BB962C8B-B14F-4D97-AF65-F5344CB8AC3E}">
        <p14:creationId xmlns:p14="http://schemas.microsoft.com/office/powerpoint/2010/main" val="1104639494"/>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D9B7EA4E-3FB8-BB47-AD55-878244D58B5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28648645"/>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72070795-C768-A141-8AAC-0D9D0D1FDAF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55616144"/>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626B6614-C6D2-9741-86C4-41FD2ED4C12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96442832"/>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599E4E64-6A3B-A642-81B5-43C1F983C83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40464509"/>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BF97937A-6EFA-7244-9BBB-4B39FA4EDD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41186455"/>
      </p:ext>
    </p:extLst>
  </p:cSld>
  <p:clrMapOvr>
    <a:masterClrMapping/>
  </p:clrMapOvr>
  <p:transitio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DB97A148-BB3A-6F4F-A713-8E6B70B4C0C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30486164"/>
      </p:ext>
    </p:extLst>
  </p:cSld>
  <p:clrMapOvr>
    <a:masterClrMapping/>
  </p:clrMapOvr>
  <p:transitio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43383A86-FADD-714B-BE63-5935EE91934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78914489"/>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33CBCA7D-BFD0-A945-9CDF-5C086F9AF08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55851497"/>
      </p:ext>
    </p:extLst>
  </p:cSld>
  <p:clrMapOvr>
    <a:masterClrMapping/>
  </p:clrMapOvr>
  <p:transitio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DA14E335-CA85-1D48-81B8-5D641B8822E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67848410"/>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B63174D7-74D0-574E-AB1B-20ACBAC7016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83803514"/>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A810D8AF-DFFE-2A49-B7E9-5A6D3383618E}" type="slidenum">
              <a:rPr lang="en-US"/>
              <a:pPr>
                <a:defRPr/>
              </a:pPr>
              <a:t>‹#›</a:t>
            </a:fld>
            <a:endParaRPr lang="en-US"/>
          </a:p>
        </p:txBody>
      </p:sp>
    </p:spTree>
    <p:extLst>
      <p:ext uri="{BB962C8B-B14F-4D97-AF65-F5344CB8AC3E}">
        <p14:creationId xmlns:p14="http://schemas.microsoft.com/office/powerpoint/2010/main" val="4148765053"/>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a:solidFill>
                  <a:schemeClr val="tx2"/>
                </a:solidFill>
              </a:defRPr>
            </a:lvl1pPr>
          </a:lstStyle>
          <a:p>
            <a:pPr>
              <a:defRPr/>
            </a:pPr>
            <a:endParaRPr lang="en-US" altLang="ja-JP">
              <a:solidFill>
                <a:srgbClr val="FFFFFF"/>
              </a:solidFill>
            </a:endParaRPr>
          </a:p>
        </p:txBody>
      </p:sp>
      <p:sp>
        <p:nvSpPr>
          <p:cNvPr id="70" name="Rectangle 1091"/>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solidFill>
                <a:srgbClr val="FFFFFF"/>
              </a:solidFill>
            </a:endParaRPr>
          </a:p>
        </p:txBody>
      </p:sp>
      <p:sp>
        <p:nvSpPr>
          <p:cNvPr id="71" name="Rectangle 1095"/>
          <p:cNvSpPr>
            <a:spLocks noGrp="1" noChangeArrowheads="1"/>
          </p:cNvSpPr>
          <p:nvPr>
            <p:ph type="sldNum" sz="quarter" idx="12"/>
          </p:nvPr>
        </p:nvSpPr>
        <p:spPr/>
        <p:txBody>
          <a:bodyPr/>
          <a:lstStyle>
            <a:lvl1pPr algn="r">
              <a:defRPr/>
            </a:lvl1pPr>
          </a:lstStyle>
          <a:p>
            <a:pPr>
              <a:defRPr/>
            </a:pPr>
            <a:fld id="{A1E5E8D4-B2E4-CB4C-A33A-F9C963FBD8D5}"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92391749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78830F0F-839C-5E41-A06C-0D84B401B89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45350984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08EFE18B-FF27-A14A-A925-53ADFB32C3D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65268932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184659C0-ED2D-BB49-9716-7056A8649346}"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44164657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8"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9" name="Rectangle 1094"/>
          <p:cNvSpPr>
            <a:spLocks noGrp="1" noChangeArrowheads="1"/>
          </p:cNvSpPr>
          <p:nvPr>
            <p:ph type="sldNum" sz="quarter" idx="12"/>
          </p:nvPr>
        </p:nvSpPr>
        <p:spPr>
          <a:ln/>
        </p:spPr>
        <p:txBody>
          <a:bodyPr/>
          <a:lstStyle>
            <a:lvl1pPr>
              <a:defRPr/>
            </a:lvl1pPr>
          </a:lstStyle>
          <a:p>
            <a:pPr>
              <a:defRPr/>
            </a:pPr>
            <a:fld id="{EEAA37B6-B83C-B941-A6C5-EE2A036388D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50322830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1094"/>
          <p:cNvSpPr>
            <a:spLocks noGrp="1" noChangeArrowheads="1"/>
          </p:cNvSpPr>
          <p:nvPr>
            <p:ph type="sldNum" sz="quarter" idx="12"/>
          </p:nvPr>
        </p:nvSpPr>
        <p:spPr>
          <a:ln/>
        </p:spPr>
        <p:txBody>
          <a:bodyPr/>
          <a:lstStyle>
            <a:lvl1pPr>
              <a:defRPr/>
            </a:lvl1pPr>
          </a:lstStyle>
          <a:p>
            <a:pPr>
              <a:defRPr/>
            </a:pPr>
            <a:fld id="{40EECC03-549C-6D4F-9883-4AE0E366414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39159437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3"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1094"/>
          <p:cNvSpPr>
            <a:spLocks noGrp="1" noChangeArrowheads="1"/>
          </p:cNvSpPr>
          <p:nvPr>
            <p:ph type="sldNum" sz="quarter" idx="12"/>
          </p:nvPr>
        </p:nvSpPr>
        <p:spPr>
          <a:ln/>
        </p:spPr>
        <p:txBody>
          <a:bodyPr/>
          <a:lstStyle>
            <a:lvl1pPr>
              <a:defRPr/>
            </a:lvl1pPr>
          </a:lstStyle>
          <a:p>
            <a:pPr>
              <a:defRPr/>
            </a:pPr>
            <a:fld id="{BD33A895-D393-6E43-81BC-EC5B29A8E3FB}"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37148396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B749192D-3256-2A46-9871-D1442B5A5CA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55715821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1EAC0503-2A7C-E444-9AD0-DF3345C3370C}"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18508812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FBF10F3A-D568-8148-BD6A-4916DAF48C3F}"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900921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4063DA7-717E-544A-886A-2392978BFC7F}" type="slidenum">
              <a:rPr lang="en-US"/>
              <a:pPr>
                <a:defRPr/>
              </a:pPr>
              <a:t>‹#›</a:t>
            </a:fld>
            <a:endParaRPr lang="en-US"/>
          </a:p>
        </p:txBody>
      </p:sp>
    </p:spTree>
    <p:extLst>
      <p:ext uri="{BB962C8B-B14F-4D97-AF65-F5344CB8AC3E}">
        <p14:creationId xmlns:p14="http://schemas.microsoft.com/office/powerpoint/2010/main" val="3445546661"/>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136C4E64-8507-584E-A6B8-68E36D479A2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11753814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5322830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4777316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0086699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9575551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6470328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6222683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2159052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3696291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35501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02B4588-524D-F549-A33D-548719636E0C}" type="slidenum">
              <a:rPr lang="en-US"/>
              <a:pPr>
                <a:defRPr/>
              </a:pPr>
              <a:t>‹#›</a:t>
            </a:fld>
            <a:endParaRPr lang="en-US"/>
          </a:p>
        </p:txBody>
      </p:sp>
    </p:spTree>
    <p:extLst>
      <p:ext uri="{BB962C8B-B14F-4D97-AF65-F5344CB8AC3E}">
        <p14:creationId xmlns:p14="http://schemas.microsoft.com/office/powerpoint/2010/main" val="2060281036"/>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1921173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4164193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1464194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5755680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5307461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95764853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14006449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7706689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3866349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18167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D5595A-FDEB-0545-BC40-CECE0777B91D}" type="slidenum">
              <a:rPr lang="en-US"/>
              <a:pPr>
                <a:defRPr/>
              </a:pPr>
              <a:t>‹#›</a:t>
            </a:fld>
            <a:endParaRPr lang="en-US"/>
          </a:p>
        </p:txBody>
      </p:sp>
    </p:spTree>
    <p:extLst>
      <p:ext uri="{BB962C8B-B14F-4D97-AF65-F5344CB8AC3E}">
        <p14:creationId xmlns:p14="http://schemas.microsoft.com/office/powerpoint/2010/main" val="248286484"/>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4423927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20134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347610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5221282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267476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9F44F0E-4788-D141-A865-EF317963A9E2}" type="slidenum">
              <a:rPr lang="zh-CN" altLang="en-US"/>
              <a:pPr>
                <a:defRPr/>
              </a:pPr>
              <a:t>‹#›</a:t>
            </a:fld>
            <a:endParaRPr lang="en-US" altLang="zh-CN"/>
          </a:p>
        </p:txBody>
      </p:sp>
    </p:spTree>
    <p:extLst>
      <p:ext uri="{BB962C8B-B14F-4D97-AF65-F5344CB8AC3E}">
        <p14:creationId xmlns:p14="http://schemas.microsoft.com/office/powerpoint/2010/main" val="2337047370"/>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6D2FCA6-25AB-A44D-A076-C9C9338CF411}" type="slidenum">
              <a:rPr lang="zh-CN" altLang="en-US"/>
              <a:pPr>
                <a:defRPr/>
              </a:pPr>
              <a:t>‹#›</a:t>
            </a:fld>
            <a:endParaRPr lang="en-US" altLang="zh-CN"/>
          </a:p>
        </p:txBody>
      </p:sp>
    </p:spTree>
    <p:extLst>
      <p:ext uri="{BB962C8B-B14F-4D97-AF65-F5344CB8AC3E}">
        <p14:creationId xmlns:p14="http://schemas.microsoft.com/office/powerpoint/2010/main" val="640933473"/>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07DF219-87D1-A54D-9440-4DB698E34ADF}" type="slidenum">
              <a:rPr lang="zh-CN" altLang="en-US"/>
              <a:pPr>
                <a:defRPr/>
              </a:pPr>
              <a:t>‹#›</a:t>
            </a:fld>
            <a:endParaRPr lang="en-US" altLang="zh-CN"/>
          </a:p>
        </p:txBody>
      </p:sp>
    </p:spTree>
    <p:extLst>
      <p:ext uri="{BB962C8B-B14F-4D97-AF65-F5344CB8AC3E}">
        <p14:creationId xmlns:p14="http://schemas.microsoft.com/office/powerpoint/2010/main" val="274944995"/>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6C8EED8-BD7C-AE46-8385-D9C3B8D628E2}" type="slidenum">
              <a:rPr lang="zh-CN" altLang="en-US"/>
              <a:pPr>
                <a:defRPr/>
              </a:pPr>
              <a:t>‹#›</a:t>
            </a:fld>
            <a:endParaRPr lang="en-US" altLang="zh-CN"/>
          </a:p>
        </p:txBody>
      </p:sp>
    </p:spTree>
    <p:extLst>
      <p:ext uri="{BB962C8B-B14F-4D97-AF65-F5344CB8AC3E}">
        <p14:creationId xmlns:p14="http://schemas.microsoft.com/office/powerpoint/2010/main" val="445173494"/>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FF03B60C-9BB1-8343-AF8E-2391BF8D056C}" type="slidenum">
              <a:rPr lang="zh-CN" altLang="en-US"/>
              <a:pPr>
                <a:defRPr/>
              </a:pPr>
              <a:t>‹#›</a:t>
            </a:fld>
            <a:endParaRPr lang="en-US" altLang="zh-CN"/>
          </a:p>
        </p:txBody>
      </p:sp>
    </p:spTree>
    <p:extLst>
      <p:ext uri="{BB962C8B-B14F-4D97-AF65-F5344CB8AC3E}">
        <p14:creationId xmlns:p14="http://schemas.microsoft.com/office/powerpoint/2010/main" val="4238714923"/>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3E50FC-3F5D-FC4B-B65E-2F9859C13CD9}" type="slidenum">
              <a:rPr lang="en-US"/>
              <a:pPr>
                <a:defRPr/>
              </a:pPr>
              <a:t>‹#›</a:t>
            </a:fld>
            <a:endParaRPr lang="en-US"/>
          </a:p>
        </p:txBody>
      </p:sp>
    </p:spTree>
    <p:extLst>
      <p:ext uri="{BB962C8B-B14F-4D97-AF65-F5344CB8AC3E}">
        <p14:creationId xmlns:p14="http://schemas.microsoft.com/office/powerpoint/2010/main" val="2144698753"/>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3A9306E9-AA01-1B45-AAC3-369FD58DB37A}" type="slidenum">
              <a:rPr lang="zh-CN" altLang="en-US"/>
              <a:pPr>
                <a:defRPr/>
              </a:pPr>
              <a:t>‹#›</a:t>
            </a:fld>
            <a:endParaRPr lang="en-US" altLang="zh-CN"/>
          </a:p>
        </p:txBody>
      </p:sp>
    </p:spTree>
    <p:extLst>
      <p:ext uri="{BB962C8B-B14F-4D97-AF65-F5344CB8AC3E}">
        <p14:creationId xmlns:p14="http://schemas.microsoft.com/office/powerpoint/2010/main" val="3697093142"/>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DADCE84-3946-BB48-9EC4-EE79231D80D4}" type="slidenum">
              <a:rPr lang="zh-CN" altLang="en-US"/>
              <a:pPr>
                <a:defRPr/>
              </a:pPr>
              <a:t>‹#›</a:t>
            </a:fld>
            <a:endParaRPr lang="en-US" altLang="zh-CN"/>
          </a:p>
        </p:txBody>
      </p:sp>
    </p:spTree>
    <p:extLst>
      <p:ext uri="{BB962C8B-B14F-4D97-AF65-F5344CB8AC3E}">
        <p14:creationId xmlns:p14="http://schemas.microsoft.com/office/powerpoint/2010/main" val="1798247185"/>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D8F0BE1-DB5C-BE45-B59E-DDCE2CB3056C}" type="slidenum">
              <a:rPr lang="zh-CN" altLang="en-US"/>
              <a:pPr>
                <a:defRPr/>
              </a:pPr>
              <a:t>‹#›</a:t>
            </a:fld>
            <a:endParaRPr lang="en-US" altLang="zh-CN"/>
          </a:p>
        </p:txBody>
      </p:sp>
    </p:spTree>
    <p:extLst>
      <p:ext uri="{BB962C8B-B14F-4D97-AF65-F5344CB8AC3E}">
        <p14:creationId xmlns:p14="http://schemas.microsoft.com/office/powerpoint/2010/main" val="2116341067"/>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ECD7D295-D977-D841-91AE-0EE10ECC6A5B}" type="slidenum">
              <a:rPr lang="zh-CN" altLang="en-US"/>
              <a:pPr>
                <a:defRPr/>
              </a:pPr>
              <a:t>‹#›</a:t>
            </a:fld>
            <a:endParaRPr lang="en-US" altLang="zh-CN"/>
          </a:p>
        </p:txBody>
      </p:sp>
    </p:spTree>
    <p:extLst>
      <p:ext uri="{BB962C8B-B14F-4D97-AF65-F5344CB8AC3E}">
        <p14:creationId xmlns:p14="http://schemas.microsoft.com/office/powerpoint/2010/main" val="2437838563"/>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8C01A07-6CE0-9949-ADA1-AE483EA0CF85}" type="slidenum">
              <a:rPr lang="zh-CN" altLang="en-US"/>
              <a:pPr>
                <a:defRPr/>
              </a:pPr>
              <a:t>‹#›</a:t>
            </a:fld>
            <a:endParaRPr lang="en-US" altLang="zh-CN"/>
          </a:p>
        </p:txBody>
      </p:sp>
    </p:spTree>
    <p:extLst>
      <p:ext uri="{BB962C8B-B14F-4D97-AF65-F5344CB8AC3E}">
        <p14:creationId xmlns:p14="http://schemas.microsoft.com/office/powerpoint/2010/main" val="3077381334"/>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EF3C843-9CA3-AC43-B293-C9FA1D65B018}" type="slidenum">
              <a:rPr lang="zh-CN" altLang="en-US"/>
              <a:pPr>
                <a:defRPr/>
              </a:pPr>
              <a:t>‹#›</a:t>
            </a:fld>
            <a:endParaRPr lang="en-US" altLang="zh-CN"/>
          </a:p>
        </p:txBody>
      </p:sp>
    </p:spTree>
    <p:extLst>
      <p:ext uri="{BB962C8B-B14F-4D97-AF65-F5344CB8AC3E}">
        <p14:creationId xmlns:p14="http://schemas.microsoft.com/office/powerpoint/2010/main" val="559706846"/>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AB7C0A49-82EC-7B42-86AC-A2BFB9476288}" type="slidenum">
              <a:rPr lang="zh-CN" altLang="en-US"/>
              <a:pPr>
                <a:defRPr/>
              </a:pPr>
              <a:t>‹#›</a:t>
            </a:fld>
            <a:endParaRPr lang="en-US" altLang="zh-CN"/>
          </a:p>
        </p:txBody>
      </p:sp>
    </p:spTree>
    <p:extLst>
      <p:ext uri="{BB962C8B-B14F-4D97-AF65-F5344CB8AC3E}">
        <p14:creationId xmlns:p14="http://schemas.microsoft.com/office/powerpoint/2010/main" val="1677661595"/>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48415 h 3264"/>
                <a:gd name="T2" fmla="*/ 0 w 1699"/>
                <a:gd name="T3" fmla="*/ 16116 h 3264"/>
                <a:gd name="T4" fmla="*/ 0 w 1699"/>
                <a:gd name="T5" fmla="*/ 2962 h 3264"/>
                <a:gd name="T6" fmla="*/ 0 w 1699"/>
                <a:gd name="T7" fmla="*/ 2962 h 3264"/>
                <a:gd name="T8" fmla="*/ 0 w 1699"/>
                <a:gd name="T9" fmla="*/ 940 h 3264"/>
                <a:gd name="T10" fmla="*/ 0 w 1699"/>
                <a:gd name="T11" fmla="*/ 2284 h 3264"/>
                <a:gd name="T12" fmla="*/ 0 w 1699"/>
                <a:gd name="T13" fmla="*/ 14704 h 3264"/>
                <a:gd name="T14" fmla="*/ 0 w 1699"/>
                <a:gd name="T15" fmla="*/ 37382 h 3264"/>
                <a:gd name="T16" fmla="*/ 0 w 1699"/>
                <a:gd name="T17" fmla="*/ 67816 h 3264"/>
                <a:gd name="T18" fmla="*/ 0 w 1699"/>
                <a:gd name="T19" fmla="*/ 108355 h 3264"/>
                <a:gd name="T20" fmla="*/ 0 w 1699"/>
                <a:gd name="T21" fmla="*/ 145577 h 3264"/>
                <a:gd name="T22" fmla="*/ 0 w 1699"/>
                <a:gd name="T23" fmla="*/ 205511 h 3264"/>
                <a:gd name="T24" fmla="*/ 0 w 1699"/>
                <a:gd name="T25" fmla="*/ 260601 h 3264"/>
                <a:gd name="T26" fmla="*/ 0 w 1699"/>
                <a:gd name="T27" fmla="*/ 281345 h 3264"/>
                <a:gd name="T28" fmla="*/ 0 w 1699"/>
                <a:gd name="T29" fmla="*/ 297778 h 3264"/>
                <a:gd name="T30" fmla="*/ 0 w 1699"/>
                <a:gd name="T31" fmla="*/ 297778 h 3264"/>
                <a:gd name="T32" fmla="*/ 0 w 1699"/>
                <a:gd name="T33" fmla="*/ 295046 h 3264"/>
                <a:gd name="T34" fmla="*/ 0 w 1699"/>
                <a:gd name="T35" fmla="*/ 299161 h 3264"/>
                <a:gd name="T36" fmla="*/ 0 w 1699"/>
                <a:gd name="T37" fmla="*/ 291629 h 3264"/>
                <a:gd name="T38" fmla="*/ 0 w 1699"/>
                <a:gd name="T39" fmla="*/ 271633 h 3264"/>
                <a:gd name="T40" fmla="*/ 0 w 1699"/>
                <a:gd name="T41" fmla="*/ 244122 h 3264"/>
                <a:gd name="T42" fmla="*/ 0 w 1699"/>
                <a:gd name="T43" fmla="*/ 205511 h 3264"/>
                <a:gd name="T44" fmla="*/ 0 w 1699"/>
                <a:gd name="T45" fmla="*/ 166967 h 3264"/>
                <a:gd name="T46" fmla="*/ 0 w 1699"/>
                <a:gd name="T47" fmla="*/ 115945 h 3264"/>
                <a:gd name="T48" fmla="*/ 0 w 1699"/>
                <a:gd name="T49" fmla="*/ 84236 h 3264"/>
                <a:gd name="T50" fmla="*/ 0 w 1699"/>
                <a:gd name="T51" fmla="*/ 48415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5 h 457"/>
                    <a:gd name="T4" fmla="*/ 187 w 2161"/>
                    <a:gd name="T5" fmla="*/ 342 h 457"/>
                    <a:gd name="T6" fmla="*/ 351 w 2161"/>
                    <a:gd name="T7" fmla="*/ 312 h 457"/>
                    <a:gd name="T8" fmla="*/ 561 w 2161"/>
                    <a:gd name="T9" fmla="*/ 290 h 457"/>
                    <a:gd name="T10" fmla="*/ 852 w 2161"/>
                    <a:gd name="T11" fmla="*/ 268 h 457"/>
                    <a:gd name="T12" fmla="*/ 1158 w 2161"/>
                    <a:gd name="T13" fmla="*/ 268 h 457"/>
                    <a:gd name="T14" fmla="*/ 1532 w 2161"/>
                    <a:gd name="T15" fmla="*/ 327 h 457"/>
                    <a:gd name="T16" fmla="*/ 1749 w 2161"/>
                    <a:gd name="T17" fmla="*/ 410 h 457"/>
                    <a:gd name="T18" fmla="*/ 1898 w 2161"/>
                    <a:gd name="T19" fmla="*/ 462 h 457"/>
                    <a:gd name="T20" fmla="*/ 2040 w 2161"/>
                    <a:gd name="T21" fmla="*/ 432 h 457"/>
                    <a:gd name="T22" fmla="*/ 2100 w 2161"/>
                    <a:gd name="T23" fmla="*/ 357 h 457"/>
                    <a:gd name="T24" fmla="*/ 2100 w 2161"/>
                    <a:gd name="T25" fmla="*/ 260 h 457"/>
                    <a:gd name="T26" fmla="*/ 1995 w 2161"/>
                    <a:gd name="T27" fmla="*/ 154 h 457"/>
                    <a:gd name="T28" fmla="*/ 1158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50 h 585"/>
                    <a:gd name="T2" fmla="*/ 274 w 2341"/>
                    <a:gd name="T3" fmla="*/ 524 h 585"/>
                    <a:gd name="T4" fmla="*/ 72 w 2341"/>
                    <a:gd name="T5" fmla="*/ 495 h 585"/>
                    <a:gd name="T6" fmla="*/ 5 w 2341"/>
                    <a:gd name="T7" fmla="*/ 382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8 w 2341"/>
                    <a:gd name="T19" fmla="*/ 7 h 585"/>
                    <a:gd name="T20" fmla="*/ 1769 w 2341"/>
                    <a:gd name="T21" fmla="*/ 7 h 585"/>
                    <a:gd name="T22" fmla="*/ 2195 w 2341"/>
                    <a:gd name="T23" fmla="*/ 52 h 585"/>
                    <a:gd name="T24" fmla="*/ 2278 w 2341"/>
                    <a:gd name="T25" fmla="*/ 111 h 585"/>
                    <a:gd name="T26" fmla="*/ 2323 w 2341"/>
                    <a:gd name="T27" fmla="*/ 246 h 585"/>
                    <a:gd name="T28" fmla="*/ 2330 w 2341"/>
                    <a:gd name="T29" fmla="*/ 382 h 585"/>
                    <a:gd name="T30" fmla="*/ 2315 w 2341"/>
                    <a:gd name="T31" fmla="*/ 465 h 585"/>
                    <a:gd name="T32" fmla="*/ 2330 w 2341"/>
                    <a:gd name="T33" fmla="*/ 547 h 585"/>
                    <a:gd name="T34" fmla="*/ 2300 w 2341"/>
                    <a:gd name="T35" fmla="*/ 592 h 585"/>
                    <a:gd name="T36" fmla="*/ 2225 w 2341"/>
                    <a:gd name="T37" fmla="*/ 562 h 585"/>
                    <a:gd name="T38" fmla="*/ 2053 w 2341"/>
                    <a:gd name="T39" fmla="*/ 495 h 585"/>
                    <a:gd name="T40" fmla="*/ 1769 w 2341"/>
                    <a:gd name="T41" fmla="*/ 457 h 585"/>
                    <a:gd name="T42" fmla="*/ 1604 w 2341"/>
                    <a:gd name="T43" fmla="*/ 457 h 585"/>
                    <a:gd name="T44" fmla="*/ 1320 w 2341"/>
                    <a:gd name="T45" fmla="*/ 427 h 585"/>
                    <a:gd name="T46" fmla="*/ 1186 w 2341"/>
                    <a:gd name="T47" fmla="*/ 420 h 585"/>
                    <a:gd name="T48" fmla="*/ 895 w 2341"/>
                    <a:gd name="T49" fmla="*/ 435 h 585"/>
                    <a:gd name="T50" fmla="*/ 671 w 2341"/>
                    <a:gd name="T51" fmla="*/ 420 h 585"/>
                    <a:gd name="T52" fmla="*/ 506 w 2341"/>
                    <a:gd name="T53" fmla="*/ 450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1 w 157"/>
                  <a:gd name="T1" fmla="*/ 8 h 337"/>
                  <a:gd name="T2" fmla="*/ 148 w 157"/>
                  <a:gd name="T3" fmla="*/ 204 h 337"/>
                  <a:gd name="T4" fmla="*/ 133 w 157"/>
                  <a:gd name="T5" fmla="*/ 346 h 337"/>
                  <a:gd name="T6" fmla="*/ 0 w 157"/>
                  <a:gd name="T7" fmla="*/ 0 h 337"/>
                  <a:gd name="T8" fmla="*/ 81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5 h 396"/>
                  <a:gd name="T2" fmla="*/ 105 w 808"/>
                  <a:gd name="T3" fmla="*/ 375 h 396"/>
                  <a:gd name="T4" fmla="*/ 255 w 808"/>
                  <a:gd name="T5" fmla="*/ 315 h 396"/>
                  <a:gd name="T6" fmla="*/ 480 w 808"/>
                  <a:gd name="T7" fmla="*/ 112 h 396"/>
                  <a:gd name="T8" fmla="*/ 307 w 808"/>
                  <a:gd name="T9" fmla="*/ 67 h 396"/>
                  <a:gd name="T10" fmla="*/ 232 w 808"/>
                  <a:gd name="T11" fmla="*/ 22 h 396"/>
                  <a:gd name="T12" fmla="*/ 352 w 808"/>
                  <a:gd name="T13" fmla="*/ 22 h 396"/>
                  <a:gd name="T14" fmla="*/ 533 w 808"/>
                  <a:gd name="T15" fmla="*/ 74 h 396"/>
                  <a:gd name="T16" fmla="*/ 630 w 808"/>
                  <a:gd name="T17" fmla="*/ 0 h 396"/>
                  <a:gd name="T18" fmla="*/ 690 w 808"/>
                  <a:gd name="T19" fmla="*/ 0 h 396"/>
                  <a:gd name="T20" fmla="*/ 585 w 808"/>
                  <a:gd name="T21" fmla="*/ 82 h 396"/>
                  <a:gd name="T22" fmla="*/ 810 w 808"/>
                  <a:gd name="T23" fmla="*/ 134 h 396"/>
                  <a:gd name="T24" fmla="*/ 817 w 808"/>
                  <a:gd name="T25" fmla="*/ 218 h 396"/>
                  <a:gd name="T26" fmla="*/ 525 w 808"/>
                  <a:gd name="T27" fmla="*/ 134 h 396"/>
                  <a:gd name="T28" fmla="*/ 344 w 808"/>
                  <a:gd name="T29" fmla="*/ 300 h 396"/>
                  <a:gd name="T30" fmla="*/ 277 w 808"/>
                  <a:gd name="T31" fmla="*/ 353 h 396"/>
                  <a:gd name="T32" fmla="*/ 157 w 808"/>
                  <a:gd name="T33" fmla="*/ 405 h 396"/>
                  <a:gd name="T34" fmla="*/ 0 w 808"/>
                  <a:gd name="T35" fmla="*/ 375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latin typeface="Comic Sans MS"/>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latin typeface="Comic Sans MS"/>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03E195A1-0734-D440-9942-5F3F0D485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9223251"/>
      </p:ext>
    </p:extLst>
  </p:cSld>
  <p:clrMapOvr>
    <a:masterClrMapping/>
  </p:clrMapOvr>
  <p:transition>
    <p:fade thruBlk="1"/>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DBC97D-57BC-7F4F-8DB3-F98C7552C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0860609"/>
      </p:ext>
    </p:extLst>
  </p:cSld>
  <p:clrMapOvr>
    <a:masterClrMapping/>
  </p:clrMapOvr>
  <p:transition>
    <p:fade thruBlk="1"/>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0FF3F72F-0C73-E94C-9150-4BCD3A824A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1683032"/>
      </p:ext>
    </p:extLst>
  </p:cSld>
  <p:clrMapOvr>
    <a:masterClrMapping/>
  </p:clrMapOvr>
  <p:transition>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69B921-6015-A543-9C68-38830D2F60BC}" type="slidenum">
              <a:rPr lang="en-US"/>
              <a:pPr>
                <a:defRPr/>
              </a:pPr>
              <a:t>‹#›</a:t>
            </a:fld>
            <a:endParaRPr lang="en-US"/>
          </a:p>
        </p:txBody>
      </p:sp>
    </p:spTree>
    <p:extLst>
      <p:ext uri="{BB962C8B-B14F-4D97-AF65-F5344CB8AC3E}">
        <p14:creationId xmlns:p14="http://schemas.microsoft.com/office/powerpoint/2010/main" val="3585185618"/>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C168D6C0-40DA-DC4E-8659-BABBBB0F0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5770589"/>
      </p:ext>
    </p:extLst>
  </p:cSld>
  <p:clrMapOvr>
    <a:masterClrMapping/>
  </p:clrMapOvr>
  <p:transition>
    <p:fade thruBlk="1"/>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9" name="Rectangle 9"/>
          <p:cNvSpPr>
            <a:spLocks noGrp="1" noChangeArrowheads="1"/>
          </p:cNvSpPr>
          <p:nvPr>
            <p:ph type="sldNum" sz="quarter" idx="12"/>
          </p:nvPr>
        </p:nvSpPr>
        <p:spPr>
          <a:ln/>
        </p:spPr>
        <p:txBody>
          <a:bodyPr/>
          <a:lstStyle>
            <a:lvl1pPr>
              <a:defRPr/>
            </a:lvl1pPr>
          </a:lstStyle>
          <a:p>
            <a:pPr>
              <a:defRPr/>
            </a:pPr>
            <a:fld id="{EFF7BC26-C6A7-0448-8234-B4416CC727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2167000"/>
      </p:ext>
    </p:extLst>
  </p:cSld>
  <p:clrMapOvr>
    <a:masterClrMapping/>
  </p:clrMapOvr>
  <p:transition>
    <p:fade thruBlk="1"/>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5" name="Rectangle 9"/>
          <p:cNvSpPr>
            <a:spLocks noGrp="1" noChangeArrowheads="1"/>
          </p:cNvSpPr>
          <p:nvPr>
            <p:ph type="sldNum" sz="quarter" idx="12"/>
          </p:nvPr>
        </p:nvSpPr>
        <p:spPr>
          <a:ln/>
        </p:spPr>
        <p:txBody>
          <a:bodyPr/>
          <a:lstStyle>
            <a:lvl1pPr>
              <a:defRPr/>
            </a:lvl1pPr>
          </a:lstStyle>
          <a:p>
            <a:pPr>
              <a:defRPr/>
            </a:pPr>
            <a:fld id="{7EA33B5F-E911-884E-A230-0DA0298D8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7169533"/>
      </p:ext>
    </p:extLst>
  </p:cSld>
  <p:clrMapOvr>
    <a:masterClrMapping/>
  </p:clrMapOvr>
  <p:transition>
    <p:fade thruBlk="1"/>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4" name="Rectangle 9"/>
          <p:cNvSpPr>
            <a:spLocks noGrp="1" noChangeArrowheads="1"/>
          </p:cNvSpPr>
          <p:nvPr>
            <p:ph type="sldNum" sz="quarter" idx="12"/>
          </p:nvPr>
        </p:nvSpPr>
        <p:spPr>
          <a:ln/>
        </p:spPr>
        <p:txBody>
          <a:bodyPr/>
          <a:lstStyle>
            <a:lvl1pPr>
              <a:defRPr/>
            </a:lvl1pPr>
          </a:lstStyle>
          <a:p>
            <a:pPr>
              <a:defRPr/>
            </a:pPr>
            <a:fld id="{88089971-46F2-244F-AC35-AC0A45AD7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0091615"/>
      </p:ext>
    </p:extLst>
  </p:cSld>
  <p:clrMapOvr>
    <a:masterClrMapping/>
  </p:clrMapOvr>
  <p:transition>
    <p:fade thruBlk="1"/>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A0798B53-5809-F44D-B9B5-64F47F6CA8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9017281"/>
      </p:ext>
    </p:extLst>
  </p:cSld>
  <p:clrMapOvr>
    <a:masterClrMapping/>
  </p:clrMapOvr>
  <p:transition>
    <p:fade thruBlk="1"/>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38791B59-B86E-5C4C-9192-AE3548AD9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6326540"/>
      </p:ext>
    </p:extLst>
  </p:cSld>
  <p:clrMapOvr>
    <a:masterClrMapping/>
  </p:clrMapOvr>
  <p:transition>
    <p:fade thruBlk="1"/>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86D6EDA-B2EC-C143-B92D-342CC68632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68811"/>
      </p:ext>
    </p:extLst>
  </p:cSld>
  <p:clrMapOvr>
    <a:masterClrMapping/>
  </p:clrMapOvr>
  <p:transition>
    <p:fade thruBlk="1"/>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D51B2980-890D-0846-A91C-6B49BD60ED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4438059"/>
      </p:ext>
    </p:extLst>
  </p:cSld>
  <p:clrMapOvr>
    <a:masterClrMapping/>
  </p:clrMapOvr>
  <p:transition>
    <p:fade thruBlk="1"/>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7370756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BF0562A6-F6C2-3C49-BBD5-07419124869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546995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FBE81B-5893-DC48-A701-0791B3446D57}" type="slidenum">
              <a:rPr lang="en-US"/>
              <a:pPr>
                <a:defRPr/>
              </a:pPr>
              <a:t>‹#›</a:t>
            </a:fld>
            <a:endParaRPr lang="en-US"/>
          </a:p>
        </p:txBody>
      </p:sp>
    </p:spTree>
    <p:extLst>
      <p:ext uri="{BB962C8B-B14F-4D97-AF65-F5344CB8AC3E}">
        <p14:creationId xmlns:p14="http://schemas.microsoft.com/office/powerpoint/2010/main" val="331783029"/>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BA67A82B-022C-1544-9667-0DA96590F5C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92530964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CF7AC23-5380-994F-8C18-E6A985B8BE9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4625623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6F0955B-95E6-C14C-8942-199E15D049A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80790824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F41F9FCB-3443-9F43-8DFC-A69985471CE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79757216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A96BB31-F0F2-0741-99A7-FBBB4CF7D71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5630242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39B8939-0CFA-5348-886E-15C04F9059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99740150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F97F2C7B-0972-A94F-8A88-94F1408C740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45797115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08B026A-3762-404D-BB51-374CA1BF534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13588607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7EB09E7-2E3E-1F48-9353-E5AC318E3C1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32687404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96D2BC6-5EF6-054C-9522-0E4227E35FB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65550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2522950-9F1B-5C4A-8553-0B7073A8C673}" type="slidenum">
              <a:rPr lang="en-US"/>
              <a:pPr>
                <a:defRPr/>
              </a:pPr>
              <a:t>‹#›</a:t>
            </a:fld>
            <a:endParaRPr lang="en-US"/>
          </a:p>
        </p:txBody>
      </p:sp>
    </p:spTree>
    <p:extLst>
      <p:ext uri="{BB962C8B-B14F-4D97-AF65-F5344CB8AC3E}">
        <p14:creationId xmlns:p14="http://schemas.microsoft.com/office/powerpoint/2010/main" val="384268101"/>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C62A3023-D544-1849-B815-993AA30ABF0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17597538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DBABF5E7-F097-F946-9182-EA523282EADF}" type="slidenum">
              <a:rPr lang="en-US"/>
              <a:pPr>
                <a:defRPr/>
              </a:pPr>
              <a:t>‹#›</a:t>
            </a:fld>
            <a:endParaRPr lang="en-US"/>
          </a:p>
        </p:txBody>
      </p:sp>
    </p:spTree>
    <p:extLst>
      <p:ext uri="{BB962C8B-B14F-4D97-AF65-F5344CB8AC3E}">
        <p14:creationId xmlns:p14="http://schemas.microsoft.com/office/powerpoint/2010/main" val="374172006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2823061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765148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1292734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20856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694478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2340204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34191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07325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9741992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2B5016-29DB-5C45-A3B6-47296E1E40A8}" type="slidenum">
              <a:rPr lang="en-US"/>
              <a:pPr>
                <a:defRPr/>
              </a:pPr>
              <a:t>‹#›</a:t>
            </a:fld>
            <a:endParaRPr lang="en-US"/>
          </a:p>
        </p:txBody>
      </p:sp>
    </p:spTree>
    <p:extLst>
      <p:ext uri="{BB962C8B-B14F-4D97-AF65-F5344CB8AC3E}">
        <p14:creationId xmlns:p14="http://schemas.microsoft.com/office/powerpoint/2010/main" val="750041657"/>
      </p:ext>
    </p:extLst>
  </p:cSld>
  <p:clrMapOvr>
    <a:masterClrMapping/>
  </p:clrMapOvr>
  <p:transition spd="med">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6060380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833644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892539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916611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339482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4164336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28652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1352343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681224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6962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F4B137F-BDEC-F647-937D-4F85E7020FD2}" type="slidenum">
              <a:rPr lang="en-US"/>
              <a:pPr>
                <a:defRPr/>
              </a:pPr>
              <a:t>‹#›</a:t>
            </a:fld>
            <a:endParaRPr lang="en-US"/>
          </a:p>
        </p:txBody>
      </p:sp>
    </p:spTree>
    <p:extLst>
      <p:ext uri="{BB962C8B-B14F-4D97-AF65-F5344CB8AC3E}">
        <p14:creationId xmlns:p14="http://schemas.microsoft.com/office/powerpoint/2010/main" val="106225219"/>
      </p:ext>
    </p:extLst>
  </p:cSld>
  <p:clrMapOvr>
    <a:masterClrMapping/>
  </p:clrMapOvr>
  <p:transition spd="med">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591186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48706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8088607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8013927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378678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24585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463176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176597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7059370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20335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62EB6C-76D1-534A-8C9C-3268A3758329}" type="slidenum">
              <a:rPr lang="en-US"/>
              <a:pPr>
                <a:defRPr/>
              </a:pPr>
              <a:t>‹#›</a:t>
            </a:fld>
            <a:endParaRPr lang="en-US"/>
          </a:p>
        </p:txBody>
      </p:sp>
    </p:spTree>
    <p:extLst>
      <p:ext uri="{BB962C8B-B14F-4D97-AF65-F5344CB8AC3E}">
        <p14:creationId xmlns:p14="http://schemas.microsoft.com/office/powerpoint/2010/main" val="2870162011"/>
      </p:ext>
    </p:extLst>
  </p:cSld>
  <p:clrMapOvr>
    <a:masterClrMapping/>
  </p:clrMapOvr>
  <p:transition spd="med">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4673295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843417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92441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481879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7098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646827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4546008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780846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756652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74897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DEFF25-0439-A74C-8A97-9847ACB0C922}" type="slidenum">
              <a:rPr lang="en-US"/>
              <a:pPr>
                <a:defRPr/>
              </a:pPr>
              <a:t>‹#›</a:t>
            </a:fld>
            <a:endParaRPr lang="en-US"/>
          </a:p>
        </p:txBody>
      </p:sp>
    </p:spTree>
    <p:extLst>
      <p:ext uri="{BB962C8B-B14F-4D97-AF65-F5344CB8AC3E}">
        <p14:creationId xmlns:p14="http://schemas.microsoft.com/office/powerpoint/2010/main" val="120365772"/>
      </p:ext>
    </p:extLst>
  </p:cSld>
  <p:clrMapOvr>
    <a:masterClrMapping/>
  </p:clrMapOvr>
  <p:transition spd="med">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97108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562971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06541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31690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730549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781255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198500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965070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970424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93566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E30E8A-B729-FD4C-B13B-979BB8EC27A6}" type="slidenum">
              <a:rPr lang="en-US"/>
              <a:pPr>
                <a:defRPr/>
              </a:pPr>
              <a:t>‹#›</a:t>
            </a:fld>
            <a:endParaRPr lang="en-US"/>
          </a:p>
        </p:txBody>
      </p:sp>
    </p:spTree>
    <p:extLst>
      <p:ext uri="{BB962C8B-B14F-4D97-AF65-F5344CB8AC3E}">
        <p14:creationId xmlns:p14="http://schemas.microsoft.com/office/powerpoint/2010/main" val="3982085000"/>
      </p:ext>
    </p:extLst>
  </p:cSld>
  <p:clrMapOvr>
    <a:masterClrMapping/>
  </p:clrMapOvr>
  <p:transition spd="med">
    <p:randomBar dir="vert"/>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491086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939911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330741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103675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ea typeface="ＭＳ Ｐゴシック"/>
              </a:defRPr>
            </a:lvl1pPr>
          </a:lstStyle>
          <a:p>
            <a:pPr>
              <a:defRPr/>
            </a:pPr>
            <a:fld id="{52A6CFD5-7DD4-4761-BC50-57D808DDA650}" type="slidenum">
              <a:rPr lang="en-GB"/>
              <a:pPr>
                <a:defRPr/>
              </a:pPr>
              <a:t>‹#›</a:t>
            </a:fld>
            <a:endParaRPr lang="en-GB"/>
          </a:p>
        </p:txBody>
      </p:sp>
    </p:spTree>
    <p:extLst>
      <p:ext uri="{BB962C8B-B14F-4D97-AF65-F5344CB8AC3E}">
        <p14:creationId xmlns:p14="http://schemas.microsoft.com/office/powerpoint/2010/main" val="12645578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5FACCB-82A0-7644-A79E-8BC9A6747B12}" type="slidenum">
              <a:rPr lang="en-US"/>
              <a:pPr>
                <a:defRPr/>
              </a:pPr>
              <a:t>‹#›</a:t>
            </a:fld>
            <a:endParaRPr lang="en-US"/>
          </a:p>
        </p:txBody>
      </p:sp>
    </p:spTree>
    <p:extLst>
      <p:ext uri="{BB962C8B-B14F-4D97-AF65-F5344CB8AC3E}">
        <p14:creationId xmlns:p14="http://schemas.microsoft.com/office/powerpoint/2010/main" val="2653410598"/>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A502DF-A28A-EF49-9E42-32B018EB9C3A}" type="slidenum">
              <a:rPr lang="en-US"/>
              <a:pPr>
                <a:defRPr/>
              </a:pPr>
              <a:t>‹#›</a:t>
            </a:fld>
            <a:endParaRPr lang="en-US"/>
          </a:p>
        </p:txBody>
      </p:sp>
    </p:spTree>
    <p:extLst>
      <p:ext uri="{BB962C8B-B14F-4D97-AF65-F5344CB8AC3E}">
        <p14:creationId xmlns:p14="http://schemas.microsoft.com/office/powerpoint/2010/main" val="992761612"/>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b="1" i="0" dirty="0">
                <a:latin typeface="Arial" panose="020B0604020202020204" pitchFamily="34" charset="0"/>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sp>
        <p:nvSpPr>
          <p:cNvPr id="12392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12392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27"/>
          <p:cNvSpPr>
            <a:spLocks noGrp="1" noChangeArrowheads="1"/>
          </p:cNvSpPr>
          <p:nvPr>
            <p:ph type="ftr" sz="quarter" idx="11"/>
          </p:nvPr>
        </p:nvSpPr>
        <p:spPr/>
        <p:txBody>
          <a:bodyPr/>
          <a:lstStyle>
            <a:lvl1pPr>
              <a:defRPr/>
            </a:lvl1pPr>
          </a:lstStyle>
          <a:p>
            <a:pPr>
              <a:defRPr/>
            </a:pPr>
            <a:endParaRPr lang="en-US"/>
          </a:p>
        </p:txBody>
      </p:sp>
      <p:sp>
        <p:nvSpPr>
          <p:cNvPr id="28" name="Rectangle 28"/>
          <p:cNvSpPr>
            <a:spLocks noGrp="1" noChangeArrowheads="1"/>
          </p:cNvSpPr>
          <p:nvPr>
            <p:ph type="sldNum" sz="quarter" idx="12"/>
          </p:nvPr>
        </p:nvSpPr>
        <p:spPr/>
        <p:txBody>
          <a:bodyPr/>
          <a:lstStyle>
            <a:lvl1pPr>
              <a:defRPr/>
            </a:lvl1pPr>
          </a:lstStyle>
          <a:p>
            <a:pPr>
              <a:defRPr/>
            </a:pPr>
            <a:fld id="{FFFB2B50-57A5-F142-869A-5C34A69608BF}" type="slidenum">
              <a:rPr lang="en-US"/>
              <a:pPr>
                <a:defRPr/>
              </a:pPr>
              <a:t>‹#›</a:t>
            </a:fld>
            <a:endParaRPr lang="en-US"/>
          </a:p>
        </p:txBody>
      </p:sp>
    </p:spTree>
    <p:extLst>
      <p:ext uri="{BB962C8B-B14F-4D97-AF65-F5344CB8AC3E}">
        <p14:creationId xmlns:p14="http://schemas.microsoft.com/office/powerpoint/2010/main" val="184646165"/>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B5DC9D93-03E2-8C42-8AD1-CB65B22B9B96}"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78997281"/>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7AB8F3FA-3AA9-9E42-AE3B-75589FD844F3}"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61767040"/>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8873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CA35B857-E6DB-4449-91AA-EAB6D04B6032}"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93860232"/>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6D3B9215-9C9D-D84F-8039-F61672100BA0}"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77354632"/>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F21FF302-5B1B-8B49-BFE9-70B7DC15060D}"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56174712"/>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EEFAE202-BDE3-3047-839C-F0E301DA5914}"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170949"/>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5C7B2A23-2C49-AF43-AABE-A46AED26A230}"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12349923"/>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11077191-6D8D-1A48-9F68-7A8D99DC9929}"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55663345"/>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FF8240B7-0CDF-F041-B428-BE4256194BF8}"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80752667"/>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30C48499-477E-3A4B-9C34-94BA2D0BED06}"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04110796"/>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A17EFA5-0D50-7046-800E-12818BE94FB4}" type="slidenum">
              <a:rPr lang="zh-CN" altLang="en-US" smtClean="0"/>
              <a:pPr>
                <a:defRPr/>
              </a:pPr>
              <a:t>‹#›</a:t>
            </a:fld>
            <a:endParaRPr lang="en-US" altLang="zh-CN" dirty="0"/>
          </a:p>
        </p:txBody>
      </p:sp>
    </p:spTree>
    <p:extLst>
      <p:ext uri="{BB962C8B-B14F-4D97-AF65-F5344CB8AC3E}">
        <p14:creationId xmlns:p14="http://schemas.microsoft.com/office/powerpoint/2010/main" val="3728148464"/>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C28428-AE38-9642-8240-B79E92E89C27}" type="slidenum">
              <a:rPr lang="zh-CN" altLang="en-US" smtClean="0"/>
              <a:pPr>
                <a:defRPr/>
              </a:pPr>
              <a:t>‹#›</a:t>
            </a:fld>
            <a:endParaRPr lang="en-US" altLang="zh-CN" dirty="0"/>
          </a:p>
        </p:txBody>
      </p:sp>
    </p:spTree>
    <p:extLst>
      <p:ext uri="{BB962C8B-B14F-4D97-AF65-F5344CB8AC3E}">
        <p14:creationId xmlns:p14="http://schemas.microsoft.com/office/powerpoint/2010/main" val="2627341272"/>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24568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04CB2AF-C1C7-154B-AB84-7909A91CD8D7}" type="slidenum">
              <a:rPr lang="zh-CN" altLang="en-US" smtClean="0"/>
              <a:pPr>
                <a:defRPr/>
              </a:pPr>
              <a:t>‹#›</a:t>
            </a:fld>
            <a:endParaRPr lang="en-US" altLang="zh-CN" dirty="0"/>
          </a:p>
        </p:txBody>
      </p:sp>
    </p:spTree>
    <p:extLst>
      <p:ext uri="{BB962C8B-B14F-4D97-AF65-F5344CB8AC3E}">
        <p14:creationId xmlns:p14="http://schemas.microsoft.com/office/powerpoint/2010/main" val="2313282686"/>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A887178-7A94-A24D-A692-C2B3A858056E}" type="slidenum">
              <a:rPr lang="zh-CN" altLang="en-US" smtClean="0"/>
              <a:pPr>
                <a:defRPr/>
              </a:pPr>
              <a:t>‹#›</a:t>
            </a:fld>
            <a:endParaRPr lang="en-US" altLang="zh-CN" dirty="0"/>
          </a:p>
        </p:txBody>
      </p:sp>
    </p:spTree>
    <p:extLst>
      <p:ext uri="{BB962C8B-B14F-4D97-AF65-F5344CB8AC3E}">
        <p14:creationId xmlns:p14="http://schemas.microsoft.com/office/powerpoint/2010/main" val="1078824766"/>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BEC6BC3-F7AB-EA4D-B05F-D3E7EA2A437E}" type="slidenum">
              <a:rPr lang="zh-CN" altLang="en-US" smtClean="0"/>
              <a:pPr>
                <a:defRPr/>
              </a:pPr>
              <a:t>‹#›</a:t>
            </a:fld>
            <a:endParaRPr lang="en-US" altLang="zh-CN" dirty="0"/>
          </a:p>
        </p:txBody>
      </p:sp>
    </p:spTree>
    <p:extLst>
      <p:ext uri="{BB962C8B-B14F-4D97-AF65-F5344CB8AC3E}">
        <p14:creationId xmlns:p14="http://schemas.microsoft.com/office/powerpoint/2010/main" val="342780277"/>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2B62BEF-DA0B-5E47-92FD-C4CB450DC442}" type="slidenum">
              <a:rPr lang="zh-CN" altLang="en-US" smtClean="0"/>
              <a:pPr>
                <a:defRPr/>
              </a:pPr>
              <a:t>‹#›</a:t>
            </a:fld>
            <a:endParaRPr lang="en-US" altLang="zh-CN" dirty="0"/>
          </a:p>
        </p:txBody>
      </p:sp>
    </p:spTree>
    <p:extLst>
      <p:ext uri="{BB962C8B-B14F-4D97-AF65-F5344CB8AC3E}">
        <p14:creationId xmlns:p14="http://schemas.microsoft.com/office/powerpoint/2010/main" val="2801382840"/>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8669CC9-3E95-634D-8C6F-D4DC46AFA0CA}" type="slidenum">
              <a:rPr lang="zh-CN" altLang="en-US" smtClean="0"/>
              <a:pPr>
                <a:defRPr/>
              </a:pPr>
              <a:t>‹#›</a:t>
            </a:fld>
            <a:endParaRPr lang="en-US" altLang="zh-CN" dirty="0"/>
          </a:p>
        </p:txBody>
      </p:sp>
    </p:spTree>
    <p:extLst>
      <p:ext uri="{BB962C8B-B14F-4D97-AF65-F5344CB8AC3E}">
        <p14:creationId xmlns:p14="http://schemas.microsoft.com/office/powerpoint/2010/main" val="3772371268"/>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94169CB-F87E-DA4A-BDF4-42CEF32BC676}" type="slidenum">
              <a:rPr lang="zh-CN" altLang="en-US" smtClean="0"/>
              <a:pPr>
                <a:defRPr/>
              </a:pPr>
              <a:t>‹#›</a:t>
            </a:fld>
            <a:endParaRPr lang="en-US" altLang="zh-CN" dirty="0"/>
          </a:p>
        </p:txBody>
      </p:sp>
    </p:spTree>
    <p:extLst>
      <p:ext uri="{BB962C8B-B14F-4D97-AF65-F5344CB8AC3E}">
        <p14:creationId xmlns:p14="http://schemas.microsoft.com/office/powerpoint/2010/main" val="3170448536"/>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F14843A-030F-FA44-B4B8-8B4A6BFF7C12}" type="slidenum">
              <a:rPr lang="zh-CN" altLang="en-US" smtClean="0"/>
              <a:pPr>
                <a:defRPr/>
              </a:pPr>
              <a:t>‹#›</a:t>
            </a:fld>
            <a:endParaRPr lang="en-US" altLang="zh-CN" dirty="0"/>
          </a:p>
        </p:txBody>
      </p:sp>
    </p:spTree>
    <p:extLst>
      <p:ext uri="{BB962C8B-B14F-4D97-AF65-F5344CB8AC3E}">
        <p14:creationId xmlns:p14="http://schemas.microsoft.com/office/powerpoint/2010/main" val="3837134706"/>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0288B05-D80A-8244-B2B1-BAAF72FC485C}" type="slidenum">
              <a:rPr lang="zh-CN" altLang="en-US" smtClean="0"/>
              <a:pPr>
                <a:defRPr/>
              </a:pPr>
              <a:t>‹#›</a:t>
            </a:fld>
            <a:endParaRPr lang="en-US" altLang="zh-CN" dirty="0"/>
          </a:p>
        </p:txBody>
      </p:sp>
    </p:spTree>
    <p:extLst>
      <p:ext uri="{BB962C8B-B14F-4D97-AF65-F5344CB8AC3E}">
        <p14:creationId xmlns:p14="http://schemas.microsoft.com/office/powerpoint/2010/main" val="3114100061"/>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0051B1E-0AFB-5141-B52D-EE223056F231}" type="slidenum">
              <a:rPr lang="zh-CN" altLang="en-US" smtClean="0"/>
              <a:pPr>
                <a:defRPr/>
              </a:pPr>
              <a:t>‹#›</a:t>
            </a:fld>
            <a:endParaRPr lang="en-US" altLang="zh-CN" dirty="0"/>
          </a:p>
        </p:txBody>
      </p:sp>
    </p:spTree>
    <p:extLst>
      <p:ext uri="{BB962C8B-B14F-4D97-AF65-F5344CB8AC3E}">
        <p14:creationId xmlns:p14="http://schemas.microsoft.com/office/powerpoint/2010/main" val="2262504607"/>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3CEFA5A-00BF-174A-BFB6-52F7F7D521CF}" type="slidenum">
              <a:rPr lang="zh-CN" altLang="en-US" smtClean="0"/>
              <a:pPr>
                <a:defRPr/>
              </a:pPr>
              <a:t>‹#›</a:t>
            </a:fld>
            <a:endParaRPr lang="en-US" altLang="zh-CN" dirty="0"/>
          </a:p>
        </p:txBody>
      </p:sp>
    </p:spTree>
    <p:extLst>
      <p:ext uri="{BB962C8B-B14F-4D97-AF65-F5344CB8AC3E}">
        <p14:creationId xmlns:p14="http://schemas.microsoft.com/office/powerpoint/2010/main" val="2314748460"/>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735734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eaLnBrk="1" hangingPunct="1">
                <a:defRPr/>
              </a:pPr>
              <a:endParaRPr lang="en-US" sz="2400">
                <a:solidFill>
                  <a:srgbClr val="FFFFFF"/>
                </a:solidFill>
                <a:latin typeface="Times New Roman" pitchFamily="26"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b="1" i="0">
                <a:solidFill>
                  <a:srgbClr val="00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b="1" i="0">
                <a:solidFill>
                  <a:srgbClr val="FFFFFF"/>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53C7244C-FF5C-9E4E-A2DF-6BD76810DE23}" type="slidenum">
              <a:rPr lang="en-US"/>
              <a:pPr>
                <a:defRPr/>
              </a:pPr>
              <a:t>‹#›</a:t>
            </a:fld>
            <a:endParaRPr lang="en-US"/>
          </a:p>
        </p:txBody>
      </p:sp>
    </p:spTree>
    <p:extLst>
      <p:ext uri="{BB962C8B-B14F-4D97-AF65-F5344CB8AC3E}">
        <p14:creationId xmlns:p14="http://schemas.microsoft.com/office/powerpoint/2010/main" val="6373178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00F336C8-4FB1-CE40-95D8-13D90C613133}" type="slidenum">
              <a:rPr lang="en-US"/>
              <a:pPr>
                <a:defRPr/>
              </a:pPr>
              <a:t>‹#›</a:t>
            </a:fld>
            <a:endParaRPr lang="en-US"/>
          </a:p>
        </p:txBody>
      </p:sp>
    </p:spTree>
    <p:extLst>
      <p:ext uri="{BB962C8B-B14F-4D97-AF65-F5344CB8AC3E}">
        <p14:creationId xmlns:p14="http://schemas.microsoft.com/office/powerpoint/2010/main" val="32178940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8974A507-4A02-1F4B-9EF9-F35D549318AE}" type="slidenum">
              <a:rPr lang="en-US"/>
              <a:pPr>
                <a:defRPr/>
              </a:pPr>
              <a:t>‹#›</a:t>
            </a:fld>
            <a:endParaRPr lang="en-US"/>
          </a:p>
        </p:txBody>
      </p:sp>
    </p:spTree>
    <p:extLst>
      <p:ext uri="{BB962C8B-B14F-4D97-AF65-F5344CB8AC3E}">
        <p14:creationId xmlns:p14="http://schemas.microsoft.com/office/powerpoint/2010/main" val="6264919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4E161C36-D8DA-3345-8B1A-16DC09EC0CAB}" type="slidenum">
              <a:rPr lang="en-US"/>
              <a:pPr>
                <a:defRPr/>
              </a:pPr>
              <a:t>‹#›</a:t>
            </a:fld>
            <a:endParaRPr lang="en-US"/>
          </a:p>
        </p:txBody>
      </p:sp>
    </p:spTree>
    <p:extLst>
      <p:ext uri="{BB962C8B-B14F-4D97-AF65-F5344CB8AC3E}">
        <p14:creationId xmlns:p14="http://schemas.microsoft.com/office/powerpoint/2010/main" val="15854833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BD433F88-D7F9-8C4A-A1EC-F8131F4B804C}" type="slidenum">
              <a:rPr lang="en-US"/>
              <a:pPr>
                <a:defRPr/>
              </a:pPr>
              <a:t>‹#›</a:t>
            </a:fld>
            <a:endParaRPr lang="en-US"/>
          </a:p>
        </p:txBody>
      </p:sp>
    </p:spTree>
    <p:extLst>
      <p:ext uri="{BB962C8B-B14F-4D97-AF65-F5344CB8AC3E}">
        <p14:creationId xmlns:p14="http://schemas.microsoft.com/office/powerpoint/2010/main" val="21232767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B05ED199-C46C-B742-B481-FC9613602A09}" type="slidenum">
              <a:rPr lang="en-US"/>
              <a:pPr>
                <a:defRPr/>
              </a:pPr>
              <a:t>‹#›</a:t>
            </a:fld>
            <a:endParaRPr lang="en-US"/>
          </a:p>
        </p:txBody>
      </p:sp>
    </p:spTree>
    <p:extLst>
      <p:ext uri="{BB962C8B-B14F-4D97-AF65-F5344CB8AC3E}">
        <p14:creationId xmlns:p14="http://schemas.microsoft.com/office/powerpoint/2010/main" val="8288467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E3F85EB5-FDA6-9C49-B075-B90277A814DE}" type="slidenum">
              <a:rPr lang="en-US"/>
              <a:pPr>
                <a:defRPr/>
              </a:pPr>
              <a:t>‹#›</a:t>
            </a:fld>
            <a:endParaRPr lang="en-US"/>
          </a:p>
        </p:txBody>
      </p:sp>
    </p:spTree>
    <p:extLst>
      <p:ext uri="{BB962C8B-B14F-4D97-AF65-F5344CB8AC3E}">
        <p14:creationId xmlns:p14="http://schemas.microsoft.com/office/powerpoint/2010/main" val="8361311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A6D7E7D4-BC49-C54F-BA5E-F4EAF5205C36}" type="slidenum">
              <a:rPr lang="en-US"/>
              <a:pPr>
                <a:defRPr/>
              </a:pPr>
              <a:t>‹#›</a:t>
            </a:fld>
            <a:endParaRPr lang="en-US"/>
          </a:p>
        </p:txBody>
      </p:sp>
    </p:spTree>
    <p:extLst>
      <p:ext uri="{BB962C8B-B14F-4D97-AF65-F5344CB8AC3E}">
        <p14:creationId xmlns:p14="http://schemas.microsoft.com/office/powerpoint/2010/main" val="42529790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416D8673-5380-194F-8219-EAFA4D1D4854}" type="slidenum">
              <a:rPr lang="en-US"/>
              <a:pPr>
                <a:defRPr/>
              </a:pPr>
              <a:t>‹#›</a:t>
            </a:fld>
            <a:endParaRPr lang="en-US"/>
          </a:p>
        </p:txBody>
      </p:sp>
    </p:spTree>
    <p:extLst>
      <p:ext uri="{BB962C8B-B14F-4D97-AF65-F5344CB8AC3E}">
        <p14:creationId xmlns:p14="http://schemas.microsoft.com/office/powerpoint/2010/main" val="14907273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7746CA71-D5FA-8645-97D6-3D88A37A2D1C}" type="slidenum">
              <a:rPr lang="en-US"/>
              <a:pPr>
                <a:defRPr/>
              </a:pPr>
              <a:t>‹#›</a:t>
            </a:fld>
            <a:endParaRPr lang="en-US"/>
          </a:p>
        </p:txBody>
      </p:sp>
    </p:spTree>
    <p:extLst>
      <p:ext uri="{BB962C8B-B14F-4D97-AF65-F5344CB8AC3E}">
        <p14:creationId xmlns:p14="http://schemas.microsoft.com/office/powerpoint/2010/main" val="411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2983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104A2D8E-FD29-6D4A-AF3B-9C7146A7F731}" type="slidenum">
              <a:rPr lang="en-US"/>
              <a:pPr>
                <a:defRPr/>
              </a:pPr>
              <a:t>‹#›</a:t>
            </a:fld>
            <a:endParaRPr lang="en-US"/>
          </a:p>
        </p:txBody>
      </p:sp>
    </p:spTree>
    <p:extLst>
      <p:ext uri="{BB962C8B-B14F-4D97-AF65-F5344CB8AC3E}">
        <p14:creationId xmlns:p14="http://schemas.microsoft.com/office/powerpoint/2010/main" val="13693073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132388" y="19462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132388" y="40798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466A4518-4761-9543-873D-B832A0A35AA0}" type="slidenum">
              <a:rPr lang="en-US"/>
              <a:pPr>
                <a:defRPr/>
              </a:pPr>
              <a:t>‹#›</a:t>
            </a:fld>
            <a:endParaRPr lang="en-US"/>
          </a:p>
        </p:txBody>
      </p:sp>
    </p:spTree>
    <p:extLst>
      <p:ext uri="{BB962C8B-B14F-4D97-AF65-F5344CB8AC3E}">
        <p14:creationId xmlns:p14="http://schemas.microsoft.com/office/powerpoint/2010/main" val="40203626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1169988" y="1946275"/>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B66B2F95-72F6-8A49-8AD4-92A867DF2B19}" type="slidenum">
              <a:rPr lang="en-US"/>
              <a:pPr>
                <a:defRPr/>
              </a:pPr>
              <a:t>‹#›</a:t>
            </a:fld>
            <a:endParaRPr lang="en-US"/>
          </a:p>
        </p:txBody>
      </p:sp>
    </p:spTree>
    <p:extLst>
      <p:ext uri="{BB962C8B-B14F-4D97-AF65-F5344CB8AC3E}">
        <p14:creationId xmlns:p14="http://schemas.microsoft.com/office/powerpoint/2010/main" val="16940028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4919497D-CD52-4844-B203-0863580D994F}" type="slidenum">
              <a:rPr lang="en-US"/>
              <a:pPr>
                <a:defRPr/>
              </a:pPr>
              <a:t>‹#›</a:t>
            </a:fld>
            <a:endParaRPr lang="en-US"/>
          </a:p>
        </p:txBody>
      </p:sp>
    </p:spTree>
    <p:extLst>
      <p:ext uri="{BB962C8B-B14F-4D97-AF65-F5344CB8AC3E}">
        <p14:creationId xmlns:p14="http://schemas.microsoft.com/office/powerpoint/2010/main" val="8171437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132388" y="19462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132388" y="40798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8CA18DC6-27EB-6448-B964-9801E8110A84}" type="slidenum">
              <a:rPr lang="en-US"/>
              <a:pPr>
                <a:defRPr/>
              </a:pPr>
              <a:t>‹#›</a:t>
            </a:fld>
            <a:endParaRPr lang="en-US"/>
          </a:p>
        </p:txBody>
      </p:sp>
    </p:spTree>
    <p:extLst>
      <p:ext uri="{BB962C8B-B14F-4D97-AF65-F5344CB8AC3E}">
        <p14:creationId xmlns:p14="http://schemas.microsoft.com/office/powerpoint/2010/main" val="11206791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dirty="0"/>
          </a:p>
        </p:txBody>
      </p:sp>
      <p:sp>
        <p:nvSpPr>
          <p:cNvPr id="15" name="Rectangle 15"/>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3329F228-AC2A-FC40-9F71-F8C25BDDAD1D}" type="slidenum">
              <a:rPr lang="en-US" smtClean="0"/>
              <a:pPr>
                <a:defRPr/>
              </a:pPr>
              <a:t>‹#›</a:t>
            </a:fld>
            <a:endParaRPr lang="en-US" dirty="0"/>
          </a:p>
        </p:txBody>
      </p:sp>
    </p:spTree>
    <p:extLst>
      <p:ext uri="{BB962C8B-B14F-4D97-AF65-F5344CB8AC3E}">
        <p14:creationId xmlns:p14="http://schemas.microsoft.com/office/powerpoint/2010/main" val="14405539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857CC3C-2B2D-D74B-BD6D-73B982997E5B}"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2490601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73741EE-7BCF-1A49-9875-C9C126913B77}"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594452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20ED7EE0-C208-A34C-8255-4EB28FA92FD8}"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916318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87FBDFBB-57FB-B34C-868B-4137263800AC}" type="slidenum">
              <a:rPr lang="en-US" smtClean="0"/>
              <a:pPr>
                <a:defRPr/>
              </a:pPr>
              <a:t>‹#›</a:t>
            </a:fld>
            <a:endParaRPr lang="en-US" dirty="0"/>
          </a:p>
        </p:txBody>
      </p:sp>
      <p:sp>
        <p:nvSpPr>
          <p:cNvPr id="9"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570406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2703561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4F774FD-74A4-924C-B481-11DE08F8569C}" type="slidenum">
              <a:rPr lang="en-US" smtClean="0"/>
              <a:pPr>
                <a:defRPr/>
              </a:pPr>
              <a:t>‹#›</a:t>
            </a:fld>
            <a:endParaRPr lang="en-US" dirty="0"/>
          </a:p>
        </p:txBody>
      </p:sp>
      <p:sp>
        <p:nvSpPr>
          <p:cNvPr id="5"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8997959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119FCA9-60CE-E74D-8B76-06E72B4E15E3}" type="slidenum">
              <a:rPr lang="en-US" smtClean="0"/>
              <a:pPr>
                <a:defRPr/>
              </a:pPr>
              <a:t>‹#›</a:t>
            </a:fld>
            <a:endParaRPr lang="en-US" dirty="0"/>
          </a:p>
        </p:txBody>
      </p:sp>
      <p:sp>
        <p:nvSpPr>
          <p:cNvPr id="4"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9094202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90242670-0E36-4240-AFFB-05ABBE3093DA}"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5869399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9B26E574-2FE1-D446-B0D6-1E960D314271}"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7711658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6E8EA8A9-255A-EC4A-B4BA-B66B644D424C}"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467629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4F359CC-7D57-504D-BBF0-4A332500E078}"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1574239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9E90F0C0-B670-5445-B1B2-7BDA2DEFCD4D}"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024275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688AC445-66FB-BE49-A16F-517EF7B6E715}" type="slidenum">
              <a:rPr lang="en-US" smtClean="0"/>
              <a:pPr>
                <a:defRPr/>
              </a:pPr>
              <a:t>‹#›</a:t>
            </a:fld>
            <a:endParaRPr lang="en-US" dirty="0"/>
          </a:p>
        </p:txBody>
      </p:sp>
      <p:sp>
        <p:nvSpPr>
          <p:cNvPr id="8"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0791749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4945944D-E0A1-314E-A1F3-958D2D265038}" type="slidenum">
              <a:rPr lang="en-US" smtClean="0"/>
              <a:pPr>
                <a:defRPr/>
              </a:pPr>
              <a:t>‹#›</a:t>
            </a:fld>
            <a:endParaRPr lang="en-US" dirty="0"/>
          </a:p>
        </p:txBody>
      </p:sp>
      <p:sp>
        <p:nvSpPr>
          <p:cNvPr id="8"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501114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1974CB-90CF-F349-858A-D23FD0424C79}" type="slidenum">
              <a:rPr lang="en-US"/>
              <a:pPr>
                <a:defRPr/>
              </a:pPr>
              <a:t>‹#›</a:t>
            </a:fld>
            <a:endParaRPr lang="en-US"/>
          </a:p>
        </p:txBody>
      </p:sp>
    </p:spTree>
    <p:extLst>
      <p:ext uri="{BB962C8B-B14F-4D97-AF65-F5344CB8AC3E}">
        <p14:creationId xmlns:p14="http://schemas.microsoft.com/office/powerpoint/2010/main" val="666089506"/>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1230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CF66F7-F4CA-524A-BCB6-7A92D9E14040}" type="slidenum">
              <a:rPr lang="en-US"/>
              <a:pPr>
                <a:defRPr/>
              </a:pPr>
              <a:t>‹#›</a:t>
            </a:fld>
            <a:endParaRPr lang="en-US"/>
          </a:p>
        </p:txBody>
      </p:sp>
    </p:spTree>
    <p:extLst>
      <p:ext uri="{BB962C8B-B14F-4D97-AF65-F5344CB8AC3E}">
        <p14:creationId xmlns:p14="http://schemas.microsoft.com/office/powerpoint/2010/main" val="3504721454"/>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F03BE0-B5F5-0649-BFF8-C954A70236E5}" type="slidenum">
              <a:rPr lang="en-US"/>
              <a:pPr>
                <a:defRPr/>
              </a:pPr>
              <a:t>‹#›</a:t>
            </a:fld>
            <a:endParaRPr lang="en-US"/>
          </a:p>
        </p:txBody>
      </p:sp>
    </p:spTree>
    <p:extLst>
      <p:ext uri="{BB962C8B-B14F-4D97-AF65-F5344CB8AC3E}">
        <p14:creationId xmlns:p14="http://schemas.microsoft.com/office/powerpoint/2010/main" val="2942239795"/>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9C8B6A-ED93-E34C-960A-9C2CC436880A}" type="slidenum">
              <a:rPr lang="en-US"/>
              <a:pPr>
                <a:defRPr/>
              </a:pPr>
              <a:t>‹#›</a:t>
            </a:fld>
            <a:endParaRPr lang="en-US"/>
          </a:p>
        </p:txBody>
      </p:sp>
    </p:spTree>
    <p:extLst>
      <p:ext uri="{BB962C8B-B14F-4D97-AF65-F5344CB8AC3E}">
        <p14:creationId xmlns:p14="http://schemas.microsoft.com/office/powerpoint/2010/main" val="107446334"/>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C45B5A5-87EC-9141-9CB6-D9F34268FF91}" type="slidenum">
              <a:rPr lang="en-US"/>
              <a:pPr>
                <a:defRPr/>
              </a:pPr>
              <a:t>‹#›</a:t>
            </a:fld>
            <a:endParaRPr lang="en-US"/>
          </a:p>
        </p:txBody>
      </p:sp>
    </p:spTree>
    <p:extLst>
      <p:ext uri="{BB962C8B-B14F-4D97-AF65-F5344CB8AC3E}">
        <p14:creationId xmlns:p14="http://schemas.microsoft.com/office/powerpoint/2010/main" val="1515062967"/>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A67E10C-94F3-FF41-A7E6-7BCE5C01D4B2}" type="slidenum">
              <a:rPr lang="en-US"/>
              <a:pPr>
                <a:defRPr/>
              </a:pPr>
              <a:t>‹#›</a:t>
            </a:fld>
            <a:endParaRPr lang="en-US"/>
          </a:p>
        </p:txBody>
      </p:sp>
    </p:spTree>
    <p:extLst>
      <p:ext uri="{BB962C8B-B14F-4D97-AF65-F5344CB8AC3E}">
        <p14:creationId xmlns:p14="http://schemas.microsoft.com/office/powerpoint/2010/main" val="1968480163"/>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E5ECAD1-1FED-C545-8424-B94DF6B38EC8}" type="slidenum">
              <a:rPr lang="en-US"/>
              <a:pPr>
                <a:defRPr/>
              </a:pPr>
              <a:t>‹#›</a:t>
            </a:fld>
            <a:endParaRPr lang="en-US"/>
          </a:p>
        </p:txBody>
      </p:sp>
    </p:spTree>
    <p:extLst>
      <p:ext uri="{BB962C8B-B14F-4D97-AF65-F5344CB8AC3E}">
        <p14:creationId xmlns:p14="http://schemas.microsoft.com/office/powerpoint/2010/main" val="4017019799"/>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42859E-509E-674F-966B-F9D6CE9FF942}" type="slidenum">
              <a:rPr lang="en-US"/>
              <a:pPr>
                <a:defRPr/>
              </a:pPr>
              <a:t>‹#›</a:t>
            </a:fld>
            <a:endParaRPr lang="en-US"/>
          </a:p>
        </p:txBody>
      </p:sp>
    </p:spTree>
    <p:extLst>
      <p:ext uri="{BB962C8B-B14F-4D97-AF65-F5344CB8AC3E}">
        <p14:creationId xmlns:p14="http://schemas.microsoft.com/office/powerpoint/2010/main" val="727238744"/>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40C531-3A50-A94B-BDB9-0BE55F6980BF}" type="slidenum">
              <a:rPr lang="en-US"/>
              <a:pPr>
                <a:defRPr/>
              </a:pPr>
              <a:t>‹#›</a:t>
            </a:fld>
            <a:endParaRPr lang="en-US"/>
          </a:p>
        </p:txBody>
      </p:sp>
    </p:spTree>
    <p:extLst>
      <p:ext uri="{BB962C8B-B14F-4D97-AF65-F5344CB8AC3E}">
        <p14:creationId xmlns:p14="http://schemas.microsoft.com/office/powerpoint/2010/main" val="537845963"/>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353CE5-24EB-764C-8BD3-1C03CFDFFD77}" type="slidenum">
              <a:rPr lang="en-US"/>
              <a:pPr>
                <a:defRPr/>
              </a:pPr>
              <a:t>‹#›</a:t>
            </a:fld>
            <a:endParaRPr lang="en-US"/>
          </a:p>
        </p:txBody>
      </p:sp>
    </p:spTree>
    <p:extLst>
      <p:ext uri="{BB962C8B-B14F-4D97-AF65-F5344CB8AC3E}">
        <p14:creationId xmlns:p14="http://schemas.microsoft.com/office/powerpoint/2010/main" val="175320907"/>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992109-18E8-D34A-8B50-DB39899E1D06}" type="slidenum">
              <a:rPr lang="en-US"/>
              <a:pPr>
                <a:defRPr/>
              </a:pPr>
              <a:t>‹#›</a:t>
            </a:fld>
            <a:endParaRPr lang="en-US"/>
          </a:p>
        </p:txBody>
      </p:sp>
    </p:spTree>
    <p:extLst>
      <p:ext uri="{BB962C8B-B14F-4D97-AF65-F5344CB8AC3E}">
        <p14:creationId xmlns:p14="http://schemas.microsoft.com/office/powerpoint/2010/main" val="1500633658"/>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1.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2.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image" Target="../media/image1.png"/><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3.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6.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7.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theme" Target="../theme/theme18.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image" Target="../media/image1.png"/><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9.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0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theme" Target="../theme/theme21.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image" Target="../media/image2.emf"/><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2.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3.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theme" Target="../theme/theme25.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image" Target="../media/image3.png"/><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6.xml"/><Relationship Id="rId2" Type="http://schemas.openxmlformats.org/officeDocument/2006/relationships/slideLayout" Target="../slideLayouts/slideLayout268.xml"/><Relationship Id="rId16" Type="http://schemas.openxmlformats.org/officeDocument/2006/relationships/image" Target="../media/image6.png"/><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5" Type="http://schemas.openxmlformats.org/officeDocument/2006/relationships/image" Target="../media/image5.png"/><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image" Target="../media/image4.png"/></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7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theme" Target="../theme/theme28.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slideLayout" Target="../slideLayouts/slideLayout290.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9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slideLayout" Target="../slideLayouts/slideLayout304.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slideLayout" Target="../slideLayouts/slideLayout317.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slideLayout" Target="../slideLayouts/slideLayout330.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slideLayout" Target="../slideLayouts/slideLayout343.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6" Type="http://schemas.openxmlformats.org/officeDocument/2006/relationships/theme" Target="../theme/theme6.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theme" Target="../theme/theme7.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8.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theme" Target="../theme/theme9.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5588" cy="6845300"/>
            <a:chOff x="0" y="0"/>
            <a:chExt cx="5761" cy="4312"/>
          </a:xfrm>
        </p:grpSpPr>
        <p:sp>
          <p:nvSpPr>
            <p:cNvPr id="1029"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useBgFill="1">
          <p:nvSpPr>
            <p:cNvPr id="1030"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6255" r:id="rId1"/>
    <p:sldLayoutId id="2147486256" r:id="rId2"/>
    <p:sldLayoutId id="2147486257" r:id="rId3"/>
    <p:sldLayoutId id="2147486258" r:id="rId4"/>
    <p:sldLayoutId id="2147486259" r:id="rId5"/>
    <p:sldLayoutId id="2147486260" r:id="rId6"/>
    <p:sldLayoutId id="2147486261" r:id="rId7"/>
    <p:sldLayoutId id="2147486262" r:id="rId8"/>
    <p:sldLayoutId id="2147486263" r:id="rId9"/>
    <p:sldLayoutId id="2147486264" r:id="rId10"/>
    <p:sldLayoutId id="2147486265" r:id="rId11"/>
    <p:sldLayoutId id="2147486266" r:id="rId12"/>
    <p:sldLayoutId id="2147486267"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05" charset="0"/>
        </a:defRPr>
      </a:lvl6pPr>
      <a:lvl7pPr marL="914400" algn="ctr" rtl="0" eaLnBrk="0" fontAlgn="base" hangingPunct="0">
        <a:spcBef>
          <a:spcPct val="0"/>
        </a:spcBef>
        <a:spcAft>
          <a:spcPct val="0"/>
        </a:spcAft>
        <a:defRPr sz="4400">
          <a:solidFill>
            <a:schemeClr val="tx2"/>
          </a:solidFill>
          <a:latin typeface="Arial" pitchFamily="-105" charset="0"/>
        </a:defRPr>
      </a:lvl7pPr>
      <a:lvl8pPr marL="1371600" algn="ctr" rtl="0" eaLnBrk="0" fontAlgn="base" hangingPunct="0">
        <a:spcBef>
          <a:spcPct val="0"/>
        </a:spcBef>
        <a:spcAft>
          <a:spcPct val="0"/>
        </a:spcAft>
        <a:defRPr sz="4400">
          <a:solidFill>
            <a:schemeClr val="tx2"/>
          </a:solidFill>
          <a:latin typeface="Arial" pitchFamily="-105" charset="0"/>
        </a:defRPr>
      </a:lvl8pPr>
      <a:lvl9pPr marL="1828800" algn="ctr" rtl="0" eaLnBrk="0" fontAlgn="base" hangingPunct="0">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38242" name="Group 4"/>
          <p:cNvGrpSpPr>
            <a:grpSpLocks/>
          </p:cNvGrpSpPr>
          <p:nvPr/>
        </p:nvGrpSpPr>
        <p:grpSpPr bwMode="auto">
          <a:xfrm>
            <a:off x="0" y="0"/>
            <a:ext cx="9145588" cy="6845300"/>
            <a:chOff x="0" y="0"/>
            <a:chExt cx="5761" cy="4312"/>
          </a:xfrm>
        </p:grpSpPr>
        <p:sp>
          <p:nvSpPr>
            <p:cNvPr id="138245"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useBgFill="1">
          <p:nvSpPr>
            <p:cNvPr id="138246"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grpSp>
      <p:sp>
        <p:nvSpPr>
          <p:cNvPr id="13824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3824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6349" r:id="rId1"/>
    <p:sldLayoutId id="2147486350" r:id="rId2"/>
    <p:sldLayoutId id="2147486351" r:id="rId3"/>
    <p:sldLayoutId id="2147486352" r:id="rId4"/>
    <p:sldLayoutId id="2147486353" r:id="rId5"/>
    <p:sldLayoutId id="2147486354" r:id="rId6"/>
    <p:sldLayoutId id="2147486355" r:id="rId7"/>
    <p:sldLayoutId id="2147486356" r:id="rId8"/>
    <p:sldLayoutId id="2147486357" r:id="rId9"/>
    <p:sldLayoutId id="2147486358" r:id="rId10"/>
    <p:sldLayoutId id="2147486359" r:id="rId11"/>
    <p:sldLayoutId id="2147486360" r:id="rId12"/>
    <p:sldLayoutId id="2147486361"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9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a:ea typeface="+mn-ea"/>
                <a:cs typeface="+mn-cs"/>
              </a:defRPr>
            </a:lvl1pPr>
          </a:lstStyle>
          <a:p>
            <a:pPr>
              <a:defRPr/>
            </a:pPr>
            <a:endParaRPr lang="en-US"/>
          </a:p>
        </p:txBody>
      </p:sp>
      <p:sp>
        <p:nvSpPr>
          <p:cNvPr id="136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a:ea typeface="+mn-ea"/>
                <a:cs typeface="+mn-cs"/>
              </a:defRPr>
            </a:lvl1pPr>
          </a:lstStyle>
          <a:p>
            <a:pPr>
              <a:defRPr/>
            </a:pPr>
            <a:endParaRPr lang="en-US"/>
          </a:p>
        </p:txBody>
      </p:sp>
      <p:sp>
        <p:nvSpPr>
          <p:cNvPr id="136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defRPr>
            </a:lvl1pPr>
          </a:lstStyle>
          <a:p>
            <a:pPr>
              <a:defRPr/>
            </a:pPr>
            <a:fld id="{62331789-2165-914C-94B1-4A60AD1BA4A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62" r:id="rId1"/>
    <p:sldLayoutId id="2147486363" r:id="rId2"/>
    <p:sldLayoutId id="2147486364" r:id="rId3"/>
    <p:sldLayoutId id="2147486365" r:id="rId4"/>
    <p:sldLayoutId id="2147486366" r:id="rId5"/>
    <p:sldLayoutId id="2147486367" r:id="rId6"/>
    <p:sldLayoutId id="2147486368" r:id="rId7"/>
    <p:sldLayoutId id="2147486369" r:id="rId8"/>
    <p:sldLayoutId id="2147486370" r:id="rId9"/>
    <p:sldLayoutId id="2147486371" r:id="rId10"/>
    <p:sldLayoutId id="214748637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2" charset="0"/>
        </a:defRPr>
      </a:lvl6pPr>
      <a:lvl7pPr marL="914400" algn="ctr" rtl="0" fontAlgn="base">
        <a:spcBef>
          <a:spcPct val="0"/>
        </a:spcBef>
        <a:spcAft>
          <a:spcPct val="0"/>
        </a:spcAft>
        <a:defRPr sz="4400">
          <a:solidFill>
            <a:schemeClr val="tx2"/>
          </a:solidFill>
          <a:latin typeface="Times" pitchFamily="-112" charset="0"/>
        </a:defRPr>
      </a:lvl7pPr>
      <a:lvl8pPr marL="1371600" algn="ctr" rtl="0" fontAlgn="base">
        <a:spcBef>
          <a:spcPct val="0"/>
        </a:spcBef>
        <a:spcAft>
          <a:spcPct val="0"/>
        </a:spcAft>
        <a:defRPr sz="4400">
          <a:solidFill>
            <a:schemeClr val="tx2"/>
          </a:solidFill>
          <a:latin typeface="Times" pitchFamily="-112" charset="0"/>
        </a:defRPr>
      </a:lvl8pPr>
      <a:lvl9pPr marL="1828800" algn="ctr" rtl="0" fontAlgn="base">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1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mn-ea"/>
                <a:cs typeface="+mn-cs"/>
              </a:defRPr>
            </a:lvl1pPr>
          </a:lstStyle>
          <a:p>
            <a:pPr>
              <a:defRPr/>
            </a:pPr>
            <a:endParaRPr lang="en-US"/>
          </a:p>
        </p:txBody>
      </p:sp>
      <p:sp>
        <p:nvSpPr>
          <p:cNvPr id="645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mn-ea"/>
                <a:cs typeface="+mn-cs"/>
              </a:defRPr>
            </a:lvl1pPr>
          </a:lstStyle>
          <a:p>
            <a:pPr>
              <a:defRPr/>
            </a:pPr>
            <a:endParaRPr lang="en-US"/>
          </a:p>
        </p:txBody>
      </p:sp>
      <p:sp>
        <p:nvSpPr>
          <p:cNvPr id="645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40F83574-9170-1648-BBC1-DB483284C7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73" r:id="rId1"/>
    <p:sldLayoutId id="2147486374" r:id="rId2"/>
    <p:sldLayoutId id="2147486375" r:id="rId3"/>
    <p:sldLayoutId id="2147486376" r:id="rId4"/>
    <p:sldLayoutId id="2147486377" r:id="rId5"/>
    <p:sldLayoutId id="2147486378" r:id="rId6"/>
    <p:sldLayoutId id="2147486379" r:id="rId7"/>
    <p:sldLayoutId id="2147486380" r:id="rId8"/>
    <p:sldLayoutId id="2147486381" r:id="rId9"/>
    <p:sldLayoutId id="2147486382" r:id="rId10"/>
    <p:sldLayoutId id="214748638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33488" y="1152525"/>
            <a:ext cx="6565900" cy="4611688"/>
          </a:xfrm>
          <a:prstGeom prst="rect">
            <a:avLst/>
          </a:prstGeom>
          <a:noFill/>
          <a:effectLst>
            <a:outerShdw blurRad="63500" dist="81320" dir="2319588" algn="ctr" rotWithShape="0">
              <a:schemeClr val="tx1">
                <a:alpha val="74998"/>
              </a:schemeClr>
            </a:outerShdw>
          </a:effectLst>
        </p:spPr>
      </p:pic>
      <p:sp>
        <p:nvSpPr>
          <p:cNvPr id="163843" name="Rectangle 3"/>
          <p:cNvSpPr>
            <a:spLocks noChangeArrowheads="1"/>
          </p:cNvSpPr>
          <p:nvPr/>
        </p:nvSpPr>
        <p:spPr bwMode="auto">
          <a:xfrm>
            <a:off x="1216025" y="3070225"/>
            <a:ext cx="2682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grpSp>
        <p:nvGrpSpPr>
          <p:cNvPr id="163844" name="Group 4"/>
          <p:cNvGrpSpPr>
            <a:grpSpLocks/>
          </p:cNvGrpSpPr>
          <p:nvPr userDrawn="1"/>
        </p:nvGrpSpPr>
        <p:grpSpPr bwMode="auto">
          <a:xfrm>
            <a:off x="122238" y="4935538"/>
            <a:ext cx="1606550" cy="296862"/>
            <a:chOff x="77" y="3109"/>
            <a:chExt cx="1012" cy="187"/>
          </a:xfrm>
        </p:grpSpPr>
        <p:sp>
          <p:nvSpPr>
            <p:cNvPr id="163934" name="Oval 5"/>
            <p:cNvSpPr>
              <a:spLocks noChangeArrowheads="1"/>
            </p:cNvSpPr>
            <p:nvPr/>
          </p:nvSpPr>
          <p:spPr bwMode="auto">
            <a:xfrm>
              <a:off x="77" y="3113"/>
              <a:ext cx="54" cy="179"/>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935" name="Oval 6"/>
            <p:cNvSpPr>
              <a:spLocks noChangeArrowheads="1"/>
            </p:cNvSpPr>
            <p:nvPr/>
          </p:nvSpPr>
          <p:spPr bwMode="auto">
            <a:xfrm>
              <a:off x="386" y="3113"/>
              <a:ext cx="54" cy="179"/>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936" name="Oval 7"/>
            <p:cNvSpPr>
              <a:spLocks noChangeArrowheads="1"/>
            </p:cNvSpPr>
            <p:nvPr/>
          </p:nvSpPr>
          <p:spPr bwMode="auto">
            <a:xfrm>
              <a:off x="647" y="3136"/>
              <a:ext cx="33" cy="133"/>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937" name="Oval 8"/>
            <p:cNvSpPr>
              <a:spLocks noChangeArrowheads="1"/>
            </p:cNvSpPr>
            <p:nvPr/>
          </p:nvSpPr>
          <p:spPr bwMode="auto">
            <a:xfrm>
              <a:off x="903" y="3183"/>
              <a:ext cx="12" cy="39"/>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938" name="Line 9"/>
            <p:cNvSpPr>
              <a:spLocks noChangeShapeType="1"/>
            </p:cNvSpPr>
            <p:nvPr/>
          </p:nvSpPr>
          <p:spPr bwMode="auto">
            <a:xfrm>
              <a:off x="111" y="3109"/>
              <a:ext cx="301"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939" name="Line 10"/>
            <p:cNvSpPr>
              <a:spLocks noChangeShapeType="1"/>
            </p:cNvSpPr>
            <p:nvPr/>
          </p:nvSpPr>
          <p:spPr bwMode="auto">
            <a:xfrm>
              <a:off x="106" y="3296"/>
              <a:ext cx="30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940" name="Line 11"/>
            <p:cNvSpPr>
              <a:spLocks noChangeShapeType="1"/>
            </p:cNvSpPr>
            <p:nvPr/>
          </p:nvSpPr>
          <p:spPr bwMode="auto">
            <a:xfrm flipH="1">
              <a:off x="431" y="3132"/>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941" name="Line 12"/>
            <p:cNvSpPr>
              <a:spLocks noChangeShapeType="1"/>
            </p:cNvSpPr>
            <p:nvPr/>
          </p:nvSpPr>
          <p:spPr bwMode="auto">
            <a:xfrm flipH="1">
              <a:off x="431" y="3273"/>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942" name="Line 13"/>
            <p:cNvSpPr>
              <a:spLocks noChangeShapeType="1"/>
            </p:cNvSpPr>
            <p:nvPr/>
          </p:nvSpPr>
          <p:spPr bwMode="auto">
            <a:xfrm flipH="1">
              <a:off x="684" y="3179"/>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943" name="Line 14"/>
            <p:cNvSpPr>
              <a:spLocks noChangeShapeType="1"/>
            </p:cNvSpPr>
            <p:nvPr/>
          </p:nvSpPr>
          <p:spPr bwMode="auto">
            <a:xfrm flipH="1">
              <a:off x="684" y="3226"/>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944" name="Rectangle 15"/>
            <p:cNvSpPr>
              <a:spLocks noChangeArrowheads="1"/>
            </p:cNvSpPr>
            <p:nvPr/>
          </p:nvSpPr>
          <p:spPr bwMode="auto">
            <a:xfrm>
              <a:off x="111" y="3111"/>
              <a:ext cx="300" cy="183"/>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63945" name="Rectangle 16"/>
            <p:cNvSpPr>
              <a:spLocks noChangeArrowheads="1"/>
            </p:cNvSpPr>
            <p:nvPr/>
          </p:nvSpPr>
          <p:spPr bwMode="auto">
            <a:xfrm>
              <a:off x="437" y="3134"/>
              <a:ext cx="229" cy="135"/>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63946" name="Rectangle 17"/>
            <p:cNvSpPr>
              <a:spLocks noChangeArrowheads="1"/>
            </p:cNvSpPr>
            <p:nvPr/>
          </p:nvSpPr>
          <p:spPr bwMode="auto">
            <a:xfrm>
              <a:off x="684" y="3177"/>
              <a:ext cx="222" cy="4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63947" name="Oval 18"/>
            <p:cNvSpPr>
              <a:spLocks noChangeArrowheads="1"/>
            </p:cNvSpPr>
            <p:nvPr/>
          </p:nvSpPr>
          <p:spPr bwMode="auto">
            <a:xfrm>
              <a:off x="84" y="3127"/>
              <a:ext cx="35" cy="151"/>
            </a:xfrm>
            <a:prstGeom prst="ellipse">
              <a:avLst/>
            </a:prstGeom>
            <a:solidFill>
              <a:schemeClr val="bg1"/>
            </a:soli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948" name="Arc 19"/>
            <p:cNvSpPr>
              <a:spLocks/>
            </p:cNvSpPr>
            <p:nvPr/>
          </p:nvSpPr>
          <p:spPr bwMode="auto">
            <a:xfrm rot="-10500000">
              <a:off x="972" y="3128"/>
              <a:ext cx="117" cy="72"/>
            </a:xfrm>
            <a:custGeom>
              <a:avLst/>
              <a:gdLst>
                <a:gd name="T0" fmla="*/ 0 w 21785"/>
                <a:gd name="T1" fmla="*/ 0 h 21600"/>
                <a:gd name="T2" fmla="*/ 0 w 21785"/>
                <a:gd name="T3" fmla="*/ 0 h 21600"/>
                <a:gd name="T4" fmla="*/ 0 w 21785"/>
                <a:gd name="T5" fmla="*/ 0 h 21600"/>
                <a:gd name="T6" fmla="*/ 0 60000 65536"/>
                <a:gd name="T7" fmla="*/ 0 60000 65536"/>
                <a:gd name="T8" fmla="*/ 0 60000 65536"/>
              </a:gdLst>
              <a:ahLst/>
              <a:cxnLst>
                <a:cxn ang="T6">
                  <a:pos x="T0" y="T1"/>
                </a:cxn>
                <a:cxn ang="T7">
                  <a:pos x="T2" y="T3"/>
                </a:cxn>
                <a:cxn ang="T8">
                  <a:pos x="T4" y="T5"/>
                </a:cxn>
              </a:cxnLst>
              <a:rect l="0" t="0" r="r" b="b"/>
              <a:pathLst>
                <a:path w="21785" h="21600" fill="none" extrusionOk="0">
                  <a:moveTo>
                    <a:pt x="-1" y="0"/>
                  </a:moveTo>
                  <a:cubicBezTo>
                    <a:pt x="61" y="0"/>
                    <a:pt x="123" y="-1"/>
                    <a:pt x="185" y="-1"/>
                  </a:cubicBezTo>
                  <a:cubicBezTo>
                    <a:pt x="12114" y="-1"/>
                    <a:pt x="21785" y="9670"/>
                    <a:pt x="21785" y="21600"/>
                  </a:cubicBezTo>
                </a:path>
                <a:path w="21785" h="21600" stroke="0" extrusionOk="0">
                  <a:moveTo>
                    <a:pt x="-1" y="0"/>
                  </a:moveTo>
                  <a:cubicBezTo>
                    <a:pt x="61" y="0"/>
                    <a:pt x="123" y="-1"/>
                    <a:pt x="185" y="-1"/>
                  </a:cubicBezTo>
                  <a:cubicBezTo>
                    <a:pt x="12114" y="-1"/>
                    <a:pt x="21785" y="9670"/>
                    <a:pt x="21785" y="21600"/>
                  </a:cubicBezTo>
                  <a:lnTo>
                    <a:pt x="185" y="21600"/>
                  </a:lnTo>
                  <a:lnTo>
                    <a:pt x="-1" y="0"/>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949" name="Arc 20"/>
            <p:cNvSpPr>
              <a:spLocks/>
            </p:cNvSpPr>
            <p:nvPr/>
          </p:nvSpPr>
          <p:spPr bwMode="auto">
            <a:xfrm rot="-420000">
              <a:off x="961" y="3222"/>
              <a:ext cx="120" cy="62"/>
            </a:xfrm>
            <a:custGeom>
              <a:avLst/>
              <a:gdLst>
                <a:gd name="T0" fmla="*/ 0 w 21597"/>
                <a:gd name="T1" fmla="*/ 0 h 21599"/>
                <a:gd name="T2" fmla="*/ 0 w 21597"/>
                <a:gd name="T3" fmla="*/ 0 h 21599"/>
                <a:gd name="T4" fmla="*/ 0 w 21597"/>
                <a:gd name="T5" fmla="*/ 0 h 21599"/>
                <a:gd name="T6" fmla="*/ 0 60000 65536"/>
                <a:gd name="T7" fmla="*/ 0 60000 65536"/>
                <a:gd name="T8" fmla="*/ 0 60000 65536"/>
              </a:gdLst>
              <a:ahLst/>
              <a:cxnLst>
                <a:cxn ang="T6">
                  <a:pos x="T0" y="T1"/>
                </a:cxn>
                <a:cxn ang="T7">
                  <a:pos x="T2" y="T3"/>
                </a:cxn>
                <a:cxn ang="T8">
                  <a:pos x="T4" y="T5"/>
                </a:cxn>
              </a:cxnLst>
              <a:rect l="0" t="0" r="r" b="b"/>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lnTo>
                    <a:pt x="-1" y="21253"/>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950" name="Arc 21"/>
            <p:cNvSpPr>
              <a:spLocks/>
            </p:cNvSpPr>
            <p:nvPr/>
          </p:nvSpPr>
          <p:spPr bwMode="auto">
            <a:xfrm rot="10800000">
              <a:off x="936" y="3205"/>
              <a:ext cx="24" cy="63"/>
            </a:xfrm>
            <a:custGeom>
              <a:avLst/>
              <a:gdLst>
                <a:gd name="T0" fmla="*/ 0 w 22518"/>
                <a:gd name="T1" fmla="*/ 0 h 21600"/>
                <a:gd name="T2" fmla="*/ 0 w 22518"/>
                <a:gd name="T3" fmla="*/ 0 h 21600"/>
                <a:gd name="T4" fmla="*/ 0 w 22518"/>
                <a:gd name="T5" fmla="*/ 0 h 21600"/>
                <a:gd name="T6" fmla="*/ 0 60000 65536"/>
                <a:gd name="T7" fmla="*/ 0 60000 65536"/>
                <a:gd name="T8" fmla="*/ 0 60000 65536"/>
              </a:gdLst>
              <a:ahLst/>
              <a:cxnLst>
                <a:cxn ang="T6">
                  <a:pos x="T0" y="T1"/>
                </a:cxn>
                <a:cxn ang="T7">
                  <a:pos x="T2" y="T3"/>
                </a:cxn>
                <a:cxn ang="T8">
                  <a:pos x="T4" y="T5"/>
                </a:cxn>
              </a:cxnLst>
              <a:rect l="0" t="0" r="r" b="b"/>
              <a:pathLst>
                <a:path w="22518" h="21600" fill="none" extrusionOk="0">
                  <a:moveTo>
                    <a:pt x="-1" y="19"/>
                  </a:moveTo>
                  <a:cubicBezTo>
                    <a:pt x="305" y="6"/>
                    <a:pt x="611" y="-1"/>
                    <a:pt x="918" y="-1"/>
                  </a:cubicBezTo>
                  <a:cubicBezTo>
                    <a:pt x="12847" y="-1"/>
                    <a:pt x="22518" y="9670"/>
                    <a:pt x="22518" y="21600"/>
                  </a:cubicBezTo>
                </a:path>
                <a:path w="22518" h="21600" stroke="0" extrusionOk="0">
                  <a:moveTo>
                    <a:pt x="-1" y="19"/>
                  </a:moveTo>
                  <a:cubicBezTo>
                    <a:pt x="305" y="6"/>
                    <a:pt x="611" y="-1"/>
                    <a:pt x="918" y="-1"/>
                  </a:cubicBezTo>
                  <a:cubicBezTo>
                    <a:pt x="12847" y="-1"/>
                    <a:pt x="22518" y="9670"/>
                    <a:pt x="22518" y="21600"/>
                  </a:cubicBezTo>
                  <a:lnTo>
                    <a:pt x="918" y="21600"/>
                  </a:lnTo>
                  <a:lnTo>
                    <a:pt x="-1" y="19"/>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951" name="Oval 22"/>
            <p:cNvSpPr>
              <a:spLocks noChangeArrowheads="1"/>
            </p:cNvSpPr>
            <p:nvPr/>
          </p:nvSpPr>
          <p:spPr bwMode="auto">
            <a:xfrm>
              <a:off x="947" y="3166"/>
              <a:ext cx="22" cy="77"/>
            </a:xfrm>
            <a:prstGeom prst="ellipse">
              <a:avLst/>
            </a:prstGeom>
            <a:solidFill>
              <a:schemeClr val="accent1"/>
            </a:soli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952" name="Arc 23"/>
            <p:cNvSpPr>
              <a:spLocks/>
            </p:cNvSpPr>
            <p:nvPr/>
          </p:nvSpPr>
          <p:spPr bwMode="auto">
            <a:xfrm>
              <a:off x="940" y="3144"/>
              <a:ext cx="29" cy="60"/>
            </a:xfrm>
            <a:custGeom>
              <a:avLst/>
              <a:gdLst>
                <a:gd name="T0" fmla="*/ 0 w 21600"/>
                <a:gd name="T1" fmla="*/ 0 h 21586"/>
                <a:gd name="T2" fmla="*/ 0 w 21600"/>
                <a:gd name="T3" fmla="*/ 0 h 21586"/>
                <a:gd name="T4" fmla="*/ 0 w 21600"/>
                <a:gd name="T5" fmla="*/ 0 h 21586"/>
                <a:gd name="T6" fmla="*/ 0 60000 65536"/>
                <a:gd name="T7" fmla="*/ 0 60000 65536"/>
                <a:gd name="T8" fmla="*/ 0 60000 65536"/>
              </a:gdLst>
              <a:ahLst/>
              <a:cxnLst>
                <a:cxn ang="T6">
                  <a:pos x="T0" y="T1"/>
                </a:cxn>
                <a:cxn ang="T7">
                  <a:pos x="T2" y="T3"/>
                </a:cxn>
                <a:cxn ang="T8">
                  <a:pos x="T4" y="T5"/>
                </a:cxn>
              </a:cxnLst>
              <a:rect l="0" t="0" r="r" b="b"/>
              <a:pathLst>
                <a:path w="21600" h="21586" fill="none" extrusionOk="0">
                  <a:moveTo>
                    <a:pt x="-1" y="21585"/>
                  </a:moveTo>
                  <a:cubicBezTo>
                    <a:pt x="-1" y="9951"/>
                    <a:pt x="9215" y="407"/>
                    <a:pt x="20842" y="-1"/>
                  </a:cubicBezTo>
                </a:path>
                <a:path w="21600" h="21586" stroke="0" extrusionOk="0">
                  <a:moveTo>
                    <a:pt x="-1" y="21585"/>
                  </a:moveTo>
                  <a:cubicBezTo>
                    <a:pt x="-1" y="9951"/>
                    <a:pt x="9215" y="407"/>
                    <a:pt x="20842" y="-1"/>
                  </a:cubicBezTo>
                  <a:lnTo>
                    <a:pt x="21600" y="21586"/>
                  </a:lnTo>
                  <a:lnTo>
                    <a:pt x="-1" y="21585"/>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953" name="Oval 24"/>
            <p:cNvSpPr>
              <a:spLocks noChangeArrowheads="1"/>
            </p:cNvSpPr>
            <p:nvPr/>
          </p:nvSpPr>
          <p:spPr bwMode="auto">
            <a:xfrm>
              <a:off x="957" y="3193"/>
              <a:ext cx="2" cy="23"/>
            </a:xfrm>
            <a:prstGeom prst="ellipse">
              <a:avLst/>
            </a:prstGeom>
            <a:solidFill>
              <a:schemeClr val="tx2"/>
            </a:soli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grpSp>
      <p:sp>
        <p:nvSpPr>
          <p:cNvPr id="163845" name="Freeform 25"/>
          <p:cNvSpPr>
            <a:spLocks/>
          </p:cNvSpPr>
          <p:nvPr/>
        </p:nvSpPr>
        <p:spPr bwMode="auto">
          <a:xfrm>
            <a:off x="1927225" y="4895850"/>
            <a:ext cx="52388" cy="179388"/>
          </a:xfrm>
          <a:custGeom>
            <a:avLst/>
            <a:gdLst>
              <a:gd name="T0" fmla="*/ 2147483647 w 33"/>
              <a:gd name="T1" fmla="*/ 2147483647 h 113"/>
              <a:gd name="T2" fmla="*/ 2147483647 w 33"/>
              <a:gd name="T3" fmla="*/ 2147483647 h 113"/>
              <a:gd name="T4" fmla="*/ 2147483647 w 33"/>
              <a:gd name="T5" fmla="*/ 2147483647 h 113"/>
              <a:gd name="T6" fmla="*/ 2147483647 w 33"/>
              <a:gd name="T7" fmla="*/ 2147483647 h 113"/>
              <a:gd name="T8" fmla="*/ 2147483647 w 33"/>
              <a:gd name="T9" fmla="*/ 2147483647 h 113"/>
              <a:gd name="T10" fmla="*/ 2147483647 w 33"/>
              <a:gd name="T11" fmla="*/ 2147483647 h 113"/>
              <a:gd name="T12" fmla="*/ 2147483647 w 33"/>
              <a:gd name="T13" fmla="*/ 2147483647 h 113"/>
              <a:gd name="T14" fmla="*/ 2147483647 w 33"/>
              <a:gd name="T15" fmla="*/ 2147483647 h 113"/>
              <a:gd name="T16" fmla="*/ 2147483647 w 33"/>
              <a:gd name="T17" fmla="*/ 2147483647 h 113"/>
              <a:gd name="T18" fmla="*/ 2147483647 w 33"/>
              <a:gd name="T19" fmla="*/ 2147483647 h 113"/>
              <a:gd name="T20" fmla="*/ 2147483647 w 33"/>
              <a:gd name="T21" fmla="*/ 2147483647 h 113"/>
              <a:gd name="T22" fmla="*/ 2147483647 w 33"/>
              <a:gd name="T23" fmla="*/ 2147483647 h 113"/>
              <a:gd name="T24" fmla="*/ 2147483647 w 33"/>
              <a:gd name="T25" fmla="*/ 2147483647 h 113"/>
              <a:gd name="T26" fmla="*/ 2147483647 w 33"/>
              <a:gd name="T27" fmla="*/ 0 h 113"/>
              <a:gd name="T28" fmla="*/ 2147483647 w 33"/>
              <a:gd name="T29" fmla="*/ 2147483647 h 113"/>
              <a:gd name="T30" fmla="*/ 2147483647 w 33"/>
              <a:gd name="T31" fmla="*/ 2147483647 h 113"/>
              <a:gd name="T32" fmla="*/ 2147483647 w 33"/>
              <a:gd name="T33" fmla="*/ 2147483647 h 113"/>
              <a:gd name="T34" fmla="*/ 2147483647 w 33"/>
              <a:gd name="T35" fmla="*/ 2147483647 h 113"/>
              <a:gd name="T36" fmla="*/ 2147483647 w 33"/>
              <a:gd name="T37" fmla="*/ 2147483647 h 113"/>
              <a:gd name="T38" fmla="*/ 2147483647 w 33"/>
              <a:gd name="T39" fmla="*/ 2147483647 h 113"/>
              <a:gd name="T40" fmla="*/ 2147483647 w 33"/>
              <a:gd name="T41" fmla="*/ 2147483647 h 113"/>
              <a:gd name="T42" fmla="*/ 2147483647 w 33"/>
              <a:gd name="T43" fmla="*/ 2147483647 h 113"/>
              <a:gd name="T44" fmla="*/ 0 w 33"/>
              <a:gd name="T45" fmla="*/ 2147483647 h 113"/>
              <a:gd name="T46" fmla="*/ 0 w 33"/>
              <a:gd name="T47" fmla="*/ 2147483647 h 113"/>
              <a:gd name="T48" fmla="*/ 0 w 33"/>
              <a:gd name="T49" fmla="*/ 2147483647 h 113"/>
              <a:gd name="T50" fmla="*/ 2147483647 w 33"/>
              <a:gd name="T51" fmla="*/ 2147483647 h 113"/>
              <a:gd name="T52" fmla="*/ 2147483647 w 33"/>
              <a:gd name="T53" fmla="*/ 2147483647 h 113"/>
              <a:gd name="T54" fmla="*/ 2147483647 w 33"/>
              <a:gd name="T55" fmla="*/ 2147483647 h 113"/>
              <a:gd name="T56" fmla="*/ 2147483647 w 33"/>
              <a:gd name="T57" fmla="*/ 2147483647 h 113"/>
              <a:gd name="T58" fmla="*/ 2147483647 w 33"/>
              <a:gd name="T59" fmla="*/ 2147483647 h 113"/>
              <a:gd name="T60" fmla="*/ 2147483647 w 33"/>
              <a:gd name="T61" fmla="*/ 2147483647 h 113"/>
              <a:gd name="T62" fmla="*/ 2147483647 w 33"/>
              <a:gd name="T63" fmla="*/ 2147483647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grpSp>
        <p:nvGrpSpPr>
          <p:cNvPr id="163846" name="Group 26"/>
          <p:cNvGrpSpPr>
            <a:grpSpLocks/>
          </p:cNvGrpSpPr>
          <p:nvPr/>
        </p:nvGrpSpPr>
        <p:grpSpPr bwMode="auto">
          <a:xfrm>
            <a:off x="3829050" y="5580063"/>
            <a:ext cx="468313" cy="649287"/>
            <a:chOff x="2412" y="3515"/>
            <a:chExt cx="295" cy="409"/>
          </a:xfrm>
        </p:grpSpPr>
        <p:sp>
          <p:nvSpPr>
            <p:cNvPr id="130075" name="Rectangle 27"/>
            <p:cNvSpPr>
              <a:spLocks noChangeArrowheads="1"/>
            </p:cNvSpPr>
            <p:nvPr/>
          </p:nvSpPr>
          <p:spPr bwMode="auto">
            <a:xfrm rot="1260000">
              <a:off x="2601" y="3553"/>
              <a:ext cx="52" cy="244"/>
            </a:xfrm>
            <a:prstGeom prst="rect">
              <a:avLst/>
            </a:prstGeom>
            <a:gradFill rotWithShape="0">
              <a:gsLst>
                <a:gs pos="0">
                  <a:schemeClr val="bg1"/>
                </a:gs>
                <a:gs pos="50000">
                  <a:schemeClr val="bg1">
                    <a:gamma/>
                    <a:shade val="53725"/>
                    <a:invGamma/>
                  </a:schemeClr>
                </a:gs>
                <a:gs pos="100000">
                  <a:schemeClr val="bg1"/>
                </a:gs>
              </a:gsLst>
              <a:lin ang="2700000" scaled="1"/>
            </a:gradFill>
            <a:ln w="12700">
              <a:solidFill>
                <a:schemeClr val="bg1"/>
              </a:solidFill>
              <a:miter lim="800000"/>
              <a:headEnd/>
              <a:tailEnd/>
            </a:ln>
            <a:effectLst/>
          </p:spPr>
          <p:txBody>
            <a:bodyPr wrap="none" anchor="ctr"/>
            <a:lstStyle/>
            <a:p>
              <a:pPr algn="ctr">
                <a:defRPr/>
              </a:pPr>
              <a:endParaRPr lang="en-US" sz="3600">
                <a:solidFill>
                  <a:srgbClr val="FFFFFF"/>
                </a:solidFill>
                <a:latin typeface="Times" pitchFamily="-112" charset="0"/>
              </a:endParaRPr>
            </a:p>
          </p:txBody>
        </p:sp>
        <p:sp>
          <p:nvSpPr>
            <p:cNvPr id="130076" name="Rectangle 28"/>
            <p:cNvSpPr>
              <a:spLocks noChangeArrowheads="1"/>
            </p:cNvSpPr>
            <p:nvPr/>
          </p:nvSpPr>
          <p:spPr bwMode="auto">
            <a:xfrm>
              <a:off x="2412" y="3898"/>
              <a:ext cx="292" cy="26"/>
            </a:xfrm>
            <a:prstGeom prst="rect">
              <a:avLst/>
            </a:prstGeom>
            <a:gradFill rotWithShape="0">
              <a:gsLst>
                <a:gs pos="0">
                  <a:schemeClr val="bg1"/>
                </a:gs>
                <a:gs pos="50000">
                  <a:schemeClr val="bg1">
                    <a:gamma/>
                    <a:shade val="29804"/>
                    <a:invGamma/>
                  </a:schemeClr>
                </a:gs>
                <a:gs pos="100000">
                  <a:schemeClr val="bg1"/>
                </a:gs>
              </a:gsLst>
              <a:lin ang="5400000" scaled="1"/>
            </a:gradFill>
            <a:ln w="12700">
              <a:solidFill>
                <a:schemeClr val="bg1"/>
              </a:solidFill>
              <a:miter lim="800000"/>
              <a:headEnd/>
              <a:tailEnd/>
            </a:ln>
            <a:effectLst/>
          </p:spPr>
          <p:txBody>
            <a:bodyPr wrap="none" anchor="ctr"/>
            <a:lstStyle/>
            <a:p>
              <a:pPr>
                <a:defRPr/>
              </a:pPr>
              <a:endParaRPr lang="en-US" b="1" i="0" dirty="0">
                <a:solidFill>
                  <a:srgbClr val="000000"/>
                </a:solidFill>
                <a:latin typeface="Arial" panose="020B0604020202020204" pitchFamily="34" charset="0"/>
              </a:endParaRPr>
            </a:p>
          </p:txBody>
        </p:sp>
        <p:sp>
          <p:nvSpPr>
            <p:cNvPr id="130077" name="Rectangle 29"/>
            <p:cNvSpPr>
              <a:spLocks noChangeArrowheads="1"/>
            </p:cNvSpPr>
            <p:nvPr/>
          </p:nvSpPr>
          <p:spPr bwMode="auto">
            <a:xfrm>
              <a:off x="2672" y="3714"/>
              <a:ext cx="32" cy="176"/>
            </a:xfrm>
            <a:prstGeom prst="rect">
              <a:avLst/>
            </a:prstGeom>
            <a:gradFill rotWithShape="0">
              <a:gsLst>
                <a:gs pos="0">
                  <a:schemeClr val="bg1"/>
                </a:gs>
                <a:gs pos="50000">
                  <a:schemeClr val="bg1">
                    <a:gamma/>
                    <a:shade val="46275"/>
                    <a:invGamma/>
                  </a:schemeClr>
                </a:gs>
                <a:gs pos="100000">
                  <a:schemeClr val="bg1"/>
                </a:gs>
              </a:gsLst>
              <a:lin ang="2700000" scaled="1"/>
            </a:gradFill>
            <a:ln w="12700">
              <a:solidFill>
                <a:schemeClr val="bg1"/>
              </a:solidFill>
              <a:miter lim="800000"/>
              <a:headEnd/>
              <a:tailEnd/>
            </a:ln>
            <a:effectLst/>
          </p:spPr>
          <p:txBody>
            <a:bodyPr wrap="none" anchor="ctr"/>
            <a:lstStyle/>
            <a:p>
              <a:pPr>
                <a:defRPr/>
              </a:pPr>
              <a:endParaRPr lang="en-US" b="1" i="0" dirty="0">
                <a:solidFill>
                  <a:srgbClr val="000000"/>
                </a:solidFill>
                <a:latin typeface="Arial" panose="020B0604020202020204" pitchFamily="34" charset="0"/>
              </a:endParaRPr>
            </a:p>
          </p:txBody>
        </p:sp>
        <p:sp>
          <p:nvSpPr>
            <p:cNvPr id="130078" name="Oval 30"/>
            <p:cNvSpPr>
              <a:spLocks noChangeArrowheads="1"/>
            </p:cNvSpPr>
            <p:nvPr/>
          </p:nvSpPr>
          <p:spPr bwMode="auto">
            <a:xfrm>
              <a:off x="2612" y="3680"/>
              <a:ext cx="72" cy="59"/>
            </a:xfrm>
            <a:prstGeom prst="ellipse">
              <a:avLst/>
            </a:prstGeom>
            <a:gradFill rotWithShape="0">
              <a:gsLst>
                <a:gs pos="0">
                  <a:schemeClr val="bg1"/>
                </a:gs>
                <a:gs pos="50000">
                  <a:schemeClr val="bg1">
                    <a:gamma/>
                    <a:shade val="46275"/>
                    <a:invGamma/>
                  </a:schemeClr>
                </a:gs>
                <a:gs pos="100000">
                  <a:schemeClr val="bg1"/>
                </a:gs>
              </a:gsLst>
              <a:lin ang="5400000" scaled="1"/>
            </a:gradFill>
            <a:ln w="12700">
              <a:solidFill>
                <a:schemeClr val="tx1"/>
              </a:solidFill>
              <a:round/>
              <a:headEnd/>
              <a:tailEnd/>
            </a:ln>
            <a:effectLst/>
          </p:spPr>
          <p:txBody>
            <a:bodyPr wrap="none" anchor="ctr"/>
            <a:lstStyle/>
            <a:p>
              <a:pPr>
                <a:defRPr/>
              </a:pPr>
              <a:endParaRPr lang="en-US" b="1" i="0" dirty="0">
                <a:solidFill>
                  <a:srgbClr val="000000"/>
                </a:solidFill>
                <a:latin typeface="Arial" panose="020B0604020202020204" pitchFamily="34" charset="0"/>
              </a:endParaRPr>
            </a:p>
          </p:txBody>
        </p:sp>
        <p:sp>
          <p:nvSpPr>
            <p:cNvPr id="163931" name="Rectangle 31"/>
            <p:cNvSpPr>
              <a:spLocks noChangeArrowheads="1"/>
            </p:cNvSpPr>
            <p:nvPr/>
          </p:nvSpPr>
          <p:spPr bwMode="auto">
            <a:xfrm rot="1080000">
              <a:off x="2492" y="3817"/>
              <a:ext cx="132" cy="9"/>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63932" name="Rectangle 32"/>
            <p:cNvSpPr>
              <a:spLocks noChangeArrowheads="1"/>
            </p:cNvSpPr>
            <p:nvPr/>
          </p:nvSpPr>
          <p:spPr bwMode="auto">
            <a:xfrm>
              <a:off x="2552" y="3831"/>
              <a:ext cx="12" cy="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endParaRPr lang="en-US" b="1" i="0" dirty="0">
                <a:solidFill>
                  <a:srgbClr val="000000"/>
                </a:solidFill>
                <a:latin typeface="Arial" panose="020B0604020202020204" pitchFamily="34" charset="0"/>
              </a:endParaRPr>
            </a:p>
          </p:txBody>
        </p:sp>
        <p:sp>
          <p:nvSpPr>
            <p:cNvPr id="163933" name="Rectangle 33"/>
            <p:cNvSpPr>
              <a:spLocks noChangeArrowheads="1"/>
            </p:cNvSpPr>
            <p:nvPr/>
          </p:nvSpPr>
          <p:spPr bwMode="auto">
            <a:xfrm rot="1200000">
              <a:off x="2675" y="3515"/>
              <a:ext cx="32" cy="42"/>
            </a:xfrm>
            <a:prstGeom prst="rect">
              <a:avLst/>
            </a:prstGeom>
            <a:solidFill>
              <a:schemeClr val="bg1"/>
            </a:solidFill>
            <a:ln w="12700">
              <a:solidFill>
                <a:schemeClr val="tx1"/>
              </a:solidFill>
              <a:miter lim="800000"/>
              <a:headEnd/>
              <a:tailEnd/>
            </a:ln>
          </p:spPr>
          <p:txBody>
            <a:bodyPr wrap="none" anchor="ctr"/>
            <a:lstStyle/>
            <a:p>
              <a:endParaRPr lang="en-US" b="1" i="0" dirty="0">
                <a:solidFill>
                  <a:srgbClr val="000000"/>
                </a:solidFill>
                <a:latin typeface="Arial" panose="020B0604020202020204" pitchFamily="34" charset="0"/>
              </a:endParaRPr>
            </a:p>
          </p:txBody>
        </p:sp>
      </p:grpSp>
      <p:grpSp>
        <p:nvGrpSpPr>
          <p:cNvPr id="163847" name="Group 34"/>
          <p:cNvGrpSpPr>
            <a:grpSpLocks/>
          </p:cNvGrpSpPr>
          <p:nvPr/>
        </p:nvGrpSpPr>
        <p:grpSpPr bwMode="auto">
          <a:xfrm>
            <a:off x="5481638" y="588963"/>
            <a:ext cx="703262" cy="958850"/>
            <a:chOff x="3883" y="688"/>
            <a:chExt cx="576" cy="792"/>
          </a:xfrm>
        </p:grpSpPr>
        <p:sp>
          <p:nvSpPr>
            <p:cNvPr id="163924" name="Rectangle 35"/>
            <p:cNvSpPr>
              <a:spLocks noChangeArrowheads="1"/>
            </p:cNvSpPr>
            <p:nvPr/>
          </p:nvSpPr>
          <p:spPr bwMode="auto">
            <a:xfrm>
              <a:off x="4096" y="688"/>
              <a:ext cx="152" cy="792"/>
            </a:xfrm>
            <a:prstGeom prst="rect">
              <a:avLst/>
            </a:prstGeom>
            <a:solidFill>
              <a:schemeClr val="hlink"/>
            </a:solidFill>
            <a:ln w="12700">
              <a:solidFill>
                <a:schemeClr val="tx1"/>
              </a:solidFill>
              <a:miter lim="800000"/>
              <a:headEnd/>
              <a:tailEnd/>
            </a:ln>
          </p:spPr>
          <p:txBody>
            <a:bodyPr wrap="none" anchor="ctr"/>
            <a:lstStyle/>
            <a:p>
              <a:endParaRPr lang="en-US" b="1" i="0" dirty="0">
                <a:solidFill>
                  <a:srgbClr val="000000"/>
                </a:solidFill>
                <a:latin typeface="Arial" panose="020B0604020202020204" pitchFamily="34" charset="0"/>
              </a:endParaRPr>
            </a:p>
          </p:txBody>
        </p:sp>
        <p:sp>
          <p:nvSpPr>
            <p:cNvPr id="163925" name="Rectangle 36"/>
            <p:cNvSpPr>
              <a:spLocks noChangeArrowheads="1"/>
            </p:cNvSpPr>
            <p:nvPr/>
          </p:nvSpPr>
          <p:spPr bwMode="auto">
            <a:xfrm>
              <a:off x="3883" y="824"/>
              <a:ext cx="576" cy="144"/>
            </a:xfrm>
            <a:prstGeom prst="rect">
              <a:avLst/>
            </a:prstGeom>
            <a:solidFill>
              <a:schemeClr val="hlink"/>
            </a:solidFill>
            <a:ln w="12700">
              <a:solidFill>
                <a:schemeClr val="tx1"/>
              </a:solidFill>
              <a:miter lim="800000"/>
              <a:headEnd/>
              <a:tailEnd/>
            </a:ln>
          </p:spPr>
          <p:txBody>
            <a:bodyPr wrap="none" anchor="ctr"/>
            <a:lstStyle/>
            <a:p>
              <a:endParaRPr lang="en-US" b="1" i="0" dirty="0">
                <a:solidFill>
                  <a:srgbClr val="000000"/>
                </a:solidFill>
                <a:latin typeface="Arial" panose="020B0604020202020204" pitchFamily="34" charset="0"/>
              </a:endParaRPr>
            </a:p>
          </p:txBody>
        </p:sp>
        <p:sp>
          <p:nvSpPr>
            <p:cNvPr id="163926" name="Rectangle 37"/>
            <p:cNvSpPr>
              <a:spLocks noChangeArrowheads="1"/>
            </p:cNvSpPr>
            <p:nvPr/>
          </p:nvSpPr>
          <p:spPr bwMode="auto">
            <a:xfrm>
              <a:off x="4101" y="773"/>
              <a:ext cx="143" cy="278"/>
            </a:xfrm>
            <a:prstGeom prst="rect">
              <a:avLst/>
            </a:prstGeom>
            <a:solidFill>
              <a:schemeClr va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grpSp>
      <p:grpSp>
        <p:nvGrpSpPr>
          <p:cNvPr id="163848" name="Group 38"/>
          <p:cNvGrpSpPr>
            <a:grpSpLocks/>
          </p:cNvGrpSpPr>
          <p:nvPr/>
        </p:nvGrpSpPr>
        <p:grpSpPr bwMode="auto">
          <a:xfrm>
            <a:off x="223838" y="6316663"/>
            <a:ext cx="8704262" cy="828675"/>
            <a:chOff x="149" y="3969"/>
            <a:chExt cx="5483" cy="522"/>
          </a:xfrm>
        </p:grpSpPr>
        <p:sp>
          <p:nvSpPr>
            <p:cNvPr id="130087" name="Line 39"/>
            <p:cNvSpPr>
              <a:spLocks noChangeShapeType="1"/>
            </p:cNvSpPr>
            <p:nvPr/>
          </p:nvSpPr>
          <p:spPr bwMode="auto">
            <a:xfrm>
              <a:off x="14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b="1" i="0" dirty="0">
                <a:solidFill>
                  <a:srgbClr val="000000"/>
                </a:solidFill>
                <a:latin typeface="Arial" panose="020B0604020202020204" pitchFamily="34" charset="0"/>
              </a:endParaRPr>
            </a:p>
          </p:txBody>
        </p:sp>
        <p:sp>
          <p:nvSpPr>
            <p:cNvPr id="130088" name="Rectangle 40"/>
            <p:cNvSpPr>
              <a:spLocks noChangeArrowheads="1"/>
            </p:cNvSpPr>
            <p:nvPr/>
          </p:nvSpPr>
          <p:spPr bwMode="auto">
            <a:xfrm>
              <a:off x="1931" y="3969"/>
              <a:ext cx="1844" cy="522"/>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lgn="ctr">
                <a:defRPr/>
              </a:pPr>
              <a:r>
                <a:rPr lang="en-US" sz="2400" b="1" dirty="0">
                  <a:solidFill>
                    <a:srgbClr val="000000"/>
                  </a:solidFill>
                  <a:latin typeface="Times" charset="0"/>
                </a:rPr>
                <a:t> </a:t>
              </a:r>
              <a:r>
                <a:rPr lang="en-US" sz="2400" b="1" dirty="0">
                  <a:solidFill>
                    <a:srgbClr val="618FFD"/>
                  </a:solidFill>
                  <a:latin typeface="Times" charset="0"/>
                </a:rPr>
                <a:t>The </a:t>
              </a:r>
              <a:r>
                <a:rPr lang="en-US" altLang="ja-JP" sz="2400" b="1" dirty="0">
                  <a:solidFill>
                    <a:srgbClr val="618FFD"/>
                  </a:solidFill>
                  <a:latin typeface="Times" charset="0"/>
                </a:rPr>
                <a:t>"</a:t>
              </a:r>
              <a:r>
                <a:rPr lang="en-US" sz="2400" b="1" dirty="0">
                  <a:solidFill>
                    <a:srgbClr val="618FFD"/>
                  </a:solidFill>
                  <a:latin typeface="Times" charset="0"/>
                </a:rPr>
                <a:t>Opened</a:t>
              </a:r>
              <a:r>
                <a:rPr lang="en-US" altLang="ja-JP" sz="2400" b="1" dirty="0">
                  <a:solidFill>
                    <a:srgbClr val="618FFD"/>
                  </a:solidFill>
                  <a:latin typeface="Times" charset="0"/>
                </a:rPr>
                <a:t>"</a:t>
              </a:r>
              <a:r>
                <a:rPr lang="en-US" sz="2400" b="1" dirty="0">
                  <a:solidFill>
                    <a:srgbClr val="618FFD"/>
                  </a:solidFill>
                  <a:latin typeface="Times" charset="0"/>
                </a:rPr>
                <a:t> Bible</a:t>
              </a:r>
              <a:endParaRPr lang="en-US" sz="2400" b="1" dirty="0">
                <a:solidFill>
                  <a:srgbClr val="000000"/>
                </a:solidFill>
                <a:latin typeface="Times" charset="0"/>
              </a:endParaRPr>
            </a:p>
          </p:txBody>
        </p:sp>
        <p:sp>
          <p:nvSpPr>
            <p:cNvPr id="130089" name="Line 41"/>
            <p:cNvSpPr>
              <a:spLocks noChangeShapeType="1"/>
            </p:cNvSpPr>
            <p:nvPr/>
          </p:nvSpPr>
          <p:spPr bwMode="auto">
            <a:xfrm>
              <a:off x="380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b="1" i="0" dirty="0">
                <a:solidFill>
                  <a:srgbClr val="000000"/>
                </a:solidFill>
                <a:latin typeface="Arial" panose="020B0604020202020204" pitchFamily="34" charset="0"/>
              </a:endParaRPr>
            </a:p>
          </p:txBody>
        </p:sp>
        <p:sp>
          <p:nvSpPr>
            <p:cNvPr id="130090" name="Line 42"/>
            <p:cNvSpPr>
              <a:spLocks noChangeShapeType="1"/>
            </p:cNvSpPr>
            <p:nvPr/>
          </p:nvSpPr>
          <p:spPr bwMode="auto">
            <a:xfrm>
              <a:off x="380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b="1" i="0" dirty="0">
                <a:solidFill>
                  <a:srgbClr val="000000"/>
                </a:solidFill>
                <a:latin typeface="Arial" panose="020B0604020202020204" pitchFamily="34" charset="0"/>
              </a:endParaRPr>
            </a:p>
          </p:txBody>
        </p:sp>
        <p:sp>
          <p:nvSpPr>
            <p:cNvPr id="130091" name="Line 43"/>
            <p:cNvSpPr>
              <a:spLocks noChangeShapeType="1"/>
            </p:cNvSpPr>
            <p:nvPr/>
          </p:nvSpPr>
          <p:spPr bwMode="auto">
            <a:xfrm>
              <a:off x="14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b="1" i="0" dirty="0">
                <a:solidFill>
                  <a:srgbClr val="000000"/>
                </a:solidFill>
                <a:latin typeface="Arial" panose="020B0604020202020204" pitchFamily="34" charset="0"/>
              </a:endParaRPr>
            </a:p>
          </p:txBody>
        </p:sp>
      </p:grpSp>
      <p:grpSp>
        <p:nvGrpSpPr>
          <p:cNvPr id="163849" name="Group 44"/>
          <p:cNvGrpSpPr>
            <a:grpSpLocks/>
          </p:cNvGrpSpPr>
          <p:nvPr/>
        </p:nvGrpSpPr>
        <p:grpSpPr bwMode="auto">
          <a:xfrm>
            <a:off x="206375" y="311150"/>
            <a:ext cx="8742363" cy="317500"/>
            <a:chOff x="130" y="196"/>
            <a:chExt cx="5483" cy="200"/>
          </a:xfrm>
        </p:grpSpPr>
        <p:sp>
          <p:nvSpPr>
            <p:cNvPr id="130093" name="Line 45"/>
            <p:cNvSpPr>
              <a:spLocks noChangeShapeType="1"/>
            </p:cNvSpPr>
            <p:nvPr/>
          </p:nvSpPr>
          <p:spPr bwMode="auto">
            <a:xfrm>
              <a:off x="13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b="1" i="0" dirty="0">
                <a:solidFill>
                  <a:srgbClr val="000000"/>
                </a:solidFill>
                <a:latin typeface="Arial" panose="020B0604020202020204" pitchFamily="34" charset="0"/>
              </a:endParaRPr>
            </a:p>
          </p:txBody>
        </p:sp>
        <p:sp>
          <p:nvSpPr>
            <p:cNvPr id="130094" name="Line 46"/>
            <p:cNvSpPr>
              <a:spLocks noChangeShapeType="1"/>
            </p:cNvSpPr>
            <p:nvPr/>
          </p:nvSpPr>
          <p:spPr bwMode="auto">
            <a:xfrm>
              <a:off x="379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b="1" i="0" dirty="0">
                <a:solidFill>
                  <a:srgbClr val="000000"/>
                </a:solidFill>
                <a:latin typeface="Arial" panose="020B0604020202020204" pitchFamily="34" charset="0"/>
              </a:endParaRPr>
            </a:p>
          </p:txBody>
        </p:sp>
        <p:sp>
          <p:nvSpPr>
            <p:cNvPr id="130095" name="Line 47"/>
            <p:cNvSpPr>
              <a:spLocks noChangeShapeType="1"/>
            </p:cNvSpPr>
            <p:nvPr/>
          </p:nvSpPr>
          <p:spPr bwMode="auto">
            <a:xfrm>
              <a:off x="379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b="1" i="0" dirty="0">
                <a:solidFill>
                  <a:srgbClr val="000000"/>
                </a:solidFill>
                <a:latin typeface="Arial" panose="020B0604020202020204" pitchFamily="34" charset="0"/>
              </a:endParaRPr>
            </a:p>
          </p:txBody>
        </p:sp>
        <p:sp>
          <p:nvSpPr>
            <p:cNvPr id="130096" name="Line 48"/>
            <p:cNvSpPr>
              <a:spLocks noChangeShapeType="1"/>
            </p:cNvSpPr>
            <p:nvPr/>
          </p:nvSpPr>
          <p:spPr bwMode="auto">
            <a:xfrm>
              <a:off x="13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b="1" i="0" dirty="0">
                <a:solidFill>
                  <a:srgbClr val="000000"/>
                </a:solidFill>
                <a:latin typeface="Arial" panose="020B0604020202020204" pitchFamily="34" charset="0"/>
              </a:endParaRPr>
            </a:p>
          </p:txBody>
        </p:sp>
        <p:sp>
          <p:nvSpPr>
            <p:cNvPr id="130097" name="Line 49"/>
            <p:cNvSpPr>
              <a:spLocks noChangeShapeType="1"/>
            </p:cNvSpPr>
            <p:nvPr/>
          </p:nvSpPr>
          <p:spPr bwMode="auto">
            <a:xfrm>
              <a:off x="13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b="1" i="0" dirty="0">
                <a:solidFill>
                  <a:srgbClr val="000000"/>
                </a:solidFill>
                <a:latin typeface="Arial" panose="020B0604020202020204" pitchFamily="34" charset="0"/>
              </a:endParaRPr>
            </a:p>
          </p:txBody>
        </p:sp>
        <p:sp>
          <p:nvSpPr>
            <p:cNvPr id="130098" name="Line 50"/>
            <p:cNvSpPr>
              <a:spLocks noChangeShapeType="1"/>
            </p:cNvSpPr>
            <p:nvPr/>
          </p:nvSpPr>
          <p:spPr bwMode="auto">
            <a:xfrm>
              <a:off x="379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b="1" i="0" dirty="0">
                <a:solidFill>
                  <a:srgbClr val="000000"/>
                </a:solidFill>
                <a:latin typeface="Arial" panose="020B0604020202020204" pitchFamily="34" charset="0"/>
              </a:endParaRPr>
            </a:p>
          </p:txBody>
        </p:sp>
      </p:grpSp>
      <p:sp>
        <p:nvSpPr>
          <p:cNvPr id="163850" name="Line 51"/>
          <p:cNvSpPr>
            <a:spLocks noChangeShapeType="1"/>
          </p:cNvSpPr>
          <p:nvPr/>
        </p:nvSpPr>
        <p:spPr bwMode="auto">
          <a:xfrm flipH="1">
            <a:off x="5456238" y="4124325"/>
            <a:ext cx="842962" cy="57943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51" name="Line 52"/>
          <p:cNvSpPr>
            <a:spLocks noChangeShapeType="1"/>
          </p:cNvSpPr>
          <p:nvPr/>
        </p:nvSpPr>
        <p:spPr bwMode="auto">
          <a:xfrm flipH="1">
            <a:off x="5568950" y="4084638"/>
            <a:ext cx="842963" cy="5794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52" name="Line 53"/>
          <p:cNvSpPr>
            <a:spLocks noChangeShapeType="1"/>
          </p:cNvSpPr>
          <p:nvPr/>
        </p:nvSpPr>
        <p:spPr bwMode="auto">
          <a:xfrm flipH="1">
            <a:off x="5170488" y="4265613"/>
            <a:ext cx="842962" cy="5794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53" name="Line 54"/>
          <p:cNvSpPr>
            <a:spLocks noChangeShapeType="1"/>
          </p:cNvSpPr>
          <p:nvPr/>
        </p:nvSpPr>
        <p:spPr bwMode="auto">
          <a:xfrm rot="20675554" flipH="1">
            <a:off x="5145088" y="3736975"/>
            <a:ext cx="842962" cy="57943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54" name="Line 55"/>
          <p:cNvSpPr>
            <a:spLocks noChangeShapeType="1"/>
          </p:cNvSpPr>
          <p:nvPr/>
        </p:nvSpPr>
        <p:spPr bwMode="auto">
          <a:xfrm rot="-924446">
            <a:off x="3797300" y="2781300"/>
            <a:ext cx="98425" cy="14509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55" name="Line 56"/>
          <p:cNvSpPr>
            <a:spLocks noChangeShapeType="1"/>
          </p:cNvSpPr>
          <p:nvPr/>
        </p:nvSpPr>
        <p:spPr bwMode="auto">
          <a:xfrm rot="-924446">
            <a:off x="3683000" y="2803525"/>
            <a:ext cx="119063" cy="107632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56" name="Line 57"/>
          <p:cNvSpPr>
            <a:spLocks noChangeShapeType="1"/>
          </p:cNvSpPr>
          <p:nvPr/>
        </p:nvSpPr>
        <p:spPr bwMode="auto">
          <a:xfrm rot="20675554" flipH="1">
            <a:off x="5445125" y="3508375"/>
            <a:ext cx="593725" cy="3841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57" name="Line 58"/>
          <p:cNvSpPr>
            <a:spLocks noChangeShapeType="1"/>
          </p:cNvSpPr>
          <p:nvPr/>
        </p:nvSpPr>
        <p:spPr bwMode="auto">
          <a:xfrm rot="20675554" flipH="1">
            <a:off x="4826000" y="3997325"/>
            <a:ext cx="804863" cy="608013"/>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58" name="Line 59"/>
          <p:cNvSpPr>
            <a:spLocks noChangeShapeType="1"/>
          </p:cNvSpPr>
          <p:nvPr/>
        </p:nvSpPr>
        <p:spPr bwMode="auto">
          <a:xfrm rot="-924446">
            <a:off x="2744788" y="3352800"/>
            <a:ext cx="479425" cy="9588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59" name="Line 60"/>
          <p:cNvSpPr>
            <a:spLocks noChangeShapeType="1"/>
          </p:cNvSpPr>
          <p:nvPr/>
        </p:nvSpPr>
        <p:spPr bwMode="auto">
          <a:xfrm rot="-924446">
            <a:off x="2657475" y="3402013"/>
            <a:ext cx="530225" cy="9604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60" name="Line 61"/>
          <p:cNvSpPr>
            <a:spLocks noChangeShapeType="1"/>
          </p:cNvSpPr>
          <p:nvPr/>
        </p:nvSpPr>
        <p:spPr bwMode="auto">
          <a:xfrm rot="-924446">
            <a:off x="2112963" y="4291013"/>
            <a:ext cx="655637" cy="5143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61" name="Line 62"/>
          <p:cNvSpPr>
            <a:spLocks noChangeShapeType="1"/>
          </p:cNvSpPr>
          <p:nvPr/>
        </p:nvSpPr>
        <p:spPr bwMode="auto">
          <a:xfrm rot="20675554" flipV="1">
            <a:off x="2570163" y="2674938"/>
            <a:ext cx="315912" cy="601662"/>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62" name="Line 63"/>
          <p:cNvSpPr>
            <a:spLocks noChangeShapeType="1"/>
          </p:cNvSpPr>
          <p:nvPr/>
        </p:nvSpPr>
        <p:spPr bwMode="auto">
          <a:xfrm rot="-924446" flipH="1" flipV="1">
            <a:off x="2689225" y="3373438"/>
            <a:ext cx="112713" cy="3508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63" name="Line 64"/>
          <p:cNvSpPr>
            <a:spLocks noChangeShapeType="1"/>
          </p:cNvSpPr>
          <p:nvPr/>
        </p:nvSpPr>
        <p:spPr bwMode="auto">
          <a:xfrm rot="-924446" flipH="1" flipV="1">
            <a:off x="2686050" y="3462338"/>
            <a:ext cx="258763" cy="4349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64" name="Line 65"/>
          <p:cNvSpPr>
            <a:spLocks noChangeShapeType="1"/>
          </p:cNvSpPr>
          <p:nvPr/>
        </p:nvSpPr>
        <p:spPr bwMode="auto">
          <a:xfrm rot="20675554" flipH="1">
            <a:off x="1944688" y="2901950"/>
            <a:ext cx="622300" cy="1046163"/>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65" name="Line 66"/>
          <p:cNvSpPr>
            <a:spLocks noChangeShapeType="1"/>
          </p:cNvSpPr>
          <p:nvPr/>
        </p:nvSpPr>
        <p:spPr bwMode="auto">
          <a:xfrm rot="20675554" flipH="1">
            <a:off x="1598613" y="4098925"/>
            <a:ext cx="649287" cy="11874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66" name="Line 67"/>
          <p:cNvSpPr>
            <a:spLocks noChangeShapeType="1"/>
          </p:cNvSpPr>
          <p:nvPr/>
        </p:nvSpPr>
        <p:spPr bwMode="auto">
          <a:xfrm rot="20675554" flipH="1">
            <a:off x="1676400" y="4752975"/>
            <a:ext cx="366713" cy="6254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67" name="Line 68"/>
          <p:cNvSpPr>
            <a:spLocks noChangeShapeType="1"/>
          </p:cNvSpPr>
          <p:nvPr/>
        </p:nvSpPr>
        <p:spPr bwMode="auto">
          <a:xfrm rot="20675554" flipH="1">
            <a:off x="1774825" y="4938713"/>
            <a:ext cx="209550" cy="3635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nvGrpSpPr>
          <p:cNvPr id="163868" name="Group 69"/>
          <p:cNvGrpSpPr>
            <a:grpSpLocks/>
          </p:cNvGrpSpPr>
          <p:nvPr userDrawn="1"/>
        </p:nvGrpSpPr>
        <p:grpSpPr bwMode="auto">
          <a:xfrm>
            <a:off x="7037388" y="4754563"/>
            <a:ext cx="1862137" cy="484187"/>
            <a:chOff x="4433" y="2959"/>
            <a:chExt cx="1173" cy="305"/>
          </a:xfrm>
        </p:grpSpPr>
        <p:sp>
          <p:nvSpPr>
            <p:cNvPr id="163892" name="Oval 70"/>
            <p:cNvSpPr>
              <a:spLocks noChangeArrowheads="1"/>
            </p:cNvSpPr>
            <p:nvPr/>
          </p:nvSpPr>
          <p:spPr bwMode="auto">
            <a:xfrm>
              <a:off x="5555"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893" name="Oval 71"/>
            <p:cNvSpPr>
              <a:spLocks noChangeArrowheads="1"/>
            </p:cNvSpPr>
            <p:nvPr/>
          </p:nvSpPr>
          <p:spPr bwMode="auto">
            <a:xfrm>
              <a:off x="5259"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894" name="Oval 72"/>
            <p:cNvSpPr>
              <a:spLocks noChangeArrowheads="1"/>
            </p:cNvSpPr>
            <p:nvPr/>
          </p:nvSpPr>
          <p:spPr bwMode="auto">
            <a:xfrm>
              <a:off x="5030" y="3110"/>
              <a:ext cx="31" cy="12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895" name="Oval 73"/>
            <p:cNvSpPr>
              <a:spLocks noChangeArrowheads="1"/>
            </p:cNvSpPr>
            <p:nvPr/>
          </p:nvSpPr>
          <p:spPr bwMode="auto">
            <a:xfrm>
              <a:off x="4805" y="3155"/>
              <a:ext cx="11" cy="3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896" name="Line 74"/>
            <p:cNvSpPr>
              <a:spLocks noChangeShapeType="1"/>
            </p:cNvSpPr>
            <p:nvPr/>
          </p:nvSpPr>
          <p:spPr bwMode="auto">
            <a:xfrm flipH="1">
              <a:off x="5282" y="3264"/>
              <a:ext cx="29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97" name="Line 75"/>
            <p:cNvSpPr>
              <a:spLocks noChangeShapeType="1"/>
            </p:cNvSpPr>
            <p:nvPr/>
          </p:nvSpPr>
          <p:spPr bwMode="auto">
            <a:xfrm flipH="1">
              <a:off x="5283" y="3084"/>
              <a:ext cx="29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98" name="Line 76"/>
            <p:cNvSpPr>
              <a:spLocks noChangeShapeType="1"/>
            </p:cNvSpPr>
            <p:nvPr/>
          </p:nvSpPr>
          <p:spPr bwMode="auto">
            <a:xfrm>
              <a:off x="5054" y="3241"/>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99" name="Line 77"/>
            <p:cNvSpPr>
              <a:spLocks noChangeShapeType="1"/>
            </p:cNvSpPr>
            <p:nvPr/>
          </p:nvSpPr>
          <p:spPr bwMode="auto">
            <a:xfrm>
              <a:off x="5054" y="3106"/>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900" name="Line 78"/>
            <p:cNvSpPr>
              <a:spLocks noChangeShapeType="1"/>
            </p:cNvSpPr>
            <p:nvPr/>
          </p:nvSpPr>
          <p:spPr bwMode="auto">
            <a:xfrm>
              <a:off x="4813" y="3196"/>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901" name="Line 79"/>
            <p:cNvSpPr>
              <a:spLocks noChangeShapeType="1"/>
            </p:cNvSpPr>
            <p:nvPr/>
          </p:nvSpPr>
          <p:spPr bwMode="auto">
            <a:xfrm>
              <a:off x="4813" y="3151"/>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902" name="Rectangle 80"/>
            <p:cNvSpPr>
              <a:spLocks noChangeArrowheads="1"/>
            </p:cNvSpPr>
            <p:nvPr/>
          </p:nvSpPr>
          <p:spPr bwMode="auto">
            <a:xfrm>
              <a:off x="5286" y="3086"/>
              <a:ext cx="288" cy="176"/>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63903" name="Rectangle 81"/>
            <p:cNvSpPr>
              <a:spLocks noChangeArrowheads="1"/>
            </p:cNvSpPr>
            <p:nvPr/>
          </p:nvSpPr>
          <p:spPr bwMode="auto">
            <a:xfrm>
              <a:off x="5043" y="3110"/>
              <a:ext cx="219" cy="12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63904" name="Rectangle 82"/>
            <p:cNvSpPr>
              <a:spLocks noChangeArrowheads="1"/>
            </p:cNvSpPr>
            <p:nvPr/>
          </p:nvSpPr>
          <p:spPr bwMode="auto">
            <a:xfrm>
              <a:off x="4814" y="3151"/>
              <a:ext cx="212" cy="47"/>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63905" name="Oval 83"/>
            <p:cNvSpPr>
              <a:spLocks noChangeArrowheads="1"/>
            </p:cNvSpPr>
            <p:nvPr/>
          </p:nvSpPr>
          <p:spPr bwMode="auto">
            <a:xfrm>
              <a:off x="5566" y="3101"/>
              <a:ext cx="34" cy="146"/>
            </a:xfrm>
            <a:prstGeom prst="ellipse">
              <a:avLst/>
            </a:prstGeom>
            <a:solidFill>
              <a:schemeClr val="bg1"/>
            </a:soli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906" name="Arc 84"/>
            <p:cNvSpPr>
              <a:spLocks/>
            </p:cNvSpPr>
            <p:nvPr/>
          </p:nvSpPr>
          <p:spPr bwMode="auto">
            <a:xfrm rot="300000">
              <a:off x="4652" y="3182"/>
              <a:ext cx="111" cy="70"/>
            </a:xfrm>
            <a:custGeom>
              <a:avLst/>
              <a:gdLst>
                <a:gd name="T0" fmla="*/ 0 w 21597"/>
                <a:gd name="T1" fmla="*/ 0 h 21600"/>
                <a:gd name="T2" fmla="*/ 0 w 21597"/>
                <a:gd name="T3" fmla="*/ 0 h 21600"/>
                <a:gd name="T4" fmla="*/ 0 w 21597"/>
                <a:gd name="T5" fmla="*/ 0 h 21600"/>
                <a:gd name="T6" fmla="*/ 0 60000 65536"/>
                <a:gd name="T7" fmla="*/ 0 60000 65536"/>
                <a:gd name="T8" fmla="*/ 0 60000 65536"/>
              </a:gdLst>
              <a:ahLst/>
              <a:cxnLst>
                <a:cxn ang="T6">
                  <a:pos x="T0" y="T1"/>
                </a:cxn>
                <a:cxn ang="T7">
                  <a:pos x="T2" y="T3"/>
                </a:cxn>
                <a:cxn ang="T8">
                  <a:pos x="T4" y="T5"/>
                </a:cxn>
              </a:cxnLst>
              <a:rect l="0" t="0" r="r" b="b"/>
              <a:pathLst>
                <a:path w="21597" h="21600" fill="none" extrusionOk="0">
                  <a:moveTo>
                    <a:pt x="0" y="-1"/>
                  </a:moveTo>
                  <a:cubicBezTo>
                    <a:pt x="11808" y="-1"/>
                    <a:pt x="21428" y="9482"/>
                    <a:pt x="21597" y="21289"/>
                  </a:cubicBezTo>
                </a:path>
                <a:path w="21597" h="21600" stroke="0" extrusionOk="0">
                  <a:moveTo>
                    <a:pt x="0" y="-1"/>
                  </a:moveTo>
                  <a:cubicBezTo>
                    <a:pt x="11808" y="-1"/>
                    <a:pt x="21428" y="9482"/>
                    <a:pt x="21597" y="21289"/>
                  </a:cubicBezTo>
                  <a:lnTo>
                    <a:pt x="0" y="21600"/>
                  </a:lnTo>
                  <a:lnTo>
                    <a:pt x="0" y="-1"/>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907" name="Arc 85"/>
            <p:cNvSpPr>
              <a:spLocks/>
            </p:cNvSpPr>
            <p:nvPr/>
          </p:nvSpPr>
          <p:spPr bwMode="auto">
            <a:xfrm rot="10380000">
              <a:off x="4660" y="3102"/>
              <a:ext cx="115" cy="6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1" y="21598"/>
                  </a:moveTo>
                  <a:cubicBezTo>
                    <a:pt x="-1" y="9743"/>
                    <a:pt x="9556" y="103"/>
                    <a:pt x="21411" y="-1"/>
                  </a:cubicBezTo>
                </a:path>
                <a:path w="21600" h="21599" stroke="0" extrusionOk="0">
                  <a:moveTo>
                    <a:pt x="-1" y="21598"/>
                  </a:moveTo>
                  <a:cubicBezTo>
                    <a:pt x="-1" y="9743"/>
                    <a:pt x="9556" y="103"/>
                    <a:pt x="21411" y="-1"/>
                  </a:cubicBezTo>
                  <a:lnTo>
                    <a:pt x="21600" y="21599"/>
                  </a:lnTo>
                  <a:lnTo>
                    <a:pt x="-1" y="21598"/>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908" name="Arc 86"/>
            <p:cNvSpPr>
              <a:spLocks/>
            </p:cNvSpPr>
            <p:nvPr/>
          </p:nvSpPr>
          <p:spPr bwMode="auto">
            <a:xfrm>
              <a:off x="4761" y="3117"/>
              <a:ext cx="23" cy="60"/>
            </a:xfrm>
            <a:custGeom>
              <a:avLst/>
              <a:gdLst>
                <a:gd name="T0" fmla="*/ 0 w 22547"/>
                <a:gd name="T1" fmla="*/ 0 h 21600"/>
                <a:gd name="T2" fmla="*/ 0 w 22547"/>
                <a:gd name="T3" fmla="*/ 0 h 21600"/>
                <a:gd name="T4" fmla="*/ 0 w 22547"/>
                <a:gd name="T5" fmla="*/ 0 h 21600"/>
                <a:gd name="T6" fmla="*/ 0 60000 65536"/>
                <a:gd name="T7" fmla="*/ 0 60000 65536"/>
                <a:gd name="T8" fmla="*/ 0 60000 65536"/>
              </a:gdLst>
              <a:ahLst/>
              <a:cxnLst>
                <a:cxn ang="T6">
                  <a:pos x="T0" y="T1"/>
                </a:cxn>
                <a:cxn ang="T7">
                  <a:pos x="T2" y="T3"/>
                </a:cxn>
                <a:cxn ang="T8">
                  <a:pos x="T4" y="T5"/>
                </a:cxn>
              </a:cxnLst>
              <a:rect l="0" t="0" r="r" b="b"/>
              <a:pathLst>
                <a:path w="22547" h="21600" fill="none" extrusionOk="0">
                  <a:moveTo>
                    <a:pt x="-1" y="20"/>
                  </a:moveTo>
                  <a:cubicBezTo>
                    <a:pt x="316" y="6"/>
                    <a:pt x="633" y="-1"/>
                    <a:pt x="951" y="-1"/>
                  </a:cubicBezTo>
                  <a:cubicBezTo>
                    <a:pt x="12735" y="-1"/>
                    <a:pt x="22345" y="9446"/>
                    <a:pt x="22547" y="21228"/>
                  </a:cubicBezTo>
                </a:path>
                <a:path w="22547" h="21600" stroke="0" extrusionOk="0">
                  <a:moveTo>
                    <a:pt x="-1" y="20"/>
                  </a:moveTo>
                  <a:cubicBezTo>
                    <a:pt x="316" y="6"/>
                    <a:pt x="633" y="-1"/>
                    <a:pt x="951" y="-1"/>
                  </a:cubicBezTo>
                  <a:cubicBezTo>
                    <a:pt x="12735" y="-1"/>
                    <a:pt x="22345" y="9446"/>
                    <a:pt x="22547" y="21228"/>
                  </a:cubicBezTo>
                  <a:lnTo>
                    <a:pt x="951" y="21600"/>
                  </a:lnTo>
                  <a:lnTo>
                    <a:pt x="-1" y="20"/>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909" name="Oval 87"/>
            <p:cNvSpPr>
              <a:spLocks noChangeArrowheads="1"/>
            </p:cNvSpPr>
            <p:nvPr/>
          </p:nvSpPr>
          <p:spPr bwMode="auto">
            <a:xfrm>
              <a:off x="4754" y="3135"/>
              <a:ext cx="20" cy="74"/>
            </a:xfrm>
            <a:prstGeom prst="ellipse">
              <a:avLst/>
            </a:prstGeom>
            <a:solidFill>
              <a:schemeClr val="accent1"/>
            </a:soli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910" name="Arc 88"/>
            <p:cNvSpPr>
              <a:spLocks/>
            </p:cNvSpPr>
            <p:nvPr/>
          </p:nvSpPr>
          <p:spPr bwMode="auto">
            <a:xfrm rot="10800000">
              <a:off x="4761" y="3180"/>
              <a:ext cx="27" cy="57"/>
            </a:xfrm>
            <a:custGeom>
              <a:avLst/>
              <a:gdLst>
                <a:gd name="T0" fmla="*/ 0 w 21596"/>
                <a:gd name="T1" fmla="*/ 0 h 21585"/>
                <a:gd name="T2" fmla="*/ 0 w 21596"/>
                <a:gd name="T3" fmla="*/ 0 h 21585"/>
                <a:gd name="T4" fmla="*/ 0 w 21596"/>
                <a:gd name="T5" fmla="*/ 0 h 21585"/>
                <a:gd name="T6" fmla="*/ 0 60000 65536"/>
                <a:gd name="T7" fmla="*/ 0 60000 65536"/>
                <a:gd name="T8" fmla="*/ 0 60000 65536"/>
              </a:gdLst>
              <a:ahLst/>
              <a:cxnLst>
                <a:cxn ang="T6">
                  <a:pos x="T0" y="T1"/>
                </a:cxn>
                <a:cxn ang="T7">
                  <a:pos x="T2" y="T3"/>
                </a:cxn>
                <a:cxn ang="T8">
                  <a:pos x="T4" y="T5"/>
                </a:cxn>
              </a:cxnLst>
              <a:rect l="0" t="0" r="r" b="b"/>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lnTo>
                    <a:pt x="-1" y="21216"/>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911" name="Oval 89"/>
            <p:cNvSpPr>
              <a:spLocks noChangeArrowheads="1"/>
            </p:cNvSpPr>
            <p:nvPr/>
          </p:nvSpPr>
          <p:spPr bwMode="auto">
            <a:xfrm>
              <a:off x="4763" y="3161"/>
              <a:ext cx="2" cy="22"/>
            </a:xfrm>
            <a:prstGeom prst="ellipse">
              <a:avLst/>
            </a:prstGeom>
            <a:solidFill>
              <a:schemeClr val="tx2"/>
            </a:soli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912" name="Line 90"/>
            <p:cNvSpPr>
              <a:spLocks noChangeShapeType="1"/>
            </p:cNvSpPr>
            <p:nvPr/>
          </p:nvSpPr>
          <p:spPr bwMode="auto">
            <a:xfrm rot="20675554" flipH="1">
              <a:off x="4433" y="2959"/>
              <a:ext cx="25" cy="17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sp>
        <p:nvSpPr>
          <p:cNvPr id="163869" name="Line 91"/>
          <p:cNvSpPr>
            <a:spLocks noChangeShapeType="1"/>
          </p:cNvSpPr>
          <p:nvPr/>
        </p:nvSpPr>
        <p:spPr bwMode="auto">
          <a:xfrm rot="20675554" flipH="1">
            <a:off x="6753225" y="3752850"/>
            <a:ext cx="39688" cy="2825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70" name="Line 92"/>
          <p:cNvSpPr>
            <a:spLocks noChangeShapeType="1"/>
          </p:cNvSpPr>
          <p:nvPr/>
        </p:nvSpPr>
        <p:spPr bwMode="auto">
          <a:xfrm rot="-924446">
            <a:off x="2093913" y="4330700"/>
            <a:ext cx="831850" cy="5524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71" name="Line 93"/>
          <p:cNvSpPr>
            <a:spLocks noChangeShapeType="1"/>
          </p:cNvSpPr>
          <p:nvPr/>
        </p:nvSpPr>
        <p:spPr bwMode="auto">
          <a:xfrm rot="20675554" flipH="1">
            <a:off x="1978025" y="4033838"/>
            <a:ext cx="209550" cy="3635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72" name="Line 94"/>
          <p:cNvSpPr>
            <a:spLocks noChangeShapeType="1"/>
          </p:cNvSpPr>
          <p:nvPr/>
        </p:nvSpPr>
        <p:spPr bwMode="auto">
          <a:xfrm rot="20675554" flipH="1">
            <a:off x="5591175" y="3776663"/>
            <a:ext cx="366713" cy="2460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73" name="Line 95"/>
          <p:cNvSpPr>
            <a:spLocks noChangeShapeType="1"/>
          </p:cNvSpPr>
          <p:nvPr/>
        </p:nvSpPr>
        <p:spPr bwMode="auto">
          <a:xfrm rot="20675554" flipH="1">
            <a:off x="5530850" y="3878263"/>
            <a:ext cx="366713" cy="2460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74" name="Freeform 96"/>
          <p:cNvSpPr>
            <a:spLocks/>
          </p:cNvSpPr>
          <p:nvPr/>
        </p:nvSpPr>
        <p:spPr bwMode="auto">
          <a:xfrm>
            <a:off x="2854325" y="2824163"/>
            <a:ext cx="82550" cy="406400"/>
          </a:xfrm>
          <a:custGeom>
            <a:avLst/>
            <a:gdLst>
              <a:gd name="T0" fmla="*/ 0 w 52"/>
              <a:gd name="T1" fmla="*/ 2147483647 h 256"/>
              <a:gd name="T2" fmla="*/ 2147483647 w 52"/>
              <a:gd name="T3" fmla="*/ 2147483647 h 256"/>
              <a:gd name="T4" fmla="*/ 2147483647 w 52"/>
              <a:gd name="T5" fmla="*/ 0 h 256"/>
              <a:gd name="T6" fmla="*/ 0 60000 65536"/>
              <a:gd name="T7" fmla="*/ 0 60000 65536"/>
              <a:gd name="T8" fmla="*/ 0 60000 65536"/>
            </a:gdLst>
            <a:ahLst/>
            <a:cxnLst>
              <a:cxn ang="T6">
                <a:pos x="T0" y="T1"/>
              </a:cxn>
              <a:cxn ang="T7">
                <a:pos x="T2" y="T3"/>
              </a:cxn>
              <a:cxn ang="T8">
                <a:pos x="T4" y="T5"/>
              </a:cxn>
            </a:cxnLst>
            <a:rect l="0" t="0" r="r" b="b"/>
            <a:pathLst>
              <a:path w="52" h="256">
                <a:moveTo>
                  <a:pt x="0" y="256"/>
                </a:moveTo>
                <a:cubicBezTo>
                  <a:pt x="4" y="216"/>
                  <a:pt x="8" y="178"/>
                  <a:pt x="20" y="141"/>
                </a:cubicBezTo>
                <a:cubicBezTo>
                  <a:pt x="33" y="94"/>
                  <a:pt x="52" y="48"/>
                  <a:pt x="52"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75" name="Freeform 97"/>
          <p:cNvSpPr>
            <a:spLocks/>
          </p:cNvSpPr>
          <p:nvPr/>
        </p:nvSpPr>
        <p:spPr bwMode="auto">
          <a:xfrm>
            <a:off x="3032125" y="2770188"/>
            <a:ext cx="41275" cy="295275"/>
          </a:xfrm>
          <a:custGeom>
            <a:avLst/>
            <a:gdLst>
              <a:gd name="T0" fmla="*/ 0 w 26"/>
              <a:gd name="T1" fmla="*/ 2147483647 h 186"/>
              <a:gd name="T2" fmla="*/ 2147483647 w 26"/>
              <a:gd name="T3" fmla="*/ 2147483647 h 186"/>
              <a:gd name="T4" fmla="*/ 2147483647 w 26"/>
              <a:gd name="T5" fmla="*/ 0 h 186"/>
              <a:gd name="T6" fmla="*/ 0 60000 65536"/>
              <a:gd name="T7" fmla="*/ 0 60000 65536"/>
              <a:gd name="T8" fmla="*/ 0 60000 65536"/>
            </a:gdLst>
            <a:ahLst/>
            <a:cxnLst>
              <a:cxn ang="T6">
                <a:pos x="T0" y="T1"/>
              </a:cxn>
              <a:cxn ang="T7">
                <a:pos x="T2" y="T3"/>
              </a:cxn>
              <a:cxn ang="T8">
                <a:pos x="T4" y="T5"/>
              </a:cxn>
            </a:cxnLst>
            <a:rect l="0" t="0" r="r" b="b"/>
            <a:pathLst>
              <a:path w="26" h="186">
                <a:moveTo>
                  <a:pt x="0" y="186"/>
                </a:moveTo>
                <a:cubicBezTo>
                  <a:pt x="1" y="175"/>
                  <a:pt x="26" y="89"/>
                  <a:pt x="26" y="83"/>
                </a:cubicBezTo>
                <a:cubicBezTo>
                  <a:pt x="26" y="55"/>
                  <a:pt x="26" y="27"/>
                  <a:pt x="26"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76" name="Freeform 98"/>
          <p:cNvSpPr>
            <a:spLocks/>
          </p:cNvSpPr>
          <p:nvPr/>
        </p:nvSpPr>
        <p:spPr bwMode="auto">
          <a:xfrm>
            <a:off x="3902075" y="2417763"/>
            <a:ext cx="31750" cy="265112"/>
          </a:xfrm>
          <a:custGeom>
            <a:avLst/>
            <a:gdLst>
              <a:gd name="T0" fmla="*/ 0 w 20"/>
              <a:gd name="T1" fmla="*/ 2147483647 h 167"/>
              <a:gd name="T2" fmla="*/ 2147483647 w 20"/>
              <a:gd name="T3" fmla="*/ 0 h 167"/>
              <a:gd name="T4" fmla="*/ 0 60000 65536"/>
              <a:gd name="T5" fmla="*/ 0 60000 65536"/>
            </a:gdLst>
            <a:ahLst/>
            <a:cxnLst>
              <a:cxn ang="T4">
                <a:pos x="T0" y="T1"/>
              </a:cxn>
              <a:cxn ang="T5">
                <a:pos x="T2" y="T3"/>
              </a:cxn>
            </a:cxnLst>
            <a:rect l="0" t="0" r="r" b="b"/>
            <a:pathLst>
              <a:path w="20" h="167">
                <a:moveTo>
                  <a:pt x="0" y="167"/>
                </a:moveTo>
                <a:cubicBezTo>
                  <a:pt x="20" y="101"/>
                  <a:pt x="19" y="82"/>
                  <a:pt x="19"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77" name="Freeform 99"/>
          <p:cNvSpPr>
            <a:spLocks/>
          </p:cNvSpPr>
          <p:nvPr/>
        </p:nvSpPr>
        <p:spPr bwMode="auto">
          <a:xfrm>
            <a:off x="4318000" y="2438400"/>
            <a:ext cx="1588" cy="182563"/>
          </a:xfrm>
          <a:custGeom>
            <a:avLst/>
            <a:gdLst>
              <a:gd name="T0" fmla="*/ 0 w 1"/>
              <a:gd name="T1" fmla="*/ 2147483647 h 115"/>
              <a:gd name="T2" fmla="*/ 0 w 1"/>
              <a:gd name="T3" fmla="*/ 0 h 115"/>
              <a:gd name="T4" fmla="*/ 0 60000 65536"/>
              <a:gd name="T5" fmla="*/ 0 60000 65536"/>
            </a:gdLst>
            <a:ahLst/>
            <a:cxnLst>
              <a:cxn ang="T4">
                <a:pos x="T0" y="T1"/>
              </a:cxn>
              <a:cxn ang="T5">
                <a:pos x="T2" y="T3"/>
              </a:cxn>
            </a:cxnLst>
            <a:rect l="0" t="0" r="r" b="b"/>
            <a:pathLst>
              <a:path w="1" h="115">
                <a:moveTo>
                  <a:pt x="0" y="115"/>
                </a:moveTo>
                <a:cubicBezTo>
                  <a:pt x="0" y="76"/>
                  <a:pt x="0" y="38"/>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78" name="Freeform 100"/>
          <p:cNvSpPr>
            <a:spLocks/>
          </p:cNvSpPr>
          <p:nvPr/>
        </p:nvSpPr>
        <p:spPr bwMode="auto">
          <a:xfrm>
            <a:off x="4724400" y="2265363"/>
            <a:ext cx="20638" cy="366712"/>
          </a:xfrm>
          <a:custGeom>
            <a:avLst/>
            <a:gdLst>
              <a:gd name="T0" fmla="*/ 2147483647 w 13"/>
              <a:gd name="T1" fmla="*/ 2147483647 h 231"/>
              <a:gd name="T2" fmla="*/ 0 w 13"/>
              <a:gd name="T3" fmla="*/ 0 h 231"/>
              <a:gd name="T4" fmla="*/ 0 60000 65536"/>
              <a:gd name="T5" fmla="*/ 0 60000 65536"/>
            </a:gdLst>
            <a:ahLst/>
            <a:cxnLst>
              <a:cxn ang="T4">
                <a:pos x="T0" y="T1"/>
              </a:cxn>
              <a:cxn ang="T5">
                <a:pos x="T2" y="T3"/>
              </a:cxn>
            </a:cxnLst>
            <a:rect l="0" t="0" r="r" b="b"/>
            <a:pathLst>
              <a:path w="13" h="231">
                <a:moveTo>
                  <a:pt x="13" y="231"/>
                </a:moveTo>
                <a:cubicBezTo>
                  <a:pt x="10" y="164"/>
                  <a:pt x="0" y="73"/>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79" name="Freeform 101"/>
          <p:cNvSpPr>
            <a:spLocks/>
          </p:cNvSpPr>
          <p:nvPr/>
        </p:nvSpPr>
        <p:spPr bwMode="auto">
          <a:xfrm>
            <a:off x="4976813" y="2397125"/>
            <a:ext cx="42862" cy="265113"/>
          </a:xfrm>
          <a:custGeom>
            <a:avLst/>
            <a:gdLst>
              <a:gd name="T0" fmla="*/ 2147483647 w 27"/>
              <a:gd name="T1" fmla="*/ 2147483647 h 167"/>
              <a:gd name="T2" fmla="*/ 2147483647 w 27"/>
              <a:gd name="T3" fmla="*/ 2147483647 h 167"/>
              <a:gd name="T4" fmla="*/ 2147483647 w 27"/>
              <a:gd name="T5" fmla="*/ 0 h 167"/>
              <a:gd name="T6" fmla="*/ 0 60000 65536"/>
              <a:gd name="T7" fmla="*/ 0 60000 65536"/>
              <a:gd name="T8" fmla="*/ 0 60000 65536"/>
            </a:gdLst>
            <a:ahLst/>
            <a:cxnLst>
              <a:cxn ang="T6">
                <a:pos x="T0" y="T1"/>
              </a:cxn>
              <a:cxn ang="T7">
                <a:pos x="T2" y="T3"/>
              </a:cxn>
              <a:cxn ang="T8">
                <a:pos x="T4" y="T5"/>
              </a:cxn>
            </a:cxnLst>
            <a:rect l="0" t="0" r="r" b="b"/>
            <a:pathLst>
              <a:path w="27" h="167">
                <a:moveTo>
                  <a:pt x="27" y="167"/>
                </a:moveTo>
                <a:cubicBezTo>
                  <a:pt x="20" y="141"/>
                  <a:pt x="13" y="115"/>
                  <a:pt x="7" y="90"/>
                </a:cubicBezTo>
                <a:cubicBezTo>
                  <a:pt x="0" y="13"/>
                  <a:pt x="1" y="43"/>
                  <a:pt x="1"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80" name="Freeform 102"/>
          <p:cNvSpPr>
            <a:spLocks/>
          </p:cNvSpPr>
          <p:nvPr/>
        </p:nvSpPr>
        <p:spPr bwMode="auto">
          <a:xfrm>
            <a:off x="2346325" y="3373438"/>
            <a:ext cx="92075" cy="385762"/>
          </a:xfrm>
          <a:custGeom>
            <a:avLst/>
            <a:gdLst>
              <a:gd name="T0" fmla="*/ 0 w 58"/>
              <a:gd name="T1" fmla="*/ 2147483647 h 243"/>
              <a:gd name="T2" fmla="*/ 2147483647 w 58"/>
              <a:gd name="T3" fmla="*/ 2147483647 h 243"/>
              <a:gd name="T4" fmla="*/ 2147483647 w 58"/>
              <a:gd name="T5" fmla="*/ 0 h 243"/>
              <a:gd name="T6" fmla="*/ 0 60000 65536"/>
              <a:gd name="T7" fmla="*/ 0 60000 65536"/>
              <a:gd name="T8" fmla="*/ 0 60000 65536"/>
            </a:gdLst>
            <a:ahLst/>
            <a:cxnLst>
              <a:cxn ang="T6">
                <a:pos x="T0" y="T1"/>
              </a:cxn>
              <a:cxn ang="T7">
                <a:pos x="T2" y="T3"/>
              </a:cxn>
              <a:cxn ang="T8">
                <a:pos x="T4" y="T5"/>
              </a:cxn>
            </a:cxnLst>
            <a:rect l="0" t="0" r="r" b="b"/>
            <a:pathLst>
              <a:path w="58" h="243">
                <a:moveTo>
                  <a:pt x="0" y="243"/>
                </a:moveTo>
                <a:cubicBezTo>
                  <a:pt x="17" y="196"/>
                  <a:pt x="32" y="145"/>
                  <a:pt x="39" y="96"/>
                </a:cubicBezTo>
                <a:cubicBezTo>
                  <a:pt x="44" y="51"/>
                  <a:pt x="41" y="35"/>
                  <a:pt x="58"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81" name="Freeform 103"/>
          <p:cNvSpPr>
            <a:spLocks/>
          </p:cNvSpPr>
          <p:nvPr/>
        </p:nvSpPr>
        <p:spPr bwMode="auto">
          <a:xfrm>
            <a:off x="2438400" y="3260725"/>
            <a:ext cx="71438" cy="355600"/>
          </a:xfrm>
          <a:custGeom>
            <a:avLst/>
            <a:gdLst>
              <a:gd name="T0" fmla="*/ 0 w 45"/>
              <a:gd name="T1" fmla="*/ 2147483647 h 224"/>
              <a:gd name="T2" fmla="*/ 2147483647 w 45"/>
              <a:gd name="T3" fmla="*/ 2147483647 h 224"/>
              <a:gd name="T4" fmla="*/ 2147483647 w 45"/>
              <a:gd name="T5" fmla="*/ 0 h 224"/>
              <a:gd name="T6" fmla="*/ 0 60000 65536"/>
              <a:gd name="T7" fmla="*/ 0 60000 65536"/>
              <a:gd name="T8" fmla="*/ 0 60000 65536"/>
            </a:gdLst>
            <a:ahLst/>
            <a:cxnLst>
              <a:cxn ang="T6">
                <a:pos x="T0" y="T1"/>
              </a:cxn>
              <a:cxn ang="T7">
                <a:pos x="T2" y="T3"/>
              </a:cxn>
              <a:cxn ang="T8">
                <a:pos x="T4" y="T5"/>
              </a:cxn>
            </a:cxnLst>
            <a:rect l="0" t="0" r="r" b="b"/>
            <a:pathLst>
              <a:path w="45" h="224">
                <a:moveTo>
                  <a:pt x="0" y="224"/>
                </a:moveTo>
                <a:cubicBezTo>
                  <a:pt x="11" y="188"/>
                  <a:pt x="12" y="168"/>
                  <a:pt x="19" y="128"/>
                </a:cubicBezTo>
                <a:cubicBezTo>
                  <a:pt x="26" y="80"/>
                  <a:pt x="45" y="50"/>
                  <a:pt x="45"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82" name="Freeform 104"/>
          <p:cNvSpPr>
            <a:spLocks/>
          </p:cNvSpPr>
          <p:nvPr/>
        </p:nvSpPr>
        <p:spPr bwMode="auto">
          <a:xfrm>
            <a:off x="3190875" y="2743200"/>
            <a:ext cx="50800" cy="223838"/>
          </a:xfrm>
          <a:custGeom>
            <a:avLst/>
            <a:gdLst>
              <a:gd name="T0" fmla="*/ 0 w 32"/>
              <a:gd name="T1" fmla="*/ 2147483647 h 141"/>
              <a:gd name="T2" fmla="*/ 2147483647 w 32"/>
              <a:gd name="T3" fmla="*/ 0 h 141"/>
              <a:gd name="T4" fmla="*/ 0 60000 65536"/>
              <a:gd name="T5" fmla="*/ 0 60000 65536"/>
            </a:gdLst>
            <a:ahLst/>
            <a:cxnLst>
              <a:cxn ang="T4">
                <a:pos x="T0" y="T1"/>
              </a:cxn>
              <a:cxn ang="T5">
                <a:pos x="T2" y="T3"/>
              </a:cxn>
            </a:cxnLst>
            <a:rect l="0" t="0" r="r" b="b"/>
            <a:pathLst>
              <a:path w="32" h="141">
                <a:moveTo>
                  <a:pt x="0" y="141"/>
                </a:moveTo>
                <a:cubicBezTo>
                  <a:pt x="25" y="101"/>
                  <a:pt x="32" y="46"/>
                  <a:pt x="32"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83" name="Freeform 105"/>
          <p:cNvSpPr>
            <a:spLocks/>
          </p:cNvSpPr>
          <p:nvPr/>
        </p:nvSpPr>
        <p:spPr bwMode="auto">
          <a:xfrm>
            <a:off x="3382963" y="2590800"/>
            <a:ext cx="41275" cy="274638"/>
          </a:xfrm>
          <a:custGeom>
            <a:avLst/>
            <a:gdLst>
              <a:gd name="T0" fmla="*/ 0 w 26"/>
              <a:gd name="T1" fmla="*/ 2147483647 h 173"/>
              <a:gd name="T2" fmla="*/ 2147483647 w 26"/>
              <a:gd name="T3" fmla="*/ 0 h 173"/>
              <a:gd name="T4" fmla="*/ 0 60000 65536"/>
              <a:gd name="T5" fmla="*/ 0 60000 65536"/>
            </a:gdLst>
            <a:ahLst/>
            <a:cxnLst>
              <a:cxn ang="T4">
                <a:pos x="T0" y="T1"/>
              </a:cxn>
              <a:cxn ang="T5">
                <a:pos x="T2" y="T3"/>
              </a:cxn>
            </a:cxnLst>
            <a:rect l="0" t="0" r="r" b="b"/>
            <a:pathLst>
              <a:path w="26" h="173">
                <a:moveTo>
                  <a:pt x="0" y="173"/>
                </a:moveTo>
                <a:cubicBezTo>
                  <a:pt x="14" y="119"/>
                  <a:pt x="26" y="55"/>
                  <a:pt x="26"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84" name="Freeform 106"/>
          <p:cNvSpPr>
            <a:spLocks/>
          </p:cNvSpPr>
          <p:nvPr/>
        </p:nvSpPr>
        <p:spPr bwMode="auto">
          <a:xfrm>
            <a:off x="5740400" y="2733675"/>
            <a:ext cx="92075" cy="284163"/>
          </a:xfrm>
          <a:custGeom>
            <a:avLst/>
            <a:gdLst>
              <a:gd name="T0" fmla="*/ 2147483647 w 58"/>
              <a:gd name="T1" fmla="*/ 2147483647 h 179"/>
              <a:gd name="T2" fmla="*/ 2147483647 w 58"/>
              <a:gd name="T3" fmla="*/ 2147483647 h 179"/>
              <a:gd name="T4" fmla="*/ 2147483647 w 58"/>
              <a:gd name="T5" fmla="*/ 2147483647 h 179"/>
              <a:gd name="T6" fmla="*/ 0 w 58"/>
              <a:gd name="T7" fmla="*/ 0 h 1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179">
                <a:moveTo>
                  <a:pt x="58" y="179"/>
                </a:moveTo>
                <a:cubicBezTo>
                  <a:pt x="41" y="135"/>
                  <a:pt x="25" y="88"/>
                  <a:pt x="13" y="44"/>
                </a:cubicBezTo>
                <a:cubicBezTo>
                  <a:pt x="10" y="35"/>
                  <a:pt x="8" y="27"/>
                  <a:pt x="6" y="19"/>
                </a:cubicBezTo>
                <a:cubicBezTo>
                  <a:pt x="4" y="12"/>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85" name="Freeform 107"/>
          <p:cNvSpPr>
            <a:spLocks/>
          </p:cNvSpPr>
          <p:nvPr/>
        </p:nvSpPr>
        <p:spPr bwMode="auto">
          <a:xfrm>
            <a:off x="5608638" y="2752725"/>
            <a:ext cx="50800" cy="173038"/>
          </a:xfrm>
          <a:custGeom>
            <a:avLst/>
            <a:gdLst>
              <a:gd name="T0" fmla="*/ 2147483647 w 32"/>
              <a:gd name="T1" fmla="*/ 2147483647 h 109"/>
              <a:gd name="T2" fmla="*/ 2147483647 w 32"/>
              <a:gd name="T3" fmla="*/ 2147483647 h 109"/>
              <a:gd name="T4" fmla="*/ 0 w 32"/>
              <a:gd name="T5" fmla="*/ 0 h 109"/>
              <a:gd name="T6" fmla="*/ 0 60000 65536"/>
              <a:gd name="T7" fmla="*/ 0 60000 65536"/>
              <a:gd name="T8" fmla="*/ 0 60000 65536"/>
            </a:gdLst>
            <a:ahLst/>
            <a:cxnLst>
              <a:cxn ang="T6">
                <a:pos x="T0" y="T1"/>
              </a:cxn>
              <a:cxn ang="T7">
                <a:pos x="T2" y="T3"/>
              </a:cxn>
              <a:cxn ang="T8">
                <a:pos x="T4" y="T5"/>
              </a:cxn>
            </a:cxnLst>
            <a:rect l="0" t="0" r="r" b="b"/>
            <a:pathLst>
              <a:path w="32" h="109">
                <a:moveTo>
                  <a:pt x="32" y="109"/>
                </a:moveTo>
                <a:cubicBezTo>
                  <a:pt x="23" y="85"/>
                  <a:pt x="19" y="63"/>
                  <a:pt x="13" y="39"/>
                </a:cubicBezTo>
                <a:cubicBezTo>
                  <a:pt x="9" y="25"/>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86" name="Freeform 108"/>
          <p:cNvSpPr>
            <a:spLocks/>
          </p:cNvSpPr>
          <p:nvPr/>
        </p:nvSpPr>
        <p:spPr bwMode="auto">
          <a:xfrm>
            <a:off x="6350000" y="3221038"/>
            <a:ext cx="92075" cy="314325"/>
          </a:xfrm>
          <a:custGeom>
            <a:avLst/>
            <a:gdLst>
              <a:gd name="T0" fmla="*/ 2147483647 w 58"/>
              <a:gd name="T1" fmla="*/ 2147483647 h 198"/>
              <a:gd name="T2" fmla="*/ 2147483647 w 58"/>
              <a:gd name="T3" fmla="*/ 2147483647 h 198"/>
              <a:gd name="T4" fmla="*/ 0 w 58"/>
              <a:gd name="T5" fmla="*/ 0 h 198"/>
              <a:gd name="T6" fmla="*/ 0 60000 65536"/>
              <a:gd name="T7" fmla="*/ 0 60000 65536"/>
              <a:gd name="T8" fmla="*/ 0 60000 65536"/>
            </a:gdLst>
            <a:ahLst/>
            <a:cxnLst>
              <a:cxn ang="T6">
                <a:pos x="T0" y="T1"/>
              </a:cxn>
              <a:cxn ang="T7">
                <a:pos x="T2" y="T3"/>
              </a:cxn>
              <a:cxn ang="T8">
                <a:pos x="T4" y="T5"/>
              </a:cxn>
            </a:cxnLst>
            <a:rect l="0" t="0" r="r" b="b"/>
            <a:pathLst>
              <a:path w="58" h="198">
                <a:moveTo>
                  <a:pt x="58" y="198"/>
                </a:moveTo>
                <a:cubicBezTo>
                  <a:pt x="45" y="153"/>
                  <a:pt x="31" y="108"/>
                  <a:pt x="19" y="64"/>
                </a:cubicBezTo>
                <a:cubicBezTo>
                  <a:pt x="15" y="50"/>
                  <a:pt x="0" y="17"/>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87" name="Freeform 109"/>
          <p:cNvSpPr>
            <a:spLocks/>
          </p:cNvSpPr>
          <p:nvPr/>
        </p:nvSpPr>
        <p:spPr bwMode="auto">
          <a:xfrm>
            <a:off x="6238875" y="3108325"/>
            <a:ext cx="80963" cy="315913"/>
          </a:xfrm>
          <a:custGeom>
            <a:avLst/>
            <a:gdLst>
              <a:gd name="T0" fmla="*/ 2147483647 w 51"/>
              <a:gd name="T1" fmla="*/ 2147483647 h 199"/>
              <a:gd name="T2" fmla="*/ 2147483647 w 51"/>
              <a:gd name="T3" fmla="*/ 2147483647 h 199"/>
              <a:gd name="T4" fmla="*/ 2147483647 w 51"/>
              <a:gd name="T5" fmla="*/ 2147483647 h 199"/>
              <a:gd name="T6" fmla="*/ 0 w 51"/>
              <a:gd name="T7" fmla="*/ 0 h 1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199">
                <a:moveTo>
                  <a:pt x="51" y="199"/>
                </a:moveTo>
                <a:cubicBezTo>
                  <a:pt x="41" y="165"/>
                  <a:pt x="32" y="130"/>
                  <a:pt x="25" y="96"/>
                </a:cubicBezTo>
                <a:cubicBezTo>
                  <a:pt x="20" y="77"/>
                  <a:pt x="17" y="57"/>
                  <a:pt x="12" y="39"/>
                </a:cubicBezTo>
                <a:cubicBezTo>
                  <a:pt x="8" y="26"/>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88" name="Freeform 110"/>
          <p:cNvSpPr>
            <a:spLocks/>
          </p:cNvSpPr>
          <p:nvPr/>
        </p:nvSpPr>
        <p:spPr bwMode="auto">
          <a:xfrm>
            <a:off x="4124325" y="2509838"/>
            <a:ext cx="1588" cy="131762"/>
          </a:xfrm>
          <a:custGeom>
            <a:avLst/>
            <a:gdLst>
              <a:gd name="T0" fmla="*/ 0 w 1"/>
              <a:gd name="T1" fmla="*/ 2147483647 h 83"/>
              <a:gd name="T2" fmla="*/ 0 w 1"/>
              <a:gd name="T3" fmla="*/ 0 h 83"/>
              <a:gd name="T4" fmla="*/ 0 60000 65536"/>
              <a:gd name="T5" fmla="*/ 0 60000 65536"/>
            </a:gdLst>
            <a:ahLst/>
            <a:cxnLst>
              <a:cxn ang="T4">
                <a:pos x="T0" y="T1"/>
              </a:cxn>
              <a:cxn ang="T5">
                <a:pos x="T2" y="T3"/>
              </a:cxn>
            </a:cxnLst>
            <a:rect l="0" t="0" r="r" b="b"/>
            <a:pathLst>
              <a:path w="1" h="83">
                <a:moveTo>
                  <a:pt x="0" y="83"/>
                </a:moveTo>
                <a:cubicBezTo>
                  <a:pt x="0" y="55"/>
                  <a:pt x="0" y="27"/>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89" name="Freeform 111"/>
          <p:cNvSpPr>
            <a:spLocks/>
          </p:cNvSpPr>
          <p:nvPr/>
        </p:nvSpPr>
        <p:spPr bwMode="auto">
          <a:xfrm>
            <a:off x="5211763" y="2540000"/>
            <a:ext cx="50800" cy="193675"/>
          </a:xfrm>
          <a:custGeom>
            <a:avLst/>
            <a:gdLst>
              <a:gd name="T0" fmla="*/ 2147483647 w 32"/>
              <a:gd name="T1" fmla="*/ 2147483647 h 122"/>
              <a:gd name="T2" fmla="*/ 0 w 32"/>
              <a:gd name="T3" fmla="*/ 0 h 122"/>
              <a:gd name="T4" fmla="*/ 0 60000 65536"/>
              <a:gd name="T5" fmla="*/ 0 60000 65536"/>
            </a:gdLst>
            <a:ahLst/>
            <a:cxnLst>
              <a:cxn ang="T4">
                <a:pos x="T0" y="T1"/>
              </a:cxn>
              <a:cxn ang="T5">
                <a:pos x="T2" y="T3"/>
              </a:cxn>
            </a:cxnLst>
            <a:rect l="0" t="0" r="r" b="b"/>
            <a:pathLst>
              <a:path w="32" h="122">
                <a:moveTo>
                  <a:pt x="32" y="122"/>
                </a:moveTo>
                <a:cubicBezTo>
                  <a:pt x="20" y="82"/>
                  <a:pt x="0" y="42"/>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2098" name="Text Box 112"/>
          <p:cNvSpPr txBox="1">
            <a:spLocks noChangeArrowheads="1"/>
          </p:cNvSpPr>
          <p:nvPr userDrawn="1"/>
        </p:nvSpPr>
        <p:spPr bwMode="auto">
          <a:xfrm>
            <a:off x="479425" y="6453188"/>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©2003 TBBMI</a:t>
            </a:r>
          </a:p>
        </p:txBody>
      </p:sp>
      <p:sp>
        <p:nvSpPr>
          <p:cNvPr id="130161" name="Rectangle 113"/>
          <p:cNvSpPr>
            <a:spLocks noChangeArrowheads="1"/>
          </p:cNvSpPr>
          <p:nvPr userDrawn="1"/>
        </p:nvSpPr>
        <p:spPr bwMode="auto">
          <a:xfrm>
            <a:off x="7618413" y="6427788"/>
            <a:ext cx="661987" cy="268287"/>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7.5.06.</a:t>
            </a:r>
            <a:endParaRPr lang="en-US" b="1">
              <a:solidFill>
                <a:srgbClr val="000000"/>
              </a:solidFill>
              <a:effectLst>
                <a:outerShdw blurRad="38100" dist="38100" dir="2700000" algn="tl">
                  <a:srgbClr val="FFFFFF"/>
                </a:outerShdw>
              </a:effectLst>
              <a:latin typeface="Comic Sans MS" charset="0"/>
            </a:endParaRPr>
          </a:p>
        </p:txBody>
      </p:sp>
    </p:spTree>
  </p:cSld>
  <p:clrMap bg1="lt1" tx1="dk1" bg2="lt2" tx2="dk2" accent1="accent1" accent2="accent2" accent3="accent3" accent4="accent4" accent5="accent5" accent6="accent6" hlink="hlink" folHlink="folHlink"/>
  <p:sldLayoutIdLst>
    <p:sldLayoutId id="2147486384" r:id="rId1"/>
    <p:sldLayoutId id="2147486385" r:id="rId2"/>
    <p:sldLayoutId id="2147486386" r:id="rId3"/>
    <p:sldLayoutId id="2147486387" r:id="rId4"/>
    <p:sldLayoutId id="2147486388" r:id="rId5"/>
    <p:sldLayoutId id="2147486389" r:id="rId6"/>
    <p:sldLayoutId id="2147486390" r:id="rId7"/>
    <p:sldLayoutId id="2147486391" r:id="rId8"/>
    <p:sldLayoutId id="2147486392" r:id="rId9"/>
    <p:sldLayoutId id="2147486393" r:id="rId10"/>
    <p:sldLayoutId id="2147486394" r:id="rId11"/>
  </p:sldLayoutIdLst>
  <p:transition spd="slow">
    <p:cu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pitchFamily="-112" charset="0"/>
        </a:defRPr>
      </a:lvl6pPr>
      <a:lvl7pPr marL="914400" algn="ctr" rtl="0" eaLnBrk="0" fontAlgn="base" hangingPunct="0">
        <a:spcBef>
          <a:spcPct val="0"/>
        </a:spcBef>
        <a:spcAft>
          <a:spcPct val="0"/>
        </a:spcAft>
        <a:defRPr sz="4400">
          <a:solidFill>
            <a:schemeClr val="tx2"/>
          </a:solidFill>
          <a:latin typeface="Times" pitchFamily="-112" charset="0"/>
        </a:defRPr>
      </a:lvl7pPr>
      <a:lvl8pPr marL="1371600" algn="ctr" rtl="0" eaLnBrk="0" fontAlgn="base" hangingPunct="0">
        <a:spcBef>
          <a:spcPct val="0"/>
        </a:spcBef>
        <a:spcAft>
          <a:spcPct val="0"/>
        </a:spcAft>
        <a:defRPr sz="4400">
          <a:solidFill>
            <a:schemeClr val="tx2"/>
          </a:solidFill>
          <a:latin typeface="Times" pitchFamily="-112" charset="0"/>
        </a:defRPr>
      </a:lvl8pPr>
      <a:lvl9pPr marL="1828800" algn="ctr" rtl="0" eaLnBrk="0" fontAlgn="base" hangingPunct="0">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lr>
          <a:schemeClr val="tx2"/>
        </a:buClr>
        <a:buSzPct val="10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64866" name="Group 4"/>
          <p:cNvGrpSpPr>
            <a:grpSpLocks/>
          </p:cNvGrpSpPr>
          <p:nvPr/>
        </p:nvGrpSpPr>
        <p:grpSpPr bwMode="auto">
          <a:xfrm>
            <a:off x="0" y="0"/>
            <a:ext cx="9145588" cy="6845300"/>
            <a:chOff x="0" y="0"/>
            <a:chExt cx="5761" cy="4312"/>
          </a:xfrm>
        </p:grpSpPr>
        <p:sp>
          <p:nvSpPr>
            <p:cNvPr id="164869"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useBgFill="1">
          <p:nvSpPr>
            <p:cNvPr id="164870"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grpSp>
      <p:sp>
        <p:nvSpPr>
          <p:cNvPr id="16486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6486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6395"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pPr eaLnBrk="1" hangingPunct="1"/>
            <a:endParaRPr lang="en-US" sz="2400">
              <a:solidFill>
                <a:srgbClr val="000000"/>
              </a:solidFill>
              <a:latin typeface="Times New Roman" charset="0"/>
              <a:ea typeface="MS Gothic" charset="0"/>
              <a:cs typeface="MS Gothic" charset="0"/>
            </a:endParaRPr>
          </a:p>
        </p:txBody>
      </p:sp>
    </p:spTree>
    <p:extLst>
      <p:ext uri="{BB962C8B-B14F-4D97-AF65-F5344CB8AC3E}">
        <p14:creationId xmlns:p14="http://schemas.microsoft.com/office/powerpoint/2010/main" val="2081059106"/>
      </p:ext>
    </p:extLst>
  </p:cSld>
  <p:clrMap bg1="lt1" tx1="dk1" bg2="lt2" tx2="dk2" accent1="accent1" accent2="accent2" accent3="accent3" accent4="accent4" accent5="accent5" accent6="accent6" hlink="hlink" folHlink="folHlink"/>
  <p:sldLayoutIdLst>
    <p:sldLayoutId id="2147486451"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1058768"/>
      </p:ext>
    </p:extLst>
  </p:cSld>
  <p:clrMap bg1="lt1" tx1="dk1" bg2="lt2" tx2="dk2" accent1="accent1" accent2="accent2" accent3="accent3" accent4="accent4" accent5="accent5" accent6="accent6" hlink="hlink" folHlink="folHlink"/>
  <p:sldLayoutIdLst>
    <p:sldLayoutId id="2147486453" r:id="rId1"/>
    <p:sldLayoutId id="2147486454" r:id="rId2"/>
    <p:sldLayoutId id="2147486455" r:id="rId3"/>
    <p:sldLayoutId id="2147486456" r:id="rId4"/>
    <p:sldLayoutId id="2147486457" r:id="rId5"/>
    <p:sldLayoutId id="2147486458" r:id="rId6"/>
    <p:sldLayoutId id="2147486459" r:id="rId7"/>
    <p:sldLayoutId id="2147486460" r:id="rId8"/>
    <p:sldLayoutId id="2147486461" r:id="rId9"/>
    <p:sldLayoutId id="2147486462" r:id="rId10"/>
    <p:sldLayoutId id="214748646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8750747"/>
      </p:ext>
    </p:extLst>
  </p:cSld>
  <p:clrMap bg1="lt1" tx1="dk1" bg2="lt2" tx2="dk2" accent1="accent1" accent2="accent2" accent3="accent3" accent4="accent4" accent5="accent5" accent6="accent6" hlink="hlink" folHlink="folHlink"/>
  <p:sldLayoutIdLst>
    <p:sldLayoutId id="2147486465" r:id="rId1"/>
    <p:sldLayoutId id="2147486466" r:id="rId2"/>
    <p:sldLayoutId id="2147486467" r:id="rId3"/>
    <p:sldLayoutId id="2147486468" r:id="rId4"/>
    <p:sldLayoutId id="2147486469" r:id="rId5"/>
    <p:sldLayoutId id="2147486470" r:id="rId6"/>
    <p:sldLayoutId id="2147486471" r:id="rId7"/>
    <p:sldLayoutId id="2147486472" r:id="rId8"/>
    <p:sldLayoutId id="2147486473" r:id="rId9"/>
    <p:sldLayoutId id="2147486474" r:id="rId10"/>
    <p:sldLayoutId id="214748647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2DF8961B-EC1C-4B4C-B429-FA3BC992AB9F}" type="slidenum">
              <a:rPr lang="zh-CN" altLang="en-US"/>
              <a:pPr>
                <a:defRPr/>
              </a:pPr>
              <a:t>‹#›</a:t>
            </a:fld>
            <a:endParaRPr lang="en-US" altLang="zh-CN"/>
          </a:p>
        </p:txBody>
      </p:sp>
    </p:spTree>
    <p:extLst>
      <p:ext uri="{BB962C8B-B14F-4D97-AF65-F5344CB8AC3E}">
        <p14:creationId xmlns:p14="http://schemas.microsoft.com/office/powerpoint/2010/main" val="3102724357"/>
      </p:ext>
    </p:extLst>
  </p:cSld>
  <p:clrMap bg1="lt1" tx1="dk1" bg2="lt2" tx2="dk2" accent1="accent1" accent2="accent2" accent3="accent3" accent4="accent4" accent5="accent5" accent6="accent6" hlink="hlink" folHlink="folHlink"/>
  <p:sldLayoutIdLst>
    <p:sldLayoutId id="2147486477" r:id="rId1"/>
    <p:sldLayoutId id="2147486478" r:id="rId2"/>
    <p:sldLayoutId id="2147486479" r:id="rId3"/>
    <p:sldLayoutId id="2147486480" r:id="rId4"/>
    <p:sldLayoutId id="2147486481" r:id="rId5"/>
    <p:sldLayoutId id="2147486482" r:id="rId6"/>
    <p:sldLayoutId id="2147486483" r:id="rId7"/>
    <p:sldLayoutId id="2147486484" r:id="rId8"/>
    <p:sldLayoutId id="2147486485" r:id="rId9"/>
    <p:sldLayoutId id="2147486486" r:id="rId10"/>
    <p:sldLayoutId id="2147486487" r:id="rId11"/>
    <p:sldLayoutId id="2147486488"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33488" y="1152525"/>
            <a:ext cx="6565900" cy="4611688"/>
          </a:xfrm>
          <a:prstGeom prst="rect">
            <a:avLst/>
          </a:prstGeom>
          <a:noFill/>
          <a:effectLst>
            <a:outerShdw blurRad="63500" dist="81320" dir="2319588" algn="ctr" rotWithShape="0">
              <a:schemeClr val="tx1">
                <a:alpha val="74998"/>
              </a:schemeClr>
            </a:outerShdw>
          </a:effectLst>
        </p:spPr>
      </p:pic>
      <p:sp>
        <p:nvSpPr>
          <p:cNvPr id="1027" name="Rectangle 28"/>
          <p:cNvSpPr>
            <a:spLocks noChangeArrowheads="1"/>
          </p:cNvSpPr>
          <p:nvPr/>
        </p:nvSpPr>
        <p:spPr bwMode="auto">
          <a:xfrm>
            <a:off x="1216025" y="3070225"/>
            <a:ext cx="2682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2" name="Oval 29"/>
          <p:cNvSpPr>
            <a:spLocks noChangeArrowheads="1"/>
          </p:cNvSpPr>
          <p:nvPr userDrawn="1"/>
        </p:nvSpPr>
        <p:spPr bwMode="auto">
          <a:xfrm>
            <a:off x="122238" y="4941888"/>
            <a:ext cx="85725" cy="28416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29" name="Oval 30"/>
          <p:cNvSpPr>
            <a:spLocks noChangeArrowheads="1"/>
          </p:cNvSpPr>
          <p:nvPr userDrawn="1"/>
        </p:nvSpPr>
        <p:spPr bwMode="auto">
          <a:xfrm>
            <a:off x="612775" y="4941888"/>
            <a:ext cx="85725" cy="284162"/>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sz="3600">
              <a:solidFill>
                <a:srgbClr val="000000"/>
              </a:solidFill>
              <a:latin typeface="Comic Sans MS" charset="0"/>
            </a:endParaRPr>
          </a:p>
        </p:txBody>
      </p:sp>
      <p:sp>
        <p:nvSpPr>
          <p:cNvPr id="1030" name="Oval 31"/>
          <p:cNvSpPr>
            <a:spLocks noChangeArrowheads="1"/>
          </p:cNvSpPr>
          <p:nvPr userDrawn="1"/>
        </p:nvSpPr>
        <p:spPr bwMode="auto">
          <a:xfrm>
            <a:off x="1027113" y="4978400"/>
            <a:ext cx="52387" cy="211138"/>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31" name="Oval 32"/>
          <p:cNvSpPr>
            <a:spLocks noChangeArrowheads="1"/>
          </p:cNvSpPr>
          <p:nvPr userDrawn="1"/>
        </p:nvSpPr>
        <p:spPr bwMode="auto">
          <a:xfrm>
            <a:off x="1433513" y="5053013"/>
            <a:ext cx="19050" cy="6191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32" name="Line 33"/>
          <p:cNvSpPr>
            <a:spLocks noChangeShapeType="1"/>
          </p:cNvSpPr>
          <p:nvPr userDrawn="1"/>
        </p:nvSpPr>
        <p:spPr bwMode="auto">
          <a:xfrm>
            <a:off x="176213" y="4935538"/>
            <a:ext cx="47783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3" name="Line 34"/>
          <p:cNvSpPr>
            <a:spLocks noChangeShapeType="1"/>
          </p:cNvSpPr>
          <p:nvPr userDrawn="1"/>
        </p:nvSpPr>
        <p:spPr bwMode="auto">
          <a:xfrm>
            <a:off x="168275" y="5232400"/>
            <a:ext cx="48418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4" name="Line 35"/>
          <p:cNvSpPr>
            <a:spLocks noChangeShapeType="1"/>
          </p:cNvSpPr>
          <p:nvPr userDrawn="1"/>
        </p:nvSpPr>
        <p:spPr bwMode="auto">
          <a:xfrm flipH="1">
            <a:off x="684213" y="4972050"/>
            <a:ext cx="360362"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5" name="Line 36"/>
          <p:cNvSpPr>
            <a:spLocks noChangeShapeType="1"/>
          </p:cNvSpPr>
          <p:nvPr userDrawn="1"/>
        </p:nvSpPr>
        <p:spPr bwMode="auto">
          <a:xfrm flipH="1">
            <a:off x="684213" y="5195888"/>
            <a:ext cx="360362"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6" name="Line 37"/>
          <p:cNvSpPr>
            <a:spLocks noChangeShapeType="1"/>
          </p:cNvSpPr>
          <p:nvPr userDrawn="1"/>
        </p:nvSpPr>
        <p:spPr bwMode="auto">
          <a:xfrm flipH="1">
            <a:off x="1085850" y="5046663"/>
            <a:ext cx="360363"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7" name="Line 38"/>
          <p:cNvSpPr>
            <a:spLocks noChangeShapeType="1"/>
          </p:cNvSpPr>
          <p:nvPr userDrawn="1"/>
        </p:nvSpPr>
        <p:spPr bwMode="auto">
          <a:xfrm flipH="1">
            <a:off x="1085850" y="5121275"/>
            <a:ext cx="360363"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8" name="Rectangle 39"/>
          <p:cNvSpPr>
            <a:spLocks noChangeArrowheads="1"/>
          </p:cNvSpPr>
          <p:nvPr userDrawn="1"/>
        </p:nvSpPr>
        <p:spPr bwMode="auto">
          <a:xfrm>
            <a:off x="176213" y="4938713"/>
            <a:ext cx="476250" cy="290512"/>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39" name="Rectangle 40"/>
          <p:cNvSpPr>
            <a:spLocks noChangeArrowheads="1"/>
          </p:cNvSpPr>
          <p:nvPr userDrawn="1"/>
        </p:nvSpPr>
        <p:spPr bwMode="auto">
          <a:xfrm>
            <a:off x="693738" y="4975225"/>
            <a:ext cx="363537" cy="214313"/>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40" name="Rectangle 41"/>
          <p:cNvSpPr>
            <a:spLocks noChangeArrowheads="1"/>
          </p:cNvSpPr>
          <p:nvPr userDrawn="1"/>
        </p:nvSpPr>
        <p:spPr bwMode="auto">
          <a:xfrm>
            <a:off x="1085850" y="5043488"/>
            <a:ext cx="352425" cy="77787"/>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41" name="Oval 42"/>
          <p:cNvSpPr>
            <a:spLocks noChangeArrowheads="1"/>
          </p:cNvSpPr>
          <p:nvPr userDrawn="1"/>
        </p:nvSpPr>
        <p:spPr bwMode="auto">
          <a:xfrm>
            <a:off x="133350" y="4964113"/>
            <a:ext cx="55563" cy="239712"/>
          </a:xfrm>
          <a:prstGeom prst="ellipse">
            <a:avLst/>
          </a:prstGeom>
          <a:solidFill>
            <a:schemeClr val="bg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42" name="Arc 43"/>
          <p:cNvSpPr>
            <a:spLocks/>
          </p:cNvSpPr>
          <p:nvPr userDrawn="1"/>
        </p:nvSpPr>
        <p:spPr bwMode="auto">
          <a:xfrm rot="-10500000">
            <a:off x="1543050" y="4965700"/>
            <a:ext cx="185738" cy="114300"/>
          </a:xfrm>
          <a:custGeom>
            <a:avLst/>
            <a:gdLst>
              <a:gd name="T0" fmla="*/ 0 w 21785"/>
              <a:gd name="T1" fmla="*/ 20442 h 21600"/>
              <a:gd name="T2" fmla="*/ 2147483647 w 21785"/>
              <a:gd name="T3" fmla="*/ 474251798 h 21600"/>
              <a:gd name="T4" fmla="*/ 71045343 w 21785"/>
              <a:gd name="T5" fmla="*/ 474251798 h 21600"/>
              <a:gd name="T6" fmla="*/ 0 60000 65536"/>
              <a:gd name="T7" fmla="*/ 0 60000 65536"/>
              <a:gd name="T8" fmla="*/ 0 60000 65536"/>
            </a:gdLst>
            <a:ahLst/>
            <a:cxnLst>
              <a:cxn ang="T6">
                <a:pos x="T0" y="T1"/>
              </a:cxn>
              <a:cxn ang="T7">
                <a:pos x="T2" y="T3"/>
              </a:cxn>
              <a:cxn ang="T8">
                <a:pos x="T4" y="T5"/>
              </a:cxn>
            </a:cxnLst>
            <a:rect l="0" t="0" r="r" b="b"/>
            <a:pathLst>
              <a:path w="21785" h="21600" fill="none" extrusionOk="0">
                <a:moveTo>
                  <a:pt x="-1" y="0"/>
                </a:moveTo>
                <a:cubicBezTo>
                  <a:pt x="61" y="0"/>
                  <a:pt x="123" y="-1"/>
                  <a:pt x="185" y="-1"/>
                </a:cubicBezTo>
                <a:cubicBezTo>
                  <a:pt x="12114" y="-1"/>
                  <a:pt x="21785" y="9670"/>
                  <a:pt x="21785" y="21600"/>
                </a:cubicBezTo>
              </a:path>
              <a:path w="21785" h="21600" stroke="0" extrusionOk="0">
                <a:moveTo>
                  <a:pt x="-1" y="0"/>
                </a:moveTo>
                <a:cubicBezTo>
                  <a:pt x="61" y="0"/>
                  <a:pt x="123" y="-1"/>
                  <a:pt x="185" y="-1"/>
                </a:cubicBezTo>
                <a:cubicBezTo>
                  <a:pt x="12114" y="-1"/>
                  <a:pt x="21785" y="9670"/>
                  <a:pt x="21785" y="21600"/>
                </a:cubicBezTo>
                <a:lnTo>
                  <a:pt x="185" y="21600"/>
                </a:lnTo>
                <a:lnTo>
                  <a:pt x="-1" y="0"/>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43" name="Arc 44"/>
          <p:cNvSpPr>
            <a:spLocks/>
          </p:cNvSpPr>
          <p:nvPr userDrawn="1"/>
        </p:nvSpPr>
        <p:spPr bwMode="auto">
          <a:xfrm rot="-420000">
            <a:off x="1525588" y="5114925"/>
            <a:ext cx="190500" cy="98425"/>
          </a:xfrm>
          <a:custGeom>
            <a:avLst/>
            <a:gdLst>
              <a:gd name="T0" fmla="*/ 0 w 21597"/>
              <a:gd name="T1" fmla="*/ 190314596 h 21599"/>
              <a:gd name="T2" fmla="*/ 2147483647 w 21597"/>
              <a:gd name="T3" fmla="*/ 0 h 21599"/>
              <a:gd name="T4" fmla="*/ 2147483647 w 21597"/>
              <a:gd name="T5" fmla="*/ 193403407 h 21599"/>
              <a:gd name="T6" fmla="*/ 0 60000 65536"/>
              <a:gd name="T7" fmla="*/ 0 60000 65536"/>
              <a:gd name="T8" fmla="*/ 0 60000 65536"/>
            </a:gdLst>
            <a:ahLst/>
            <a:cxnLst>
              <a:cxn ang="T6">
                <a:pos x="T0" y="T1"/>
              </a:cxn>
              <a:cxn ang="T7">
                <a:pos x="T2" y="T3"/>
              </a:cxn>
              <a:cxn ang="T8">
                <a:pos x="T4" y="T5"/>
              </a:cxn>
            </a:cxnLst>
            <a:rect l="0" t="0" r="r" b="b"/>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lnTo>
                  <a:pt x="-1" y="21253"/>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44" name="Arc 45"/>
          <p:cNvSpPr>
            <a:spLocks/>
          </p:cNvSpPr>
          <p:nvPr userDrawn="1"/>
        </p:nvSpPr>
        <p:spPr bwMode="auto">
          <a:xfrm rot="10800000">
            <a:off x="1485900" y="5087938"/>
            <a:ext cx="38100" cy="100012"/>
          </a:xfrm>
          <a:custGeom>
            <a:avLst/>
            <a:gdLst>
              <a:gd name="T0" fmla="*/ 0 w 22518"/>
              <a:gd name="T1" fmla="*/ 198135 h 21600"/>
              <a:gd name="T2" fmla="*/ 528322 w 22518"/>
              <a:gd name="T3" fmla="*/ 212835343 h 21600"/>
              <a:gd name="T4" fmla="*/ 21539 w 22518"/>
              <a:gd name="T5" fmla="*/ 212835343 h 21600"/>
              <a:gd name="T6" fmla="*/ 0 60000 65536"/>
              <a:gd name="T7" fmla="*/ 0 60000 65536"/>
              <a:gd name="T8" fmla="*/ 0 60000 65536"/>
            </a:gdLst>
            <a:ahLst/>
            <a:cxnLst>
              <a:cxn ang="T6">
                <a:pos x="T0" y="T1"/>
              </a:cxn>
              <a:cxn ang="T7">
                <a:pos x="T2" y="T3"/>
              </a:cxn>
              <a:cxn ang="T8">
                <a:pos x="T4" y="T5"/>
              </a:cxn>
            </a:cxnLst>
            <a:rect l="0" t="0" r="r" b="b"/>
            <a:pathLst>
              <a:path w="22518" h="21600" fill="none" extrusionOk="0">
                <a:moveTo>
                  <a:pt x="-1" y="19"/>
                </a:moveTo>
                <a:cubicBezTo>
                  <a:pt x="305" y="6"/>
                  <a:pt x="611" y="-1"/>
                  <a:pt x="918" y="-1"/>
                </a:cubicBezTo>
                <a:cubicBezTo>
                  <a:pt x="12847" y="-1"/>
                  <a:pt x="22518" y="9670"/>
                  <a:pt x="22518" y="21600"/>
                </a:cubicBezTo>
              </a:path>
              <a:path w="22518" h="21600" stroke="0" extrusionOk="0">
                <a:moveTo>
                  <a:pt x="-1" y="19"/>
                </a:moveTo>
                <a:cubicBezTo>
                  <a:pt x="305" y="6"/>
                  <a:pt x="611" y="-1"/>
                  <a:pt x="918" y="-1"/>
                </a:cubicBezTo>
                <a:cubicBezTo>
                  <a:pt x="12847" y="-1"/>
                  <a:pt x="22518" y="9670"/>
                  <a:pt x="22518" y="21600"/>
                </a:cubicBezTo>
                <a:lnTo>
                  <a:pt x="918" y="21600"/>
                </a:lnTo>
                <a:lnTo>
                  <a:pt x="-1" y="19"/>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45" name="Oval 46"/>
          <p:cNvSpPr>
            <a:spLocks noChangeArrowheads="1"/>
          </p:cNvSpPr>
          <p:nvPr userDrawn="1"/>
        </p:nvSpPr>
        <p:spPr bwMode="auto">
          <a:xfrm>
            <a:off x="1503363" y="5026025"/>
            <a:ext cx="34925" cy="122238"/>
          </a:xfrm>
          <a:prstGeom prst="ellipse">
            <a:avLst/>
          </a:prstGeom>
          <a:solidFill>
            <a:schemeClr val="accent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46" name="Arc 47"/>
          <p:cNvSpPr>
            <a:spLocks/>
          </p:cNvSpPr>
          <p:nvPr userDrawn="1"/>
        </p:nvSpPr>
        <p:spPr bwMode="auto">
          <a:xfrm>
            <a:off x="1492250" y="4991100"/>
            <a:ext cx="46038" cy="95250"/>
          </a:xfrm>
          <a:custGeom>
            <a:avLst/>
            <a:gdLst>
              <a:gd name="T0" fmla="*/ 0 w 21600"/>
              <a:gd name="T1" fmla="*/ 159341345 h 21586"/>
              <a:gd name="T2" fmla="*/ 1954074 w 21600"/>
              <a:gd name="T3" fmla="*/ 0 h 21586"/>
              <a:gd name="T4" fmla="*/ 2025030 w 21600"/>
              <a:gd name="T5" fmla="*/ 159341345 h 21586"/>
              <a:gd name="T6" fmla="*/ 0 60000 65536"/>
              <a:gd name="T7" fmla="*/ 0 60000 65536"/>
              <a:gd name="T8" fmla="*/ 0 60000 65536"/>
            </a:gdLst>
            <a:ahLst/>
            <a:cxnLst>
              <a:cxn ang="T6">
                <a:pos x="T0" y="T1"/>
              </a:cxn>
              <a:cxn ang="T7">
                <a:pos x="T2" y="T3"/>
              </a:cxn>
              <a:cxn ang="T8">
                <a:pos x="T4" y="T5"/>
              </a:cxn>
            </a:cxnLst>
            <a:rect l="0" t="0" r="r" b="b"/>
            <a:pathLst>
              <a:path w="21600" h="21586" fill="none" extrusionOk="0">
                <a:moveTo>
                  <a:pt x="-1" y="21585"/>
                </a:moveTo>
                <a:cubicBezTo>
                  <a:pt x="-1" y="9951"/>
                  <a:pt x="9215" y="407"/>
                  <a:pt x="20842" y="-1"/>
                </a:cubicBezTo>
              </a:path>
              <a:path w="21600" h="21586" stroke="0" extrusionOk="0">
                <a:moveTo>
                  <a:pt x="-1" y="21585"/>
                </a:moveTo>
                <a:cubicBezTo>
                  <a:pt x="-1" y="9951"/>
                  <a:pt x="9215" y="407"/>
                  <a:pt x="20842" y="-1"/>
                </a:cubicBezTo>
                <a:lnTo>
                  <a:pt x="21600" y="21586"/>
                </a:lnTo>
                <a:lnTo>
                  <a:pt x="-1" y="21585"/>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47" name="Oval 48"/>
          <p:cNvSpPr>
            <a:spLocks noChangeArrowheads="1"/>
          </p:cNvSpPr>
          <p:nvPr userDrawn="1"/>
        </p:nvSpPr>
        <p:spPr bwMode="auto">
          <a:xfrm>
            <a:off x="1519238" y="5068888"/>
            <a:ext cx="3175" cy="36512"/>
          </a:xfrm>
          <a:prstGeom prst="ellipse">
            <a:avLst/>
          </a:prstGeom>
          <a:solidFill>
            <a:schemeClr val="tx2"/>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48" name="Freeform 69"/>
          <p:cNvSpPr>
            <a:spLocks/>
          </p:cNvSpPr>
          <p:nvPr/>
        </p:nvSpPr>
        <p:spPr bwMode="auto">
          <a:xfrm>
            <a:off x="1927225" y="4895850"/>
            <a:ext cx="52388" cy="179388"/>
          </a:xfrm>
          <a:custGeom>
            <a:avLst/>
            <a:gdLst>
              <a:gd name="T0" fmla="*/ 2147483647 w 33"/>
              <a:gd name="T1" fmla="*/ 2147483647 h 113"/>
              <a:gd name="T2" fmla="*/ 2147483647 w 33"/>
              <a:gd name="T3" fmla="*/ 2147483647 h 113"/>
              <a:gd name="T4" fmla="*/ 2147483647 w 33"/>
              <a:gd name="T5" fmla="*/ 2147483647 h 113"/>
              <a:gd name="T6" fmla="*/ 2147483647 w 33"/>
              <a:gd name="T7" fmla="*/ 2147483647 h 113"/>
              <a:gd name="T8" fmla="*/ 2147483647 w 33"/>
              <a:gd name="T9" fmla="*/ 2147483647 h 113"/>
              <a:gd name="T10" fmla="*/ 2147483647 w 33"/>
              <a:gd name="T11" fmla="*/ 2147483647 h 113"/>
              <a:gd name="T12" fmla="*/ 2147483647 w 33"/>
              <a:gd name="T13" fmla="*/ 2147483647 h 113"/>
              <a:gd name="T14" fmla="*/ 2147483647 w 33"/>
              <a:gd name="T15" fmla="*/ 2147483647 h 113"/>
              <a:gd name="T16" fmla="*/ 2147483647 w 33"/>
              <a:gd name="T17" fmla="*/ 2147483647 h 113"/>
              <a:gd name="T18" fmla="*/ 2147483647 w 33"/>
              <a:gd name="T19" fmla="*/ 2147483647 h 113"/>
              <a:gd name="T20" fmla="*/ 2147483647 w 33"/>
              <a:gd name="T21" fmla="*/ 2147483647 h 113"/>
              <a:gd name="T22" fmla="*/ 2147483647 w 33"/>
              <a:gd name="T23" fmla="*/ 2147483647 h 113"/>
              <a:gd name="T24" fmla="*/ 2147483647 w 33"/>
              <a:gd name="T25" fmla="*/ 2147483647 h 113"/>
              <a:gd name="T26" fmla="*/ 2147483647 w 33"/>
              <a:gd name="T27" fmla="*/ 0 h 113"/>
              <a:gd name="T28" fmla="*/ 2147483647 w 33"/>
              <a:gd name="T29" fmla="*/ 2147483647 h 113"/>
              <a:gd name="T30" fmla="*/ 2147483647 w 33"/>
              <a:gd name="T31" fmla="*/ 2147483647 h 113"/>
              <a:gd name="T32" fmla="*/ 2147483647 w 33"/>
              <a:gd name="T33" fmla="*/ 2147483647 h 113"/>
              <a:gd name="T34" fmla="*/ 2147483647 w 33"/>
              <a:gd name="T35" fmla="*/ 2147483647 h 113"/>
              <a:gd name="T36" fmla="*/ 2147483647 w 33"/>
              <a:gd name="T37" fmla="*/ 2147483647 h 113"/>
              <a:gd name="T38" fmla="*/ 2147483647 w 33"/>
              <a:gd name="T39" fmla="*/ 2147483647 h 113"/>
              <a:gd name="T40" fmla="*/ 2147483647 w 33"/>
              <a:gd name="T41" fmla="*/ 2147483647 h 113"/>
              <a:gd name="T42" fmla="*/ 2147483647 w 33"/>
              <a:gd name="T43" fmla="*/ 2147483647 h 113"/>
              <a:gd name="T44" fmla="*/ 0 w 33"/>
              <a:gd name="T45" fmla="*/ 2147483647 h 113"/>
              <a:gd name="T46" fmla="*/ 0 w 33"/>
              <a:gd name="T47" fmla="*/ 2147483647 h 113"/>
              <a:gd name="T48" fmla="*/ 0 w 33"/>
              <a:gd name="T49" fmla="*/ 2147483647 h 113"/>
              <a:gd name="T50" fmla="*/ 2147483647 w 33"/>
              <a:gd name="T51" fmla="*/ 2147483647 h 113"/>
              <a:gd name="T52" fmla="*/ 2147483647 w 33"/>
              <a:gd name="T53" fmla="*/ 2147483647 h 113"/>
              <a:gd name="T54" fmla="*/ 2147483647 w 33"/>
              <a:gd name="T55" fmla="*/ 2147483647 h 113"/>
              <a:gd name="T56" fmla="*/ 2147483647 w 33"/>
              <a:gd name="T57" fmla="*/ 2147483647 h 113"/>
              <a:gd name="T58" fmla="*/ 2147483647 w 33"/>
              <a:gd name="T59" fmla="*/ 2147483647 h 113"/>
              <a:gd name="T60" fmla="*/ 2147483647 w 33"/>
              <a:gd name="T61" fmla="*/ 2147483647 h 113"/>
              <a:gd name="T62" fmla="*/ 2147483647 w 33"/>
              <a:gd name="T63" fmla="*/ 2147483647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3600">
              <a:solidFill>
                <a:srgbClr val="000000"/>
              </a:solidFill>
              <a:latin typeface="Comic Sans MS" charset="0"/>
            </a:endParaRPr>
          </a:p>
        </p:txBody>
      </p:sp>
      <p:grpSp>
        <p:nvGrpSpPr>
          <p:cNvPr id="1049" name="Group 147"/>
          <p:cNvGrpSpPr>
            <a:grpSpLocks/>
          </p:cNvGrpSpPr>
          <p:nvPr/>
        </p:nvGrpSpPr>
        <p:grpSpPr bwMode="auto">
          <a:xfrm>
            <a:off x="3829050" y="5580063"/>
            <a:ext cx="468313" cy="649287"/>
            <a:chOff x="2412" y="3515"/>
            <a:chExt cx="295" cy="409"/>
          </a:xfrm>
        </p:grpSpPr>
        <p:sp>
          <p:nvSpPr>
            <p:cNvPr id="3" name="Rectangle 71"/>
            <p:cNvSpPr>
              <a:spLocks noChangeArrowheads="1"/>
            </p:cNvSpPr>
            <p:nvPr/>
          </p:nvSpPr>
          <p:spPr bwMode="auto">
            <a:xfrm rot="1260000">
              <a:off x="2601" y="3553"/>
              <a:ext cx="52" cy="244"/>
            </a:xfrm>
            <a:prstGeom prst="rect">
              <a:avLst/>
            </a:prstGeom>
            <a:gradFill rotWithShape="0">
              <a:gsLst>
                <a:gs pos="0">
                  <a:schemeClr val="bg1"/>
                </a:gs>
                <a:gs pos="50000">
                  <a:schemeClr val="bg1">
                    <a:gamma/>
                    <a:shade val="53725"/>
                    <a:invGamma/>
                  </a:schemeClr>
                </a:gs>
                <a:gs pos="100000">
                  <a:schemeClr val="bg1"/>
                </a:gs>
              </a:gsLst>
              <a:lin ang="2700000" scaled="1"/>
            </a:gradFill>
            <a:ln w="12700">
              <a:solidFill>
                <a:schemeClr val="bg1"/>
              </a:solidFill>
              <a:miter lim="800000"/>
              <a:headEnd/>
              <a:tailEnd/>
            </a:ln>
            <a:effectLst/>
          </p:spPr>
          <p:txBody>
            <a:bodyPr wrap="none" anchor="ctr"/>
            <a:lstStyle/>
            <a:p>
              <a:pPr algn="ctr">
                <a:defRPr/>
              </a:pPr>
              <a:endParaRPr lang="en-US" sz="3600">
                <a:solidFill>
                  <a:srgbClr val="FFFFFF"/>
                </a:solidFill>
                <a:latin typeface="Times" charset="0"/>
              </a:endParaRPr>
            </a:p>
          </p:txBody>
        </p:sp>
        <p:sp>
          <p:nvSpPr>
            <p:cNvPr id="4" name="Rectangle 72"/>
            <p:cNvSpPr>
              <a:spLocks noChangeArrowheads="1"/>
            </p:cNvSpPr>
            <p:nvPr/>
          </p:nvSpPr>
          <p:spPr bwMode="auto">
            <a:xfrm>
              <a:off x="2412" y="3898"/>
              <a:ext cx="292" cy="26"/>
            </a:xfrm>
            <a:prstGeom prst="rect">
              <a:avLst/>
            </a:prstGeom>
            <a:gradFill rotWithShape="0">
              <a:gsLst>
                <a:gs pos="0">
                  <a:schemeClr val="bg1"/>
                </a:gs>
                <a:gs pos="50000">
                  <a:schemeClr val="bg1">
                    <a:gamma/>
                    <a:shade val="29804"/>
                    <a:invGamma/>
                  </a:schemeClr>
                </a:gs>
                <a:gs pos="100000">
                  <a:schemeClr val="bg1"/>
                </a:gs>
              </a:gsLst>
              <a:lin ang="5400000" scaled="1"/>
            </a:gradFill>
            <a:ln w="12700">
              <a:solidFill>
                <a:schemeClr val="bg1"/>
              </a:solidFill>
              <a:miter lim="800000"/>
              <a:headEnd/>
              <a:tailEnd/>
            </a:ln>
            <a:effectLst/>
          </p:spPr>
          <p:txBody>
            <a:bodyPr wrap="none" anchor="ctr"/>
            <a:lstStyle/>
            <a:p>
              <a:pPr>
                <a:defRPr/>
              </a:pPr>
              <a:endParaRPr lang="en-US" sz="3600">
                <a:solidFill>
                  <a:srgbClr val="000000"/>
                </a:solidFill>
                <a:latin typeface="Comic Sans MS" charset="0"/>
              </a:endParaRPr>
            </a:p>
          </p:txBody>
        </p:sp>
        <p:sp>
          <p:nvSpPr>
            <p:cNvPr id="5" name="Rectangle 73"/>
            <p:cNvSpPr>
              <a:spLocks noChangeArrowheads="1"/>
            </p:cNvSpPr>
            <p:nvPr/>
          </p:nvSpPr>
          <p:spPr bwMode="auto">
            <a:xfrm>
              <a:off x="2672" y="3714"/>
              <a:ext cx="32" cy="176"/>
            </a:xfrm>
            <a:prstGeom prst="rect">
              <a:avLst/>
            </a:prstGeom>
            <a:gradFill rotWithShape="0">
              <a:gsLst>
                <a:gs pos="0">
                  <a:schemeClr val="bg1"/>
                </a:gs>
                <a:gs pos="50000">
                  <a:schemeClr val="bg1">
                    <a:gamma/>
                    <a:shade val="46275"/>
                    <a:invGamma/>
                  </a:schemeClr>
                </a:gs>
                <a:gs pos="100000">
                  <a:schemeClr val="bg1"/>
                </a:gs>
              </a:gsLst>
              <a:lin ang="2700000" scaled="1"/>
            </a:gradFill>
            <a:ln w="12700">
              <a:solidFill>
                <a:schemeClr val="bg1"/>
              </a:solidFill>
              <a:miter lim="800000"/>
              <a:headEnd/>
              <a:tailEnd/>
            </a:ln>
            <a:effectLst/>
          </p:spPr>
          <p:txBody>
            <a:bodyPr wrap="none" anchor="ctr"/>
            <a:lstStyle/>
            <a:p>
              <a:pPr>
                <a:defRPr/>
              </a:pPr>
              <a:endParaRPr lang="en-US" sz="3600">
                <a:solidFill>
                  <a:srgbClr val="000000"/>
                </a:solidFill>
                <a:latin typeface="Comic Sans MS" charset="0"/>
              </a:endParaRPr>
            </a:p>
          </p:txBody>
        </p:sp>
        <p:sp>
          <p:nvSpPr>
            <p:cNvPr id="6" name="Oval 74"/>
            <p:cNvSpPr>
              <a:spLocks noChangeArrowheads="1"/>
            </p:cNvSpPr>
            <p:nvPr/>
          </p:nvSpPr>
          <p:spPr bwMode="auto">
            <a:xfrm>
              <a:off x="2612" y="3680"/>
              <a:ext cx="72" cy="59"/>
            </a:xfrm>
            <a:prstGeom prst="ellipse">
              <a:avLst/>
            </a:prstGeom>
            <a:gradFill rotWithShape="0">
              <a:gsLst>
                <a:gs pos="0">
                  <a:schemeClr val="bg1"/>
                </a:gs>
                <a:gs pos="50000">
                  <a:schemeClr val="bg1">
                    <a:gamma/>
                    <a:shade val="46275"/>
                    <a:invGamma/>
                  </a:schemeClr>
                </a:gs>
                <a:gs pos="100000">
                  <a:schemeClr val="bg1"/>
                </a:gs>
              </a:gsLst>
              <a:lin ang="5400000" scaled="1"/>
            </a:gradFill>
            <a:ln w="12700">
              <a:solidFill>
                <a:schemeClr val="tx1"/>
              </a:solidFill>
              <a:round/>
              <a:headEnd/>
              <a:tailEnd/>
            </a:ln>
            <a:effectLst/>
          </p:spPr>
          <p:txBody>
            <a:bodyPr wrap="none" anchor="ctr"/>
            <a:lstStyle/>
            <a:p>
              <a:pPr>
                <a:defRPr/>
              </a:pPr>
              <a:endParaRPr lang="en-US" sz="3600">
                <a:solidFill>
                  <a:srgbClr val="000000"/>
                </a:solidFill>
                <a:latin typeface="Comic Sans MS" charset="0"/>
              </a:endParaRPr>
            </a:p>
          </p:txBody>
        </p:sp>
        <p:sp>
          <p:nvSpPr>
            <p:cNvPr id="1128" name="Rectangle 75"/>
            <p:cNvSpPr>
              <a:spLocks noChangeArrowheads="1"/>
            </p:cNvSpPr>
            <p:nvPr/>
          </p:nvSpPr>
          <p:spPr bwMode="auto">
            <a:xfrm rot="1080000">
              <a:off x="2492" y="3817"/>
              <a:ext cx="132" cy="9"/>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129" name="Rectangle 76"/>
            <p:cNvSpPr>
              <a:spLocks noChangeArrowheads="1"/>
            </p:cNvSpPr>
            <p:nvPr/>
          </p:nvSpPr>
          <p:spPr bwMode="auto">
            <a:xfrm>
              <a:off x="2552" y="3831"/>
              <a:ext cx="12" cy="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1130" name="Rectangle 77"/>
            <p:cNvSpPr>
              <a:spLocks noChangeArrowheads="1"/>
            </p:cNvSpPr>
            <p:nvPr/>
          </p:nvSpPr>
          <p:spPr bwMode="auto">
            <a:xfrm rot="1200000">
              <a:off x="2675" y="3515"/>
              <a:ext cx="32" cy="42"/>
            </a:xfrm>
            <a:prstGeom prst="rect">
              <a:avLst/>
            </a:prstGeom>
            <a:solidFill>
              <a:schemeClr val="bg1"/>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grpSp>
      <p:grpSp>
        <p:nvGrpSpPr>
          <p:cNvPr id="1050" name="Group 81"/>
          <p:cNvGrpSpPr>
            <a:grpSpLocks/>
          </p:cNvGrpSpPr>
          <p:nvPr/>
        </p:nvGrpSpPr>
        <p:grpSpPr bwMode="auto">
          <a:xfrm>
            <a:off x="5507038" y="588963"/>
            <a:ext cx="703262" cy="958850"/>
            <a:chOff x="3883" y="688"/>
            <a:chExt cx="576" cy="792"/>
          </a:xfrm>
        </p:grpSpPr>
        <p:sp>
          <p:nvSpPr>
            <p:cNvPr id="7" name="Rectangle 82"/>
            <p:cNvSpPr>
              <a:spLocks noChangeArrowheads="1"/>
            </p:cNvSpPr>
            <p:nvPr/>
          </p:nvSpPr>
          <p:spPr bwMode="auto">
            <a:xfrm>
              <a:off x="4096" y="688"/>
              <a:ext cx="152" cy="792"/>
            </a:xfrm>
            <a:prstGeom prst="rect">
              <a:avLst/>
            </a:prstGeom>
            <a:solidFill>
              <a:schemeClr val="hlink"/>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8" name="Rectangle 83"/>
            <p:cNvSpPr>
              <a:spLocks noChangeArrowheads="1"/>
            </p:cNvSpPr>
            <p:nvPr/>
          </p:nvSpPr>
          <p:spPr bwMode="auto">
            <a:xfrm>
              <a:off x="3883" y="824"/>
              <a:ext cx="576" cy="144"/>
            </a:xfrm>
            <a:prstGeom prst="rect">
              <a:avLst/>
            </a:prstGeom>
            <a:solidFill>
              <a:schemeClr val="hlink"/>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9" name="Rectangle 84"/>
            <p:cNvSpPr>
              <a:spLocks noChangeArrowheads="1"/>
            </p:cNvSpPr>
            <p:nvPr/>
          </p:nvSpPr>
          <p:spPr bwMode="auto">
            <a:xfrm>
              <a:off x="4101" y="773"/>
              <a:ext cx="143" cy="278"/>
            </a:xfrm>
            <a:prstGeom prst="rect">
              <a:avLst/>
            </a:prstGeom>
            <a:solidFill>
              <a:schemeClr va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grpSp>
      <p:grpSp>
        <p:nvGrpSpPr>
          <p:cNvPr id="1051" name="Group 87"/>
          <p:cNvGrpSpPr>
            <a:grpSpLocks/>
          </p:cNvGrpSpPr>
          <p:nvPr/>
        </p:nvGrpSpPr>
        <p:grpSpPr bwMode="auto">
          <a:xfrm>
            <a:off x="223838" y="6316663"/>
            <a:ext cx="8704262" cy="458787"/>
            <a:chOff x="149" y="3969"/>
            <a:chExt cx="5483" cy="289"/>
          </a:xfrm>
        </p:grpSpPr>
        <p:sp>
          <p:nvSpPr>
            <p:cNvPr id="1112" name="Line 88"/>
            <p:cNvSpPr>
              <a:spLocks noChangeShapeType="1"/>
            </p:cNvSpPr>
            <p:nvPr/>
          </p:nvSpPr>
          <p:spPr bwMode="auto">
            <a:xfrm>
              <a:off x="14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13" name="Rectangle 89"/>
            <p:cNvSpPr>
              <a:spLocks noChangeArrowheads="1"/>
            </p:cNvSpPr>
            <p:nvPr/>
          </p:nvSpPr>
          <p:spPr bwMode="auto">
            <a:xfrm>
              <a:off x="1768" y="3969"/>
              <a:ext cx="2240" cy="28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lgn="ctr">
                <a:defRPr/>
              </a:pPr>
              <a:r>
                <a:rPr lang="en-US" sz="2400" b="1" dirty="0">
                  <a:solidFill>
                    <a:srgbClr val="FFFFFF"/>
                  </a:solidFill>
                  <a:latin typeface="Times" charset="0"/>
                </a:rPr>
                <a:t> The </a:t>
              </a:r>
              <a:r>
                <a:rPr lang="en-US" altLang="ja-JP" sz="2400" b="1" dirty="0">
                  <a:solidFill>
                    <a:srgbClr val="FFFFFF"/>
                  </a:solidFill>
                  <a:latin typeface="Times" charset="0"/>
                </a:rPr>
                <a:t>"</a:t>
              </a:r>
              <a:r>
                <a:rPr lang="en-US" sz="2400" b="1" dirty="0">
                  <a:solidFill>
                    <a:srgbClr val="FFFFFF"/>
                  </a:solidFill>
                  <a:latin typeface="Times" charset="0"/>
                </a:rPr>
                <a:t>Opened</a:t>
              </a:r>
              <a:r>
                <a:rPr lang="en-US" altLang="ja-JP" sz="2400" b="1" dirty="0">
                  <a:solidFill>
                    <a:srgbClr val="FFFFFF"/>
                  </a:solidFill>
                  <a:latin typeface="Times" charset="0"/>
                </a:rPr>
                <a:t>"</a:t>
              </a:r>
              <a:r>
                <a:rPr lang="en-US" sz="2400" b="1" dirty="0">
                  <a:solidFill>
                    <a:srgbClr val="FFFFFF"/>
                  </a:solidFill>
                  <a:latin typeface="Times" charset="0"/>
                </a:rPr>
                <a:t> Bible</a:t>
              </a:r>
            </a:p>
          </p:txBody>
        </p:sp>
        <p:sp>
          <p:nvSpPr>
            <p:cNvPr id="1114" name="Line 90"/>
            <p:cNvSpPr>
              <a:spLocks noChangeShapeType="1"/>
            </p:cNvSpPr>
            <p:nvPr/>
          </p:nvSpPr>
          <p:spPr bwMode="auto">
            <a:xfrm>
              <a:off x="380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15" name="Line 91"/>
            <p:cNvSpPr>
              <a:spLocks noChangeShapeType="1"/>
            </p:cNvSpPr>
            <p:nvPr/>
          </p:nvSpPr>
          <p:spPr bwMode="auto">
            <a:xfrm>
              <a:off x="380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16" name="Line 92"/>
            <p:cNvSpPr>
              <a:spLocks noChangeShapeType="1"/>
            </p:cNvSpPr>
            <p:nvPr/>
          </p:nvSpPr>
          <p:spPr bwMode="auto">
            <a:xfrm>
              <a:off x="14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grpSp>
        <p:nvGrpSpPr>
          <p:cNvPr id="1052" name="Group 93"/>
          <p:cNvGrpSpPr>
            <a:grpSpLocks/>
          </p:cNvGrpSpPr>
          <p:nvPr/>
        </p:nvGrpSpPr>
        <p:grpSpPr bwMode="auto">
          <a:xfrm>
            <a:off x="206375" y="311150"/>
            <a:ext cx="8742363" cy="317500"/>
            <a:chOff x="130" y="196"/>
            <a:chExt cx="5483" cy="200"/>
          </a:xfrm>
        </p:grpSpPr>
        <p:sp>
          <p:nvSpPr>
            <p:cNvPr id="1118" name="Line 94"/>
            <p:cNvSpPr>
              <a:spLocks noChangeShapeType="1"/>
            </p:cNvSpPr>
            <p:nvPr/>
          </p:nvSpPr>
          <p:spPr bwMode="auto">
            <a:xfrm>
              <a:off x="13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19" name="Line 95"/>
            <p:cNvSpPr>
              <a:spLocks noChangeShapeType="1"/>
            </p:cNvSpPr>
            <p:nvPr/>
          </p:nvSpPr>
          <p:spPr bwMode="auto">
            <a:xfrm>
              <a:off x="379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0" name="Line 96"/>
            <p:cNvSpPr>
              <a:spLocks noChangeShapeType="1"/>
            </p:cNvSpPr>
            <p:nvPr/>
          </p:nvSpPr>
          <p:spPr bwMode="auto">
            <a:xfrm>
              <a:off x="379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1" name="Line 97"/>
            <p:cNvSpPr>
              <a:spLocks noChangeShapeType="1"/>
            </p:cNvSpPr>
            <p:nvPr/>
          </p:nvSpPr>
          <p:spPr bwMode="auto">
            <a:xfrm>
              <a:off x="13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2" name="Line 98"/>
            <p:cNvSpPr>
              <a:spLocks noChangeShapeType="1"/>
            </p:cNvSpPr>
            <p:nvPr/>
          </p:nvSpPr>
          <p:spPr bwMode="auto">
            <a:xfrm>
              <a:off x="13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3" name="Line 99"/>
            <p:cNvSpPr>
              <a:spLocks noChangeShapeType="1"/>
            </p:cNvSpPr>
            <p:nvPr/>
          </p:nvSpPr>
          <p:spPr bwMode="auto">
            <a:xfrm>
              <a:off x="379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sp>
        <p:nvSpPr>
          <p:cNvPr id="1053" name="Line 102"/>
          <p:cNvSpPr>
            <a:spLocks noChangeShapeType="1"/>
          </p:cNvSpPr>
          <p:nvPr/>
        </p:nvSpPr>
        <p:spPr bwMode="auto">
          <a:xfrm flipH="1">
            <a:off x="5456238" y="4124325"/>
            <a:ext cx="842962" cy="57943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4" name="Line 103"/>
          <p:cNvSpPr>
            <a:spLocks noChangeShapeType="1"/>
          </p:cNvSpPr>
          <p:nvPr/>
        </p:nvSpPr>
        <p:spPr bwMode="auto">
          <a:xfrm flipH="1">
            <a:off x="5568950" y="4084638"/>
            <a:ext cx="842963" cy="5794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5" name="Line 106"/>
          <p:cNvSpPr>
            <a:spLocks noChangeShapeType="1"/>
          </p:cNvSpPr>
          <p:nvPr/>
        </p:nvSpPr>
        <p:spPr bwMode="auto">
          <a:xfrm rot="-924446">
            <a:off x="3797300" y="2781300"/>
            <a:ext cx="98425" cy="14509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6" name="Line 107"/>
          <p:cNvSpPr>
            <a:spLocks noChangeShapeType="1"/>
          </p:cNvSpPr>
          <p:nvPr/>
        </p:nvSpPr>
        <p:spPr bwMode="auto">
          <a:xfrm rot="-924446">
            <a:off x="3683000" y="2803525"/>
            <a:ext cx="119063" cy="107632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7" name="Line 110"/>
          <p:cNvSpPr>
            <a:spLocks noChangeShapeType="1"/>
          </p:cNvSpPr>
          <p:nvPr/>
        </p:nvSpPr>
        <p:spPr bwMode="auto">
          <a:xfrm rot="-924446">
            <a:off x="2744788" y="3352800"/>
            <a:ext cx="479425" cy="9588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8" name="Line 112"/>
          <p:cNvSpPr>
            <a:spLocks noChangeShapeType="1"/>
          </p:cNvSpPr>
          <p:nvPr/>
        </p:nvSpPr>
        <p:spPr bwMode="auto">
          <a:xfrm rot="-924446">
            <a:off x="2112963" y="4291013"/>
            <a:ext cx="655637" cy="5143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9" name="Line 113"/>
          <p:cNvSpPr>
            <a:spLocks noChangeShapeType="1"/>
          </p:cNvSpPr>
          <p:nvPr/>
        </p:nvSpPr>
        <p:spPr bwMode="auto">
          <a:xfrm rot="20675554" flipV="1">
            <a:off x="2570163" y="2674938"/>
            <a:ext cx="315912" cy="601662"/>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0" name="Line 114"/>
          <p:cNvSpPr>
            <a:spLocks noChangeShapeType="1"/>
          </p:cNvSpPr>
          <p:nvPr/>
        </p:nvSpPr>
        <p:spPr bwMode="auto">
          <a:xfrm rot="-924446" flipH="1" flipV="1">
            <a:off x="2689225" y="3373438"/>
            <a:ext cx="112713" cy="3508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1" name="Line 115"/>
          <p:cNvSpPr>
            <a:spLocks noChangeShapeType="1"/>
          </p:cNvSpPr>
          <p:nvPr/>
        </p:nvSpPr>
        <p:spPr bwMode="auto">
          <a:xfrm rot="-924446" flipH="1" flipV="1">
            <a:off x="2686050" y="3462338"/>
            <a:ext cx="258763" cy="4349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2" name="Line 116"/>
          <p:cNvSpPr>
            <a:spLocks noChangeShapeType="1"/>
          </p:cNvSpPr>
          <p:nvPr/>
        </p:nvSpPr>
        <p:spPr bwMode="auto">
          <a:xfrm rot="20675554" flipH="1">
            <a:off x="1944688" y="2901950"/>
            <a:ext cx="622300" cy="1046163"/>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3" name="Line 117"/>
          <p:cNvSpPr>
            <a:spLocks noChangeShapeType="1"/>
          </p:cNvSpPr>
          <p:nvPr/>
        </p:nvSpPr>
        <p:spPr bwMode="auto">
          <a:xfrm rot="20675554" flipH="1">
            <a:off x="1598613" y="4098925"/>
            <a:ext cx="649287" cy="11874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4" name="Line 118"/>
          <p:cNvSpPr>
            <a:spLocks noChangeShapeType="1"/>
          </p:cNvSpPr>
          <p:nvPr/>
        </p:nvSpPr>
        <p:spPr bwMode="auto">
          <a:xfrm rot="20675554" flipH="1">
            <a:off x="1676400" y="4752975"/>
            <a:ext cx="366713" cy="6254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5" name="Line 119"/>
          <p:cNvSpPr>
            <a:spLocks noChangeShapeType="1"/>
          </p:cNvSpPr>
          <p:nvPr/>
        </p:nvSpPr>
        <p:spPr bwMode="auto">
          <a:xfrm rot="20675554" flipH="1">
            <a:off x="1774825" y="4938713"/>
            <a:ext cx="209550" cy="3635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6" name="Oval 49"/>
          <p:cNvSpPr>
            <a:spLocks noChangeArrowheads="1"/>
          </p:cNvSpPr>
          <p:nvPr userDrawn="1"/>
        </p:nvSpPr>
        <p:spPr bwMode="auto">
          <a:xfrm>
            <a:off x="8818563" y="4959350"/>
            <a:ext cx="80962" cy="273050"/>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67" name="Oval 50"/>
          <p:cNvSpPr>
            <a:spLocks noChangeArrowheads="1"/>
          </p:cNvSpPr>
          <p:nvPr userDrawn="1"/>
        </p:nvSpPr>
        <p:spPr bwMode="auto">
          <a:xfrm>
            <a:off x="8348663" y="4959350"/>
            <a:ext cx="80962" cy="273050"/>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sz="3600">
              <a:solidFill>
                <a:srgbClr val="000000"/>
              </a:solidFill>
              <a:latin typeface="Comic Sans MS" charset="0"/>
            </a:endParaRPr>
          </a:p>
        </p:txBody>
      </p:sp>
      <p:sp>
        <p:nvSpPr>
          <p:cNvPr id="1068" name="Oval 51"/>
          <p:cNvSpPr>
            <a:spLocks noChangeArrowheads="1"/>
          </p:cNvSpPr>
          <p:nvPr userDrawn="1"/>
        </p:nvSpPr>
        <p:spPr bwMode="auto">
          <a:xfrm>
            <a:off x="7985125" y="4994275"/>
            <a:ext cx="49213" cy="201613"/>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69" name="Oval 52"/>
          <p:cNvSpPr>
            <a:spLocks noChangeArrowheads="1"/>
          </p:cNvSpPr>
          <p:nvPr userDrawn="1"/>
        </p:nvSpPr>
        <p:spPr bwMode="auto">
          <a:xfrm>
            <a:off x="7627938" y="5065713"/>
            <a:ext cx="17462" cy="5873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70" name="Line 53"/>
          <p:cNvSpPr>
            <a:spLocks noChangeShapeType="1"/>
          </p:cNvSpPr>
          <p:nvPr userDrawn="1"/>
        </p:nvSpPr>
        <p:spPr bwMode="auto">
          <a:xfrm flipH="1">
            <a:off x="8385175" y="5238750"/>
            <a:ext cx="468313"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1" name="Line 54"/>
          <p:cNvSpPr>
            <a:spLocks noChangeShapeType="1"/>
          </p:cNvSpPr>
          <p:nvPr userDrawn="1"/>
        </p:nvSpPr>
        <p:spPr bwMode="auto">
          <a:xfrm flipH="1">
            <a:off x="8386763" y="4953000"/>
            <a:ext cx="474662"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2" name="Line 55"/>
          <p:cNvSpPr>
            <a:spLocks noChangeShapeType="1"/>
          </p:cNvSpPr>
          <p:nvPr userDrawn="1"/>
        </p:nvSpPr>
        <p:spPr bwMode="auto">
          <a:xfrm>
            <a:off x="8023225" y="5202238"/>
            <a:ext cx="33178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3" name="Line 56"/>
          <p:cNvSpPr>
            <a:spLocks noChangeShapeType="1"/>
          </p:cNvSpPr>
          <p:nvPr userDrawn="1"/>
        </p:nvSpPr>
        <p:spPr bwMode="auto">
          <a:xfrm>
            <a:off x="8023225" y="4987925"/>
            <a:ext cx="33178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4" name="Line 57"/>
          <p:cNvSpPr>
            <a:spLocks noChangeShapeType="1"/>
          </p:cNvSpPr>
          <p:nvPr userDrawn="1"/>
        </p:nvSpPr>
        <p:spPr bwMode="auto">
          <a:xfrm>
            <a:off x="7640638" y="5130800"/>
            <a:ext cx="33178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5" name="Line 58"/>
          <p:cNvSpPr>
            <a:spLocks noChangeShapeType="1"/>
          </p:cNvSpPr>
          <p:nvPr userDrawn="1"/>
        </p:nvSpPr>
        <p:spPr bwMode="auto">
          <a:xfrm>
            <a:off x="7640638" y="5059363"/>
            <a:ext cx="33178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6" name="Rectangle 59"/>
          <p:cNvSpPr>
            <a:spLocks noChangeArrowheads="1"/>
          </p:cNvSpPr>
          <p:nvPr userDrawn="1"/>
        </p:nvSpPr>
        <p:spPr bwMode="auto">
          <a:xfrm>
            <a:off x="8391525" y="4956175"/>
            <a:ext cx="457200" cy="279400"/>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77" name="Rectangle 60"/>
          <p:cNvSpPr>
            <a:spLocks noChangeArrowheads="1"/>
          </p:cNvSpPr>
          <p:nvPr userDrawn="1"/>
        </p:nvSpPr>
        <p:spPr bwMode="auto">
          <a:xfrm>
            <a:off x="8005763" y="4994275"/>
            <a:ext cx="347662" cy="204788"/>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78" name="Rectangle 61"/>
          <p:cNvSpPr>
            <a:spLocks noChangeArrowheads="1"/>
          </p:cNvSpPr>
          <p:nvPr userDrawn="1"/>
        </p:nvSpPr>
        <p:spPr bwMode="auto">
          <a:xfrm>
            <a:off x="7642225" y="5059363"/>
            <a:ext cx="336550" cy="74612"/>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79" name="Oval 62"/>
          <p:cNvSpPr>
            <a:spLocks noChangeArrowheads="1"/>
          </p:cNvSpPr>
          <p:nvPr userDrawn="1"/>
        </p:nvSpPr>
        <p:spPr bwMode="auto">
          <a:xfrm>
            <a:off x="8836025" y="4979988"/>
            <a:ext cx="53975" cy="231775"/>
          </a:xfrm>
          <a:prstGeom prst="ellipse">
            <a:avLst/>
          </a:prstGeom>
          <a:solidFill>
            <a:schemeClr val="bg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80" name="Arc 63"/>
          <p:cNvSpPr>
            <a:spLocks/>
          </p:cNvSpPr>
          <p:nvPr userDrawn="1"/>
        </p:nvSpPr>
        <p:spPr bwMode="auto">
          <a:xfrm rot="300000">
            <a:off x="7385050" y="5108575"/>
            <a:ext cx="176213" cy="111125"/>
          </a:xfrm>
          <a:custGeom>
            <a:avLst/>
            <a:gdLst>
              <a:gd name="T0" fmla="*/ 0 w 21597"/>
              <a:gd name="T1" fmla="*/ 0 h 21600"/>
              <a:gd name="T2" fmla="*/ 2147483647 w 21597"/>
              <a:gd name="T3" fmla="*/ 394750675 h 21600"/>
              <a:gd name="T4" fmla="*/ 0 w 21597"/>
              <a:gd name="T5" fmla="*/ 400499403 h 21600"/>
              <a:gd name="T6" fmla="*/ 0 60000 65536"/>
              <a:gd name="T7" fmla="*/ 0 60000 65536"/>
              <a:gd name="T8" fmla="*/ 0 60000 65536"/>
            </a:gdLst>
            <a:ahLst/>
            <a:cxnLst>
              <a:cxn ang="T6">
                <a:pos x="T0" y="T1"/>
              </a:cxn>
              <a:cxn ang="T7">
                <a:pos x="T2" y="T3"/>
              </a:cxn>
              <a:cxn ang="T8">
                <a:pos x="T4" y="T5"/>
              </a:cxn>
            </a:cxnLst>
            <a:rect l="0" t="0" r="r" b="b"/>
            <a:pathLst>
              <a:path w="21597" h="21600" fill="none" extrusionOk="0">
                <a:moveTo>
                  <a:pt x="0" y="-1"/>
                </a:moveTo>
                <a:cubicBezTo>
                  <a:pt x="11808" y="-1"/>
                  <a:pt x="21428" y="9482"/>
                  <a:pt x="21597" y="21289"/>
                </a:cubicBezTo>
              </a:path>
              <a:path w="21597" h="21600" stroke="0" extrusionOk="0">
                <a:moveTo>
                  <a:pt x="0" y="-1"/>
                </a:moveTo>
                <a:cubicBezTo>
                  <a:pt x="11808" y="-1"/>
                  <a:pt x="21428" y="9482"/>
                  <a:pt x="21597" y="21289"/>
                </a:cubicBezTo>
                <a:lnTo>
                  <a:pt x="0" y="21600"/>
                </a:lnTo>
                <a:lnTo>
                  <a:pt x="0" y="-1"/>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81" name="Arc 64"/>
          <p:cNvSpPr>
            <a:spLocks/>
          </p:cNvSpPr>
          <p:nvPr userDrawn="1"/>
        </p:nvSpPr>
        <p:spPr bwMode="auto">
          <a:xfrm rot="10380000">
            <a:off x="7397750" y="4981575"/>
            <a:ext cx="182563" cy="95250"/>
          </a:xfrm>
          <a:custGeom>
            <a:avLst/>
            <a:gdLst>
              <a:gd name="T0" fmla="*/ 0 w 21600"/>
              <a:gd name="T1" fmla="*/ 158862474 h 21599"/>
              <a:gd name="T2" fmla="*/ 2147483647 w 21600"/>
              <a:gd name="T3" fmla="*/ 0 h 21599"/>
              <a:gd name="T4" fmla="*/ 2147483647 w 21600"/>
              <a:gd name="T5" fmla="*/ 158862474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1" y="21598"/>
                </a:moveTo>
                <a:cubicBezTo>
                  <a:pt x="-1" y="9743"/>
                  <a:pt x="9556" y="103"/>
                  <a:pt x="21411" y="-1"/>
                </a:cubicBezTo>
              </a:path>
              <a:path w="21600" h="21599" stroke="0" extrusionOk="0">
                <a:moveTo>
                  <a:pt x="-1" y="21598"/>
                </a:moveTo>
                <a:cubicBezTo>
                  <a:pt x="-1" y="9743"/>
                  <a:pt x="9556" y="103"/>
                  <a:pt x="21411" y="-1"/>
                </a:cubicBezTo>
                <a:lnTo>
                  <a:pt x="21600" y="21599"/>
                </a:lnTo>
                <a:lnTo>
                  <a:pt x="-1" y="21598"/>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82" name="Arc 65"/>
          <p:cNvSpPr>
            <a:spLocks/>
          </p:cNvSpPr>
          <p:nvPr userDrawn="1"/>
        </p:nvSpPr>
        <p:spPr bwMode="auto">
          <a:xfrm>
            <a:off x="7558088" y="5005388"/>
            <a:ext cx="36512" cy="95250"/>
          </a:xfrm>
          <a:custGeom>
            <a:avLst/>
            <a:gdLst>
              <a:gd name="T0" fmla="*/ 0 w 22547"/>
              <a:gd name="T1" fmla="*/ 155041 h 21600"/>
              <a:gd name="T2" fmla="*/ 406607 w 22547"/>
              <a:gd name="T3" fmla="*/ 156097953 h 21600"/>
              <a:gd name="T4" fmla="*/ 17152 w 22547"/>
              <a:gd name="T5" fmla="*/ 158825830 h 21600"/>
              <a:gd name="T6" fmla="*/ 0 60000 65536"/>
              <a:gd name="T7" fmla="*/ 0 60000 65536"/>
              <a:gd name="T8" fmla="*/ 0 60000 65536"/>
            </a:gdLst>
            <a:ahLst/>
            <a:cxnLst>
              <a:cxn ang="T6">
                <a:pos x="T0" y="T1"/>
              </a:cxn>
              <a:cxn ang="T7">
                <a:pos x="T2" y="T3"/>
              </a:cxn>
              <a:cxn ang="T8">
                <a:pos x="T4" y="T5"/>
              </a:cxn>
            </a:cxnLst>
            <a:rect l="0" t="0" r="r" b="b"/>
            <a:pathLst>
              <a:path w="22547" h="21600" fill="none" extrusionOk="0">
                <a:moveTo>
                  <a:pt x="-1" y="20"/>
                </a:moveTo>
                <a:cubicBezTo>
                  <a:pt x="316" y="6"/>
                  <a:pt x="633" y="-1"/>
                  <a:pt x="951" y="-1"/>
                </a:cubicBezTo>
                <a:cubicBezTo>
                  <a:pt x="12735" y="-1"/>
                  <a:pt x="22345" y="9446"/>
                  <a:pt x="22547" y="21228"/>
                </a:cubicBezTo>
              </a:path>
              <a:path w="22547" h="21600" stroke="0" extrusionOk="0">
                <a:moveTo>
                  <a:pt x="-1" y="20"/>
                </a:moveTo>
                <a:cubicBezTo>
                  <a:pt x="316" y="6"/>
                  <a:pt x="633" y="-1"/>
                  <a:pt x="951" y="-1"/>
                </a:cubicBezTo>
                <a:cubicBezTo>
                  <a:pt x="12735" y="-1"/>
                  <a:pt x="22345" y="9446"/>
                  <a:pt x="22547" y="21228"/>
                </a:cubicBezTo>
                <a:lnTo>
                  <a:pt x="951" y="21600"/>
                </a:lnTo>
                <a:lnTo>
                  <a:pt x="-1" y="20"/>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83" name="Oval 66"/>
          <p:cNvSpPr>
            <a:spLocks noChangeArrowheads="1"/>
          </p:cNvSpPr>
          <p:nvPr userDrawn="1"/>
        </p:nvSpPr>
        <p:spPr bwMode="auto">
          <a:xfrm>
            <a:off x="7546975" y="5033963"/>
            <a:ext cx="31750" cy="117475"/>
          </a:xfrm>
          <a:prstGeom prst="ellipse">
            <a:avLst/>
          </a:prstGeom>
          <a:solidFill>
            <a:schemeClr val="accent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84" name="Arc 67"/>
          <p:cNvSpPr>
            <a:spLocks/>
          </p:cNvSpPr>
          <p:nvPr userDrawn="1"/>
        </p:nvSpPr>
        <p:spPr bwMode="auto">
          <a:xfrm rot="10800000">
            <a:off x="7558088" y="5105400"/>
            <a:ext cx="42862" cy="90488"/>
          </a:xfrm>
          <a:custGeom>
            <a:avLst/>
            <a:gdLst>
              <a:gd name="T0" fmla="*/ 0 w 21596"/>
              <a:gd name="T1" fmla="*/ 115163975 h 21585"/>
              <a:gd name="T2" fmla="*/ 1272439 w 21596"/>
              <a:gd name="T3" fmla="*/ 0 h 21585"/>
              <a:gd name="T4" fmla="*/ 1319981 w 21596"/>
              <a:gd name="T5" fmla="*/ 117161645 h 21585"/>
              <a:gd name="T6" fmla="*/ 0 60000 65536"/>
              <a:gd name="T7" fmla="*/ 0 60000 65536"/>
              <a:gd name="T8" fmla="*/ 0 60000 65536"/>
            </a:gdLst>
            <a:ahLst/>
            <a:cxnLst>
              <a:cxn ang="T6">
                <a:pos x="T0" y="T1"/>
              </a:cxn>
              <a:cxn ang="T7">
                <a:pos x="T2" y="T3"/>
              </a:cxn>
              <a:cxn ang="T8">
                <a:pos x="T4" y="T5"/>
              </a:cxn>
            </a:cxnLst>
            <a:rect l="0" t="0" r="r" b="b"/>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lnTo>
                  <a:pt x="-1" y="21216"/>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85" name="Oval 68"/>
          <p:cNvSpPr>
            <a:spLocks noChangeArrowheads="1"/>
          </p:cNvSpPr>
          <p:nvPr userDrawn="1"/>
        </p:nvSpPr>
        <p:spPr bwMode="auto">
          <a:xfrm>
            <a:off x="7561263" y="5075238"/>
            <a:ext cx="3175" cy="34925"/>
          </a:xfrm>
          <a:prstGeom prst="ellipse">
            <a:avLst/>
          </a:prstGeom>
          <a:solidFill>
            <a:schemeClr val="tx2"/>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86" name="Line 120"/>
          <p:cNvSpPr>
            <a:spLocks noChangeShapeType="1"/>
          </p:cNvSpPr>
          <p:nvPr userDrawn="1"/>
        </p:nvSpPr>
        <p:spPr bwMode="auto">
          <a:xfrm rot="20675554" flipH="1">
            <a:off x="7037388" y="4754563"/>
            <a:ext cx="39687" cy="2825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87" name="Line 121"/>
          <p:cNvSpPr>
            <a:spLocks noChangeShapeType="1"/>
          </p:cNvSpPr>
          <p:nvPr/>
        </p:nvSpPr>
        <p:spPr bwMode="auto">
          <a:xfrm rot="20675554" flipH="1">
            <a:off x="6753225" y="3752850"/>
            <a:ext cx="39688" cy="2825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88" name="Line 123"/>
          <p:cNvSpPr>
            <a:spLocks noChangeShapeType="1"/>
          </p:cNvSpPr>
          <p:nvPr/>
        </p:nvSpPr>
        <p:spPr bwMode="auto">
          <a:xfrm rot="-924446">
            <a:off x="2093913" y="4330700"/>
            <a:ext cx="831850" cy="5524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89" name="Line 124"/>
          <p:cNvSpPr>
            <a:spLocks noChangeShapeType="1"/>
          </p:cNvSpPr>
          <p:nvPr/>
        </p:nvSpPr>
        <p:spPr bwMode="auto">
          <a:xfrm rot="20675554" flipH="1">
            <a:off x="1978025" y="4033838"/>
            <a:ext cx="209550" cy="3635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90" name="Line 125"/>
          <p:cNvSpPr>
            <a:spLocks noChangeShapeType="1"/>
          </p:cNvSpPr>
          <p:nvPr/>
        </p:nvSpPr>
        <p:spPr bwMode="auto">
          <a:xfrm rot="20675554" flipH="1">
            <a:off x="5591175" y="3776663"/>
            <a:ext cx="366713" cy="2460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91" name="Line 126"/>
          <p:cNvSpPr>
            <a:spLocks noChangeShapeType="1"/>
          </p:cNvSpPr>
          <p:nvPr/>
        </p:nvSpPr>
        <p:spPr bwMode="auto">
          <a:xfrm rot="20675554" flipH="1">
            <a:off x="5530850" y="3878263"/>
            <a:ext cx="366713" cy="2460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92" name="Freeform 127"/>
          <p:cNvSpPr>
            <a:spLocks/>
          </p:cNvSpPr>
          <p:nvPr/>
        </p:nvSpPr>
        <p:spPr bwMode="auto">
          <a:xfrm>
            <a:off x="2854325" y="2824163"/>
            <a:ext cx="82550" cy="406400"/>
          </a:xfrm>
          <a:custGeom>
            <a:avLst/>
            <a:gdLst>
              <a:gd name="T0" fmla="*/ 0 w 52"/>
              <a:gd name="T1" fmla="*/ 2147483647 h 256"/>
              <a:gd name="T2" fmla="*/ 2147483647 w 52"/>
              <a:gd name="T3" fmla="*/ 2147483647 h 256"/>
              <a:gd name="T4" fmla="*/ 2147483647 w 52"/>
              <a:gd name="T5" fmla="*/ 0 h 256"/>
              <a:gd name="T6" fmla="*/ 0 60000 65536"/>
              <a:gd name="T7" fmla="*/ 0 60000 65536"/>
              <a:gd name="T8" fmla="*/ 0 60000 65536"/>
            </a:gdLst>
            <a:ahLst/>
            <a:cxnLst>
              <a:cxn ang="T6">
                <a:pos x="T0" y="T1"/>
              </a:cxn>
              <a:cxn ang="T7">
                <a:pos x="T2" y="T3"/>
              </a:cxn>
              <a:cxn ang="T8">
                <a:pos x="T4" y="T5"/>
              </a:cxn>
            </a:cxnLst>
            <a:rect l="0" t="0" r="r" b="b"/>
            <a:pathLst>
              <a:path w="52" h="256">
                <a:moveTo>
                  <a:pt x="0" y="256"/>
                </a:moveTo>
                <a:cubicBezTo>
                  <a:pt x="4" y="216"/>
                  <a:pt x="8" y="178"/>
                  <a:pt x="20" y="141"/>
                </a:cubicBezTo>
                <a:cubicBezTo>
                  <a:pt x="33" y="94"/>
                  <a:pt x="52" y="48"/>
                  <a:pt x="52"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3" name="Freeform 128"/>
          <p:cNvSpPr>
            <a:spLocks/>
          </p:cNvSpPr>
          <p:nvPr/>
        </p:nvSpPr>
        <p:spPr bwMode="auto">
          <a:xfrm>
            <a:off x="3032125" y="2770188"/>
            <a:ext cx="41275" cy="295275"/>
          </a:xfrm>
          <a:custGeom>
            <a:avLst/>
            <a:gdLst>
              <a:gd name="T0" fmla="*/ 0 w 26"/>
              <a:gd name="T1" fmla="*/ 2147483647 h 186"/>
              <a:gd name="T2" fmla="*/ 2147483647 w 26"/>
              <a:gd name="T3" fmla="*/ 2147483647 h 186"/>
              <a:gd name="T4" fmla="*/ 2147483647 w 26"/>
              <a:gd name="T5" fmla="*/ 0 h 186"/>
              <a:gd name="T6" fmla="*/ 0 60000 65536"/>
              <a:gd name="T7" fmla="*/ 0 60000 65536"/>
              <a:gd name="T8" fmla="*/ 0 60000 65536"/>
            </a:gdLst>
            <a:ahLst/>
            <a:cxnLst>
              <a:cxn ang="T6">
                <a:pos x="T0" y="T1"/>
              </a:cxn>
              <a:cxn ang="T7">
                <a:pos x="T2" y="T3"/>
              </a:cxn>
              <a:cxn ang="T8">
                <a:pos x="T4" y="T5"/>
              </a:cxn>
            </a:cxnLst>
            <a:rect l="0" t="0" r="r" b="b"/>
            <a:pathLst>
              <a:path w="26" h="186">
                <a:moveTo>
                  <a:pt x="0" y="186"/>
                </a:moveTo>
                <a:cubicBezTo>
                  <a:pt x="1" y="175"/>
                  <a:pt x="26" y="89"/>
                  <a:pt x="26" y="83"/>
                </a:cubicBezTo>
                <a:cubicBezTo>
                  <a:pt x="26" y="55"/>
                  <a:pt x="26" y="27"/>
                  <a:pt x="26"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4" name="Freeform 129"/>
          <p:cNvSpPr>
            <a:spLocks/>
          </p:cNvSpPr>
          <p:nvPr/>
        </p:nvSpPr>
        <p:spPr bwMode="auto">
          <a:xfrm>
            <a:off x="3902075" y="2417763"/>
            <a:ext cx="31750" cy="265112"/>
          </a:xfrm>
          <a:custGeom>
            <a:avLst/>
            <a:gdLst>
              <a:gd name="T0" fmla="*/ 0 w 20"/>
              <a:gd name="T1" fmla="*/ 2147483647 h 167"/>
              <a:gd name="T2" fmla="*/ 2147483647 w 20"/>
              <a:gd name="T3" fmla="*/ 0 h 167"/>
              <a:gd name="T4" fmla="*/ 0 60000 65536"/>
              <a:gd name="T5" fmla="*/ 0 60000 65536"/>
            </a:gdLst>
            <a:ahLst/>
            <a:cxnLst>
              <a:cxn ang="T4">
                <a:pos x="T0" y="T1"/>
              </a:cxn>
              <a:cxn ang="T5">
                <a:pos x="T2" y="T3"/>
              </a:cxn>
            </a:cxnLst>
            <a:rect l="0" t="0" r="r" b="b"/>
            <a:pathLst>
              <a:path w="20" h="167">
                <a:moveTo>
                  <a:pt x="0" y="167"/>
                </a:moveTo>
                <a:cubicBezTo>
                  <a:pt x="20" y="101"/>
                  <a:pt x="19" y="82"/>
                  <a:pt x="19"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5" name="Freeform 130"/>
          <p:cNvSpPr>
            <a:spLocks/>
          </p:cNvSpPr>
          <p:nvPr/>
        </p:nvSpPr>
        <p:spPr bwMode="auto">
          <a:xfrm>
            <a:off x="4318000" y="2438400"/>
            <a:ext cx="1588" cy="182563"/>
          </a:xfrm>
          <a:custGeom>
            <a:avLst/>
            <a:gdLst>
              <a:gd name="T0" fmla="*/ 0 w 1"/>
              <a:gd name="T1" fmla="*/ 2147483647 h 115"/>
              <a:gd name="T2" fmla="*/ 0 w 1"/>
              <a:gd name="T3" fmla="*/ 0 h 115"/>
              <a:gd name="T4" fmla="*/ 0 60000 65536"/>
              <a:gd name="T5" fmla="*/ 0 60000 65536"/>
            </a:gdLst>
            <a:ahLst/>
            <a:cxnLst>
              <a:cxn ang="T4">
                <a:pos x="T0" y="T1"/>
              </a:cxn>
              <a:cxn ang="T5">
                <a:pos x="T2" y="T3"/>
              </a:cxn>
            </a:cxnLst>
            <a:rect l="0" t="0" r="r" b="b"/>
            <a:pathLst>
              <a:path w="1" h="115">
                <a:moveTo>
                  <a:pt x="0" y="115"/>
                </a:moveTo>
                <a:cubicBezTo>
                  <a:pt x="0" y="76"/>
                  <a:pt x="0" y="38"/>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6" name="Freeform 131"/>
          <p:cNvSpPr>
            <a:spLocks/>
          </p:cNvSpPr>
          <p:nvPr/>
        </p:nvSpPr>
        <p:spPr bwMode="auto">
          <a:xfrm>
            <a:off x="4724400" y="2265363"/>
            <a:ext cx="20638" cy="366712"/>
          </a:xfrm>
          <a:custGeom>
            <a:avLst/>
            <a:gdLst>
              <a:gd name="T0" fmla="*/ 2147483647 w 13"/>
              <a:gd name="T1" fmla="*/ 2147483647 h 231"/>
              <a:gd name="T2" fmla="*/ 0 w 13"/>
              <a:gd name="T3" fmla="*/ 0 h 231"/>
              <a:gd name="T4" fmla="*/ 0 60000 65536"/>
              <a:gd name="T5" fmla="*/ 0 60000 65536"/>
            </a:gdLst>
            <a:ahLst/>
            <a:cxnLst>
              <a:cxn ang="T4">
                <a:pos x="T0" y="T1"/>
              </a:cxn>
              <a:cxn ang="T5">
                <a:pos x="T2" y="T3"/>
              </a:cxn>
            </a:cxnLst>
            <a:rect l="0" t="0" r="r" b="b"/>
            <a:pathLst>
              <a:path w="13" h="231">
                <a:moveTo>
                  <a:pt x="13" y="231"/>
                </a:moveTo>
                <a:cubicBezTo>
                  <a:pt x="10" y="164"/>
                  <a:pt x="0" y="73"/>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7" name="Freeform 132"/>
          <p:cNvSpPr>
            <a:spLocks/>
          </p:cNvSpPr>
          <p:nvPr/>
        </p:nvSpPr>
        <p:spPr bwMode="auto">
          <a:xfrm>
            <a:off x="4976813" y="2397125"/>
            <a:ext cx="42862" cy="265113"/>
          </a:xfrm>
          <a:custGeom>
            <a:avLst/>
            <a:gdLst>
              <a:gd name="T0" fmla="*/ 2147483647 w 27"/>
              <a:gd name="T1" fmla="*/ 2147483647 h 167"/>
              <a:gd name="T2" fmla="*/ 2147483647 w 27"/>
              <a:gd name="T3" fmla="*/ 2147483647 h 167"/>
              <a:gd name="T4" fmla="*/ 2147483647 w 27"/>
              <a:gd name="T5" fmla="*/ 0 h 167"/>
              <a:gd name="T6" fmla="*/ 0 60000 65536"/>
              <a:gd name="T7" fmla="*/ 0 60000 65536"/>
              <a:gd name="T8" fmla="*/ 0 60000 65536"/>
            </a:gdLst>
            <a:ahLst/>
            <a:cxnLst>
              <a:cxn ang="T6">
                <a:pos x="T0" y="T1"/>
              </a:cxn>
              <a:cxn ang="T7">
                <a:pos x="T2" y="T3"/>
              </a:cxn>
              <a:cxn ang="T8">
                <a:pos x="T4" y="T5"/>
              </a:cxn>
            </a:cxnLst>
            <a:rect l="0" t="0" r="r" b="b"/>
            <a:pathLst>
              <a:path w="27" h="167">
                <a:moveTo>
                  <a:pt x="27" y="167"/>
                </a:moveTo>
                <a:cubicBezTo>
                  <a:pt x="20" y="141"/>
                  <a:pt x="13" y="115"/>
                  <a:pt x="7" y="90"/>
                </a:cubicBezTo>
                <a:cubicBezTo>
                  <a:pt x="0" y="13"/>
                  <a:pt x="1" y="43"/>
                  <a:pt x="1"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8" name="Freeform 134"/>
          <p:cNvSpPr>
            <a:spLocks/>
          </p:cNvSpPr>
          <p:nvPr/>
        </p:nvSpPr>
        <p:spPr bwMode="auto">
          <a:xfrm>
            <a:off x="2346325" y="3373438"/>
            <a:ext cx="92075" cy="385762"/>
          </a:xfrm>
          <a:custGeom>
            <a:avLst/>
            <a:gdLst>
              <a:gd name="T0" fmla="*/ 0 w 58"/>
              <a:gd name="T1" fmla="*/ 2147483647 h 243"/>
              <a:gd name="T2" fmla="*/ 2147483647 w 58"/>
              <a:gd name="T3" fmla="*/ 2147483647 h 243"/>
              <a:gd name="T4" fmla="*/ 2147483647 w 58"/>
              <a:gd name="T5" fmla="*/ 0 h 243"/>
              <a:gd name="T6" fmla="*/ 0 60000 65536"/>
              <a:gd name="T7" fmla="*/ 0 60000 65536"/>
              <a:gd name="T8" fmla="*/ 0 60000 65536"/>
            </a:gdLst>
            <a:ahLst/>
            <a:cxnLst>
              <a:cxn ang="T6">
                <a:pos x="T0" y="T1"/>
              </a:cxn>
              <a:cxn ang="T7">
                <a:pos x="T2" y="T3"/>
              </a:cxn>
              <a:cxn ang="T8">
                <a:pos x="T4" y="T5"/>
              </a:cxn>
            </a:cxnLst>
            <a:rect l="0" t="0" r="r" b="b"/>
            <a:pathLst>
              <a:path w="58" h="243">
                <a:moveTo>
                  <a:pt x="0" y="243"/>
                </a:moveTo>
                <a:cubicBezTo>
                  <a:pt x="17" y="196"/>
                  <a:pt x="32" y="145"/>
                  <a:pt x="39" y="96"/>
                </a:cubicBezTo>
                <a:cubicBezTo>
                  <a:pt x="44" y="51"/>
                  <a:pt x="41" y="35"/>
                  <a:pt x="58"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9" name="Freeform 135"/>
          <p:cNvSpPr>
            <a:spLocks/>
          </p:cNvSpPr>
          <p:nvPr/>
        </p:nvSpPr>
        <p:spPr bwMode="auto">
          <a:xfrm>
            <a:off x="2438400" y="3260725"/>
            <a:ext cx="71438" cy="355600"/>
          </a:xfrm>
          <a:custGeom>
            <a:avLst/>
            <a:gdLst>
              <a:gd name="T0" fmla="*/ 0 w 45"/>
              <a:gd name="T1" fmla="*/ 2147483647 h 224"/>
              <a:gd name="T2" fmla="*/ 2147483647 w 45"/>
              <a:gd name="T3" fmla="*/ 2147483647 h 224"/>
              <a:gd name="T4" fmla="*/ 2147483647 w 45"/>
              <a:gd name="T5" fmla="*/ 0 h 224"/>
              <a:gd name="T6" fmla="*/ 0 60000 65536"/>
              <a:gd name="T7" fmla="*/ 0 60000 65536"/>
              <a:gd name="T8" fmla="*/ 0 60000 65536"/>
            </a:gdLst>
            <a:ahLst/>
            <a:cxnLst>
              <a:cxn ang="T6">
                <a:pos x="T0" y="T1"/>
              </a:cxn>
              <a:cxn ang="T7">
                <a:pos x="T2" y="T3"/>
              </a:cxn>
              <a:cxn ang="T8">
                <a:pos x="T4" y="T5"/>
              </a:cxn>
            </a:cxnLst>
            <a:rect l="0" t="0" r="r" b="b"/>
            <a:pathLst>
              <a:path w="45" h="224">
                <a:moveTo>
                  <a:pt x="0" y="224"/>
                </a:moveTo>
                <a:cubicBezTo>
                  <a:pt x="11" y="188"/>
                  <a:pt x="12" y="168"/>
                  <a:pt x="19" y="128"/>
                </a:cubicBezTo>
                <a:cubicBezTo>
                  <a:pt x="26" y="80"/>
                  <a:pt x="45" y="50"/>
                  <a:pt x="45"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0" name="Freeform 136"/>
          <p:cNvSpPr>
            <a:spLocks/>
          </p:cNvSpPr>
          <p:nvPr/>
        </p:nvSpPr>
        <p:spPr bwMode="auto">
          <a:xfrm>
            <a:off x="3190875" y="2743200"/>
            <a:ext cx="50800" cy="223838"/>
          </a:xfrm>
          <a:custGeom>
            <a:avLst/>
            <a:gdLst>
              <a:gd name="T0" fmla="*/ 0 w 32"/>
              <a:gd name="T1" fmla="*/ 2147483647 h 141"/>
              <a:gd name="T2" fmla="*/ 2147483647 w 32"/>
              <a:gd name="T3" fmla="*/ 0 h 141"/>
              <a:gd name="T4" fmla="*/ 0 60000 65536"/>
              <a:gd name="T5" fmla="*/ 0 60000 65536"/>
            </a:gdLst>
            <a:ahLst/>
            <a:cxnLst>
              <a:cxn ang="T4">
                <a:pos x="T0" y="T1"/>
              </a:cxn>
              <a:cxn ang="T5">
                <a:pos x="T2" y="T3"/>
              </a:cxn>
            </a:cxnLst>
            <a:rect l="0" t="0" r="r" b="b"/>
            <a:pathLst>
              <a:path w="32" h="141">
                <a:moveTo>
                  <a:pt x="0" y="141"/>
                </a:moveTo>
                <a:cubicBezTo>
                  <a:pt x="25" y="101"/>
                  <a:pt x="32" y="46"/>
                  <a:pt x="32"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1" name="Freeform 137"/>
          <p:cNvSpPr>
            <a:spLocks/>
          </p:cNvSpPr>
          <p:nvPr/>
        </p:nvSpPr>
        <p:spPr bwMode="auto">
          <a:xfrm>
            <a:off x="3382963" y="2590800"/>
            <a:ext cx="41275" cy="274638"/>
          </a:xfrm>
          <a:custGeom>
            <a:avLst/>
            <a:gdLst>
              <a:gd name="T0" fmla="*/ 0 w 26"/>
              <a:gd name="T1" fmla="*/ 2147483647 h 173"/>
              <a:gd name="T2" fmla="*/ 2147483647 w 26"/>
              <a:gd name="T3" fmla="*/ 0 h 173"/>
              <a:gd name="T4" fmla="*/ 0 60000 65536"/>
              <a:gd name="T5" fmla="*/ 0 60000 65536"/>
            </a:gdLst>
            <a:ahLst/>
            <a:cxnLst>
              <a:cxn ang="T4">
                <a:pos x="T0" y="T1"/>
              </a:cxn>
              <a:cxn ang="T5">
                <a:pos x="T2" y="T3"/>
              </a:cxn>
            </a:cxnLst>
            <a:rect l="0" t="0" r="r" b="b"/>
            <a:pathLst>
              <a:path w="26" h="173">
                <a:moveTo>
                  <a:pt x="0" y="173"/>
                </a:moveTo>
                <a:cubicBezTo>
                  <a:pt x="14" y="119"/>
                  <a:pt x="26" y="55"/>
                  <a:pt x="26"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2" name="Freeform 138"/>
          <p:cNvSpPr>
            <a:spLocks/>
          </p:cNvSpPr>
          <p:nvPr/>
        </p:nvSpPr>
        <p:spPr bwMode="auto">
          <a:xfrm>
            <a:off x="5740400" y="2733675"/>
            <a:ext cx="92075" cy="284163"/>
          </a:xfrm>
          <a:custGeom>
            <a:avLst/>
            <a:gdLst>
              <a:gd name="T0" fmla="*/ 2147483647 w 58"/>
              <a:gd name="T1" fmla="*/ 2147483647 h 179"/>
              <a:gd name="T2" fmla="*/ 2147483647 w 58"/>
              <a:gd name="T3" fmla="*/ 2147483647 h 179"/>
              <a:gd name="T4" fmla="*/ 2147483647 w 58"/>
              <a:gd name="T5" fmla="*/ 2147483647 h 179"/>
              <a:gd name="T6" fmla="*/ 0 w 58"/>
              <a:gd name="T7" fmla="*/ 0 h 1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179">
                <a:moveTo>
                  <a:pt x="58" y="179"/>
                </a:moveTo>
                <a:cubicBezTo>
                  <a:pt x="41" y="135"/>
                  <a:pt x="25" y="88"/>
                  <a:pt x="13" y="44"/>
                </a:cubicBezTo>
                <a:cubicBezTo>
                  <a:pt x="10" y="35"/>
                  <a:pt x="8" y="27"/>
                  <a:pt x="6" y="19"/>
                </a:cubicBezTo>
                <a:cubicBezTo>
                  <a:pt x="4" y="12"/>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3" name="Freeform 139"/>
          <p:cNvSpPr>
            <a:spLocks/>
          </p:cNvSpPr>
          <p:nvPr/>
        </p:nvSpPr>
        <p:spPr bwMode="auto">
          <a:xfrm>
            <a:off x="5608638" y="2752725"/>
            <a:ext cx="50800" cy="173038"/>
          </a:xfrm>
          <a:custGeom>
            <a:avLst/>
            <a:gdLst>
              <a:gd name="T0" fmla="*/ 2147483647 w 32"/>
              <a:gd name="T1" fmla="*/ 2147483647 h 109"/>
              <a:gd name="T2" fmla="*/ 2147483647 w 32"/>
              <a:gd name="T3" fmla="*/ 2147483647 h 109"/>
              <a:gd name="T4" fmla="*/ 0 w 32"/>
              <a:gd name="T5" fmla="*/ 0 h 109"/>
              <a:gd name="T6" fmla="*/ 0 60000 65536"/>
              <a:gd name="T7" fmla="*/ 0 60000 65536"/>
              <a:gd name="T8" fmla="*/ 0 60000 65536"/>
            </a:gdLst>
            <a:ahLst/>
            <a:cxnLst>
              <a:cxn ang="T6">
                <a:pos x="T0" y="T1"/>
              </a:cxn>
              <a:cxn ang="T7">
                <a:pos x="T2" y="T3"/>
              </a:cxn>
              <a:cxn ang="T8">
                <a:pos x="T4" y="T5"/>
              </a:cxn>
            </a:cxnLst>
            <a:rect l="0" t="0" r="r" b="b"/>
            <a:pathLst>
              <a:path w="32" h="109">
                <a:moveTo>
                  <a:pt x="32" y="109"/>
                </a:moveTo>
                <a:cubicBezTo>
                  <a:pt x="23" y="85"/>
                  <a:pt x="19" y="63"/>
                  <a:pt x="13" y="39"/>
                </a:cubicBezTo>
                <a:cubicBezTo>
                  <a:pt x="9" y="25"/>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4" name="Freeform 140"/>
          <p:cNvSpPr>
            <a:spLocks/>
          </p:cNvSpPr>
          <p:nvPr/>
        </p:nvSpPr>
        <p:spPr bwMode="auto">
          <a:xfrm>
            <a:off x="6350000" y="3221038"/>
            <a:ext cx="92075" cy="314325"/>
          </a:xfrm>
          <a:custGeom>
            <a:avLst/>
            <a:gdLst>
              <a:gd name="T0" fmla="*/ 2147483647 w 58"/>
              <a:gd name="T1" fmla="*/ 2147483647 h 198"/>
              <a:gd name="T2" fmla="*/ 2147483647 w 58"/>
              <a:gd name="T3" fmla="*/ 2147483647 h 198"/>
              <a:gd name="T4" fmla="*/ 0 w 58"/>
              <a:gd name="T5" fmla="*/ 0 h 198"/>
              <a:gd name="T6" fmla="*/ 0 60000 65536"/>
              <a:gd name="T7" fmla="*/ 0 60000 65536"/>
              <a:gd name="T8" fmla="*/ 0 60000 65536"/>
            </a:gdLst>
            <a:ahLst/>
            <a:cxnLst>
              <a:cxn ang="T6">
                <a:pos x="T0" y="T1"/>
              </a:cxn>
              <a:cxn ang="T7">
                <a:pos x="T2" y="T3"/>
              </a:cxn>
              <a:cxn ang="T8">
                <a:pos x="T4" y="T5"/>
              </a:cxn>
            </a:cxnLst>
            <a:rect l="0" t="0" r="r" b="b"/>
            <a:pathLst>
              <a:path w="58" h="198">
                <a:moveTo>
                  <a:pt x="58" y="198"/>
                </a:moveTo>
                <a:cubicBezTo>
                  <a:pt x="45" y="153"/>
                  <a:pt x="31" y="108"/>
                  <a:pt x="19" y="64"/>
                </a:cubicBezTo>
                <a:cubicBezTo>
                  <a:pt x="15" y="50"/>
                  <a:pt x="0" y="17"/>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5" name="Freeform 141"/>
          <p:cNvSpPr>
            <a:spLocks/>
          </p:cNvSpPr>
          <p:nvPr/>
        </p:nvSpPr>
        <p:spPr bwMode="auto">
          <a:xfrm>
            <a:off x="6238875" y="3108325"/>
            <a:ext cx="80963" cy="315913"/>
          </a:xfrm>
          <a:custGeom>
            <a:avLst/>
            <a:gdLst>
              <a:gd name="T0" fmla="*/ 2147483647 w 51"/>
              <a:gd name="T1" fmla="*/ 2147483647 h 199"/>
              <a:gd name="T2" fmla="*/ 2147483647 w 51"/>
              <a:gd name="T3" fmla="*/ 2147483647 h 199"/>
              <a:gd name="T4" fmla="*/ 2147483647 w 51"/>
              <a:gd name="T5" fmla="*/ 2147483647 h 199"/>
              <a:gd name="T6" fmla="*/ 0 w 51"/>
              <a:gd name="T7" fmla="*/ 0 h 1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199">
                <a:moveTo>
                  <a:pt x="51" y="199"/>
                </a:moveTo>
                <a:cubicBezTo>
                  <a:pt x="41" y="165"/>
                  <a:pt x="32" y="130"/>
                  <a:pt x="25" y="96"/>
                </a:cubicBezTo>
                <a:cubicBezTo>
                  <a:pt x="20" y="77"/>
                  <a:pt x="17" y="57"/>
                  <a:pt x="12" y="39"/>
                </a:cubicBezTo>
                <a:cubicBezTo>
                  <a:pt x="8" y="26"/>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6" name="Freeform 142"/>
          <p:cNvSpPr>
            <a:spLocks/>
          </p:cNvSpPr>
          <p:nvPr/>
        </p:nvSpPr>
        <p:spPr bwMode="auto">
          <a:xfrm>
            <a:off x="4124325" y="2509838"/>
            <a:ext cx="1588" cy="131762"/>
          </a:xfrm>
          <a:custGeom>
            <a:avLst/>
            <a:gdLst>
              <a:gd name="T0" fmla="*/ 0 w 1"/>
              <a:gd name="T1" fmla="*/ 2147483647 h 83"/>
              <a:gd name="T2" fmla="*/ 0 w 1"/>
              <a:gd name="T3" fmla="*/ 0 h 83"/>
              <a:gd name="T4" fmla="*/ 0 60000 65536"/>
              <a:gd name="T5" fmla="*/ 0 60000 65536"/>
            </a:gdLst>
            <a:ahLst/>
            <a:cxnLst>
              <a:cxn ang="T4">
                <a:pos x="T0" y="T1"/>
              </a:cxn>
              <a:cxn ang="T5">
                <a:pos x="T2" y="T3"/>
              </a:cxn>
            </a:cxnLst>
            <a:rect l="0" t="0" r="r" b="b"/>
            <a:pathLst>
              <a:path w="1" h="83">
                <a:moveTo>
                  <a:pt x="0" y="83"/>
                </a:moveTo>
                <a:cubicBezTo>
                  <a:pt x="0" y="55"/>
                  <a:pt x="0" y="27"/>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7" name="Freeform 143"/>
          <p:cNvSpPr>
            <a:spLocks/>
          </p:cNvSpPr>
          <p:nvPr/>
        </p:nvSpPr>
        <p:spPr bwMode="auto">
          <a:xfrm>
            <a:off x="5211763" y="2540000"/>
            <a:ext cx="50800" cy="193675"/>
          </a:xfrm>
          <a:custGeom>
            <a:avLst/>
            <a:gdLst>
              <a:gd name="T0" fmla="*/ 2147483647 w 32"/>
              <a:gd name="T1" fmla="*/ 2147483647 h 122"/>
              <a:gd name="T2" fmla="*/ 0 w 32"/>
              <a:gd name="T3" fmla="*/ 0 h 122"/>
              <a:gd name="T4" fmla="*/ 0 60000 65536"/>
              <a:gd name="T5" fmla="*/ 0 60000 65536"/>
            </a:gdLst>
            <a:ahLst/>
            <a:cxnLst>
              <a:cxn ang="T4">
                <a:pos x="T0" y="T1"/>
              </a:cxn>
              <a:cxn ang="T5">
                <a:pos x="T2" y="T3"/>
              </a:cxn>
            </a:cxnLst>
            <a:rect l="0" t="0" r="r" b="b"/>
            <a:pathLst>
              <a:path w="32" h="122">
                <a:moveTo>
                  <a:pt x="32" y="122"/>
                </a:moveTo>
                <a:cubicBezTo>
                  <a:pt x="20" y="82"/>
                  <a:pt x="0" y="42"/>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8" name="Text Box 162"/>
          <p:cNvSpPr txBox="1">
            <a:spLocks noChangeArrowheads="1"/>
          </p:cNvSpPr>
          <p:nvPr userDrawn="1"/>
        </p:nvSpPr>
        <p:spPr bwMode="auto">
          <a:xfrm>
            <a:off x="449263" y="6445250"/>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1187" name="Rectangle 163"/>
          <p:cNvSpPr>
            <a:spLocks noChangeArrowheads="1"/>
          </p:cNvSpPr>
          <p:nvPr userDrawn="1"/>
        </p:nvSpPr>
        <p:spPr bwMode="auto">
          <a:xfrm>
            <a:off x="7548563" y="6438900"/>
            <a:ext cx="736600"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9.65.06.</a:t>
            </a:r>
            <a:endParaRPr lang="en-US" b="1">
              <a:solidFill>
                <a:srgbClr val="000000"/>
              </a:solidFill>
              <a:effectLst>
                <a:outerShdw blurRad="38100" dist="38100" dir="2700000" algn="tl">
                  <a:srgbClr val="FFFFFF"/>
                </a:outerShdw>
              </a:effectLst>
              <a:latin typeface="Comic Sans MS" charset="0"/>
            </a:endParaRPr>
          </a:p>
        </p:txBody>
      </p:sp>
    </p:spTree>
    <p:extLst>
      <p:ext uri="{BB962C8B-B14F-4D97-AF65-F5344CB8AC3E}">
        <p14:creationId xmlns:p14="http://schemas.microsoft.com/office/powerpoint/2010/main" val="3887698460"/>
      </p:ext>
    </p:extLst>
  </p:cSld>
  <p:clrMap bg1="lt1" tx1="dk1" bg2="lt2" tx2="dk2" accent1="accent1" accent2="accent2" accent3="accent3" accent4="accent4" accent5="accent5" accent6="accent6" hlink="hlink" folHlink="folHlink"/>
  <p:sldLayoutIdLst>
    <p:sldLayoutId id="2147486490" r:id="rId1"/>
    <p:sldLayoutId id="2147486491" r:id="rId2"/>
    <p:sldLayoutId id="2147486492" r:id="rId3"/>
    <p:sldLayoutId id="2147486493" r:id="rId4"/>
    <p:sldLayoutId id="2147486494" r:id="rId5"/>
    <p:sldLayoutId id="2147486495" r:id="rId6"/>
    <p:sldLayoutId id="2147486496" r:id="rId7"/>
    <p:sldLayoutId id="2147486497" r:id="rId8"/>
    <p:sldLayoutId id="2147486498" r:id="rId9"/>
    <p:sldLayoutId id="2147486499" r:id="rId10"/>
    <p:sldLayoutId id="2147486500" r:id="rId11"/>
  </p:sldLayoutIdLst>
  <p:transition spd="slow">
    <p:wheel spokes="0"/>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pitchFamily="-108" charset="0"/>
        </a:defRPr>
      </a:lvl6pPr>
      <a:lvl7pPr marL="914400" algn="ctr" rtl="0" eaLnBrk="0" fontAlgn="base" hangingPunct="0">
        <a:spcBef>
          <a:spcPct val="0"/>
        </a:spcBef>
        <a:spcAft>
          <a:spcPct val="0"/>
        </a:spcAft>
        <a:defRPr sz="4400">
          <a:solidFill>
            <a:schemeClr val="tx2"/>
          </a:solidFill>
          <a:latin typeface="Times" pitchFamily="-108" charset="0"/>
        </a:defRPr>
      </a:lvl7pPr>
      <a:lvl8pPr marL="1371600" algn="ctr" rtl="0" eaLnBrk="0" fontAlgn="base" hangingPunct="0">
        <a:spcBef>
          <a:spcPct val="0"/>
        </a:spcBef>
        <a:spcAft>
          <a:spcPct val="0"/>
        </a:spcAft>
        <a:defRPr sz="4400">
          <a:solidFill>
            <a:schemeClr val="tx2"/>
          </a:solidFill>
          <a:latin typeface="Times" pitchFamily="-108" charset="0"/>
        </a:defRPr>
      </a:lvl8pPr>
      <a:lvl9pPr marL="1828800" algn="ctr" rtl="0" eaLnBrk="0" fontAlgn="base" hangingPunct="0">
        <a:spcBef>
          <a:spcPct val="0"/>
        </a:spcBef>
        <a:spcAft>
          <a:spcPct val="0"/>
        </a:spcAft>
        <a:defRPr sz="4400">
          <a:solidFill>
            <a:schemeClr val="tx2"/>
          </a:solidFill>
          <a:latin typeface="Times" pitchFamily="-108" charset="0"/>
        </a:defRPr>
      </a:lvl9pPr>
    </p:titleStyle>
    <p:bodyStyle>
      <a:lvl1pPr marL="342900" indent="-342900" algn="l" rtl="0" eaLnBrk="0" fontAlgn="base" hangingPunct="0">
        <a:spcBef>
          <a:spcPct val="20000"/>
        </a:spcBef>
        <a:spcAft>
          <a:spcPct val="0"/>
        </a:spcAft>
        <a:buClr>
          <a:schemeClr val="tx2"/>
        </a:buClr>
        <a:buSzPct val="100000"/>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702AA6AB-FE12-B64E-A53B-01A350F735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68" r:id="rId1"/>
    <p:sldLayoutId id="2147486269" r:id="rId2"/>
    <p:sldLayoutId id="2147486270" r:id="rId3"/>
    <p:sldLayoutId id="2147486271" r:id="rId4"/>
    <p:sldLayoutId id="2147486272" r:id="rId5"/>
    <p:sldLayoutId id="2147486273" r:id="rId6"/>
    <p:sldLayoutId id="2147486274" r:id="rId7"/>
    <p:sldLayoutId id="2147486275" r:id="rId8"/>
    <p:sldLayoutId id="2147486276" r:id="rId9"/>
    <p:sldLayoutId id="2147486277" r:id="rId10"/>
    <p:sldLayoutId id="214748627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968999"/>
      </p:ext>
    </p:extLst>
  </p:cSld>
  <p:clrMap bg1="lt1" tx1="dk1" bg2="lt2" tx2="dk2" accent1="accent1" accent2="accent2" accent3="accent3" accent4="accent4" accent5="accent5" accent6="accent6" hlink="hlink" folHlink="folHlink"/>
  <p:sldLayoutIdLst>
    <p:sldLayoutId id="2147486520"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8595822"/>
      </p:ext>
    </p:extLst>
  </p:cSld>
  <p:clrMap bg1="lt1" tx1="dk1" bg2="lt2" tx2="dk2" accent1="accent1" accent2="accent2" accent3="accent3" accent4="accent4" accent5="accent5" accent6="accent6" hlink="hlink" folHlink="folHlink"/>
  <p:sldLayoutIdLst>
    <p:sldLayoutId id="2147486522" r:id="rId1"/>
    <p:sldLayoutId id="2147486523" r:id="rId2"/>
    <p:sldLayoutId id="2147486524" r:id="rId3"/>
    <p:sldLayoutId id="2147486525" r:id="rId4"/>
    <p:sldLayoutId id="2147486526" r:id="rId5"/>
    <p:sldLayoutId id="2147486527" r:id="rId6"/>
    <p:sldLayoutId id="2147486528" r:id="rId7"/>
    <p:sldLayoutId id="2147486529" r:id="rId8"/>
    <p:sldLayoutId id="2147486530" r:id="rId9"/>
    <p:sldLayoutId id="2147486531" r:id="rId10"/>
    <p:sldLayoutId id="2147486532" r:id="rId11"/>
    <p:sldLayoutId id="2147486533"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1026"/>
          <p:cNvGrpSpPr>
            <a:grpSpLocks/>
          </p:cNvGrpSpPr>
          <p:nvPr/>
        </p:nvGrpSpPr>
        <p:grpSpPr bwMode="auto">
          <a:xfrm>
            <a:off x="0" y="2286000"/>
            <a:ext cx="9144000" cy="3581400"/>
            <a:chOff x="0" y="1968"/>
            <a:chExt cx="5760" cy="2256"/>
          </a:xfrm>
        </p:grpSpPr>
        <p:sp>
          <p:nvSpPr>
            <p:cNvPr id="1434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433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34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a:solidFill>
                  <a:schemeClr val="tx1"/>
                </a:solidFill>
                <a:latin typeface="Helvetica" pitchFamily="-111" charset="0"/>
                <a:ea typeface="Osaka" pitchFamily="-111" charset="-128"/>
                <a:cs typeface="Osaka" pitchFamily="-111" charset="-128"/>
              </a:defRPr>
            </a:lvl1pPr>
          </a:lstStyle>
          <a:p>
            <a:pPr defTabSz="914400" fontAlgn="base">
              <a:spcBef>
                <a:spcPct val="0"/>
              </a:spcBef>
              <a:spcAft>
                <a:spcPct val="0"/>
              </a:spcAft>
              <a:defRPr/>
            </a:pPr>
            <a:endParaRPr lang="en-US" altLang="ja-JP" sz="1400">
              <a:solidFill>
                <a:srgbClr val="FFFFFF"/>
              </a:solidFill>
            </a:endParaRPr>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pitchFamily="-111" charset="0"/>
                <a:ea typeface="Osaka" pitchFamily="-111" charset="-128"/>
                <a:cs typeface="Osaka" pitchFamily="-111" charset="-128"/>
              </a:defRPr>
            </a:lvl1pPr>
          </a:lstStyle>
          <a:p>
            <a:pPr defTabSz="914400" fontAlgn="base">
              <a:spcBef>
                <a:spcPct val="0"/>
              </a:spcBef>
              <a:spcAft>
                <a:spcPct val="0"/>
              </a:spcAft>
              <a:defRPr/>
            </a:pPr>
            <a:endParaRPr lang="en-US" altLang="ja-JP" sz="1400">
              <a:solidFill>
                <a:srgbClr val="FFFFFF"/>
              </a:solidFill>
            </a:endParaRPr>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charset="0"/>
                <a:ea typeface="Osaka" charset="0"/>
                <a:cs typeface="Osaka" charset="0"/>
              </a:defRPr>
            </a:lvl1pPr>
          </a:lstStyle>
          <a:p>
            <a:pPr defTabSz="914400" fontAlgn="base">
              <a:spcBef>
                <a:spcPct val="0"/>
              </a:spcBef>
              <a:spcAft>
                <a:spcPct val="0"/>
              </a:spcAft>
              <a:defRPr/>
            </a:pPr>
            <a:fld id="{BD04323D-3940-EE44-A7E9-A8065DE04E7D}" type="slidenum">
              <a:rPr lang="en-US" altLang="ja-JP" sz="1400">
                <a:solidFill>
                  <a:srgbClr val="FFFFFF"/>
                </a:solidFill>
              </a:rPr>
              <a:pPr defTabSz="914400" fontAlgn="base">
                <a:spcBef>
                  <a:spcPct val="0"/>
                </a:spcBef>
                <a:spcAft>
                  <a:spcPct val="0"/>
                </a:spcAft>
                <a:defRPr/>
              </a:pPr>
              <a:t>‹#›</a:t>
            </a:fld>
            <a:endParaRPr lang="en-US" altLang="ja-JP" sz="1400">
              <a:solidFill>
                <a:srgbClr val="FFFFFF"/>
              </a:solidFill>
            </a:endParaRPr>
          </a:p>
        </p:txBody>
      </p:sp>
      <p:pic>
        <p:nvPicPr>
          <p:cNvPr id="1434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66987850"/>
      </p:ext>
    </p:extLst>
  </p:cSld>
  <p:clrMap bg1="dk2" tx1="lt1" bg2="dk1" tx2="lt2" accent1="accent1" accent2="accent2" accent3="accent3" accent4="accent4" accent5="accent5" accent6="accent6" hlink="hlink" folHlink="folHlink"/>
  <p:sldLayoutIdLst>
    <p:sldLayoutId id="2147486551" r:id="rId1"/>
    <p:sldLayoutId id="2147486552" r:id="rId2"/>
    <p:sldLayoutId id="2147486553" r:id="rId3"/>
    <p:sldLayoutId id="2147486554" r:id="rId4"/>
    <p:sldLayoutId id="2147486555" r:id="rId5"/>
    <p:sldLayoutId id="2147486556" r:id="rId6"/>
    <p:sldLayoutId id="2147486557" r:id="rId7"/>
    <p:sldLayoutId id="2147486558" r:id="rId8"/>
    <p:sldLayoutId id="2147486559" r:id="rId9"/>
    <p:sldLayoutId id="2147486560" r:id="rId10"/>
    <p:sldLayoutId id="2147486561"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70644421"/>
      </p:ext>
    </p:extLst>
  </p:cSld>
  <p:clrMap bg1="lt1" tx1="dk1" bg2="lt2" tx2="dk2" accent1="accent1" accent2="accent2" accent3="accent3" accent4="accent4" accent5="accent5" accent6="accent6" hlink="hlink" folHlink="folHlink"/>
  <p:sldLayoutIdLst>
    <p:sldLayoutId id="2147486565" r:id="rId1"/>
    <p:sldLayoutId id="2147486566" r:id="rId2"/>
    <p:sldLayoutId id="2147486567" r:id="rId3"/>
    <p:sldLayoutId id="2147486568" r:id="rId4"/>
    <p:sldLayoutId id="2147486569" r:id="rId5"/>
    <p:sldLayoutId id="2147486570" r:id="rId6"/>
    <p:sldLayoutId id="2147486571" r:id="rId7"/>
    <p:sldLayoutId id="2147486572" r:id="rId8"/>
    <p:sldLayoutId id="2147486573" r:id="rId9"/>
    <p:sldLayoutId id="2147486574" r:id="rId10"/>
    <p:sldLayoutId id="214748657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00313970"/>
      </p:ext>
    </p:extLst>
  </p:cSld>
  <p:clrMap bg1="lt1" tx1="dk1" bg2="lt2" tx2="dk2" accent1="accent1" accent2="accent2" accent3="accent3" accent4="accent4" accent5="accent5" accent6="accent6" hlink="hlink" folHlink="folHlink"/>
  <p:sldLayoutIdLst>
    <p:sldLayoutId id="2147486606" r:id="rId1"/>
    <p:sldLayoutId id="2147486607" r:id="rId2"/>
    <p:sldLayoutId id="2147486608" r:id="rId3"/>
    <p:sldLayoutId id="2147486609" r:id="rId4"/>
    <p:sldLayoutId id="2147486610" r:id="rId5"/>
    <p:sldLayoutId id="2147486611" r:id="rId6"/>
    <p:sldLayoutId id="2147486612" r:id="rId7"/>
    <p:sldLayoutId id="2147486613" r:id="rId8"/>
    <p:sldLayoutId id="2147486614" r:id="rId9"/>
    <p:sldLayoutId id="2147486615" r:id="rId10"/>
    <p:sldLayoutId id="2147486616" r:id="rId11"/>
    <p:sldLayoutId id="2147486617" r:id="rId12"/>
    <p:sldLayoutId id="214748661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2DF8961B-EC1C-4B4C-B429-FA3BC992AB9F}" type="slidenum">
              <a:rPr lang="zh-CN" altLang="en-US"/>
              <a:pPr>
                <a:defRPr/>
              </a:pPr>
              <a:t>‹#›</a:t>
            </a:fld>
            <a:endParaRPr lang="en-US" altLang="zh-CN"/>
          </a:p>
        </p:txBody>
      </p:sp>
    </p:spTree>
    <p:extLst>
      <p:ext uri="{BB962C8B-B14F-4D97-AF65-F5344CB8AC3E}">
        <p14:creationId xmlns:p14="http://schemas.microsoft.com/office/powerpoint/2010/main" val="2540597197"/>
      </p:ext>
    </p:extLst>
  </p:cSld>
  <p:clrMap bg1="lt1" tx1="dk1" bg2="lt2" tx2="dk2" accent1="accent1" accent2="accent2" accent3="accent3" accent4="accent4" accent5="accent5" accent6="accent6" hlink="hlink" folHlink="folHlink"/>
  <p:sldLayoutIdLst>
    <p:sldLayoutId id="2147486620" r:id="rId1"/>
    <p:sldLayoutId id="2147486621" r:id="rId2"/>
    <p:sldLayoutId id="2147486622" r:id="rId3"/>
    <p:sldLayoutId id="2147486623" r:id="rId4"/>
    <p:sldLayoutId id="2147486624" r:id="rId5"/>
    <p:sldLayoutId id="2147486625" r:id="rId6"/>
    <p:sldLayoutId id="2147486626" r:id="rId7"/>
    <p:sldLayoutId id="2147486627" r:id="rId8"/>
    <p:sldLayoutId id="2147486628" r:id="rId9"/>
    <p:sldLayoutId id="2147486629" r:id="rId10"/>
    <p:sldLayoutId id="2147486630" r:id="rId11"/>
    <p:sldLayoutId id="214748663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Comic Sans MS" charset="0"/>
              </a:defRPr>
            </a:lvl1pPr>
          </a:lstStyle>
          <a:p>
            <a:pPr defTabSz="914400" fontAlgn="base">
              <a:spcBef>
                <a:spcPct val="0"/>
              </a:spcBef>
              <a:spcAft>
                <a:spcPct val="0"/>
              </a:spcAft>
              <a:defRPr/>
            </a:pPr>
            <a:fld id="{25DA176D-4EF2-3640-B13A-D8B8863704DB}"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787499431"/>
      </p:ext>
    </p:extLst>
  </p:cSld>
  <p:clrMap bg1="lt1" tx1="dk1" bg2="lt2" tx2="dk2" accent1="accent1" accent2="accent2" accent3="accent3" accent4="accent4" accent5="accent5" accent6="accent6" hlink="hlink" folHlink="folHlink"/>
  <p:sldLayoutIdLst>
    <p:sldLayoutId id="2147486633" r:id="rId1"/>
    <p:sldLayoutId id="2147486634" r:id="rId2"/>
    <p:sldLayoutId id="2147486635" r:id="rId3"/>
    <p:sldLayoutId id="2147486636" r:id="rId4"/>
    <p:sldLayoutId id="2147486637" r:id="rId5"/>
    <p:sldLayoutId id="2147486638" r:id="rId6"/>
    <p:sldLayoutId id="2147486639" r:id="rId7"/>
    <p:sldLayoutId id="2147486640" r:id="rId8"/>
    <p:sldLayoutId id="2147486641" r:id="rId9"/>
    <p:sldLayoutId id="2147486642" r:id="rId10"/>
    <p:sldLayoutId id="2147486643"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a:solidFill>
                  <a:srgbClr val="000080"/>
                </a:solidFill>
                <a:latin typeface="Arial"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5554442"/>
      </p:ext>
    </p:extLst>
  </p:cSld>
  <p:clrMap bg1="dk2" tx1="lt1" bg2="dk1" tx2="lt2" accent1="accent1" accent2="accent2" accent3="accent3" accent4="accent4" accent5="accent5" accent6="accent6" hlink="hlink" folHlink="folHlink"/>
  <p:sldLayoutIdLst>
    <p:sldLayoutId id="2147486645"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defTabSz="914400" fontAlgn="base">
              <a:spcBef>
                <a:spcPct val="0"/>
              </a:spcBef>
              <a:spcAft>
                <a:spcPct val="0"/>
              </a:spcAft>
              <a:defRPr/>
            </a:pPr>
            <a:fld id="{0A24B72E-656F-484A-938B-D8EA60420A88}"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50019400"/>
      </p:ext>
    </p:extLst>
  </p:cSld>
  <p:clrMap bg1="dk2" tx1="lt1" bg2="dk1" tx2="lt2" accent1="accent1" accent2="accent2" accent3="accent3" accent4="accent4" accent5="accent5" accent6="accent6" hlink="hlink" folHlink="folHlink"/>
  <p:sldLayoutIdLst>
    <p:sldLayoutId id="2147486647" r:id="rId1"/>
    <p:sldLayoutId id="2147486648" r:id="rId2"/>
    <p:sldLayoutId id="2147486649" r:id="rId3"/>
    <p:sldLayoutId id="2147486650" r:id="rId4"/>
    <p:sldLayoutId id="2147486651" r:id="rId5"/>
    <p:sldLayoutId id="2147486652" r:id="rId6"/>
    <p:sldLayoutId id="2147486653" r:id="rId7"/>
    <p:sldLayoutId id="2147486654" r:id="rId8"/>
    <p:sldLayoutId id="2147486655" r:id="rId9"/>
    <p:sldLayoutId id="2147486656" r:id="rId10"/>
    <p:sldLayoutId id="2147486657" r:id="rId11"/>
    <p:sldLayoutId id="214748665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86722" name="Group 2"/>
          <p:cNvGrpSpPr>
            <a:grpSpLocks/>
          </p:cNvGrpSpPr>
          <p:nvPr/>
        </p:nvGrpSpPr>
        <p:grpSpPr bwMode="auto">
          <a:xfrm>
            <a:off x="0" y="1422400"/>
            <a:ext cx="9147175" cy="5435600"/>
            <a:chOff x="0" y="896"/>
            <a:chExt cx="5762" cy="3424"/>
          </a:xfrm>
        </p:grpSpPr>
        <p:grpSp>
          <p:nvGrpSpPr>
            <p:cNvPr id="286728" name="Group 3"/>
            <p:cNvGrpSpPr>
              <a:grpSpLocks/>
            </p:cNvGrpSpPr>
            <p:nvPr userDrawn="1"/>
          </p:nvGrpSpPr>
          <p:grpSpPr bwMode="auto">
            <a:xfrm>
              <a:off x="20" y="896"/>
              <a:ext cx="5742" cy="3424"/>
              <a:chOff x="20" y="896"/>
              <a:chExt cx="5742" cy="3424"/>
            </a:xfrm>
          </p:grpSpPr>
          <p:sp>
            <p:nvSpPr>
              <p:cNvPr id="28686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grpSp>
          <p:nvGrpSpPr>
            <p:cNvPr id="286729" name="Group 17"/>
            <p:cNvGrpSpPr>
              <a:grpSpLocks/>
            </p:cNvGrpSpPr>
            <p:nvPr userDrawn="1"/>
          </p:nvGrpSpPr>
          <p:grpSpPr bwMode="auto">
            <a:xfrm>
              <a:off x="0" y="2291"/>
              <a:ext cx="1385" cy="1702"/>
              <a:chOff x="0" y="2291"/>
              <a:chExt cx="1385" cy="1702"/>
            </a:xfrm>
          </p:grpSpPr>
          <p:sp>
            <p:nvSpPr>
              <p:cNvPr id="28673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79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5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6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6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defTabSz="914400" fontAlgn="base">
              <a:spcBef>
                <a:spcPct val="0"/>
              </a:spcBef>
              <a:spcAft>
                <a:spcPct val="0"/>
              </a:spcAft>
              <a:defRPr/>
            </a:pPr>
            <a:fld id="{B9CEF7B2-2296-5147-9432-6975C83CF77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1550272"/>
      </p:ext>
    </p:extLst>
  </p:cSld>
  <p:clrMap bg1="dk2" tx1="lt1" bg2="dk1" tx2="lt2" accent1="accent1" accent2="accent2" accent3="accent3" accent4="accent4" accent5="accent5" accent6="accent6" hlink="hlink" folHlink="folHlink"/>
  <p:sldLayoutIdLst>
    <p:sldLayoutId id="2147486660"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645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645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F71DA41-2DEB-FB45-912E-F6F3E51A43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79" r:id="rId1"/>
    <p:sldLayoutId id="2147486280" r:id="rId2"/>
    <p:sldLayoutId id="2147486281" r:id="rId3"/>
    <p:sldLayoutId id="2147486282" r:id="rId4"/>
    <p:sldLayoutId id="2147486283" r:id="rId5"/>
    <p:sldLayoutId id="2147486284" r:id="rId6"/>
    <p:sldLayoutId id="2147486285" r:id="rId7"/>
    <p:sldLayoutId id="2147486286" r:id="rId8"/>
    <p:sldLayoutId id="2147486287" r:id="rId9"/>
    <p:sldLayoutId id="2147486288" r:id="rId10"/>
    <p:sldLayoutId id="2147486289" r:id="rId11"/>
    <p:sldLayoutId id="2147486290"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38242" name="Group 4"/>
          <p:cNvGrpSpPr>
            <a:grpSpLocks/>
          </p:cNvGrpSpPr>
          <p:nvPr/>
        </p:nvGrpSpPr>
        <p:grpSpPr bwMode="auto">
          <a:xfrm>
            <a:off x="0" y="0"/>
            <a:ext cx="9145588" cy="6845300"/>
            <a:chOff x="0" y="0"/>
            <a:chExt cx="5761" cy="4312"/>
          </a:xfrm>
        </p:grpSpPr>
        <p:sp>
          <p:nvSpPr>
            <p:cNvPr id="138245"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useBgFill="1">
          <p:nvSpPr>
            <p:cNvPr id="138246"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3824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3824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9035731"/>
      </p:ext>
    </p:extLst>
  </p:cSld>
  <p:clrMap bg1="dk2" tx1="lt1" bg2="dk1" tx2="lt2" accent1="accent1" accent2="accent2" accent3="accent3" accent4="accent4" accent5="accent5" accent6="accent6" hlink="hlink" folHlink="folHlink"/>
  <p:sldLayoutIdLst>
    <p:sldLayoutId id="2147486662" r:id="rId1"/>
    <p:sldLayoutId id="2147486663" r:id="rId2"/>
    <p:sldLayoutId id="2147486664" r:id="rId3"/>
    <p:sldLayoutId id="2147486665" r:id="rId4"/>
    <p:sldLayoutId id="2147486666" r:id="rId5"/>
    <p:sldLayoutId id="2147486667" r:id="rId6"/>
    <p:sldLayoutId id="2147486668" r:id="rId7"/>
    <p:sldLayoutId id="2147486669" r:id="rId8"/>
    <p:sldLayoutId id="2147486670" r:id="rId9"/>
    <p:sldLayoutId id="2147486671" r:id="rId10"/>
    <p:sldLayoutId id="2147486672" r:id="rId11"/>
    <p:sldLayoutId id="2147486673" r:id="rId12"/>
    <p:sldLayoutId id="2147486674"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5588" cy="6845300"/>
            <a:chOff x="0" y="0"/>
            <a:chExt cx="5761" cy="4312"/>
          </a:xfrm>
        </p:grpSpPr>
        <p:sp>
          <p:nvSpPr>
            <p:cNvPr id="1029"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useBgFill="1">
          <p:nvSpPr>
            <p:cNvPr id="1030"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7129169"/>
      </p:ext>
    </p:extLst>
  </p:cSld>
  <p:clrMap bg1="dk2" tx1="lt1" bg2="dk1" tx2="lt2" accent1="accent1" accent2="accent2" accent3="accent3" accent4="accent4" accent5="accent5" accent6="accent6" hlink="hlink" folHlink="folHlink"/>
  <p:sldLayoutIdLst>
    <p:sldLayoutId id="2147486676" r:id="rId1"/>
    <p:sldLayoutId id="2147486677" r:id="rId2"/>
    <p:sldLayoutId id="2147486678" r:id="rId3"/>
    <p:sldLayoutId id="2147486679" r:id="rId4"/>
    <p:sldLayoutId id="2147486680" r:id="rId5"/>
    <p:sldLayoutId id="2147486681" r:id="rId6"/>
    <p:sldLayoutId id="2147486682" r:id="rId7"/>
    <p:sldLayoutId id="2147486683" r:id="rId8"/>
    <p:sldLayoutId id="2147486684" r:id="rId9"/>
    <p:sldLayoutId id="2147486685" r:id="rId10"/>
    <p:sldLayoutId id="2147486686" r:id="rId11"/>
    <p:sldLayoutId id="2147486687" r:id="rId12"/>
    <p:sldLayoutId id="2147486688"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05" charset="0"/>
        </a:defRPr>
      </a:lvl6pPr>
      <a:lvl7pPr marL="914400" algn="ctr" rtl="0" eaLnBrk="0" fontAlgn="base" hangingPunct="0">
        <a:spcBef>
          <a:spcPct val="0"/>
        </a:spcBef>
        <a:spcAft>
          <a:spcPct val="0"/>
        </a:spcAft>
        <a:defRPr sz="4400">
          <a:solidFill>
            <a:schemeClr val="tx2"/>
          </a:solidFill>
          <a:latin typeface="Arial" pitchFamily="-105" charset="0"/>
        </a:defRPr>
      </a:lvl7pPr>
      <a:lvl8pPr marL="1371600" algn="ctr" rtl="0" eaLnBrk="0" fontAlgn="base" hangingPunct="0">
        <a:spcBef>
          <a:spcPct val="0"/>
        </a:spcBef>
        <a:spcAft>
          <a:spcPct val="0"/>
        </a:spcAft>
        <a:defRPr sz="4400">
          <a:solidFill>
            <a:schemeClr val="tx2"/>
          </a:solidFill>
          <a:latin typeface="Arial" pitchFamily="-105" charset="0"/>
        </a:defRPr>
      </a:lvl8pPr>
      <a:lvl9pPr marL="1828800" algn="ctr" rtl="0" eaLnBrk="0" fontAlgn="base" hangingPunct="0">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chemeClr val="bg1"/>
            </a:gs>
          </a:gsLst>
          <a:lin ang="5400000" scaled="1"/>
        </a:gradFill>
        <a:effectLst/>
      </p:bgPr>
    </p:bg>
    <p:spTree>
      <p:nvGrpSpPr>
        <p:cNvPr id="1" name=""/>
        <p:cNvGrpSpPr/>
        <p:nvPr/>
      </p:nvGrpSpPr>
      <p:grpSpPr>
        <a:xfrm>
          <a:off x="0" y="0"/>
          <a:ext cx="0" cy="0"/>
          <a:chOff x="0" y="0"/>
          <a:chExt cx="0" cy="0"/>
        </a:xfrm>
      </p:grpSpPr>
      <p:grpSp>
        <p:nvGrpSpPr>
          <p:cNvPr id="56322" name="Group 4"/>
          <p:cNvGrpSpPr>
            <a:grpSpLocks/>
          </p:cNvGrpSpPr>
          <p:nvPr/>
        </p:nvGrpSpPr>
        <p:grpSpPr bwMode="auto">
          <a:xfrm>
            <a:off x="0" y="0"/>
            <a:ext cx="9145588" cy="6845300"/>
            <a:chOff x="0" y="0"/>
            <a:chExt cx="5761" cy="4312"/>
          </a:xfrm>
        </p:grpSpPr>
        <p:sp>
          <p:nvSpPr>
            <p:cNvPr id="56325"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solidFill>
                  <a:srgbClr val="FFFFFF"/>
                </a:solidFill>
              </a:endParaRPr>
            </a:p>
          </p:txBody>
        </p:sp>
        <p:sp useBgFill="1">
          <p:nvSpPr>
            <p:cNvPr id="56326"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GB"/>
            </a:p>
          </p:txBody>
        </p:sp>
      </p:grpSp>
      <p:sp>
        <p:nvSpPr>
          <p:cNvPr id="5632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5632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043189492"/>
      </p:ext>
    </p:extLst>
  </p:cSld>
  <p:clrMap bg1="dk2" tx1="lt1" bg2="dk1" tx2="lt2" accent1="accent1" accent2="accent2" accent3="accent3" accent4="accent4" accent5="accent5" accent6="accent6" hlink="hlink" folHlink="folHlink"/>
  <p:sldLayoutIdLst>
    <p:sldLayoutId id="2147486690" r:id="rId1"/>
    <p:sldLayoutId id="2147486691" r:id="rId2"/>
    <p:sldLayoutId id="2147486692" r:id="rId3"/>
    <p:sldLayoutId id="2147486693" r:id="rId4"/>
    <p:sldLayoutId id="2147486694" r:id="rId5"/>
    <p:sldLayoutId id="2147486695" r:id="rId6"/>
    <p:sldLayoutId id="2147486696" r:id="rId7"/>
    <p:sldLayoutId id="2147486697" r:id="rId8"/>
    <p:sldLayoutId id="2147486698" r:id="rId9"/>
    <p:sldLayoutId id="2147486699" r:id="rId10"/>
    <p:sldLayoutId id="2147486700" r:id="rId11"/>
    <p:sldLayoutId id="2147486701" r:id="rId12"/>
    <p:sldLayoutId id="2147486702"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05" charset="0"/>
        </a:defRPr>
      </a:lvl6pPr>
      <a:lvl7pPr marL="914400" algn="ctr" rtl="0" eaLnBrk="0" fontAlgn="base" hangingPunct="0">
        <a:spcBef>
          <a:spcPct val="0"/>
        </a:spcBef>
        <a:spcAft>
          <a:spcPct val="0"/>
        </a:spcAft>
        <a:defRPr sz="4400">
          <a:solidFill>
            <a:schemeClr val="tx2"/>
          </a:solidFill>
          <a:latin typeface="Arial" pitchFamily="-105" charset="0"/>
        </a:defRPr>
      </a:lvl7pPr>
      <a:lvl8pPr marL="1371600" algn="ctr" rtl="0" eaLnBrk="0" fontAlgn="base" hangingPunct="0">
        <a:spcBef>
          <a:spcPct val="0"/>
        </a:spcBef>
        <a:spcAft>
          <a:spcPct val="0"/>
        </a:spcAft>
        <a:defRPr sz="4400">
          <a:solidFill>
            <a:schemeClr val="tx2"/>
          </a:solidFill>
          <a:latin typeface="Arial" pitchFamily="-105" charset="0"/>
        </a:defRPr>
      </a:lvl8pPr>
      <a:lvl9pPr marL="1828800" algn="ctr" rtl="0" eaLnBrk="0" fontAlgn="base" hangingPunct="0">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189290230"/>
      </p:ext>
    </p:extLst>
  </p:cSld>
  <p:clrMap bg1="lt1" tx1="dk1" bg2="lt2" tx2="dk2" accent1="accent1" accent2="accent2" accent3="accent3" accent4="accent4" accent5="accent5" accent6="accent6" hlink="hlink" folHlink="folHlink"/>
  <p:sldLayoutIdLst>
    <p:sldLayoutId id="2147486704" r:id="rId1"/>
    <p:sldLayoutId id="2147486705" r:id="rId2"/>
    <p:sldLayoutId id="2147486706" r:id="rId3"/>
    <p:sldLayoutId id="2147486707" r:id="rId4"/>
    <p:sldLayoutId id="2147486708" r:id="rId5"/>
    <p:sldLayoutId id="2147486709" r:id="rId6"/>
    <p:sldLayoutId id="2147486710" r:id="rId7"/>
    <p:sldLayoutId id="2147486711" r:id="rId8"/>
    <p:sldLayoutId id="2147486712" r:id="rId9"/>
    <p:sldLayoutId id="2147486713" r:id="rId10"/>
    <p:sldLayoutId id="2147486714" r:id="rId11"/>
    <p:sldLayoutId id="2147486715" r:id="rId12"/>
    <p:sldLayoutId id="214748671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459218718"/>
      </p:ext>
    </p:extLst>
  </p:cSld>
  <p:clrMap bg1="lt1" tx1="dk1" bg2="lt2" tx2="dk2" accent1="accent1" accent2="accent2" accent3="accent3" accent4="accent4" accent5="accent5" accent6="accent6" hlink="hlink" folHlink="folHlink"/>
  <p:sldLayoutIdLst>
    <p:sldLayoutId id="2147486718"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0" y="0"/>
            <a:ext cx="9159875" cy="6858000"/>
            <a:chOff x="0" y="0"/>
            <a:chExt cx="5770" cy="4320"/>
          </a:xfrm>
        </p:grpSpPr>
        <p:sp>
          <p:nvSpPr>
            <p:cNvPr id="12288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39945"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9946"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9947"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9948"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9949"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2288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2289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39952"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9953"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9954"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9955"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2289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39957"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2289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39959"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2289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39961"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9962"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9963"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b="1" i="0" dirty="0">
                <a:latin typeface="Arial" panose="020B0604020202020204" pitchFamily="34" charset="0"/>
              </a:endParaRPr>
            </a:p>
          </p:txBody>
        </p:sp>
        <p:sp>
          <p:nvSpPr>
            <p:cNvPr id="12290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sp>
        <p:nvSpPr>
          <p:cNvPr id="12290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2290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0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12290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effectLst>
                  <a:outerShdw blurRad="38100" dist="38100" dir="2700000" algn="tl">
                    <a:srgbClr val="000000"/>
                  </a:outerShdw>
                </a:effectLst>
                <a:latin typeface="Tahoma" charset="0"/>
              </a:defRPr>
            </a:lvl1pPr>
          </a:lstStyle>
          <a:p>
            <a:pPr>
              <a:defRPr/>
            </a:pPr>
            <a:fld id="{8AD7EE59-EF55-4047-AF20-9AA7987F1BC1}" type="slidenum">
              <a:rPr lang="en-US"/>
              <a:pPr>
                <a:defRPr/>
              </a:pPr>
              <a:t>‹#›</a:t>
            </a:fld>
            <a:endParaRPr lang="en-US"/>
          </a:p>
        </p:txBody>
      </p:sp>
      <p:sp>
        <p:nvSpPr>
          <p:cNvPr id="12290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effectLst>
                  <a:outerShdw blurRad="38100" dist="38100" dir="2700000" algn="tl">
                    <a:srgbClr val="000000"/>
                  </a:outerShdw>
                </a:effectLst>
                <a:latin typeface="Tahoma" pitchFamily="-112" charset="-52"/>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6407" r:id="rId1"/>
    <p:sldLayoutId id="2147486301" r:id="rId2"/>
    <p:sldLayoutId id="2147486302" r:id="rId3"/>
    <p:sldLayoutId id="2147486303" r:id="rId4"/>
    <p:sldLayoutId id="2147486304" r:id="rId5"/>
    <p:sldLayoutId id="2147486305" r:id="rId6"/>
    <p:sldLayoutId id="2147486306" r:id="rId7"/>
    <p:sldLayoutId id="2147486307" r:id="rId8"/>
    <p:sldLayoutId id="2147486308" r:id="rId9"/>
    <p:sldLayoutId id="2147486309" r:id="rId10"/>
    <p:sldLayoutId id="2147486310" r:id="rId11"/>
  </p:sldLayoutIdLst>
  <p:transition spd="med">
    <p:randomBar dir="vert"/>
  </p:transition>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6408" r:id="rId1"/>
    <p:sldLayoutId id="2147486409" r:id="rId2"/>
    <p:sldLayoutId id="2147486410" r:id="rId3"/>
    <p:sldLayoutId id="2147486411" r:id="rId4"/>
    <p:sldLayoutId id="2147486412" r:id="rId5"/>
    <p:sldLayoutId id="2147486413" r:id="rId6"/>
    <p:sldLayoutId id="2147486414" r:id="rId7"/>
    <p:sldLayoutId id="2147486415" r:id="rId8"/>
    <p:sldLayoutId id="2147486416" r:id="rId9"/>
    <p:sldLayoutId id="2147486417" r:id="rId10"/>
    <p:sldLayoutId id="2147486418" r:id="rId11"/>
    <p:sldLayoutId id="2147486419"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66562"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eaLnBrk="1" hangingPunct="1">
                <a:defRPr/>
              </a:pPr>
              <a:endParaRPr lang="en-US" sz="2400">
                <a:solidFill>
                  <a:srgbClr val="FFFFFF"/>
                </a:solidFill>
                <a:latin typeface="Times New Roman" pitchFamily="26" charset="0"/>
              </a:endParaRPr>
            </a:p>
          </p:txBody>
        </p:sp>
        <p:grpSp>
          <p:nvGrpSpPr>
            <p:cNvPr id="66566" name="Group 4"/>
            <p:cNvGrpSpPr>
              <a:grpSpLocks/>
            </p:cNvGrpSpPr>
            <p:nvPr/>
          </p:nvGrpSpPr>
          <p:grpSpPr bwMode="auto">
            <a:xfrm>
              <a:off x="48" y="102"/>
              <a:ext cx="96" cy="4128"/>
              <a:chOff x="48" y="102"/>
              <a:chExt cx="96" cy="4128"/>
            </a:xfrm>
          </p:grpSpPr>
          <p:sp>
            <p:nvSpPr>
              <p:cNvPr id="6656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68"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6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0"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2"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4"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6"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7"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8"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0"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4"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8"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9"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3"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grpSp>
      </p:grpSp>
      <p:sp>
        <p:nvSpPr>
          <p:cNvPr id="66563"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6420" r:id="rId1"/>
    <p:sldLayoutId id="2147486421" r:id="rId2"/>
    <p:sldLayoutId id="2147486422" r:id="rId3"/>
    <p:sldLayoutId id="2147486423" r:id="rId4"/>
    <p:sldLayoutId id="2147486424" r:id="rId5"/>
    <p:sldLayoutId id="2147486425" r:id="rId6"/>
    <p:sldLayoutId id="2147486426" r:id="rId7"/>
    <p:sldLayoutId id="2147486427" r:id="rId8"/>
    <p:sldLayoutId id="2147486428" r:id="rId9"/>
    <p:sldLayoutId id="2147486429" r:id="rId10"/>
    <p:sldLayoutId id="2147486430" r:id="rId11"/>
    <p:sldLayoutId id="2147486431" r:id="rId12"/>
    <p:sldLayoutId id="2147486432" r:id="rId13"/>
    <p:sldLayoutId id="2147486433" r:id="rId14"/>
    <p:sldLayoutId id="2147486434" r:id="rId15"/>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7"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b="1" i="0">
                <a:solidFill>
                  <a:srgbClr val="FFFFFF"/>
                </a:solidFill>
                <a:effectLst/>
                <a:latin typeface="Arial" panose="020B0604020202020204" pitchFamily="34" charset="0"/>
                <a:ea typeface="+mn-ea"/>
                <a:cs typeface="+mn-cs"/>
              </a:defRPr>
            </a:lvl1pPr>
          </a:lstStyle>
          <a:p>
            <a:pPr>
              <a:defRPr/>
            </a:pPr>
            <a:endParaRPr lang="en-US" dirty="0"/>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b="1" i="0">
                <a:solidFill>
                  <a:srgbClr val="FFFFFF"/>
                </a:solidFill>
                <a:effectLst/>
                <a:latin typeface="Arial" panose="020B0604020202020204" pitchFamily="34" charset="0"/>
              </a:defRPr>
            </a:lvl1pPr>
          </a:lstStyle>
          <a:p>
            <a:pPr>
              <a:defRPr/>
            </a:pPr>
            <a:fld id="{03E12685-C846-7B4A-A00C-8A07C9C667F0}" type="slidenum">
              <a:rPr lang="en-US" smtClean="0"/>
              <a:pPr>
                <a:defRPr/>
              </a:pPr>
              <a:t>‹#›</a:t>
            </a:fld>
            <a:endParaRPr lang="en-US" dirty="0"/>
          </a:p>
        </p:txBody>
      </p:sp>
      <p:grpSp>
        <p:nvGrpSpPr>
          <p:cNvPr id="82948" name="Group 4"/>
          <p:cNvGrpSpPr>
            <a:grpSpLocks/>
          </p:cNvGrpSpPr>
          <p:nvPr/>
        </p:nvGrpSpPr>
        <p:grpSpPr bwMode="auto">
          <a:xfrm>
            <a:off x="0" y="0"/>
            <a:ext cx="9140825" cy="6850063"/>
            <a:chOff x="0" y="0"/>
            <a:chExt cx="5758" cy="4315"/>
          </a:xfrm>
        </p:grpSpPr>
        <p:grpSp>
          <p:nvGrpSpPr>
            <p:cNvPr id="8295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b="1" i="0">
                <a:solidFill>
                  <a:srgbClr val="FFFFFF"/>
                </a:solidFill>
                <a:effectLst/>
                <a:latin typeface="Arial" panose="020B0604020202020204" pitchFamily="34" charset="0"/>
                <a:ea typeface="+mn-ea"/>
                <a:cs typeface="+mn-cs"/>
              </a:defRPr>
            </a:lvl1pPr>
          </a:lstStyle>
          <a:p>
            <a:pPr>
              <a:defRPr/>
            </a:pPr>
            <a:endParaRPr lang="en-US" dirty="0"/>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35" r:id="rId1"/>
    <p:sldLayoutId id="2147486312" r:id="rId2"/>
    <p:sldLayoutId id="2147486313" r:id="rId3"/>
    <p:sldLayoutId id="2147486314" r:id="rId4"/>
    <p:sldLayoutId id="2147486315" r:id="rId5"/>
    <p:sldLayoutId id="2147486316" r:id="rId6"/>
    <p:sldLayoutId id="2147486317" r:id="rId7"/>
    <p:sldLayoutId id="2147486318" r:id="rId8"/>
    <p:sldLayoutId id="2147486319" r:id="rId9"/>
    <p:sldLayoutId id="2147486320" r:id="rId10"/>
    <p:sldLayoutId id="2147486321" r:id="rId11"/>
    <p:sldLayoutId id="2147486322" r:id="rId12"/>
    <p:sldLayoutId id="2147486323" r:id="rId13"/>
    <p:sldLayoutId id="2147486324"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solidFill>
                  <a:srgbClr val="000000"/>
                </a:solidFill>
                <a:effectLst/>
                <a:latin typeface="Times New Roman"/>
                <a:ea typeface="+mn-ea"/>
                <a:cs typeface="+mn-cs"/>
              </a:defRPr>
            </a:lvl1pPr>
          </a:lstStyle>
          <a:p>
            <a:pPr>
              <a:defRPr/>
            </a:pPr>
            <a:endParaRPr lang="en-US"/>
          </a:p>
        </p:txBody>
      </p:sp>
      <p:sp>
        <p:nvSpPr>
          <p:cNvPr id="2764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solidFill>
                  <a:srgbClr val="000000"/>
                </a:solidFill>
                <a:effectLst/>
                <a:latin typeface="Times New Roman"/>
                <a:ea typeface="+mn-ea"/>
                <a:cs typeface="+mn-cs"/>
              </a:defRPr>
            </a:lvl1pPr>
          </a:lstStyle>
          <a:p>
            <a:pPr>
              <a:defRPr/>
            </a:pPr>
            <a:endParaRPr lang="en-US"/>
          </a:p>
        </p:txBody>
      </p:sp>
      <p:sp>
        <p:nvSpPr>
          <p:cNvPr id="2764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solidFill>
                  <a:srgbClr val="000000"/>
                </a:solidFill>
                <a:effectLst/>
                <a:latin typeface="Times New Roman" charset="0"/>
              </a:defRPr>
            </a:lvl1pPr>
          </a:lstStyle>
          <a:p>
            <a:pPr>
              <a:defRPr/>
            </a:pPr>
            <a:fld id="{2DA315F1-E767-C243-8AFD-99AB6FFA233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25" r:id="rId1"/>
    <p:sldLayoutId id="2147486326" r:id="rId2"/>
    <p:sldLayoutId id="2147486327" r:id="rId3"/>
    <p:sldLayoutId id="2147486328" r:id="rId4"/>
    <p:sldLayoutId id="2147486329" r:id="rId5"/>
    <p:sldLayoutId id="2147486330" r:id="rId6"/>
    <p:sldLayoutId id="2147486331" r:id="rId7"/>
    <p:sldLayoutId id="2147486332" r:id="rId8"/>
    <p:sldLayoutId id="2147486333" r:id="rId9"/>
    <p:sldLayoutId id="2147486334" r:id="rId10"/>
    <p:sldLayoutId id="214748633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b="1" i="0">
                <a:solidFill>
                  <a:srgbClr val="FFFFFF"/>
                </a:solidFill>
                <a:effectLst/>
                <a:latin typeface="Arial" panose="020B0604020202020204" pitchFamily="34" charset="0"/>
                <a:ea typeface="+mn-ea"/>
                <a:cs typeface="+mn-cs"/>
              </a:defRPr>
            </a:lvl1pPr>
          </a:lstStyle>
          <a:p>
            <a:pPr>
              <a:defRPr/>
            </a:pPr>
            <a:endParaRPr lang="en-US" dirty="0"/>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b="1" i="0">
                <a:solidFill>
                  <a:srgbClr val="FFFFFF"/>
                </a:solidFill>
                <a:effectLst/>
                <a:latin typeface="Arial" panose="020B0604020202020204" pitchFamily="34" charset="0"/>
              </a:defRPr>
            </a:lvl1pPr>
          </a:lstStyle>
          <a:p>
            <a:pPr>
              <a:defRPr/>
            </a:pPr>
            <a:fld id="{35BA4CFF-FE75-034D-9E7A-610B9560687A}" type="slidenum">
              <a:rPr lang="en-US" smtClean="0"/>
              <a:pPr>
                <a:defRPr/>
              </a:pPr>
              <a:t>‹#›</a:t>
            </a:fld>
            <a:endParaRPr lang="en-US" dirty="0"/>
          </a:p>
        </p:txBody>
      </p:sp>
      <p:grpSp>
        <p:nvGrpSpPr>
          <p:cNvPr id="110596" name="Group 4"/>
          <p:cNvGrpSpPr>
            <a:grpSpLocks/>
          </p:cNvGrpSpPr>
          <p:nvPr/>
        </p:nvGrpSpPr>
        <p:grpSpPr bwMode="auto">
          <a:xfrm>
            <a:off x="0" y="0"/>
            <a:ext cx="9140825" cy="6850063"/>
            <a:chOff x="0" y="0"/>
            <a:chExt cx="5758" cy="4315"/>
          </a:xfrm>
        </p:grpSpPr>
        <p:grpSp>
          <p:nvGrpSpPr>
            <p:cNvPr id="110600"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b="1" i="0">
                <a:solidFill>
                  <a:srgbClr val="FFFFFF"/>
                </a:solidFill>
                <a:effectLst/>
                <a:latin typeface="Arial" panose="020B0604020202020204" pitchFamily="34" charset="0"/>
                <a:ea typeface="+mn-ea"/>
                <a:cs typeface="+mn-cs"/>
              </a:defRPr>
            </a:lvl1pPr>
          </a:lstStyle>
          <a:p>
            <a:pPr>
              <a:defRPr/>
            </a:pPr>
            <a:endParaRPr lang="en-US" dirty="0"/>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36" r:id="rId1"/>
    <p:sldLayoutId id="2147486336" r:id="rId2"/>
    <p:sldLayoutId id="2147486337" r:id="rId3"/>
    <p:sldLayoutId id="2147486338" r:id="rId4"/>
    <p:sldLayoutId id="2147486339" r:id="rId5"/>
    <p:sldLayoutId id="2147486340" r:id="rId6"/>
    <p:sldLayoutId id="2147486341" r:id="rId7"/>
    <p:sldLayoutId id="2147486342" r:id="rId8"/>
    <p:sldLayoutId id="2147486343" r:id="rId9"/>
    <p:sldLayoutId id="2147486344" r:id="rId10"/>
    <p:sldLayoutId id="2147486345" r:id="rId11"/>
    <p:sldLayoutId id="2147486346" r:id="rId12"/>
    <p:sldLayoutId id="2147486347" r:id="rId13"/>
    <p:sldLayoutId id="2147486348"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9.xml"/><Relationship Id="rId1" Type="http://schemas.openxmlformats.org/officeDocument/2006/relationships/slideLayout" Target="../slideLayouts/slideLayout29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0.xml"/><Relationship Id="rId1" Type="http://schemas.openxmlformats.org/officeDocument/2006/relationships/slideLayout" Target="../slideLayouts/slideLayout29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101.xml"/><Relationship Id="rId1" Type="http://schemas.openxmlformats.org/officeDocument/2006/relationships/slideLayout" Target="../slideLayouts/slideLayout29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78.xml"/></Relationships>
</file>

<file path=ppt/slides/_rels/slide10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3.xml"/><Relationship Id="rId1" Type="http://schemas.openxmlformats.org/officeDocument/2006/relationships/slideLayout" Target="../slideLayouts/slideLayout31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4.xml"/><Relationship Id="rId1" Type="http://schemas.openxmlformats.org/officeDocument/2006/relationships/slideLayout" Target="../slideLayouts/slideLayout330.xml"/></Relationships>
</file>

<file path=ppt/slides/_rels/slide10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5.xml"/><Relationship Id="rId1" Type="http://schemas.openxmlformats.org/officeDocument/2006/relationships/slideLayout" Target="../slideLayouts/slideLayout330.xml"/></Relationships>
</file>

<file path=ppt/slides/_rels/slide107.xml.rels><?xml version="1.0" encoding="UTF-8" standalone="yes"?>
<Relationships xmlns="http://schemas.openxmlformats.org/package/2006/relationships"><Relationship Id="rId3" Type="http://schemas.microsoft.com/office/2018/10/relationships/comments" Target="../comments/modernComment_1646_EDA6E79F.xml"/><Relationship Id="rId7" Type="http://schemas.openxmlformats.org/officeDocument/2006/relationships/image" Target="../media/image112.jpeg"/><Relationship Id="rId2" Type="http://schemas.openxmlformats.org/officeDocument/2006/relationships/notesSlide" Target="../notesSlides/notesSlide106.xml"/><Relationship Id="rId1" Type="http://schemas.openxmlformats.org/officeDocument/2006/relationships/slideLayout" Target="../slideLayouts/slideLayout33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10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7.xml"/><Relationship Id="rId1" Type="http://schemas.openxmlformats.org/officeDocument/2006/relationships/slideLayout" Target="../slideLayouts/slideLayout22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4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0.xml"/><Relationship Id="rId1" Type="http://schemas.openxmlformats.org/officeDocument/2006/relationships/slideLayout" Target="../slideLayouts/slideLayout208.xml"/><Relationship Id="rId4" Type="http://schemas.openxmlformats.org/officeDocument/2006/relationships/image" Target="../media/image1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1.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4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74.xml"/><Relationship Id="rId1" Type="http://schemas.openxmlformats.org/officeDocument/2006/relationships/themeOverride" Target="../theme/themeOverride1.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55.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07.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07.xml"/></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6.xml"/><Relationship Id="rId1" Type="http://schemas.openxmlformats.org/officeDocument/2006/relationships/slideLayout" Target="../slideLayouts/slideLayout207.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20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207.xml"/></Relationships>
</file>

<file path=ppt/slides/_rels/slide2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9.xml"/><Relationship Id="rId1" Type="http://schemas.openxmlformats.org/officeDocument/2006/relationships/slideLayout" Target="../slideLayouts/slideLayout20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07.xml"/><Relationship Id="rId1" Type="http://schemas.openxmlformats.org/officeDocument/2006/relationships/themeOverride" Target="../theme/themeOverride2.xml"/><Relationship Id="rId4" Type="http://schemas.openxmlformats.org/officeDocument/2006/relationships/image" Target="../media/image42.emf"/></Relationships>
</file>

<file path=ppt/slides/_rels/slide3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1.xml"/><Relationship Id="rId1" Type="http://schemas.openxmlformats.org/officeDocument/2006/relationships/slideLayout" Target="../slideLayouts/slideLayout20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07.xml"/><Relationship Id="rId1" Type="http://schemas.openxmlformats.org/officeDocument/2006/relationships/themeOverride" Target="../theme/themeOverride3.xml"/><Relationship Id="rId4" Type="http://schemas.openxmlformats.org/officeDocument/2006/relationships/image" Target="../media/image44.emf"/></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3.xml"/><Relationship Id="rId1" Type="http://schemas.openxmlformats.org/officeDocument/2006/relationships/slideLayout" Target="../slideLayouts/slideLayout207.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4.xml"/><Relationship Id="rId1" Type="http://schemas.openxmlformats.org/officeDocument/2006/relationships/slideLayout" Target="../slideLayouts/slideLayout20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07.xml"/><Relationship Id="rId1" Type="http://schemas.openxmlformats.org/officeDocument/2006/relationships/themeOverride" Target="../theme/themeOverride4.xml"/><Relationship Id="rId4" Type="http://schemas.openxmlformats.org/officeDocument/2006/relationships/image" Target="../media/image47.jp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73.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7.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66.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24.png"/><Relationship Id="rId1" Type="http://schemas.openxmlformats.org/officeDocument/2006/relationships/slideLayout" Target="../slideLayouts/slideLayout20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7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4.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48.xml"/><Relationship Id="rId4" Type="http://schemas.openxmlformats.org/officeDocument/2006/relationships/image" Target="../media/image54.jpe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48.xml"/><Relationship Id="rId5" Type="http://schemas.openxmlformats.org/officeDocument/2006/relationships/image" Target="../media/image58.png"/><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101.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48.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231.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0.xml"/><Relationship Id="rId1" Type="http://schemas.openxmlformats.org/officeDocument/2006/relationships/slideLayout" Target="../slideLayouts/slideLayout48.xml"/><Relationship Id="rId4" Type="http://schemas.openxmlformats.org/officeDocument/2006/relationships/image" Target="../media/image65.jpeg"/></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81.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76.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3.xml"/><Relationship Id="rId1" Type="http://schemas.openxmlformats.org/officeDocument/2006/relationships/slideLayout" Target="../slideLayouts/slideLayout89.xml"/><Relationship Id="rId4" Type="http://schemas.openxmlformats.org/officeDocument/2006/relationships/image" Target="../media/image68.emf"/></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184.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02.xml"/><Relationship Id="rId5" Type="http://schemas.openxmlformats.org/officeDocument/2006/relationships/image" Target="../media/image27.jpeg"/><Relationship Id="rId4" Type="http://schemas.openxmlformats.org/officeDocument/2006/relationships/image" Target="../media/image26.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31.xml"/><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3.xml"/><Relationship Id="rId1" Type="http://schemas.openxmlformats.org/officeDocument/2006/relationships/slideLayout" Target="../slideLayouts/slideLayout31.xml"/><Relationship Id="rId4" Type="http://schemas.openxmlformats.org/officeDocument/2006/relationships/chart" Target="../charts/chart1.xml"/></Relationships>
</file>

<file path=ppt/slides/_rels/slide6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4.xml"/><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5.xml"/><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6.xml"/><Relationship Id="rId1" Type="http://schemas.openxmlformats.org/officeDocument/2006/relationships/slideLayout" Target="../slideLayouts/slideLayout28.xml"/><Relationship Id="rId4" Type="http://schemas.openxmlformats.org/officeDocument/2006/relationships/image" Target="../media/image75.jpeg"/></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7.xml"/><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8.xml"/><Relationship Id="rId1" Type="http://schemas.openxmlformats.org/officeDocument/2006/relationships/slideLayout" Target="../slideLayouts/slideLayout31.xml"/><Relationship Id="rId4" Type="http://schemas.openxmlformats.org/officeDocument/2006/relationships/image" Target="../media/image76.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02.xml"/><Relationship Id="rId4" Type="http://schemas.openxmlformats.org/officeDocument/2006/relationships/image" Target="../media/image28.jpeg"/></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9.xml"/><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0.xml"/><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1.xml"/><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31.xml"/><Relationship Id="rId4" Type="http://schemas.openxmlformats.org/officeDocument/2006/relationships/image" Target="../media/image75.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4.xml"/><Relationship Id="rId1" Type="http://schemas.openxmlformats.org/officeDocument/2006/relationships/slideLayout" Target="../slideLayouts/slideLayout31.xml"/><Relationship Id="rId4" Type="http://schemas.openxmlformats.org/officeDocument/2006/relationships/image" Target="../media/image80.jpeg"/></Relationships>
</file>

<file path=ppt/slides/_rels/slide7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5.xml"/><Relationship Id="rId1" Type="http://schemas.openxmlformats.org/officeDocument/2006/relationships/slideLayout" Target="../slideLayouts/slideLayout31.xml"/><Relationship Id="rId4" Type="http://schemas.openxmlformats.org/officeDocument/2006/relationships/image" Target="../media/image81.jpeg"/></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6.xml"/><Relationship Id="rId1" Type="http://schemas.openxmlformats.org/officeDocument/2006/relationships/slideLayout" Target="../slideLayouts/slideLayout31.xml"/><Relationship Id="rId5" Type="http://schemas.openxmlformats.org/officeDocument/2006/relationships/image" Target="../media/image83.png"/><Relationship Id="rId4" Type="http://schemas.openxmlformats.org/officeDocument/2006/relationships/image" Target="../media/image73.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02.xml"/><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9.xml"/><Relationship Id="rId1" Type="http://schemas.openxmlformats.org/officeDocument/2006/relationships/slideLayout" Target="../slideLayouts/slideLayout126.xml"/></Relationships>
</file>

<file path=ppt/slides/_rels/slide8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0.xml"/><Relationship Id="rId1" Type="http://schemas.openxmlformats.org/officeDocument/2006/relationships/slideLayout" Target="../slideLayouts/slideLayout117.xml"/></Relationships>
</file>

<file path=ppt/slides/_rels/slide8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1.xml"/><Relationship Id="rId1" Type="http://schemas.openxmlformats.org/officeDocument/2006/relationships/slideLayout" Target="../slideLayouts/slideLayout117.xml"/><Relationship Id="rId4" Type="http://schemas.openxmlformats.org/officeDocument/2006/relationships/image" Target="../media/image88.emf"/></Relationships>
</file>

<file path=ppt/slides/_rels/slide8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2.xml"/><Relationship Id="rId1" Type="http://schemas.openxmlformats.org/officeDocument/2006/relationships/slideLayout" Target="../slideLayouts/slideLayout117.xml"/></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3.xml"/><Relationship Id="rId1" Type="http://schemas.openxmlformats.org/officeDocument/2006/relationships/slideLayout" Target="../slideLayouts/slideLayout130.xml"/></Relationships>
</file>

<file path=ppt/slides/_rels/slide8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4.xml"/><Relationship Id="rId1" Type="http://schemas.openxmlformats.org/officeDocument/2006/relationships/slideLayout" Target="../slideLayouts/slideLayout117.xml"/><Relationship Id="rId4" Type="http://schemas.openxmlformats.org/officeDocument/2006/relationships/image" Target="../media/image92.png"/></Relationships>
</file>

<file path=ppt/slides/_rels/slide8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5.xml"/><Relationship Id="rId1" Type="http://schemas.openxmlformats.org/officeDocument/2006/relationships/slideLayout" Target="../slideLayouts/slideLayout144.xml"/><Relationship Id="rId4" Type="http://schemas.openxmlformats.org/officeDocument/2006/relationships/image" Target="../media/image94.emf"/></Relationships>
</file>

<file path=ppt/slides/_rels/slide8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6.xml"/><Relationship Id="rId1" Type="http://schemas.openxmlformats.org/officeDocument/2006/relationships/slideLayout" Target="../slideLayouts/slideLayout144.xml"/><Relationship Id="rId4" Type="http://schemas.openxmlformats.org/officeDocument/2006/relationships/image" Target="../media/image94.emf"/></Relationships>
</file>

<file path=ppt/slides/_rels/slide8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7.xml"/><Relationship Id="rId1" Type="http://schemas.openxmlformats.org/officeDocument/2006/relationships/slideLayout" Target="../slideLayouts/slideLayout117.xml"/><Relationship Id="rId4" Type="http://schemas.openxmlformats.org/officeDocument/2006/relationships/image" Target="../media/image88.emf"/></Relationships>
</file>

<file path=ppt/slides/_rels/slide8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8.xml"/><Relationship Id="rId1" Type="http://schemas.openxmlformats.org/officeDocument/2006/relationships/slideLayout" Target="../slideLayouts/slideLayout155.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0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55.xml"/></Relationships>
</file>

<file path=ppt/slides/_rels/slide9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0.xml"/><Relationship Id="rId1" Type="http://schemas.openxmlformats.org/officeDocument/2006/relationships/slideLayout" Target="../slideLayouts/slideLayout155.xml"/><Relationship Id="rId5" Type="http://schemas.openxmlformats.org/officeDocument/2006/relationships/image" Target="../media/image97.png"/><Relationship Id="rId4" Type="http://schemas.openxmlformats.org/officeDocument/2006/relationships/image" Target="../media/image96.jpeg"/></Relationships>
</file>

<file path=ppt/slides/_rels/slide9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1.xml"/><Relationship Id="rId1" Type="http://schemas.openxmlformats.org/officeDocument/2006/relationships/slideLayout" Target="../slideLayouts/slideLayout117.xml"/><Relationship Id="rId4" Type="http://schemas.openxmlformats.org/officeDocument/2006/relationships/image" Target="../media/image88.emf"/></Relationships>
</file>

<file path=ppt/slides/_rels/slide9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2.xml"/><Relationship Id="rId1" Type="http://schemas.openxmlformats.org/officeDocument/2006/relationships/slideLayout" Target="../slideLayouts/slideLayout290.xml"/></Relationships>
</file>

<file path=ppt/slides/_rels/slide9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3.xml"/><Relationship Id="rId1" Type="http://schemas.openxmlformats.org/officeDocument/2006/relationships/slideLayout" Target="../slideLayouts/slideLayout160.xml"/><Relationship Id="rId4" Type="http://schemas.openxmlformats.org/officeDocument/2006/relationships/image" Target="../media/image88.emf"/></Relationships>
</file>

<file path=ppt/slides/_rels/slide9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4.xml"/><Relationship Id="rId1" Type="http://schemas.openxmlformats.org/officeDocument/2006/relationships/slideLayout" Target="../slideLayouts/slideLayout120.xml"/></Relationships>
</file>

<file path=ppt/slides/_rels/slide9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5.xml"/><Relationship Id="rId1" Type="http://schemas.openxmlformats.org/officeDocument/2006/relationships/slideLayout" Target="../slideLayouts/slideLayout120.xml"/></Relationships>
</file>

<file path=ppt/slides/_rels/slide9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6.xml"/><Relationship Id="rId1" Type="http://schemas.openxmlformats.org/officeDocument/2006/relationships/slideLayout" Target="../slideLayouts/slideLayout120.xml"/></Relationships>
</file>

<file path=ppt/slides/_rels/slide9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7.xml"/><Relationship Id="rId1" Type="http://schemas.openxmlformats.org/officeDocument/2006/relationships/slideLayout" Target="../slideLayouts/slideLayout291.xml"/></Relationships>
</file>

<file path=ppt/slides/_rels/slide9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8.xml"/><Relationship Id="rId1" Type="http://schemas.openxmlformats.org/officeDocument/2006/relationships/slideLayout" Target="../slideLayouts/slideLayout2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00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2" name="Rectangle 2"/>
          <p:cNvSpPr>
            <a:spLocks noGrp="1" noChangeArrowheads="1"/>
          </p:cNvSpPr>
          <p:nvPr>
            <p:ph type="title"/>
          </p:nvPr>
        </p:nvSpPr>
        <p:spPr>
          <a:xfrm>
            <a:off x="755576" y="1201496"/>
            <a:ext cx="7924800" cy="4191000"/>
          </a:xfrm>
        </p:spPr>
        <p:txBody>
          <a:bodyPr/>
          <a:lstStyle/>
          <a:p>
            <a:pPr>
              <a:defRPr/>
            </a:pPr>
            <a:r>
              <a:rPr lang="ar-JO" sz="7200" dirty="0">
                <a:solidFill>
                  <a:schemeClr val="tx1"/>
                </a:solidFill>
                <a:effectLst>
                  <a:glow rad="228600">
                    <a:srgbClr val="000000"/>
                  </a:glow>
                </a:effectLst>
                <a:ea typeface="ＭＳ Ｐゴシック" charset="0"/>
                <a:cs typeface="Arial" panose="020B0604020202020204" pitchFamily="34" charset="0"/>
              </a:rPr>
              <a:t>مقدمة إلى </a:t>
            </a:r>
            <a:br>
              <a:rPr lang="ar-JO" sz="7200" dirty="0">
                <a:solidFill>
                  <a:schemeClr val="tx1"/>
                </a:solidFill>
                <a:effectLst>
                  <a:glow rad="228600">
                    <a:srgbClr val="000000"/>
                  </a:glow>
                </a:effectLst>
                <a:ea typeface="ＭＳ Ｐゴシック" charset="0"/>
                <a:cs typeface="Arial" panose="020B0604020202020204" pitchFamily="34" charset="0"/>
              </a:rPr>
            </a:br>
            <a:r>
              <a:rPr lang="ar-JO" sz="7200" dirty="0">
                <a:solidFill>
                  <a:schemeClr val="tx1"/>
                </a:solidFill>
                <a:effectLst>
                  <a:glow rad="228600">
                    <a:srgbClr val="000000"/>
                  </a:glow>
                </a:effectLst>
                <a:ea typeface="ＭＳ Ｐゴシック" charset="0"/>
                <a:cs typeface="Arial" panose="020B0604020202020204" pitchFamily="34" charset="0"/>
              </a:rPr>
              <a:t>العهد القديم</a:t>
            </a:r>
            <a:endParaRPr lang="en-US" dirty="0">
              <a:solidFill>
                <a:schemeClr val="tx1"/>
              </a:solidFill>
              <a:effectLst>
                <a:glow rad="228600">
                  <a:srgbClr val="000000"/>
                </a:glow>
              </a:effectLst>
              <a:ea typeface="ＭＳ Ｐゴシック" charset="0"/>
              <a:cs typeface="Arial" panose="020B0604020202020204" pitchFamily="34" charset="0"/>
            </a:endParaRPr>
          </a:p>
        </p:txBody>
      </p:sp>
      <p:sp>
        <p:nvSpPr>
          <p:cNvPr id="5" name="Rectangle 4"/>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مؤسسة الدراسات اللاهوتية الأردنية</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BibleStudyDownloads.org</a:t>
            </a:r>
          </a:p>
        </p:txBody>
      </p:sp>
      <p:sp>
        <p:nvSpPr>
          <p:cNvPr id="6" name="Rectangle 2">
            <a:extLst>
              <a:ext uri="{FF2B5EF4-FFF2-40B4-BE49-F238E27FC236}">
                <a16:creationId xmlns:a16="http://schemas.microsoft.com/office/drawing/2014/main" id="{93EB1B5E-1B8C-A649-B598-2BEBC4873E57}"/>
              </a:ext>
            </a:extLst>
          </p:cNvPr>
          <p:cNvSpPr txBox="1">
            <a:spLocks noChangeArrowheads="1"/>
          </p:cNvSpPr>
          <p:nvPr/>
        </p:nvSpPr>
        <p:spPr bwMode="auto">
          <a:xfrm>
            <a:off x="-29097" y="908720"/>
            <a:ext cx="9144001" cy="6429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05" charset="0"/>
              </a:defRPr>
            </a:lvl6pPr>
            <a:lvl7pPr marL="914400" algn="ctr" rtl="0" eaLnBrk="0" fontAlgn="base" hangingPunct="0">
              <a:spcBef>
                <a:spcPct val="0"/>
              </a:spcBef>
              <a:spcAft>
                <a:spcPct val="0"/>
              </a:spcAft>
              <a:defRPr sz="4400">
                <a:solidFill>
                  <a:schemeClr val="tx2"/>
                </a:solidFill>
                <a:latin typeface="Arial" pitchFamily="-105" charset="0"/>
              </a:defRPr>
            </a:lvl7pPr>
            <a:lvl8pPr marL="1371600" algn="ctr" rtl="0" eaLnBrk="0" fontAlgn="base" hangingPunct="0">
              <a:spcBef>
                <a:spcPct val="0"/>
              </a:spcBef>
              <a:spcAft>
                <a:spcPct val="0"/>
              </a:spcAft>
              <a:defRPr sz="4400">
                <a:solidFill>
                  <a:schemeClr val="tx2"/>
                </a:solidFill>
                <a:latin typeface="Arial" pitchFamily="-105" charset="0"/>
              </a:defRPr>
            </a:lvl8pPr>
            <a:lvl9pPr marL="1828800" algn="ctr" rtl="0" eaLnBrk="0" fontAlgn="base" hangingPunct="0">
              <a:spcBef>
                <a:spcPct val="0"/>
              </a:spcBef>
              <a:spcAft>
                <a:spcPct val="0"/>
              </a:spcAft>
              <a:defRPr sz="4400">
                <a:solidFill>
                  <a:schemeClr val="tx2"/>
                </a:solidFill>
                <a:latin typeface="Arial" pitchFamily="-105" charset="0"/>
              </a:defRPr>
            </a:lvl9pPr>
          </a:lstStyle>
          <a:p>
            <a:pPr>
              <a:defRPr/>
            </a:pPr>
            <a:r>
              <a:rPr lang="ar-JO" sz="5400" b="1" kern="0" dirty="0">
                <a:solidFill>
                  <a:schemeClr val="tx1"/>
                </a:solidFill>
                <a:effectLst>
                  <a:glow rad="228600">
                    <a:srgbClr val="000000"/>
                  </a:glow>
                </a:effectLst>
                <a:latin typeface="Arial" panose="020B0604020202020204" pitchFamily="34" charset="0"/>
                <a:ea typeface="ＭＳ Ｐゴシック" charset="0"/>
                <a:cs typeface="Arial" panose="020B0604020202020204" pitchFamily="34" charset="0"/>
              </a:rPr>
              <a:t>مقدمة إلى العهد القديم</a:t>
            </a:r>
            <a:endParaRPr lang="en-US" sz="3200" b="1" kern="0" dirty="0">
              <a:solidFill>
                <a:schemeClr val="tx1"/>
              </a:solidFill>
              <a:effectLst>
                <a:glow rad="2286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400" b="1" dirty="0">
                <a:solidFill>
                  <a:srgbClr val="FFFF00"/>
                </a:solidFill>
                <a:latin typeface="Arial" panose="020B0604020202020204" pitchFamily="34" charset="0"/>
                <a:cs typeface="Arial" panose="020B0604020202020204" pitchFamily="34" charset="0"/>
              </a:rPr>
              <a:t>1</a:t>
            </a:r>
            <a:endParaRPr lang="en-US" sz="2400" b="1" dirty="0">
              <a:solidFill>
                <a:srgbClr val="FFFF00"/>
              </a:solidFill>
              <a:latin typeface="Arial" panose="020B0604020202020204" pitchFamily="34" charset="0"/>
              <a:cs typeface="Arial" panose="020B0604020202020204" pitchFamily="34" charset="0"/>
            </a:endParaRPr>
          </a:p>
        </p:txBody>
      </p:sp>
      <p:sp>
        <p:nvSpPr>
          <p:cNvPr id="260099" name="Rectangle 3"/>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2</a:t>
            </a:r>
            <a:endParaRPr lang="en-US" sz="2800" b="1" dirty="0">
              <a:solidFill>
                <a:srgbClr val="FFFF00"/>
              </a:solidFill>
              <a:latin typeface="Arial" panose="020B0604020202020204" pitchFamily="34" charset="0"/>
              <a:cs typeface="Arial" panose="020B0604020202020204" pitchFamily="34" charset="0"/>
            </a:endParaRPr>
          </a:p>
        </p:txBody>
      </p:sp>
      <p:sp>
        <p:nvSpPr>
          <p:cNvPr id="260100" name="Rectangle 4"/>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3</a:t>
            </a:r>
            <a:endParaRPr lang="en-US" sz="2800" b="1" dirty="0">
              <a:solidFill>
                <a:srgbClr val="FFFF00"/>
              </a:solidFill>
              <a:latin typeface="Arial" panose="020B0604020202020204" pitchFamily="34" charset="0"/>
              <a:cs typeface="Arial" panose="020B0604020202020204" pitchFamily="34" charset="0"/>
            </a:endParaRPr>
          </a:p>
        </p:txBody>
      </p:sp>
      <p:sp>
        <p:nvSpPr>
          <p:cNvPr id="260101" name="Rectangle 5"/>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4</a:t>
            </a:r>
            <a:endParaRPr lang="en-US" sz="2800" b="1" dirty="0">
              <a:solidFill>
                <a:srgbClr val="FFFF00"/>
              </a:solidFill>
              <a:latin typeface="Arial" panose="020B0604020202020204" pitchFamily="34" charset="0"/>
              <a:cs typeface="Arial" panose="020B0604020202020204" pitchFamily="34" charset="0"/>
            </a:endParaRPr>
          </a:p>
        </p:txBody>
      </p:sp>
      <p:sp>
        <p:nvSpPr>
          <p:cNvPr id="260102" name="Rectangle 6"/>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5</a:t>
            </a:r>
            <a:endParaRPr lang="en-US" sz="2800" b="1" dirty="0">
              <a:solidFill>
                <a:srgbClr val="FFFF00"/>
              </a:solidFill>
              <a:latin typeface="Arial" panose="020B0604020202020204" pitchFamily="34" charset="0"/>
              <a:cs typeface="Arial" panose="020B0604020202020204" pitchFamily="34" charset="0"/>
            </a:endParaRPr>
          </a:p>
        </p:txBody>
      </p:sp>
      <p:sp>
        <p:nvSpPr>
          <p:cNvPr id="260103" name="Rectangle 7"/>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6</a:t>
            </a:r>
            <a:endParaRPr lang="en-US" sz="2800" b="1" dirty="0">
              <a:solidFill>
                <a:srgbClr val="FFFF00"/>
              </a:solidFill>
              <a:latin typeface="Arial" panose="020B0604020202020204" pitchFamily="34" charset="0"/>
              <a:cs typeface="Arial" panose="020B0604020202020204" pitchFamily="34" charset="0"/>
            </a:endParaRPr>
          </a:p>
        </p:txBody>
      </p:sp>
      <p:sp>
        <p:nvSpPr>
          <p:cNvPr id="260104" name="Rectangle 8"/>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7</a:t>
            </a:r>
            <a:endParaRPr lang="en-US" sz="2800" b="1" dirty="0">
              <a:solidFill>
                <a:srgbClr val="FFFF00"/>
              </a:solidFill>
              <a:latin typeface="Arial" panose="020B0604020202020204" pitchFamily="34" charset="0"/>
              <a:cs typeface="Arial" panose="020B0604020202020204" pitchFamily="34" charset="0"/>
            </a:endParaRPr>
          </a:p>
        </p:txBody>
      </p:sp>
      <p:sp>
        <p:nvSpPr>
          <p:cNvPr id="260105" name="Rectangle 9"/>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8</a:t>
            </a:r>
            <a:endParaRPr lang="en-US" sz="2800" b="1" dirty="0">
              <a:solidFill>
                <a:srgbClr val="FFFF00"/>
              </a:solidFill>
              <a:latin typeface="Arial" panose="020B0604020202020204" pitchFamily="34" charset="0"/>
              <a:cs typeface="Arial" panose="020B0604020202020204" pitchFamily="34" charset="0"/>
            </a:endParaRPr>
          </a:p>
        </p:txBody>
      </p:sp>
      <p:sp>
        <p:nvSpPr>
          <p:cNvPr id="260107" name="Oval 11"/>
          <p:cNvSpPr>
            <a:spLocks noChangeArrowheads="1"/>
          </p:cNvSpPr>
          <p:nvPr/>
        </p:nvSpPr>
        <p:spPr bwMode="auto">
          <a:xfrm>
            <a:off x="4967288" y="1203325"/>
            <a:ext cx="1050925" cy="1787525"/>
          </a:xfrm>
          <a:prstGeom prst="ellipse">
            <a:avLst/>
          </a:prstGeom>
          <a:noFill/>
          <a:ln w="76200">
            <a:solidFill>
              <a:srgbClr val="0BFF0B"/>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grpSp>
        <p:nvGrpSpPr>
          <p:cNvPr id="2" name="Group 20"/>
          <p:cNvGrpSpPr>
            <a:grpSpLocks/>
          </p:cNvGrpSpPr>
          <p:nvPr/>
        </p:nvGrpSpPr>
        <p:grpSpPr bwMode="auto">
          <a:xfrm>
            <a:off x="1555750" y="3711576"/>
            <a:ext cx="5578475" cy="1635126"/>
            <a:chOff x="980" y="2338"/>
            <a:chExt cx="3514" cy="1030"/>
          </a:xfrm>
        </p:grpSpPr>
        <p:grpSp>
          <p:nvGrpSpPr>
            <p:cNvPr id="15381" name="Group 21"/>
            <p:cNvGrpSpPr>
              <a:grpSpLocks/>
            </p:cNvGrpSpPr>
            <p:nvPr/>
          </p:nvGrpSpPr>
          <p:grpSpPr bwMode="auto">
            <a:xfrm>
              <a:off x="980" y="2338"/>
              <a:ext cx="3514" cy="799"/>
              <a:chOff x="980" y="2338"/>
              <a:chExt cx="3514" cy="799"/>
            </a:xfrm>
          </p:grpSpPr>
          <p:grpSp>
            <p:nvGrpSpPr>
              <p:cNvPr id="15383" name="Group 22"/>
              <p:cNvGrpSpPr>
                <a:grpSpLocks/>
              </p:cNvGrpSpPr>
              <p:nvPr/>
            </p:nvGrpSpPr>
            <p:grpSpPr bwMode="auto">
              <a:xfrm>
                <a:off x="980" y="2552"/>
                <a:ext cx="3514" cy="585"/>
                <a:chOff x="980" y="2552"/>
                <a:chExt cx="3514" cy="585"/>
              </a:xfrm>
            </p:grpSpPr>
            <p:sp>
              <p:nvSpPr>
                <p:cNvPr id="15385" name="AutoShape 23"/>
                <p:cNvSpPr>
                  <a:spLocks noChangeArrowheads="1"/>
                </p:cNvSpPr>
                <p:nvPr/>
              </p:nvSpPr>
              <p:spPr bwMode="auto">
                <a:xfrm>
                  <a:off x="3056" y="2867"/>
                  <a:ext cx="1438" cy="270"/>
                </a:xfrm>
                <a:prstGeom prst="rightArrow">
                  <a:avLst>
                    <a:gd name="adj1" fmla="val 50000"/>
                    <a:gd name="adj2" fmla="val 133148"/>
                  </a:avLst>
                </a:prstGeom>
                <a:solidFill>
                  <a:srgbClr val="E81034"/>
                </a:solidFill>
                <a:ln w="12700">
                  <a:solidFill>
                    <a:schemeClr val="tx1"/>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5386" name="AutoShape 24"/>
                <p:cNvSpPr>
                  <a:spLocks noChangeArrowheads="1"/>
                </p:cNvSpPr>
                <p:nvPr/>
              </p:nvSpPr>
              <p:spPr bwMode="auto">
                <a:xfrm>
                  <a:off x="980" y="2552"/>
                  <a:ext cx="1915" cy="314"/>
                </a:xfrm>
                <a:prstGeom prst="leftArrow">
                  <a:avLst>
                    <a:gd name="adj1" fmla="val 50000"/>
                    <a:gd name="adj2" fmla="val 152468"/>
                  </a:avLst>
                </a:prstGeom>
                <a:solidFill>
                  <a:srgbClr val="28FD53"/>
                </a:solidFill>
                <a:ln w="12700">
                  <a:solidFill>
                    <a:schemeClr val="tx1"/>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grpSp>
          <p:sp>
            <p:nvSpPr>
              <p:cNvPr id="260121" name="Rectangle 25"/>
              <p:cNvSpPr>
                <a:spLocks noChangeArrowheads="1"/>
              </p:cNvSpPr>
              <p:nvPr/>
            </p:nvSpPr>
            <p:spPr bwMode="auto">
              <a:xfrm>
                <a:off x="2103" y="2338"/>
                <a:ext cx="515" cy="754"/>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7200" b="1" dirty="0">
                    <a:solidFill>
                      <a:srgbClr val="FFFF00"/>
                    </a:solidFill>
                    <a:latin typeface="Arial" panose="020B0604020202020204" pitchFamily="34" charset="0"/>
                    <a:cs typeface="Arial" panose="020B0604020202020204" pitchFamily="34" charset="0"/>
                  </a:rPr>
                  <a:t>4</a:t>
                </a:r>
                <a:endParaRPr lang="en-US" sz="7200" b="1" dirty="0">
                  <a:solidFill>
                    <a:srgbClr val="FFFF00"/>
                  </a:solidFill>
                  <a:latin typeface="Arial" panose="020B0604020202020204" pitchFamily="34" charset="0"/>
                  <a:cs typeface="Arial" panose="020B0604020202020204" pitchFamily="34" charset="0"/>
                </a:endParaRPr>
              </a:p>
            </p:txBody>
          </p:sp>
        </p:grpSp>
        <p:sp>
          <p:nvSpPr>
            <p:cNvPr id="260122" name="Rectangle 26"/>
            <p:cNvSpPr>
              <a:spLocks noChangeArrowheads="1"/>
            </p:cNvSpPr>
            <p:nvPr/>
          </p:nvSpPr>
          <p:spPr bwMode="auto">
            <a:xfrm>
              <a:off x="3449" y="2614"/>
              <a:ext cx="515" cy="754"/>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7200" b="1" dirty="0">
                  <a:solidFill>
                    <a:srgbClr val="FFFF00"/>
                  </a:solidFill>
                  <a:latin typeface="Arial" panose="020B0604020202020204" pitchFamily="34" charset="0"/>
                  <a:cs typeface="Arial" panose="020B0604020202020204" pitchFamily="34" charset="0"/>
                </a:rPr>
                <a:t>4</a:t>
              </a:r>
              <a:endParaRPr lang="en-US" sz="7200" b="1" dirty="0">
                <a:solidFill>
                  <a:srgbClr val="FFFF00"/>
                </a:solidFill>
                <a:latin typeface="Arial" panose="020B0604020202020204" pitchFamily="34" charset="0"/>
                <a:cs typeface="Arial" panose="020B0604020202020204" pitchFamily="34" charset="0"/>
              </a:endParaRPr>
            </a:p>
          </p:txBody>
        </p:sp>
      </p:grpSp>
      <p:sp>
        <p:nvSpPr>
          <p:cNvPr id="260133" name="Rectangle 37" descr="Dark horizontal"/>
          <p:cNvSpPr>
            <a:spLocks noChangeArrowheads="1"/>
          </p:cNvSpPr>
          <p:nvPr/>
        </p:nvSpPr>
        <p:spPr bwMode="auto">
          <a:xfrm rot="1518301">
            <a:off x="4810125" y="2973388"/>
            <a:ext cx="184150" cy="2347912"/>
          </a:xfrm>
          <a:prstGeom prst="rect">
            <a:avLst/>
          </a:prstGeom>
          <a:pattFill prst="dkHorz">
            <a:fgClr>
              <a:schemeClr val="bg1"/>
            </a:fgClr>
            <a:bgClr>
              <a:schemeClr val="tx1"/>
            </a:bgClr>
          </a:pattFill>
          <a:ln w="57150">
            <a:solidFill>
              <a:srgbClr val="E81034"/>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grpSp>
        <p:nvGrpSpPr>
          <p:cNvPr id="5" name="Group 41"/>
          <p:cNvGrpSpPr>
            <a:grpSpLocks/>
          </p:cNvGrpSpPr>
          <p:nvPr/>
        </p:nvGrpSpPr>
        <p:grpSpPr bwMode="auto">
          <a:xfrm>
            <a:off x="5470525" y="588963"/>
            <a:ext cx="687388" cy="958850"/>
            <a:chOff x="3446" y="371"/>
            <a:chExt cx="433" cy="604"/>
          </a:xfrm>
        </p:grpSpPr>
        <p:sp>
          <p:nvSpPr>
            <p:cNvPr id="15378" name="Rectangle 42"/>
            <p:cNvSpPr>
              <a:spLocks noChangeArrowheads="1"/>
            </p:cNvSpPr>
            <p:nvPr/>
          </p:nvSpPr>
          <p:spPr bwMode="auto">
            <a:xfrm>
              <a:off x="3604" y="371"/>
              <a:ext cx="115" cy="604"/>
            </a:xfrm>
            <a:prstGeom prst="rect">
              <a:avLst/>
            </a:prstGeom>
            <a:solidFill>
              <a:schemeClr val="bg1"/>
            </a:solidFill>
            <a:ln w="38100">
              <a:solidFill>
                <a:srgbClr val="E81034"/>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5379" name="Rectangle 43"/>
            <p:cNvSpPr>
              <a:spLocks noChangeArrowheads="1"/>
            </p:cNvSpPr>
            <p:nvPr/>
          </p:nvSpPr>
          <p:spPr bwMode="auto">
            <a:xfrm>
              <a:off x="3446" y="475"/>
              <a:ext cx="433" cy="110"/>
            </a:xfrm>
            <a:prstGeom prst="rect">
              <a:avLst/>
            </a:prstGeom>
            <a:solidFill>
              <a:schemeClr val="bg1"/>
            </a:solidFill>
            <a:ln w="38100">
              <a:solidFill>
                <a:srgbClr val="E81034"/>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5380" name="Rectangle 44"/>
            <p:cNvSpPr>
              <a:spLocks noChangeArrowheads="1"/>
            </p:cNvSpPr>
            <p:nvPr/>
          </p:nvSpPr>
          <p:spPr bwMode="auto">
            <a:xfrm>
              <a:off x="3619" y="436"/>
              <a:ext cx="85" cy="212"/>
            </a:xfrm>
            <a:prstGeom prst="rect">
              <a:avLst/>
            </a:prstGeom>
            <a:solidFill>
              <a:schemeClr val="bg1"/>
            </a:solidFill>
            <a:ln w="12700">
              <a:solidFill>
                <a:schemeClr val="bg1"/>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grpSp>
      <p:sp>
        <p:nvSpPr>
          <p:cNvPr id="15373" name="Text Box 61"/>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260158" name="Text Box 62"/>
          <p:cNvSpPr txBox="1">
            <a:spLocks noChangeArrowheads="1"/>
          </p:cNvSpPr>
          <p:nvPr/>
        </p:nvSpPr>
        <p:spPr bwMode="auto">
          <a:xfrm>
            <a:off x="127000" y="731838"/>
            <a:ext cx="3330575"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 </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الأقدم</a:t>
            </a:r>
            <a:endParaRPr lang="en-US" sz="3200" b="1" dirty="0">
              <a:solidFill>
                <a:srgbClr val="FFFF00"/>
              </a:solidFill>
              <a:latin typeface="Arial" panose="020B0604020202020204" pitchFamily="34" charset="0"/>
              <a:cs typeface="Arial" panose="020B0604020202020204" pitchFamily="34" charset="0"/>
            </a:endParaRPr>
          </a:p>
        </p:txBody>
      </p:sp>
      <p:sp>
        <p:nvSpPr>
          <p:cNvPr id="260159" name="Text Box 63"/>
          <p:cNvSpPr txBox="1">
            <a:spLocks noChangeArrowheads="1"/>
          </p:cNvSpPr>
          <p:nvPr/>
        </p:nvSpPr>
        <p:spPr bwMode="auto">
          <a:xfrm>
            <a:off x="5875338" y="687388"/>
            <a:ext cx="3217862"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 </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الأحدث</a:t>
            </a:r>
            <a:endParaRPr lang="en-US" sz="3200" b="1" dirty="0">
              <a:solidFill>
                <a:srgbClr val="FFFF00"/>
              </a:solidFill>
              <a:latin typeface="Arial" panose="020B0604020202020204" pitchFamily="34" charset="0"/>
              <a:cs typeface="Arial" panose="020B0604020202020204" pitchFamily="34" charset="0"/>
            </a:endParaRPr>
          </a:p>
        </p:txBody>
      </p:sp>
      <p:sp>
        <p:nvSpPr>
          <p:cNvPr id="15376" name="Text Box 66"/>
          <p:cNvSpPr txBox="1">
            <a:spLocks noChangeArrowheads="1"/>
          </p:cNvSpPr>
          <p:nvPr/>
        </p:nvSpPr>
        <p:spPr bwMode="auto">
          <a:xfrm>
            <a:off x="8534400" y="63928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dirty="0">
                <a:solidFill>
                  <a:srgbClr val="FFFFFF"/>
                </a:solidFill>
                <a:latin typeface="Arial" panose="020B0604020202020204" pitchFamily="34" charset="0"/>
                <a:cs typeface="Arial" panose="020B0604020202020204" pitchFamily="34" charset="0"/>
              </a:rPr>
              <a:t>5</a:t>
            </a:r>
          </a:p>
        </p:txBody>
      </p:sp>
      <p:sp>
        <p:nvSpPr>
          <p:cNvPr id="260163" name="Rectangle 67"/>
          <p:cNvSpPr>
            <a:spLocks noChangeArrowheads="1"/>
          </p:cNvSpPr>
          <p:nvPr/>
        </p:nvSpPr>
        <p:spPr bwMode="auto">
          <a:xfrm>
            <a:off x="8098485" y="6438027"/>
            <a:ext cx="325730" cy="246221"/>
          </a:xfrm>
          <a:prstGeom prst="rect">
            <a:avLst/>
          </a:prstGeom>
          <a:noFill/>
          <a:ln w="12700">
            <a:noFill/>
            <a:miter lim="800000"/>
            <a:headEnd/>
            <a:tailEnd/>
          </a:ln>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06</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8" name="Text Box 5"/>
          <p:cNvSpPr txBox="1">
            <a:spLocks noChangeArrowheads="1"/>
          </p:cNvSpPr>
          <p:nvPr/>
        </p:nvSpPr>
        <p:spPr bwMode="auto">
          <a:xfrm>
            <a:off x="8388424" y="39688"/>
            <a:ext cx="598241"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latin typeface="Arial" panose="020B0604020202020204" pitchFamily="34" charset="0"/>
                <a:cs typeface="Arial" panose="020B0604020202020204" pitchFamily="34" charset="0"/>
              </a:rPr>
              <a:t>50أ</a:t>
            </a:r>
            <a:endParaRPr lang="en-US" sz="24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D10E205-617E-70D9-E3BC-46492A9FF334}"/>
              </a:ext>
            </a:extLst>
          </p:cNvPr>
          <p:cNvSpPr txBox="1"/>
          <p:nvPr/>
        </p:nvSpPr>
        <p:spPr>
          <a:xfrm>
            <a:off x="2985517" y="6309320"/>
            <a:ext cx="3098651" cy="523220"/>
          </a:xfrm>
          <a:prstGeom prst="rect">
            <a:avLst/>
          </a:prstGeom>
          <a:solidFill>
            <a:srgbClr val="000169"/>
          </a:solidFill>
        </p:spPr>
        <p:txBody>
          <a:bodyPr wrap="square" rtlCol="0">
            <a:spAutoFit/>
          </a:bodyPr>
          <a:lstStyle/>
          <a:p>
            <a:pPr algn="ctr"/>
            <a:r>
              <a:rPr lang="ar-JO" sz="2800" b="1" dirty="0">
                <a:solidFill>
                  <a:schemeClr val="bg1"/>
                </a:solidFill>
                <a:latin typeface="Arial" panose="020B0604020202020204" pitchFamily="34" charset="0"/>
                <a:cs typeface="Arial" panose="020B0604020202020204" pitchFamily="34" charset="0"/>
              </a:rPr>
              <a:t>الكتاب المقدس المفتوح</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4696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260098"/>
                                        </p:tgtEl>
                                        <p:attrNameLst>
                                          <p:attrName>style.visibility</p:attrName>
                                        </p:attrNameLst>
                                      </p:cBhvr>
                                      <p:to>
                                        <p:strVal val="visible"/>
                                      </p:to>
                                    </p:set>
                                    <p:anim calcmode="lin" valueType="num">
                                      <p:cBhvr>
                                        <p:cTn id="7" dur="500" fill="hold"/>
                                        <p:tgtEl>
                                          <p:spTgt spid="260098"/>
                                        </p:tgtEl>
                                        <p:attrNameLst>
                                          <p:attrName>ppt_w</p:attrName>
                                        </p:attrNameLst>
                                      </p:cBhvr>
                                      <p:tavLst>
                                        <p:tav tm="0">
                                          <p:val>
                                            <p:strVal val="(6*min(max(#ppt_w*#ppt_h,.3),1)-7.4)/-.7*#ppt_w"/>
                                          </p:val>
                                        </p:tav>
                                        <p:tav tm="100000">
                                          <p:val>
                                            <p:strVal val="#ppt_w"/>
                                          </p:val>
                                        </p:tav>
                                      </p:tavLst>
                                    </p:anim>
                                    <p:anim calcmode="lin" valueType="num">
                                      <p:cBhvr>
                                        <p:cTn id="8" dur="500" fill="hold"/>
                                        <p:tgtEl>
                                          <p:spTgt spid="260098"/>
                                        </p:tgtEl>
                                        <p:attrNameLst>
                                          <p:attrName>ppt_h</p:attrName>
                                        </p:attrNameLst>
                                      </p:cBhvr>
                                      <p:tavLst>
                                        <p:tav tm="0">
                                          <p:val>
                                            <p:strVal val="(6*min(max(#ppt_w*#ppt_h,.3),1)-7.4)/-.7*#ppt_h"/>
                                          </p:val>
                                        </p:tav>
                                        <p:tav tm="100000">
                                          <p:val>
                                            <p:strVal val="#ppt_h"/>
                                          </p:val>
                                        </p:tav>
                                      </p:tavLst>
                                    </p:anim>
                                    <p:anim calcmode="lin" valueType="num">
                                      <p:cBhvr>
                                        <p:cTn id="9" dur="500" fill="hold"/>
                                        <p:tgtEl>
                                          <p:spTgt spid="260098"/>
                                        </p:tgtEl>
                                        <p:attrNameLst>
                                          <p:attrName>ppt_x</p:attrName>
                                        </p:attrNameLst>
                                      </p:cBhvr>
                                      <p:tavLst>
                                        <p:tav tm="0">
                                          <p:val>
                                            <p:fltVal val="0.5"/>
                                          </p:val>
                                        </p:tav>
                                        <p:tav tm="100000">
                                          <p:val>
                                            <p:strVal val="#ppt_x"/>
                                          </p:val>
                                        </p:tav>
                                      </p:tavLst>
                                    </p:anim>
                                    <p:anim calcmode="lin" valueType="num">
                                      <p:cBhvr>
                                        <p:cTn id="10" dur="500" fill="hold"/>
                                        <p:tgtEl>
                                          <p:spTgt spid="260098"/>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260099"/>
                                        </p:tgtEl>
                                        <p:attrNameLst>
                                          <p:attrName>style.visibility</p:attrName>
                                        </p:attrNameLst>
                                      </p:cBhvr>
                                      <p:to>
                                        <p:strVal val="visible"/>
                                      </p:to>
                                    </p:set>
                                    <p:anim calcmode="lin" valueType="num">
                                      <p:cBhvr>
                                        <p:cTn id="14" dur="500" fill="hold"/>
                                        <p:tgtEl>
                                          <p:spTgt spid="260099"/>
                                        </p:tgtEl>
                                        <p:attrNameLst>
                                          <p:attrName>ppt_w</p:attrName>
                                        </p:attrNameLst>
                                      </p:cBhvr>
                                      <p:tavLst>
                                        <p:tav tm="0">
                                          <p:val>
                                            <p:strVal val="(6*min(max(#ppt_w*#ppt_h,.3),1)-7.4)/-.7*#ppt_w"/>
                                          </p:val>
                                        </p:tav>
                                        <p:tav tm="100000">
                                          <p:val>
                                            <p:strVal val="#ppt_w"/>
                                          </p:val>
                                        </p:tav>
                                      </p:tavLst>
                                    </p:anim>
                                    <p:anim calcmode="lin" valueType="num">
                                      <p:cBhvr>
                                        <p:cTn id="15" dur="500" fill="hold"/>
                                        <p:tgtEl>
                                          <p:spTgt spid="260099"/>
                                        </p:tgtEl>
                                        <p:attrNameLst>
                                          <p:attrName>ppt_h</p:attrName>
                                        </p:attrNameLst>
                                      </p:cBhvr>
                                      <p:tavLst>
                                        <p:tav tm="0">
                                          <p:val>
                                            <p:strVal val="(6*min(max(#ppt_w*#ppt_h,.3),1)-7.4)/-.7*#ppt_h"/>
                                          </p:val>
                                        </p:tav>
                                        <p:tav tm="100000">
                                          <p:val>
                                            <p:strVal val="#ppt_h"/>
                                          </p:val>
                                        </p:tav>
                                      </p:tavLst>
                                    </p:anim>
                                    <p:anim calcmode="lin" valueType="num">
                                      <p:cBhvr>
                                        <p:cTn id="16" dur="500" fill="hold"/>
                                        <p:tgtEl>
                                          <p:spTgt spid="260099"/>
                                        </p:tgtEl>
                                        <p:attrNameLst>
                                          <p:attrName>ppt_x</p:attrName>
                                        </p:attrNameLst>
                                      </p:cBhvr>
                                      <p:tavLst>
                                        <p:tav tm="0">
                                          <p:val>
                                            <p:fltVal val="0.5"/>
                                          </p:val>
                                        </p:tav>
                                        <p:tav tm="100000">
                                          <p:val>
                                            <p:strVal val="#ppt_x"/>
                                          </p:val>
                                        </p:tav>
                                      </p:tavLst>
                                    </p:anim>
                                    <p:anim calcmode="lin" valueType="num">
                                      <p:cBhvr>
                                        <p:cTn id="17" dur="500" fill="hold"/>
                                        <p:tgtEl>
                                          <p:spTgt spid="260099"/>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36" fill="hold" grpId="0" nodeType="afterEffect">
                                  <p:stCondLst>
                                    <p:cond delay="0"/>
                                  </p:stCondLst>
                                  <p:childTnLst>
                                    <p:set>
                                      <p:cBhvr>
                                        <p:cTn id="20" dur="1" fill="hold">
                                          <p:stCondLst>
                                            <p:cond delay="0"/>
                                          </p:stCondLst>
                                        </p:cTn>
                                        <p:tgtEl>
                                          <p:spTgt spid="260100"/>
                                        </p:tgtEl>
                                        <p:attrNameLst>
                                          <p:attrName>style.visibility</p:attrName>
                                        </p:attrNameLst>
                                      </p:cBhvr>
                                      <p:to>
                                        <p:strVal val="visible"/>
                                      </p:to>
                                    </p:set>
                                    <p:anim calcmode="lin" valueType="num">
                                      <p:cBhvr>
                                        <p:cTn id="21" dur="500" fill="hold"/>
                                        <p:tgtEl>
                                          <p:spTgt spid="260100"/>
                                        </p:tgtEl>
                                        <p:attrNameLst>
                                          <p:attrName>ppt_w</p:attrName>
                                        </p:attrNameLst>
                                      </p:cBhvr>
                                      <p:tavLst>
                                        <p:tav tm="0">
                                          <p:val>
                                            <p:strVal val="(6*min(max(#ppt_w*#ppt_h,.3),1)-7.4)/-.7*#ppt_w"/>
                                          </p:val>
                                        </p:tav>
                                        <p:tav tm="100000">
                                          <p:val>
                                            <p:strVal val="#ppt_w"/>
                                          </p:val>
                                        </p:tav>
                                      </p:tavLst>
                                    </p:anim>
                                    <p:anim calcmode="lin" valueType="num">
                                      <p:cBhvr>
                                        <p:cTn id="22" dur="500" fill="hold"/>
                                        <p:tgtEl>
                                          <p:spTgt spid="260100"/>
                                        </p:tgtEl>
                                        <p:attrNameLst>
                                          <p:attrName>ppt_h</p:attrName>
                                        </p:attrNameLst>
                                      </p:cBhvr>
                                      <p:tavLst>
                                        <p:tav tm="0">
                                          <p:val>
                                            <p:strVal val="(6*min(max(#ppt_w*#ppt_h,.3),1)-7.4)/-.7*#ppt_h"/>
                                          </p:val>
                                        </p:tav>
                                        <p:tav tm="100000">
                                          <p:val>
                                            <p:strVal val="#ppt_h"/>
                                          </p:val>
                                        </p:tav>
                                      </p:tavLst>
                                    </p:anim>
                                    <p:anim calcmode="lin" valueType="num">
                                      <p:cBhvr>
                                        <p:cTn id="23" dur="500" fill="hold"/>
                                        <p:tgtEl>
                                          <p:spTgt spid="260100"/>
                                        </p:tgtEl>
                                        <p:attrNameLst>
                                          <p:attrName>ppt_x</p:attrName>
                                        </p:attrNameLst>
                                      </p:cBhvr>
                                      <p:tavLst>
                                        <p:tav tm="0">
                                          <p:val>
                                            <p:fltVal val="0.5"/>
                                          </p:val>
                                        </p:tav>
                                        <p:tav tm="100000">
                                          <p:val>
                                            <p:strVal val="#ppt_x"/>
                                          </p:val>
                                        </p:tav>
                                      </p:tavLst>
                                    </p:anim>
                                    <p:anim calcmode="lin" valueType="num">
                                      <p:cBhvr>
                                        <p:cTn id="24" dur="500" fill="hold"/>
                                        <p:tgtEl>
                                          <p:spTgt spid="260100"/>
                                        </p:tgtEl>
                                        <p:attrNameLst>
                                          <p:attrName>ppt_y</p:attrName>
                                        </p:attrNameLst>
                                      </p:cBhvr>
                                      <p:tavLst>
                                        <p:tav tm="0">
                                          <p:val>
                                            <p:strVal val="1+(6*min(max(#ppt_w*#ppt_h,.3),1)-7.4)/-.7*#ppt_h/2"/>
                                          </p:val>
                                        </p:tav>
                                        <p:tav tm="100000">
                                          <p:val>
                                            <p:strVal val="#ppt_y"/>
                                          </p:val>
                                        </p:tav>
                                      </p:tavLst>
                                    </p:anim>
                                  </p:childTnLst>
                                </p:cTn>
                              </p:par>
                            </p:childTnLst>
                          </p:cTn>
                        </p:par>
                        <p:par>
                          <p:cTn id="25" fill="hold" nodeType="afterGroup">
                            <p:stCondLst>
                              <p:cond delay="1500"/>
                            </p:stCondLst>
                            <p:childTnLst>
                              <p:par>
                                <p:cTn id="26" presetID="23" presetClass="entr" presetSubtype="36" fill="hold" grpId="0" nodeType="afterEffect">
                                  <p:stCondLst>
                                    <p:cond delay="0"/>
                                  </p:stCondLst>
                                  <p:childTnLst>
                                    <p:set>
                                      <p:cBhvr>
                                        <p:cTn id="27" dur="1" fill="hold">
                                          <p:stCondLst>
                                            <p:cond delay="0"/>
                                          </p:stCondLst>
                                        </p:cTn>
                                        <p:tgtEl>
                                          <p:spTgt spid="260101"/>
                                        </p:tgtEl>
                                        <p:attrNameLst>
                                          <p:attrName>style.visibility</p:attrName>
                                        </p:attrNameLst>
                                      </p:cBhvr>
                                      <p:to>
                                        <p:strVal val="visible"/>
                                      </p:to>
                                    </p:set>
                                    <p:anim calcmode="lin" valueType="num">
                                      <p:cBhvr>
                                        <p:cTn id="28" dur="500" fill="hold"/>
                                        <p:tgtEl>
                                          <p:spTgt spid="260101"/>
                                        </p:tgtEl>
                                        <p:attrNameLst>
                                          <p:attrName>ppt_w</p:attrName>
                                        </p:attrNameLst>
                                      </p:cBhvr>
                                      <p:tavLst>
                                        <p:tav tm="0">
                                          <p:val>
                                            <p:strVal val="(6*min(max(#ppt_w*#ppt_h,.3),1)-7.4)/-.7*#ppt_w"/>
                                          </p:val>
                                        </p:tav>
                                        <p:tav tm="100000">
                                          <p:val>
                                            <p:strVal val="#ppt_w"/>
                                          </p:val>
                                        </p:tav>
                                      </p:tavLst>
                                    </p:anim>
                                    <p:anim calcmode="lin" valueType="num">
                                      <p:cBhvr>
                                        <p:cTn id="29" dur="500" fill="hold"/>
                                        <p:tgtEl>
                                          <p:spTgt spid="260101"/>
                                        </p:tgtEl>
                                        <p:attrNameLst>
                                          <p:attrName>ppt_h</p:attrName>
                                        </p:attrNameLst>
                                      </p:cBhvr>
                                      <p:tavLst>
                                        <p:tav tm="0">
                                          <p:val>
                                            <p:strVal val="(6*min(max(#ppt_w*#ppt_h,.3),1)-7.4)/-.7*#ppt_h"/>
                                          </p:val>
                                        </p:tav>
                                        <p:tav tm="100000">
                                          <p:val>
                                            <p:strVal val="#ppt_h"/>
                                          </p:val>
                                        </p:tav>
                                      </p:tavLst>
                                    </p:anim>
                                    <p:anim calcmode="lin" valueType="num">
                                      <p:cBhvr>
                                        <p:cTn id="30" dur="500" fill="hold"/>
                                        <p:tgtEl>
                                          <p:spTgt spid="260101"/>
                                        </p:tgtEl>
                                        <p:attrNameLst>
                                          <p:attrName>ppt_x</p:attrName>
                                        </p:attrNameLst>
                                      </p:cBhvr>
                                      <p:tavLst>
                                        <p:tav tm="0">
                                          <p:val>
                                            <p:fltVal val="0.5"/>
                                          </p:val>
                                        </p:tav>
                                        <p:tav tm="100000">
                                          <p:val>
                                            <p:strVal val="#ppt_x"/>
                                          </p:val>
                                        </p:tav>
                                      </p:tavLst>
                                    </p:anim>
                                    <p:anim calcmode="lin" valueType="num">
                                      <p:cBhvr>
                                        <p:cTn id="31" dur="500" fill="hold"/>
                                        <p:tgtEl>
                                          <p:spTgt spid="260101"/>
                                        </p:tgtEl>
                                        <p:attrNameLst>
                                          <p:attrName>ppt_y</p:attrName>
                                        </p:attrNameLst>
                                      </p:cBhvr>
                                      <p:tavLst>
                                        <p:tav tm="0">
                                          <p:val>
                                            <p:strVal val="1+(6*min(max(#ppt_w*#ppt_h,.3),1)-7.4)/-.7*#ppt_h/2"/>
                                          </p:val>
                                        </p:tav>
                                        <p:tav tm="100000">
                                          <p:val>
                                            <p:strVal val="#ppt_y"/>
                                          </p:val>
                                        </p:tav>
                                      </p:tavLst>
                                    </p:anim>
                                  </p:childTnLst>
                                </p:cTn>
                              </p:par>
                            </p:childTnLst>
                          </p:cTn>
                        </p:par>
                        <p:par>
                          <p:cTn id="32" fill="hold" nodeType="afterGroup">
                            <p:stCondLst>
                              <p:cond delay="2000"/>
                            </p:stCondLst>
                            <p:childTnLst>
                              <p:par>
                                <p:cTn id="33" presetID="23" presetClass="entr" presetSubtype="36" fill="hold" grpId="0" nodeType="afterEffect">
                                  <p:stCondLst>
                                    <p:cond delay="0"/>
                                  </p:stCondLst>
                                  <p:childTnLst>
                                    <p:set>
                                      <p:cBhvr>
                                        <p:cTn id="34" dur="1" fill="hold">
                                          <p:stCondLst>
                                            <p:cond delay="0"/>
                                          </p:stCondLst>
                                        </p:cTn>
                                        <p:tgtEl>
                                          <p:spTgt spid="260102"/>
                                        </p:tgtEl>
                                        <p:attrNameLst>
                                          <p:attrName>style.visibility</p:attrName>
                                        </p:attrNameLst>
                                      </p:cBhvr>
                                      <p:to>
                                        <p:strVal val="visible"/>
                                      </p:to>
                                    </p:set>
                                    <p:anim calcmode="lin" valueType="num">
                                      <p:cBhvr>
                                        <p:cTn id="35" dur="500" fill="hold"/>
                                        <p:tgtEl>
                                          <p:spTgt spid="260102"/>
                                        </p:tgtEl>
                                        <p:attrNameLst>
                                          <p:attrName>ppt_w</p:attrName>
                                        </p:attrNameLst>
                                      </p:cBhvr>
                                      <p:tavLst>
                                        <p:tav tm="0">
                                          <p:val>
                                            <p:strVal val="(6*min(max(#ppt_w*#ppt_h,.3),1)-7.4)/-.7*#ppt_w"/>
                                          </p:val>
                                        </p:tav>
                                        <p:tav tm="100000">
                                          <p:val>
                                            <p:strVal val="#ppt_w"/>
                                          </p:val>
                                        </p:tav>
                                      </p:tavLst>
                                    </p:anim>
                                    <p:anim calcmode="lin" valueType="num">
                                      <p:cBhvr>
                                        <p:cTn id="36" dur="500" fill="hold"/>
                                        <p:tgtEl>
                                          <p:spTgt spid="260102"/>
                                        </p:tgtEl>
                                        <p:attrNameLst>
                                          <p:attrName>ppt_h</p:attrName>
                                        </p:attrNameLst>
                                      </p:cBhvr>
                                      <p:tavLst>
                                        <p:tav tm="0">
                                          <p:val>
                                            <p:strVal val="(6*min(max(#ppt_w*#ppt_h,.3),1)-7.4)/-.7*#ppt_h"/>
                                          </p:val>
                                        </p:tav>
                                        <p:tav tm="100000">
                                          <p:val>
                                            <p:strVal val="#ppt_h"/>
                                          </p:val>
                                        </p:tav>
                                      </p:tavLst>
                                    </p:anim>
                                    <p:anim calcmode="lin" valueType="num">
                                      <p:cBhvr>
                                        <p:cTn id="37" dur="500" fill="hold"/>
                                        <p:tgtEl>
                                          <p:spTgt spid="260102"/>
                                        </p:tgtEl>
                                        <p:attrNameLst>
                                          <p:attrName>ppt_x</p:attrName>
                                        </p:attrNameLst>
                                      </p:cBhvr>
                                      <p:tavLst>
                                        <p:tav tm="0">
                                          <p:val>
                                            <p:fltVal val="0.5"/>
                                          </p:val>
                                        </p:tav>
                                        <p:tav tm="100000">
                                          <p:val>
                                            <p:strVal val="#ppt_x"/>
                                          </p:val>
                                        </p:tav>
                                      </p:tavLst>
                                    </p:anim>
                                    <p:anim calcmode="lin" valueType="num">
                                      <p:cBhvr>
                                        <p:cTn id="38" dur="500" fill="hold"/>
                                        <p:tgtEl>
                                          <p:spTgt spid="260102"/>
                                        </p:tgtEl>
                                        <p:attrNameLst>
                                          <p:attrName>ppt_y</p:attrName>
                                        </p:attrNameLst>
                                      </p:cBhvr>
                                      <p:tavLst>
                                        <p:tav tm="0">
                                          <p:val>
                                            <p:strVal val="1+(6*min(max(#ppt_w*#ppt_h,.3),1)-7.4)/-.7*#ppt_h/2"/>
                                          </p:val>
                                        </p:tav>
                                        <p:tav tm="100000">
                                          <p:val>
                                            <p:strVal val="#ppt_y"/>
                                          </p:val>
                                        </p:tav>
                                      </p:tavLst>
                                    </p:anim>
                                  </p:childTnLst>
                                </p:cTn>
                              </p:par>
                            </p:childTnLst>
                          </p:cTn>
                        </p:par>
                        <p:par>
                          <p:cTn id="39" fill="hold" nodeType="afterGroup">
                            <p:stCondLst>
                              <p:cond delay="2500"/>
                            </p:stCondLst>
                            <p:childTnLst>
                              <p:par>
                                <p:cTn id="40" presetID="23" presetClass="entr" presetSubtype="36" fill="hold" grpId="0" nodeType="afterEffect">
                                  <p:stCondLst>
                                    <p:cond delay="0"/>
                                  </p:stCondLst>
                                  <p:childTnLst>
                                    <p:set>
                                      <p:cBhvr>
                                        <p:cTn id="41" dur="1" fill="hold">
                                          <p:stCondLst>
                                            <p:cond delay="0"/>
                                          </p:stCondLst>
                                        </p:cTn>
                                        <p:tgtEl>
                                          <p:spTgt spid="260103"/>
                                        </p:tgtEl>
                                        <p:attrNameLst>
                                          <p:attrName>style.visibility</p:attrName>
                                        </p:attrNameLst>
                                      </p:cBhvr>
                                      <p:to>
                                        <p:strVal val="visible"/>
                                      </p:to>
                                    </p:set>
                                    <p:anim calcmode="lin" valueType="num">
                                      <p:cBhvr>
                                        <p:cTn id="42" dur="500" fill="hold"/>
                                        <p:tgtEl>
                                          <p:spTgt spid="260103"/>
                                        </p:tgtEl>
                                        <p:attrNameLst>
                                          <p:attrName>ppt_w</p:attrName>
                                        </p:attrNameLst>
                                      </p:cBhvr>
                                      <p:tavLst>
                                        <p:tav tm="0">
                                          <p:val>
                                            <p:strVal val="(6*min(max(#ppt_w*#ppt_h,.3),1)-7.4)/-.7*#ppt_w"/>
                                          </p:val>
                                        </p:tav>
                                        <p:tav tm="100000">
                                          <p:val>
                                            <p:strVal val="#ppt_w"/>
                                          </p:val>
                                        </p:tav>
                                      </p:tavLst>
                                    </p:anim>
                                    <p:anim calcmode="lin" valueType="num">
                                      <p:cBhvr>
                                        <p:cTn id="43" dur="500" fill="hold"/>
                                        <p:tgtEl>
                                          <p:spTgt spid="260103"/>
                                        </p:tgtEl>
                                        <p:attrNameLst>
                                          <p:attrName>ppt_h</p:attrName>
                                        </p:attrNameLst>
                                      </p:cBhvr>
                                      <p:tavLst>
                                        <p:tav tm="0">
                                          <p:val>
                                            <p:strVal val="(6*min(max(#ppt_w*#ppt_h,.3),1)-7.4)/-.7*#ppt_h"/>
                                          </p:val>
                                        </p:tav>
                                        <p:tav tm="100000">
                                          <p:val>
                                            <p:strVal val="#ppt_h"/>
                                          </p:val>
                                        </p:tav>
                                      </p:tavLst>
                                    </p:anim>
                                    <p:anim calcmode="lin" valueType="num">
                                      <p:cBhvr>
                                        <p:cTn id="44" dur="500" fill="hold"/>
                                        <p:tgtEl>
                                          <p:spTgt spid="260103"/>
                                        </p:tgtEl>
                                        <p:attrNameLst>
                                          <p:attrName>ppt_x</p:attrName>
                                        </p:attrNameLst>
                                      </p:cBhvr>
                                      <p:tavLst>
                                        <p:tav tm="0">
                                          <p:val>
                                            <p:fltVal val="0.5"/>
                                          </p:val>
                                        </p:tav>
                                        <p:tav tm="100000">
                                          <p:val>
                                            <p:strVal val="#ppt_x"/>
                                          </p:val>
                                        </p:tav>
                                      </p:tavLst>
                                    </p:anim>
                                    <p:anim calcmode="lin" valueType="num">
                                      <p:cBhvr>
                                        <p:cTn id="45" dur="500" fill="hold"/>
                                        <p:tgtEl>
                                          <p:spTgt spid="260103"/>
                                        </p:tgtEl>
                                        <p:attrNameLst>
                                          <p:attrName>ppt_y</p:attrName>
                                        </p:attrNameLst>
                                      </p:cBhvr>
                                      <p:tavLst>
                                        <p:tav tm="0">
                                          <p:val>
                                            <p:strVal val="1+(6*min(max(#ppt_w*#ppt_h,.3),1)-7.4)/-.7*#ppt_h/2"/>
                                          </p:val>
                                        </p:tav>
                                        <p:tav tm="100000">
                                          <p:val>
                                            <p:strVal val="#ppt_y"/>
                                          </p:val>
                                        </p:tav>
                                      </p:tavLst>
                                    </p:anim>
                                  </p:childTnLst>
                                </p:cTn>
                              </p:par>
                            </p:childTnLst>
                          </p:cTn>
                        </p:par>
                        <p:par>
                          <p:cTn id="46" fill="hold" nodeType="afterGroup">
                            <p:stCondLst>
                              <p:cond delay="3000"/>
                            </p:stCondLst>
                            <p:childTnLst>
                              <p:par>
                                <p:cTn id="47" presetID="23" presetClass="entr" presetSubtype="36" fill="hold" grpId="0" nodeType="afterEffect">
                                  <p:stCondLst>
                                    <p:cond delay="0"/>
                                  </p:stCondLst>
                                  <p:childTnLst>
                                    <p:set>
                                      <p:cBhvr>
                                        <p:cTn id="48" dur="1" fill="hold">
                                          <p:stCondLst>
                                            <p:cond delay="0"/>
                                          </p:stCondLst>
                                        </p:cTn>
                                        <p:tgtEl>
                                          <p:spTgt spid="260104"/>
                                        </p:tgtEl>
                                        <p:attrNameLst>
                                          <p:attrName>style.visibility</p:attrName>
                                        </p:attrNameLst>
                                      </p:cBhvr>
                                      <p:to>
                                        <p:strVal val="visible"/>
                                      </p:to>
                                    </p:set>
                                    <p:anim calcmode="lin" valueType="num">
                                      <p:cBhvr>
                                        <p:cTn id="49" dur="500" fill="hold"/>
                                        <p:tgtEl>
                                          <p:spTgt spid="260104"/>
                                        </p:tgtEl>
                                        <p:attrNameLst>
                                          <p:attrName>ppt_w</p:attrName>
                                        </p:attrNameLst>
                                      </p:cBhvr>
                                      <p:tavLst>
                                        <p:tav tm="0">
                                          <p:val>
                                            <p:strVal val="(6*min(max(#ppt_w*#ppt_h,.3),1)-7.4)/-.7*#ppt_w"/>
                                          </p:val>
                                        </p:tav>
                                        <p:tav tm="100000">
                                          <p:val>
                                            <p:strVal val="#ppt_w"/>
                                          </p:val>
                                        </p:tav>
                                      </p:tavLst>
                                    </p:anim>
                                    <p:anim calcmode="lin" valueType="num">
                                      <p:cBhvr>
                                        <p:cTn id="50" dur="500" fill="hold"/>
                                        <p:tgtEl>
                                          <p:spTgt spid="260104"/>
                                        </p:tgtEl>
                                        <p:attrNameLst>
                                          <p:attrName>ppt_h</p:attrName>
                                        </p:attrNameLst>
                                      </p:cBhvr>
                                      <p:tavLst>
                                        <p:tav tm="0">
                                          <p:val>
                                            <p:strVal val="(6*min(max(#ppt_w*#ppt_h,.3),1)-7.4)/-.7*#ppt_h"/>
                                          </p:val>
                                        </p:tav>
                                        <p:tav tm="100000">
                                          <p:val>
                                            <p:strVal val="#ppt_h"/>
                                          </p:val>
                                        </p:tav>
                                      </p:tavLst>
                                    </p:anim>
                                    <p:anim calcmode="lin" valueType="num">
                                      <p:cBhvr>
                                        <p:cTn id="51" dur="500" fill="hold"/>
                                        <p:tgtEl>
                                          <p:spTgt spid="260104"/>
                                        </p:tgtEl>
                                        <p:attrNameLst>
                                          <p:attrName>ppt_x</p:attrName>
                                        </p:attrNameLst>
                                      </p:cBhvr>
                                      <p:tavLst>
                                        <p:tav tm="0">
                                          <p:val>
                                            <p:fltVal val="0.5"/>
                                          </p:val>
                                        </p:tav>
                                        <p:tav tm="100000">
                                          <p:val>
                                            <p:strVal val="#ppt_x"/>
                                          </p:val>
                                        </p:tav>
                                      </p:tavLst>
                                    </p:anim>
                                    <p:anim calcmode="lin" valueType="num">
                                      <p:cBhvr>
                                        <p:cTn id="52" dur="500" fill="hold"/>
                                        <p:tgtEl>
                                          <p:spTgt spid="260104"/>
                                        </p:tgtEl>
                                        <p:attrNameLst>
                                          <p:attrName>ppt_y</p:attrName>
                                        </p:attrNameLst>
                                      </p:cBhvr>
                                      <p:tavLst>
                                        <p:tav tm="0">
                                          <p:val>
                                            <p:strVal val="1+(6*min(max(#ppt_w*#ppt_h,.3),1)-7.4)/-.7*#ppt_h/2"/>
                                          </p:val>
                                        </p:tav>
                                        <p:tav tm="100000">
                                          <p:val>
                                            <p:strVal val="#ppt_y"/>
                                          </p:val>
                                        </p:tav>
                                      </p:tavLst>
                                    </p:anim>
                                  </p:childTnLst>
                                </p:cTn>
                              </p:par>
                            </p:childTnLst>
                          </p:cTn>
                        </p:par>
                        <p:par>
                          <p:cTn id="53" fill="hold" nodeType="afterGroup">
                            <p:stCondLst>
                              <p:cond delay="3500"/>
                            </p:stCondLst>
                            <p:childTnLst>
                              <p:par>
                                <p:cTn id="54" presetID="23" presetClass="entr" presetSubtype="36" fill="hold" grpId="0" nodeType="afterEffect">
                                  <p:stCondLst>
                                    <p:cond delay="0"/>
                                  </p:stCondLst>
                                  <p:childTnLst>
                                    <p:set>
                                      <p:cBhvr>
                                        <p:cTn id="55" dur="1" fill="hold">
                                          <p:stCondLst>
                                            <p:cond delay="0"/>
                                          </p:stCondLst>
                                        </p:cTn>
                                        <p:tgtEl>
                                          <p:spTgt spid="260105"/>
                                        </p:tgtEl>
                                        <p:attrNameLst>
                                          <p:attrName>style.visibility</p:attrName>
                                        </p:attrNameLst>
                                      </p:cBhvr>
                                      <p:to>
                                        <p:strVal val="visible"/>
                                      </p:to>
                                    </p:set>
                                    <p:anim calcmode="lin" valueType="num">
                                      <p:cBhvr>
                                        <p:cTn id="56" dur="500" fill="hold"/>
                                        <p:tgtEl>
                                          <p:spTgt spid="260105"/>
                                        </p:tgtEl>
                                        <p:attrNameLst>
                                          <p:attrName>ppt_w</p:attrName>
                                        </p:attrNameLst>
                                      </p:cBhvr>
                                      <p:tavLst>
                                        <p:tav tm="0">
                                          <p:val>
                                            <p:strVal val="(6*min(max(#ppt_w*#ppt_h,.3),1)-7.4)/-.7*#ppt_w"/>
                                          </p:val>
                                        </p:tav>
                                        <p:tav tm="100000">
                                          <p:val>
                                            <p:strVal val="#ppt_w"/>
                                          </p:val>
                                        </p:tav>
                                      </p:tavLst>
                                    </p:anim>
                                    <p:anim calcmode="lin" valueType="num">
                                      <p:cBhvr>
                                        <p:cTn id="57" dur="500" fill="hold"/>
                                        <p:tgtEl>
                                          <p:spTgt spid="260105"/>
                                        </p:tgtEl>
                                        <p:attrNameLst>
                                          <p:attrName>ppt_h</p:attrName>
                                        </p:attrNameLst>
                                      </p:cBhvr>
                                      <p:tavLst>
                                        <p:tav tm="0">
                                          <p:val>
                                            <p:strVal val="(6*min(max(#ppt_w*#ppt_h,.3),1)-7.4)/-.7*#ppt_h"/>
                                          </p:val>
                                        </p:tav>
                                        <p:tav tm="100000">
                                          <p:val>
                                            <p:strVal val="#ppt_h"/>
                                          </p:val>
                                        </p:tav>
                                      </p:tavLst>
                                    </p:anim>
                                    <p:anim calcmode="lin" valueType="num">
                                      <p:cBhvr>
                                        <p:cTn id="58" dur="500" fill="hold"/>
                                        <p:tgtEl>
                                          <p:spTgt spid="260105"/>
                                        </p:tgtEl>
                                        <p:attrNameLst>
                                          <p:attrName>ppt_x</p:attrName>
                                        </p:attrNameLst>
                                      </p:cBhvr>
                                      <p:tavLst>
                                        <p:tav tm="0">
                                          <p:val>
                                            <p:fltVal val="0.5"/>
                                          </p:val>
                                        </p:tav>
                                        <p:tav tm="100000">
                                          <p:val>
                                            <p:strVal val="#ppt_x"/>
                                          </p:val>
                                        </p:tav>
                                      </p:tavLst>
                                    </p:anim>
                                    <p:anim calcmode="lin" valueType="num">
                                      <p:cBhvr>
                                        <p:cTn id="59" dur="500" fill="hold"/>
                                        <p:tgtEl>
                                          <p:spTgt spid="260105"/>
                                        </p:tgtEl>
                                        <p:attrNameLst>
                                          <p:attrName>ppt_y</p:attrName>
                                        </p:attrNameLst>
                                      </p:cBhvr>
                                      <p:tavLst>
                                        <p:tav tm="0">
                                          <p:val>
                                            <p:strVal val="1+(6*min(max(#ppt_w*#ppt_h,.3),1)-7.4)/-.7*#ppt_h/2"/>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260133"/>
                                        </p:tgtEl>
                                        <p:attrNameLst>
                                          <p:attrName>style.visibility</p:attrName>
                                        </p:attrNameLst>
                                      </p:cBhvr>
                                      <p:to>
                                        <p:strVal val="visible"/>
                                      </p:to>
                                    </p:set>
                                    <p:animEffect transition="in" filter="wipe(up)">
                                      <p:cBhvr>
                                        <p:cTn id="64" dur="500"/>
                                        <p:tgtEl>
                                          <p:spTgt spid="260133"/>
                                        </p:tgtEl>
                                      </p:cBhvr>
                                    </p:animEffect>
                                  </p:childTnLst>
                                </p:cTn>
                              </p:par>
                            </p:childTnLst>
                          </p:cTn>
                        </p:par>
                        <p:par>
                          <p:cTn id="65" fill="hold" nodeType="afterGroup">
                            <p:stCondLst>
                              <p:cond delay="500"/>
                            </p:stCondLst>
                            <p:childTnLst>
                              <p:par>
                                <p:cTn id="66" presetID="2" presetClass="entr" presetSubtype="4" fill="hold" grpId="0" nodeType="afterEffect">
                                  <p:stCondLst>
                                    <p:cond delay="0"/>
                                  </p:stCondLst>
                                  <p:childTnLst>
                                    <p:set>
                                      <p:cBhvr>
                                        <p:cTn id="67" dur="1" fill="hold">
                                          <p:stCondLst>
                                            <p:cond delay="0"/>
                                          </p:stCondLst>
                                        </p:cTn>
                                        <p:tgtEl>
                                          <p:spTgt spid="260107"/>
                                        </p:tgtEl>
                                        <p:attrNameLst>
                                          <p:attrName>style.visibility</p:attrName>
                                        </p:attrNameLst>
                                      </p:cBhvr>
                                      <p:to>
                                        <p:strVal val="visible"/>
                                      </p:to>
                                    </p:set>
                                    <p:anim calcmode="lin" valueType="num">
                                      <p:cBhvr additive="base">
                                        <p:cTn id="68" dur="500" fill="hold"/>
                                        <p:tgtEl>
                                          <p:spTgt spid="260107"/>
                                        </p:tgtEl>
                                        <p:attrNameLst>
                                          <p:attrName>ppt_x</p:attrName>
                                        </p:attrNameLst>
                                      </p:cBhvr>
                                      <p:tavLst>
                                        <p:tav tm="0">
                                          <p:val>
                                            <p:strVal val="#ppt_x"/>
                                          </p:val>
                                        </p:tav>
                                        <p:tav tm="100000">
                                          <p:val>
                                            <p:strVal val="#ppt_x"/>
                                          </p:val>
                                        </p:tav>
                                      </p:tavLst>
                                    </p:anim>
                                    <p:anim calcmode="lin" valueType="num">
                                      <p:cBhvr additive="base">
                                        <p:cTn id="69" dur="500" fill="hold"/>
                                        <p:tgtEl>
                                          <p:spTgt spid="260107"/>
                                        </p:tgtEl>
                                        <p:attrNameLst>
                                          <p:attrName>ppt_y</p:attrName>
                                        </p:attrNameLst>
                                      </p:cBhvr>
                                      <p:tavLst>
                                        <p:tav tm="0">
                                          <p:val>
                                            <p:strVal val="1+#ppt_h/2"/>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4" fill="hold" nodeType="clickEffect">
                                  <p:stCondLst>
                                    <p:cond delay="0"/>
                                  </p:stCondLst>
                                  <p:childTnLst>
                                    <p:set>
                                      <p:cBhvr>
                                        <p:cTn id="73" dur="1" fill="hold">
                                          <p:stCondLst>
                                            <p:cond delay="0"/>
                                          </p:stCondLst>
                                        </p:cTn>
                                        <p:tgtEl>
                                          <p:spTgt spid="2"/>
                                        </p:tgtEl>
                                        <p:attrNameLst>
                                          <p:attrName>style.visibility</p:attrName>
                                        </p:attrNameLst>
                                      </p:cBhvr>
                                      <p:to>
                                        <p:strVal val="visible"/>
                                      </p:to>
                                    </p:set>
                                    <p:anim calcmode="lin" valueType="num">
                                      <p:cBhvr additive="base">
                                        <p:cTn id="74" dur="500" fill="hold"/>
                                        <p:tgtEl>
                                          <p:spTgt spid="2"/>
                                        </p:tgtEl>
                                        <p:attrNameLst>
                                          <p:attrName>ppt_x</p:attrName>
                                        </p:attrNameLst>
                                      </p:cBhvr>
                                      <p:tavLst>
                                        <p:tav tm="0">
                                          <p:val>
                                            <p:strVal val="#ppt_x"/>
                                          </p:val>
                                        </p:tav>
                                        <p:tav tm="100000">
                                          <p:val>
                                            <p:strVal val="#ppt_x"/>
                                          </p:val>
                                        </p:tav>
                                      </p:tavLst>
                                    </p:anim>
                                    <p:anim calcmode="lin" valueType="num">
                                      <p:cBhvr additive="base">
                                        <p:cTn id="7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3" presetClass="entr" presetSubtype="36"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 calcmode="lin" valueType="num">
                                      <p:cBhvr>
                                        <p:cTn id="80" dur="500" fill="hold"/>
                                        <p:tgtEl>
                                          <p:spTgt spid="5"/>
                                        </p:tgtEl>
                                        <p:attrNameLst>
                                          <p:attrName>ppt_w</p:attrName>
                                        </p:attrNameLst>
                                      </p:cBhvr>
                                      <p:tavLst>
                                        <p:tav tm="0">
                                          <p:val>
                                            <p:strVal val="(6*min(max(#ppt_w*#ppt_h,.3),1)-7.4)/-.7*#ppt_w"/>
                                          </p:val>
                                        </p:tav>
                                        <p:tav tm="100000">
                                          <p:val>
                                            <p:strVal val="#ppt_w"/>
                                          </p:val>
                                        </p:tav>
                                      </p:tavLst>
                                    </p:anim>
                                    <p:anim calcmode="lin" valueType="num">
                                      <p:cBhvr>
                                        <p:cTn id="81" dur="500" fill="hold"/>
                                        <p:tgtEl>
                                          <p:spTgt spid="5"/>
                                        </p:tgtEl>
                                        <p:attrNameLst>
                                          <p:attrName>ppt_h</p:attrName>
                                        </p:attrNameLst>
                                      </p:cBhvr>
                                      <p:tavLst>
                                        <p:tav tm="0">
                                          <p:val>
                                            <p:strVal val="(6*min(max(#ppt_w*#ppt_h,.3),1)-7.4)/-.7*#ppt_h"/>
                                          </p:val>
                                        </p:tav>
                                        <p:tav tm="100000">
                                          <p:val>
                                            <p:strVal val="#ppt_h"/>
                                          </p:val>
                                        </p:tav>
                                      </p:tavLst>
                                    </p:anim>
                                    <p:anim calcmode="lin" valueType="num">
                                      <p:cBhvr>
                                        <p:cTn id="82" dur="500" fill="hold"/>
                                        <p:tgtEl>
                                          <p:spTgt spid="5"/>
                                        </p:tgtEl>
                                        <p:attrNameLst>
                                          <p:attrName>ppt_x</p:attrName>
                                        </p:attrNameLst>
                                      </p:cBhvr>
                                      <p:tavLst>
                                        <p:tav tm="0">
                                          <p:val>
                                            <p:fltVal val="0.5"/>
                                          </p:val>
                                        </p:tav>
                                        <p:tav tm="100000">
                                          <p:val>
                                            <p:strVal val="#ppt_x"/>
                                          </p:val>
                                        </p:tav>
                                      </p:tavLst>
                                    </p:anim>
                                    <p:anim calcmode="lin" valueType="num">
                                      <p:cBhvr>
                                        <p:cTn id="83"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3" presetClass="entr" presetSubtype="36" fill="hold" grpId="0" nodeType="clickEffect">
                                  <p:stCondLst>
                                    <p:cond delay="0"/>
                                  </p:stCondLst>
                                  <p:childTnLst>
                                    <p:set>
                                      <p:cBhvr>
                                        <p:cTn id="87" dur="1" fill="hold">
                                          <p:stCondLst>
                                            <p:cond delay="0"/>
                                          </p:stCondLst>
                                        </p:cTn>
                                        <p:tgtEl>
                                          <p:spTgt spid="260158"/>
                                        </p:tgtEl>
                                        <p:attrNameLst>
                                          <p:attrName>style.visibility</p:attrName>
                                        </p:attrNameLst>
                                      </p:cBhvr>
                                      <p:to>
                                        <p:strVal val="visible"/>
                                      </p:to>
                                    </p:set>
                                    <p:anim calcmode="lin" valueType="num">
                                      <p:cBhvr>
                                        <p:cTn id="88" dur="500" fill="hold"/>
                                        <p:tgtEl>
                                          <p:spTgt spid="260158"/>
                                        </p:tgtEl>
                                        <p:attrNameLst>
                                          <p:attrName>ppt_w</p:attrName>
                                        </p:attrNameLst>
                                      </p:cBhvr>
                                      <p:tavLst>
                                        <p:tav tm="0">
                                          <p:val>
                                            <p:strVal val="(6*min(max(#ppt_w*#ppt_h,.3),1)-7.4)/-.7*#ppt_w"/>
                                          </p:val>
                                        </p:tav>
                                        <p:tav tm="100000">
                                          <p:val>
                                            <p:strVal val="#ppt_w"/>
                                          </p:val>
                                        </p:tav>
                                      </p:tavLst>
                                    </p:anim>
                                    <p:anim calcmode="lin" valueType="num">
                                      <p:cBhvr>
                                        <p:cTn id="89" dur="500" fill="hold"/>
                                        <p:tgtEl>
                                          <p:spTgt spid="260158"/>
                                        </p:tgtEl>
                                        <p:attrNameLst>
                                          <p:attrName>ppt_h</p:attrName>
                                        </p:attrNameLst>
                                      </p:cBhvr>
                                      <p:tavLst>
                                        <p:tav tm="0">
                                          <p:val>
                                            <p:strVal val="(6*min(max(#ppt_w*#ppt_h,.3),1)-7.4)/-.7*#ppt_h"/>
                                          </p:val>
                                        </p:tav>
                                        <p:tav tm="100000">
                                          <p:val>
                                            <p:strVal val="#ppt_h"/>
                                          </p:val>
                                        </p:tav>
                                      </p:tavLst>
                                    </p:anim>
                                    <p:anim calcmode="lin" valueType="num">
                                      <p:cBhvr>
                                        <p:cTn id="90" dur="500" fill="hold"/>
                                        <p:tgtEl>
                                          <p:spTgt spid="260158"/>
                                        </p:tgtEl>
                                        <p:attrNameLst>
                                          <p:attrName>ppt_x</p:attrName>
                                        </p:attrNameLst>
                                      </p:cBhvr>
                                      <p:tavLst>
                                        <p:tav tm="0">
                                          <p:val>
                                            <p:fltVal val="0.5"/>
                                          </p:val>
                                        </p:tav>
                                        <p:tav tm="100000">
                                          <p:val>
                                            <p:strVal val="#ppt_x"/>
                                          </p:val>
                                        </p:tav>
                                      </p:tavLst>
                                    </p:anim>
                                    <p:anim calcmode="lin" valueType="num">
                                      <p:cBhvr>
                                        <p:cTn id="91" dur="500" fill="hold"/>
                                        <p:tgtEl>
                                          <p:spTgt spid="260158"/>
                                        </p:tgtEl>
                                        <p:attrNameLst>
                                          <p:attrName>ppt_y</p:attrName>
                                        </p:attrNameLst>
                                      </p:cBhvr>
                                      <p:tavLst>
                                        <p:tav tm="0">
                                          <p:val>
                                            <p:strVal val="1+(6*min(max(#ppt_w*#ppt_h,.3),1)-7.4)/-.7*#ppt_h/2"/>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3" presetClass="entr" presetSubtype="36" fill="hold" grpId="0" nodeType="clickEffect">
                                  <p:stCondLst>
                                    <p:cond delay="0"/>
                                  </p:stCondLst>
                                  <p:childTnLst>
                                    <p:set>
                                      <p:cBhvr>
                                        <p:cTn id="95" dur="1" fill="hold">
                                          <p:stCondLst>
                                            <p:cond delay="0"/>
                                          </p:stCondLst>
                                        </p:cTn>
                                        <p:tgtEl>
                                          <p:spTgt spid="260159"/>
                                        </p:tgtEl>
                                        <p:attrNameLst>
                                          <p:attrName>style.visibility</p:attrName>
                                        </p:attrNameLst>
                                      </p:cBhvr>
                                      <p:to>
                                        <p:strVal val="visible"/>
                                      </p:to>
                                    </p:set>
                                    <p:anim calcmode="lin" valueType="num">
                                      <p:cBhvr>
                                        <p:cTn id="96" dur="500" fill="hold"/>
                                        <p:tgtEl>
                                          <p:spTgt spid="260159"/>
                                        </p:tgtEl>
                                        <p:attrNameLst>
                                          <p:attrName>ppt_w</p:attrName>
                                        </p:attrNameLst>
                                      </p:cBhvr>
                                      <p:tavLst>
                                        <p:tav tm="0">
                                          <p:val>
                                            <p:strVal val="(6*min(max(#ppt_w*#ppt_h,.3),1)-7.4)/-.7*#ppt_w"/>
                                          </p:val>
                                        </p:tav>
                                        <p:tav tm="100000">
                                          <p:val>
                                            <p:strVal val="#ppt_w"/>
                                          </p:val>
                                        </p:tav>
                                      </p:tavLst>
                                    </p:anim>
                                    <p:anim calcmode="lin" valueType="num">
                                      <p:cBhvr>
                                        <p:cTn id="97" dur="500" fill="hold"/>
                                        <p:tgtEl>
                                          <p:spTgt spid="260159"/>
                                        </p:tgtEl>
                                        <p:attrNameLst>
                                          <p:attrName>ppt_h</p:attrName>
                                        </p:attrNameLst>
                                      </p:cBhvr>
                                      <p:tavLst>
                                        <p:tav tm="0">
                                          <p:val>
                                            <p:strVal val="(6*min(max(#ppt_w*#ppt_h,.3),1)-7.4)/-.7*#ppt_h"/>
                                          </p:val>
                                        </p:tav>
                                        <p:tav tm="100000">
                                          <p:val>
                                            <p:strVal val="#ppt_h"/>
                                          </p:val>
                                        </p:tav>
                                      </p:tavLst>
                                    </p:anim>
                                    <p:anim calcmode="lin" valueType="num">
                                      <p:cBhvr>
                                        <p:cTn id="98" dur="500" fill="hold"/>
                                        <p:tgtEl>
                                          <p:spTgt spid="260159"/>
                                        </p:tgtEl>
                                        <p:attrNameLst>
                                          <p:attrName>ppt_x</p:attrName>
                                        </p:attrNameLst>
                                      </p:cBhvr>
                                      <p:tavLst>
                                        <p:tav tm="0">
                                          <p:val>
                                            <p:fltVal val="0.5"/>
                                          </p:val>
                                        </p:tav>
                                        <p:tav tm="100000">
                                          <p:val>
                                            <p:strVal val="#ppt_x"/>
                                          </p:val>
                                        </p:tav>
                                      </p:tavLst>
                                    </p:anim>
                                    <p:anim calcmode="lin" valueType="num">
                                      <p:cBhvr>
                                        <p:cTn id="99" dur="500" fill="hold"/>
                                        <p:tgtEl>
                                          <p:spTgt spid="26015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8" grpId="0" autoUpdateAnimBg="0"/>
      <p:bldP spid="260099" grpId="0" autoUpdateAnimBg="0"/>
      <p:bldP spid="260100" grpId="0" autoUpdateAnimBg="0"/>
      <p:bldP spid="260101" grpId="0" autoUpdateAnimBg="0"/>
      <p:bldP spid="260102" grpId="0" autoUpdateAnimBg="0"/>
      <p:bldP spid="260103" grpId="0" autoUpdateAnimBg="0"/>
      <p:bldP spid="260104" grpId="0" autoUpdateAnimBg="0"/>
      <p:bldP spid="260105" grpId="0" autoUpdateAnimBg="0"/>
      <p:bldP spid="260107" grpId="0" animBg="1"/>
      <p:bldP spid="260133" grpId="0" animBg="1"/>
      <p:bldP spid="260158" grpId="0" autoUpdateAnimBg="0"/>
      <p:bldP spid="260159"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6934"/>
            <a:ext cx="9144000" cy="6874934"/>
          </a:xfrm>
          <a:prstGeom prst="rect">
            <a:avLst/>
          </a:prstGeom>
        </p:spPr>
      </p:pic>
      <p:sp>
        <p:nvSpPr>
          <p:cNvPr id="237977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خليقة الله... اليوم 6</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l" rtl="1" eaLnBrk="1" hangingPunct="1">
              <a:defRPr/>
            </a:pPr>
            <a:r>
              <a:rPr lang="ar-JO" sz="3600" dirty="0">
                <a:effectLst>
                  <a:glow rad="152400">
                    <a:srgbClr val="000000"/>
                  </a:glow>
                </a:effectLst>
                <a:latin typeface="Arial" charset="0"/>
                <a:ea typeface="ＭＳ Ｐゴシック" charset="0"/>
                <a:cs typeface="Arial" charset="0"/>
              </a:rPr>
              <a:t>المرأة</a:t>
            </a:r>
            <a:endParaRPr lang="en-US" sz="3600" dirty="0">
              <a:effectLst>
                <a:glow rad="152400">
                  <a:srgbClr val="000000"/>
                </a:glow>
              </a:effectLst>
              <a:latin typeface="Arial" charset="0"/>
              <a:ea typeface="ＭＳ Ｐゴシック" charset="0"/>
              <a:cs typeface="Arial" charset="0"/>
            </a:endParaRPr>
          </a:p>
        </p:txBody>
      </p:sp>
      <p:sp>
        <p:nvSpPr>
          <p:cNvPr id="2379785" name="Text Box 9"/>
          <p:cNvSpPr txBox="1">
            <a:spLocks noChangeArrowheads="1"/>
          </p:cNvSpPr>
          <p:nvPr/>
        </p:nvSpPr>
        <p:spPr bwMode="auto">
          <a:xfrm>
            <a:off x="1160720" y="3028054"/>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علَى صورَةِ اللهِ خَلَقَهُ</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2379786" name="Text Box 10"/>
          <p:cNvSpPr txBox="1">
            <a:spLocks noChangeArrowheads="1"/>
          </p:cNvSpPr>
          <p:nvPr/>
        </p:nvSpPr>
        <p:spPr bwMode="auto">
          <a:xfrm>
            <a:off x="170120" y="719900"/>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فخَلَقَ اللهُ الإنسانَ علَى صورَتِهِ</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2379787" name="Text Box 11"/>
          <p:cNvSpPr txBox="1">
            <a:spLocks noChangeArrowheads="1"/>
          </p:cNvSpPr>
          <p:nvPr/>
        </p:nvSpPr>
        <p:spPr bwMode="auto">
          <a:xfrm>
            <a:off x="2789858" y="5105400"/>
            <a:ext cx="6354142"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ذَكَرًا وأُنثَى خَلَقَهُمْ (تكوين 1: 27)</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8583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9785" grpId="0"/>
      <p:bldP spid="2379786" grpId="0"/>
      <p:bldP spid="237978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a:effectLst/>
        </p:spPr>
        <p:txBody>
          <a:bodyPr/>
          <a:lstStyle/>
          <a:p>
            <a:pPr algn="r" eaLnBrk="1" hangingPunct="1">
              <a:defRPr/>
            </a:pPr>
            <a:r>
              <a:rPr lang="en-US" sz="3600">
                <a:effectLst>
                  <a:glow rad="165100">
                    <a:srgbClr val="000000"/>
                  </a:glow>
                  <a:outerShdw blurRad="38100" dist="38100" dir="2700000" algn="tl">
                    <a:srgbClr val="000000"/>
                  </a:outerShdw>
                </a:effectLst>
                <a:latin typeface="Arial" charset="0"/>
                <a:ea typeface="ＭＳ Ｐゴシック" charset="0"/>
                <a:cs typeface="Arial"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glow rad="165100">
                  <a:srgbClr val="000000"/>
                </a:glow>
              </a:effectLst>
              <a:uLnTx/>
              <a:uFillTx/>
              <a:latin typeface="Arial"/>
              <a:ea typeface="ＭＳ Ｐゴシック" charset="0"/>
              <a:cs typeface="Arial"/>
            </a:endParaRPr>
          </a:p>
        </p:txBody>
      </p:sp>
      <p:sp>
        <p:nvSpPr>
          <p:cNvPr id="11"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43000" y="0"/>
            <a:ext cx="6858000" cy="6858000"/>
          </a:xfrm>
          <a:prstGeom prst="rect">
            <a:avLst/>
          </a:prstGeom>
          <a:effectLst/>
        </p:spPr>
      </p:pic>
      <p:sp>
        <p:nvSpPr>
          <p:cNvPr id="2487303" name="Text Box 7"/>
          <p:cNvSpPr txBox="1">
            <a:spLocks noChangeArrowheads="1"/>
          </p:cNvSpPr>
          <p:nvPr/>
        </p:nvSpPr>
        <p:spPr bwMode="auto">
          <a:xfrm>
            <a:off x="228600" y="5591175"/>
            <a:ext cx="8915400" cy="646331"/>
          </a:xfrm>
          <a:prstGeom prst="rect">
            <a:avLst/>
          </a:prstGeom>
          <a:noFill/>
          <a:ln w="9525">
            <a:noFill/>
            <a:miter lim="800000"/>
            <a:headEnd/>
            <a:tailEnd/>
          </a:ln>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وعلَى كُلِّ حَيَوانٍ </a:t>
            </a:r>
            <a:r>
              <a:rPr kumimoji="0" lang="ar-JO"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يَدِبُّ علَى الأرضِ</a:t>
            </a: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 (تكوين 1: 28)</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
        <p:nvSpPr>
          <p:cNvPr id="2487304" name="Text Box 8"/>
          <p:cNvSpPr txBox="1">
            <a:spLocks noChangeArrowheads="1"/>
          </p:cNvSpPr>
          <p:nvPr/>
        </p:nvSpPr>
        <p:spPr bwMode="auto">
          <a:xfrm>
            <a:off x="228600" y="381000"/>
            <a:ext cx="4191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وعلَى </a:t>
            </a:r>
            <a:r>
              <a:rPr kumimoji="0" lang="ar-JO"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طَيرِ</a:t>
            </a: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 السماءِ</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
        <p:nvSpPr>
          <p:cNvPr id="2487305" name="Text Box 9"/>
          <p:cNvSpPr txBox="1">
            <a:spLocks noChangeArrowheads="1"/>
          </p:cNvSpPr>
          <p:nvPr/>
        </p:nvSpPr>
        <p:spPr bwMode="auto">
          <a:xfrm>
            <a:off x="228600" y="3124200"/>
            <a:ext cx="6096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وتَسَلَّطوا علَى </a:t>
            </a:r>
            <a:r>
              <a:rPr kumimoji="0" lang="ar-JO"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سمَكِ</a:t>
            </a: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 البحرِ</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
        <p:nvSpPr>
          <p:cNvPr id="2487306" name="Text Box 10"/>
          <p:cNvSpPr txBox="1">
            <a:spLocks noChangeArrowheads="1"/>
          </p:cNvSpPr>
          <p:nvPr/>
        </p:nvSpPr>
        <p:spPr bwMode="auto">
          <a:xfrm>
            <a:off x="5715000" y="381000"/>
            <a:ext cx="3352800" cy="2308324"/>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وبارَكَهُمُ اللهُ وقالَ لهُمْ: «أثمِروا واكثُروا واملأوا الأرضَ، وأخضِعوها،</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558079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5" descr="j030090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2438400" cy="141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78" name="Rectangle 2"/>
          <p:cNvSpPr>
            <a:spLocks noGrp="1" noChangeArrowheads="1"/>
          </p:cNvSpPr>
          <p:nvPr>
            <p:ph type="title"/>
          </p:nvPr>
        </p:nvSpPr>
        <p:spPr>
          <a:xfrm>
            <a:off x="1752600" y="404664"/>
            <a:ext cx="7620000" cy="1143000"/>
          </a:xfrm>
        </p:spPr>
        <p:txBody>
          <a:bodyPr/>
          <a:lstStyle/>
          <a:p>
            <a:pPr rtl="1"/>
            <a:r>
              <a:rPr lang="ar-SA" sz="4000" b="1" dirty="0">
                <a:latin typeface="Arial" panose="020B0604020202020204" pitchFamily="34" charset="0"/>
                <a:ea typeface="ＭＳ Ｐゴシック" charset="0"/>
                <a:cs typeface="Arial" panose="020B0604020202020204" pitchFamily="34" charset="0"/>
              </a:rPr>
              <a:t>موضوع</a:t>
            </a:r>
            <a:r>
              <a:rPr lang="ar-JO" sz="4000" b="1" dirty="0">
                <a:latin typeface="Arial" panose="020B0604020202020204" pitchFamily="34" charset="0"/>
                <a:ea typeface="ＭＳ Ｐゴシック" charset="0"/>
                <a:cs typeface="Arial" panose="020B0604020202020204" pitchFamily="34" charset="0"/>
              </a:rPr>
              <a:t>ٌ</a:t>
            </a:r>
            <a:r>
              <a:rPr lang="ar-SA" sz="4000" b="1" dirty="0">
                <a:latin typeface="Arial" panose="020B0604020202020204" pitchFamily="34" charset="0"/>
                <a:ea typeface="ＭＳ Ｐゴシック" charset="0"/>
                <a:cs typeface="Arial" panose="020B0604020202020204" pitchFamily="34" charset="0"/>
              </a:rPr>
              <a:t> شامل</a:t>
            </a:r>
            <a:endParaRPr lang="en-US" sz="4000" b="1" dirty="0">
              <a:latin typeface="Arial" panose="020B0604020202020204" pitchFamily="34" charset="0"/>
              <a:ea typeface="ＭＳ Ｐゴシック" charset="0"/>
              <a:cs typeface="Arial" panose="020B0604020202020204" pitchFamily="34" charset="0"/>
            </a:endParaRPr>
          </a:p>
        </p:txBody>
      </p:sp>
      <p:sp>
        <p:nvSpPr>
          <p:cNvPr id="21507" name="Rectangle 3"/>
          <p:cNvSpPr>
            <a:spLocks noGrp="1" noChangeArrowheads="1"/>
          </p:cNvSpPr>
          <p:nvPr>
            <p:ph type="body" sz="half" idx="1"/>
          </p:nvPr>
        </p:nvSpPr>
        <p:spPr>
          <a:xfrm>
            <a:off x="228600" y="1471464"/>
            <a:ext cx="2819400" cy="2836912"/>
          </a:xfrm>
        </p:spPr>
        <p:txBody>
          <a:bodyPr/>
          <a:lstStyle/>
          <a:p>
            <a:pPr marL="66675" indent="-66675" algn="r" rtl="1">
              <a:lnSpc>
                <a:spcPct val="80000"/>
              </a:lnSpc>
              <a:buNone/>
            </a:pPr>
            <a:r>
              <a:rPr lang="ar-SA"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SimSun" charset="0"/>
                <a:cs typeface="Times New Roman" panose="02020603050405020304" pitchFamily="18" charset="0"/>
              </a:rPr>
              <a:t>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ＭＳ Ｐゴシック" charset="0"/>
                <a:cs typeface="Times New Roman" panose="02020603050405020304" pitchFamily="18" charset="0"/>
              </a:rPr>
              <a:t>رؤيا</a:t>
            </a:r>
            <a:r>
              <a:rPr lang="ar-JO"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ＭＳ Ｐゴシック" charset="0"/>
                <a:cs typeface="Times New Roman" panose="02020603050405020304" pitchFamily="18" charset="0"/>
              </a:rPr>
              <a:t> يوحنَّا</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ＭＳ Ｐゴシック" charset="0"/>
                <a:cs typeface="Times New Roman" panose="02020603050405020304" pitchFamily="18" charset="0"/>
              </a:rPr>
              <a:t> ٢٢: ٥</a:t>
            </a:r>
            <a:endParaRPr lang="en-US"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SimSun" charset="0"/>
              <a:cs typeface="Times New Roman" panose="02020603050405020304" pitchFamily="18" charset="0"/>
            </a:endParaRPr>
          </a:p>
          <a:p>
            <a:pPr marL="66675" indent="-66675">
              <a:lnSpc>
                <a:spcPct val="80000"/>
              </a:lnSpc>
              <a:buFont typeface="Monotype Sorts" charset="0"/>
              <a:buNone/>
            </a:pPr>
            <a:endParaRPr lang="en-US"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SimSun" charset="0"/>
              <a:cs typeface="Times New Roman" panose="02020603050405020304" pitchFamily="18" charset="0"/>
            </a:endParaRPr>
          </a:p>
          <a:p>
            <a:pPr marL="66675" indent="-66675" algn="r" rtl="1">
              <a:lnSpc>
                <a:spcPct val="80000"/>
              </a:lnSpc>
              <a:buNone/>
            </a:pP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وَلاَ يَكُونُ لَيْلٌ هُنَاكَ، وَلاَ يَحْتَاجُونَ إِلَى سِرَاجٍ أَوْ نـُورِ شَمْسٍ،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لأَنَّ ٱلرَّبَّ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ٱلْإِلَهَ يُنِيرُ عَلَيْهِمْ، وَهُمْ </a:t>
            </a:r>
            <a:r>
              <a:rPr lang="ar-SA" sz="2400" u="sng"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سَيَمْلِكُونَ</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إِلَى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أَبَدِ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ٱلْآبِدِينَ.</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ＭＳ Ｐゴシック" charset="0"/>
              <a:cs typeface="Times New Roman" panose="02020603050405020304" pitchFamily="18" charset="0"/>
            </a:endParaRPr>
          </a:p>
        </p:txBody>
      </p:sp>
      <p:sp>
        <p:nvSpPr>
          <p:cNvPr id="21508" name="Rectangle 4"/>
          <p:cNvSpPr>
            <a:spLocks noGrp="1" noChangeArrowheads="1"/>
          </p:cNvSpPr>
          <p:nvPr>
            <p:ph type="body" sz="half" idx="2"/>
          </p:nvPr>
        </p:nvSpPr>
        <p:spPr>
          <a:xfrm>
            <a:off x="3347864" y="1471464"/>
            <a:ext cx="5544616" cy="3917032"/>
          </a:xfrm>
        </p:spPr>
        <p:txBody>
          <a:bodyPr/>
          <a:lstStyle/>
          <a:p>
            <a:pPr marL="0" indent="0" algn="just" rtl="1">
              <a:lnSpc>
                <a:spcPct val="80000"/>
              </a:lnSpc>
              <a:buNone/>
            </a:pPr>
            <a:r>
              <a:rPr lang="ar-SA"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SimSun" charset="0"/>
                <a:cs typeface="Times New Roman" panose="02020603050405020304" pitchFamily="18" charset="0"/>
              </a:rPr>
              <a:t>التكوين ١: ٢٦-٢٨</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a:p>
            <a:pPr marL="0" indent="0" algn="just" rtl="1">
              <a:lnSpc>
                <a:spcPct val="80000"/>
              </a:lnSpc>
              <a:buNone/>
            </a:pP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a:p>
            <a:pPr marL="0" indent="0" algn="just" rtl="1">
              <a:buNone/>
            </a:pP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‏وَقَالَ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لل</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ّٰهُ: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نَعْمَلُ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ٱلْإِنْسَانَ عَلَى صُورَتِنَا كَشَبَهِنَا، </a:t>
            </a:r>
            <a:r>
              <a:rPr lang="ar-SA" sz="2400" u="sng"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فَيَتَسَلَّطُونَ</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سَمَكِ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ٱلْبَحْرِ وَعَلَى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طَيْرِ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ٱلسَّمَاءِ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وَعَلَى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ٱلْبَهَائِمِ، وَعَلَى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كُلِّ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ٱلْأَرْضِ، وَعَلَى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جَمِيعِ ٱلدَّبَّابَاتِ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ٱلَّتِي تَدِبُّ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عَلَى ٱلْأَرْضِ.</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ar-SA" sz="2400"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‎27</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فَخَلَقَ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للّٰهُ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ٱلْإِنْسَانَ 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صُورَتِهِ.</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صُورَةِ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لل</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ّٰهِ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خَلَقَهُ.</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ذَكَرًا وَأُنْثَى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خَلَقَهُمْ.</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ar-SA" sz="2400"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‎28</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وَبَارَكَهُمُ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لل</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ّٰهُ وَقَالَ لَهُمْ: أَثْمِرُوا وَٱكْثُرُوا وَٱ</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مْلأُوا</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ٱلْأَرْضَ، </a:t>
            </a:r>
            <a:r>
              <a:rPr lang="ar-SA" sz="2400" u="sng"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وَأَخْضِعُوهَا</a:t>
            </a:r>
            <a:r>
              <a:rPr lang="ar-SA" sz="24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ar-SA" sz="2400" u="sng"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وَتَسَلَّطُوا</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سَمَكِ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ٱلْبَحْرِ وَعَلَى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طَيْرِ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ٱلسَّمَاءِ وَعَلَى كُلِّ حَيَوَانٍ يَدِبُّ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عَلَى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ٱلْأَرْضِ.</a:t>
            </a:r>
          </a:p>
        </p:txBody>
      </p:sp>
      <p:sp>
        <p:nvSpPr>
          <p:cNvPr id="21510" name="Text Box 6"/>
          <p:cNvSpPr txBox="1">
            <a:spLocks noChangeArrowheads="1"/>
          </p:cNvSpPr>
          <p:nvPr/>
        </p:nvSpPr>
        <p:spPr bwMode="auto">
          <a:xfrm>
            <a:off x="228600" y="6096000"/>
            <a:ext cx="22098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التتميم</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511" name="Text Box 7"/>
          <p:cNvSpPr txBox="1">
            <a:spLocks noChangeArrowheads="1"/>
          </p:cNvSpPr>
          <p:nvPr/>
        </p:nvSpPr>
        <p:spPr bwMode="auto">
          <a:xfrm>
            <a:off x="6248400" y="6096000"/>
            <a:ext cx="22098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الوصي</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512" name="AutoShape 8"/>
          <p:cNvSpPr>
            <a:spLocks noChangeArrowheads="1"/>
          </p:cNvSpPr>
          <p:nvPr/>
        </p:nvSpPr>
        <p:spPr bwMode="auto">
          <a:xfrm rot="10800000">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lumMod val="20000"/>
              <a:lumOff val="80000"/>
            </a:schemeClr>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513" name="Text Box 9"/>
          <p:cNvSpPr txBox="1">
            <a:spLocks noChangeArrowheads="1"/>
          </p:cNvSpPr>
          <p:nvPr/>
        </p:nvSpPr>
        <p:spPr bwMode="auto">
          <a:xfrm>
            <a:off x="152400" y="5373216"/>
            <a:ext cx="88392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موضوع الكتاب المقدَّس: الله</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يجعل</a:t>
            </a:r>
            <a:r>
              <a:rPr kumimoji="0" lang="ar-SA"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الإنسان</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شريكًا في الحُكْم معه</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1514" name="Text Box 10"/>
          <p:cNvSpPr txBox="1">
            <a:spLocks noChangeArrowheads="1"/>
          </p:cNvSpPr>
          <p:nvPr/>
        </p:nvSpPr>
        <p:spPr bwMode="auto">
          <a:xfrm>
            <a:off x="3048000" y="6021388"/>
            <a:ext cx="274796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العهود</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1786" name="Text Box 11"/>
          <p:cNvSpPr txBox="1">
            <a:spLocks noChangeArrowheads="1"/>
          </p:cNvSpPr>
          <p:nvPr/>
        </p:nvSpPr>
        <p:spPr bwMode="auto">
          <a:xfrm>
            <a:off x="8305800" y="152400"/>
            <a:ext cx="685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33</a:t>
            </a:r>
          </a:p>
        </p:txBody>
      </p:sp>
    </p:spTree>
    <p:extLst>
      <p:ext uri="{BB962C8B-B14F-4D97-AF65-F5344CB8AC3E}">
        <p14:creationId xmlns:p14="http://schemas.microsoft.com/office/powerpoint/2010/main" val="19910297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blinds(horizontal)">
                                      <p:cBhvr>
                                        <p:cTn id="7" dur="500"/>
                                        <p:tgtEl>
                                          <p:spTgt spid="21508">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508">
                                            <p:txEl>
                                              <p:pRg st="2" end="2"/>
                                            </p:txEl>
                                          </p:spTgt>
                                        </p:tgtEl>
                                        <p:attrNameLst>
                                          <p:attrName>style.visibility</p:attrName>
                                        </p:attrNameLst>
                                      </p:cBhvr>
                                      <p:to>
                                        <p:strVal val="visible"/>
                                      </p:to>
                                    </p:set>
                                    <p:animEffect transition="in" filter="blinds(horizontal)">
                                      <p:cBhvr>
                                        <p:cTn id="10" dur="500"/>
                                        <p:tgtEl>
                                          <p:spTgt spid="21508">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1507">
                                            <p:txEl>
                                              <p:pRg st="0" end="0"/>
                                            </p:txEl>
                                          </p:spTgt>
                                        </p:tgtEl>
                                        <p:attrNameLst>
                                          <p:attrName>style.visibility</p:attrName>
                                        </p:attrNameLst>
                                      </p:cBhvr>
                                      <p:to>
                                        <p:strVal val="visible"/>
                                      </p:to>
                                    </p:set>
                                    <p:animEffect transition="in" filter="blinds(horizontal)">
                                      <p:cBhvr>
                                        <p:cTn id="15" dur="500"/>
                                        <p:tgtEl>
                                          <p:spTgt spid="21507">
                                            <p:txEl>
                                              <p:pRg st="0" end="0"/>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1507">
                                            <p:txEl>
                                              <p:pRg st="2" end="2"/>
                                            </p:txEl>
                                          </p:spTgt>
                                        </p:tgtEl>
                                        <p:attrNameLst>
                                          <p:attrName>style.visibility</p:attrName>
                                        </p:attrNameLst>
                                      </p:cBhvr>
                                      <p:to>
                                        <p:strVal val="visible"/>
                                      </p:to>
                                    </p:set>
                                    <p:animEffect transition="in" filter="blinds(horizontal)">
                                      <p:cBhvr>
                                        <p:cTn id="18" dur="500"/>
                                        <p:tgtEl>
                                          <p:spTgt spid="2150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21513"/>
                                        </p:tgtEl>
                                        <p:attrNameLst>
                                          <p:attrName>style.visibility</p:attrName>
                                        </p:attrNameLst>
                                      </p:cBhvr>
                                      <p:to>
                                        <p:strVal val="visible"/>
                                      </p:to>
                                    </p:set>
                                    <p:animEffect transition="in" filter="fade">
                                      <p:cBhvr>
                                        <p:cTn id="23" dur="100"/>
                                        <p:tgtEl>
                                          <p:spTgt spid="21513"/>
                                        </p:tgtEl>
                                      </p:cBhvr>
                                    </p:animEffect>
                                    <p:anim calcmode="lin" valueType="num">
                                      <p:cBhvr>
                                        <p:cTn id="24" dur="400" fill="hold"/>
                                        <p:tgtEl>
                                          <p:spTgt spid="21513"/>
                                        </p:tgtEl>
                                        <p:attrNameLst>
                                          <p:attrName>ppt_x</p:attrName>
                                        </p:attrNameLst>
                                      </p:cBhvr>
                                      <p:tavLst>
                                        <p:tav tm="0">
                                          <p:val>
                                            <p:strVal val="#ppt_x"/>
                                          </p:val>
                                        </p:tav>
                                        <p:tav tm="100000">
                                          <p:val>
                                            <p:strVal val="#ppt_x"/>
                                          </p:val>
                                        </p:tav>
                                      </p:tavLst>
                                    </p:anim>
                                    <p:anim calcmode="lin" valueType="num">
                                      <p:cBhvr>
                                        <p:cTn id="25" dur="400" fill="hold"/>
                                        <p:tgtEl>
                                          <p:spTgt spid="21513"/>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215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215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21511"/>
                                        </p:tgtEl>
                                        <p:attrNameLst>
                                          <p:attrName>style.visibility</p:attrName>
                                        </p:attrNameLst>
                                      </p:cBhvr>
                                      <p:to>
                                        <p:strVal val="visible"/>
                                      </p:to>
                                    </p:set>
                                    <p:animEffect transition="in" filter="fade">
                                      <p:cBhvr>
                                        <p:cTn id="32" dur="100"/>
                                        <p:tgtEl>
                                          <p:spTgt spid="21511"/>
                                        </p:tgtEl>
                                      </p:cBhvr>
                                    </p:animEffect>
                                    <p:anim calcmode="lin" valueType="num">
                                      <p:cBhvr>
                                        <p:cTn id="33" dur="400" fill="hold"/>
                                        <p:tgtEl>
                                          <p:spTgt spid="21511"/>
                                        </p:tgtEl>
                                        <p:attrNameLst>
                                          <p:attrName>ppt_x</p:attrName>
                                        </p:attrNameLst>
                                      </p:cBhvr>
                                      <p:tavLst>
                                        <p:tav tm="0">
                                          <p:val>
                                            <p:strVal val="#ppt_x"/>
                                          </p:val>
                                        </p:tav>
                                        <p:tav tm="100000">
                                          <p:val>
                                            <p:strVal val="#ppt_x"/>
                                          </p:val>
                                        </p:tav>
                                      </p:tavLst>
                                    </p:anim>
                                    <p:anim calcmode="lin" valueType="num">
                                      <p:cBhvr>
                                        <p:cTn id="34" dur="400" fill="hold"/>
                                        <p:tgtEl>
                                          <p:spTgt spid="21511"/>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215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215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21510"/>
                                        </p:tgtEl>
                                        <p:attrNameLst>
                                          <p:attrName>style.visibility</p:attrName>
                                        </p:attrNameLst>
                                      </p:cBhvr>
                                      <p:to>
                                        <p:strVal val="visible"/>
                                      </p:to>
                                    </p:set>
                                    <p:animEffect transition="in" filter="fade">
                                      <p:cBhvr>
                                        <p:cTn id="41" dur="100"/>
                                        <p:tgtEl>
                                          <p:spTgt spid="21510"/>
                                        </p:tgtEl>
                                      </p:cBhvr>
                                    </p:animEffect>
                                    <p:anim calcmode="lin" valueType="num">
                                      <p:cBhvr>
                                        <p:cTn id="42" dur="400" fill="hold"/>
                                        <p:tgtEl>
                                          <p:spTgt spid="21510"/>
                                        </p:tgtEl>
                                        <p:attrNameLst>
                                          <p:attrName>ppt_x</p:attrName>
                                        </p:attrNameLst>
                                      </p:cBhvr>
                                      <p:tavLst>
                                        <p:tav tm="0">
                                          <p:val>
                                            <p:strVal val="#ppt_x"/>
                                          </p:val>
                                        </p:tav>
                                        <p:tav tm="100000">
                                          <p:val>
                                            <p:strVal val="#ppt_x"/>
                                          </p:val>
                                        </p:tav>
                                      </p:tavLst>
                                    </p:anim>
                                    <p:anim calcmode="lin" valueType="num">
                                      <p:cBhvr>
                                        <p:cTn id="43" dur="400" fill="hold"/>
                                        <p:tgtEl>
                                          <p:spTgt spid="21510"/>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215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215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21512"/>
                                        </p:tgtEl>
                                        <p:attrNameLst>
                                          <p:attrName>style.visibility</p:attrName>
                                        </p:attrNameLst>
                                      </p:cBhvr>
                                      <p:to>
                                        <p:strVal val="visible"/>
                                      </p:to>
                                    </p:set>
                                    <p:animEffect transition="in" filter="wipe(right)">
                                      <p:cBhvr>
                                        <p:cTn id="50" dur="3000"/>
                                        <p:tgtEl>
                                          <p:spTgt spid="21512"/>
                                        </p:tgtEl>
                                      </p:cBhvr>
                                    </p:animEffect>
                                  </p:childTnLst>
                                </p:cTn>
                              </p:par>
                              <p:par>
                                <p:cTn id="51" presetID="43" presetClass="entr" presetSubtype="0" fill="hold" grpId="0" nodeType="withEffect">
                                  <p:stCondLst>
                                    <p:cond delay="0"/>
                                  </p:stCondLst>
                                  <p:childTnLst>
                                    <p:set>
                                      <p:cBhvr>
                                        <p:cTn id="52" dur="1" fill="hold">
                                          <p:stCondLst>
                                            <p:cond delay="0"/>
                                          </p:stCondLst>
                                        </p:cTn>
                                        <p:tgtEl>
                                          <p:spTgt spid="21514"/>
                                        </p:tgtEl>
                                        <p:attrNameLst>
                                          <p:attrName>style.visibility</p:attrName>
                                        </p:attrNameLst>
                                      </p:cBhvr>
                                      <p:to>
                                        <p:strVal val="visible"/>
                                      </p:to>
                                    </p:set>
                                    <p:animEffect transition="in" filter="fade">
                                      <p:cBhvr>
                                        <p:cTn id="53" dur="100"/>
                                        <p:tgtEl>
                                          <p:spTgt spid="21514"/>
                                        </p:tgtEl>
                                      </p:cBhvr>
                                    </p:animEffect>
                                    <p:anim calcmode="lin" valueType="num">
                                      <p:cBhvr>
                                        <p:cTn id="54" dur="400" fill="hold"/>
                                        <p:tgtEl>
                                          <p:spTgt spid="21514"/>
                                        </p:tgtEl>
                                        <p:attrNameLst>
                                          <p:attrName>ppt_x</p:attrName>
                                        </p:attrNameLst>
                                      </p:cBhvr>
                                      <p:tavLst>
                                        <p:tav tm="0">
                                          <p:val>
                                            <p:strVal val="#ppt_x"/>
                                          </p:val>
                                        </p:tav>
                                        <p:tav tm="100000">
                                          <p:val>
                                            <p:strVal val="#ppt_x"/>
                                          </p:val>
                                        </p:tav>
                                      </p:tavLst>
                                    </p:anim>
                                    <p:anim calcmode="lin" valueType="num">
                                      <p:cBhvr>
                                        <p:cTn id="55" dur="400" fill="hold"/>
                                        <p:tgtEl>
                                          <p:spTgt spid="21514"/>
                                        </p:tgtEl>
                                        <p:attrNameLst>
                                          <p:attrName>ppt_y</p:attrName>
                                        </p:attrNameLst>
                                      </p:cBhvr>
                                      <p:tavLst>
                                        <p:tav tm="0">
                                          <p:val>
                                            <p:strVal val="#ppt_y+0.31"/>
                                          </p:val>
                                        </p:tav>
                                        <p:tav tm="100000">
                                          <p:val>
                                            <p:strVal val="#ppt_y+0.31"/>
                                          </p:val>
                                        </p:tav>
                                      </p:tavLst>
                                    </p:anim>
                                    <p:anim calcmode="lin" valueType="num">
                                      <p:cBhvr>
                                        <p:cTn id="56" dur="600" decel="50000" fill="hold">
                                          <p:stCondLst>
                                            <p:cond delay="400"/>
                                          </p:stCondLst>
                                        </p:cTn>
                                        <p:tgtEl>
                                          <p:spTgt spid="215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7" dur="600" decel="50000" fill="hold">
                                          <p:stCondLst>
                                            <p:cond delay="400"/>
                                          </p:stCondLst>
                                        </p:cTn>
                                        <p:tgtEl>
                                          <p:spTgt spid="215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uiExpand="1" build="p"/>
      <p:bldP spid="21508" grpId="0" uiExpand="1" build="p"/>
      <p:bldP spid="21510" grpId="0"/>
      <p:bldP spid="21511" grpId="0"/>
      <p:bldP spid="21513" grpId="0"/>
      <p:bldP spid="2151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9" name="Rectangle 4"/>
          <p:cNvSpPr>
            <a:spLocks noChangeArrowheads="1"/>
          </p:cNvSpPr>
          <p:nvPr/>
        </p:nvSpPr>
        <p:spPr bwMode="auto">
          <a:xfrm>
            <a:off x="135387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92212"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النُّوحيُّ (مع نوح)</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5" name="Rectangle 7"/>
          <p:cNvSpPr>
            <a:spLocks noChangeArrowheads="1"/>
          </p:cNvSpPr>
          <p:nvPr/>
        </p:nvSpPr>
        <p:spPr bwMode="auto">
          <a:xfrm>
            <a:off x="-119435" y="954089"/>
            <a:ext cx="1019027"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آدم يحكم مع الله تكوين 1: 26، 28؛ تكوين 2: 19</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6" name="Rectangle 8"/>
          <p:cNvSpPr>
            <a:spLocks noChangeArrowheads="1"/>
          </p:cNvSpPr>
          <p:nvPr/>
        </p:nvSpPr>
        <p:spPr bwMode="auto">
          <a:xfrm>
            <a:off x="683568" y="908720"/>
            <a:ext cx="1014486"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الشيطان يحكم بصفة إله هذا العالم           تكوين 3: 15؛           2 كور 4: 4</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7" name="Rectangle 9"/>
          <p:cNvSpPr>
            <a:spLocks noChangeArrowheads="1"/>
          </p:cNvSpPr>
          <p:nvPr/>
        </p:nvSpPr>
        <p:spPr bwMode="auto">
          <a:xfrm rot="16200000" flipH="1">
            <a:off x="-97834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188092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290962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1896962" y="2214397"/>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عهد 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41" name="Rectangle 14"/>
          <p:cNvSpPr>
            <a:spLocks noChangeArrowheads="1"/>
          </p:cNvSpPr>
          <p:nvPr/>
        </p:nvSpPr>
        <p:spPr bwMode="auto">
          <a:xfrm>
            <a:off x="226192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Rectangle 15"/>
          <p:cNvSpPr>
            <a:spLocks noChangeArrowheads="1"/>
          </p:cNvSpPr>
          <p:nvPr/>
        </p:nvSpPr>
        <p:spPr bwMode="auto">
          <a:xfrm>
            <a:off x="2442895" y="3212976"/>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الداوديّ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Rectangle 16"/>
          <p:cNvSpPr>
            <a:spLocks noChangeArrowheads="1"/>
          </p:cNvSpPr>
          <p:nvPr/>
        </p:nvSpPr>
        <p:spPr bwMode="auto">
          <a:xfrm>
            <a:off x="3713540" y="4401263"/>
            <a:ext cx="1502054" cy="366767"/>
          </a:xfrm>
          <a:prstGeom prst="rect">
            <a:avLst/>
          </a:prstGeom>
          <a:noFill/>
          <a:ln w="12700">
            <a:noFill/>
            <a:miter lim="800000"/>
            <a:headEnd/>
            <a:tailEnd/>
          </a:ln>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5" name="Rectangle 17"/>
          <p:cNvSpPr>
            <a:spLocks noChangeArrowheads="1"/>
          </p:cNvSpPr>
          <p:nvPr/>
        </p:nvSpPr>
        <p:spPr bwMode="auto">
          <a:xfrm>
            <a:off x="1958975" y="5589240"/>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403648" y="947738"/>
            <a:ext cx="213568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الله مع إبراهيم لإعادة تأسيس حُكْم الإنسان بواسطة إسرائيل بصفتها "مملكة كهنة"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12: 1 – 3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خروج 19: 6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تعليم الملكوت</a:t>
            </a:r>
            <a:endPar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6" name="Line 23"/>
          <p:cNvSpPr>
            <a:spLocks noChangeShapeType="1"/>
          </p:cNvSpPr>
          <p:nvPr/>
        </p:nvSpPr>
        <p:spPr bwMode="auto">
          <a:xfrm>
            <a:off x="696144" y="1123549"/>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8408" y="1588568"/>
            <a:ext cx="1114259"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3</a:t>
            </a: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4" name="Rectangle 26"/>
          <p:cNvSpPr>
            <a:spLocks noChangeArrowheads="1"/>
          </p:cNvSpPr>
          <p:nvPr/>
        </p:nvSpPr>
        <p:spPr bwMode="auto">
          <a:xfrm>
            <a:off x="3379788" y="947738"/>
            <a:ext cx="13049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فشَلُ إسرائيل في الشهادة للأمم بصفتها مملكة كهنة يؤدِّي إلى إدانتها بواسطة السبي تحت حُكْمٍ أجنبيّ</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5" name="Rectangle 27"/>
          <p:cNvSpPr>
            <a:spLocks noChangeArrowheads="1"/>
          </p:cNvSpPr>
          <p:nvPr/>
        </p:nvSpPr>
        <p:spPr bwMode="auto">
          <a:xfrm>
            <a:off x="2831659" y="4622021"/>
            <a:ext cx="1969324" cy="114390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31 – 34 يعطي الوعد بالآتي:</a:t>
            </a:r>
            <a:endPar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الغفران</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سكنى الروح القدس</a:t>
            </a: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قلبٌ جديدٌ وفكرٌ جديدٌ وطبيعةٌ جديدةٌ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توحيد (لمُّ الشمل) إسرائيل ويهوذا</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لا داعي للكرازة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2873091" y="3501008"/>
            <a:ext cx="2571768" cy="101309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صموئيل 7: 12 – 16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أبناء/نسلٌ ("بيتٌ" لا يزول)</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مملكةٌ (سلالةٌ حاكمةٌ سياسيًّا)</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عرشٌ (حقُّ الحُكْم بواسطة أحفاد السلالة)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الهيكل (ابن داود، سليمان، سيبنيه)</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1828582" y="2479675"/>
            <a:ext cx="3613150" cy="7822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15: 18 (قارِنْ مع تثنية 30: 1 – 10)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الأرض من وادي مصر إلى نهر الفرات (إشعياء 27: 12)</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امتلاكٌ أبديٌّ للأرض (تكوين 17: 8) بعد السبي واسترداد الأمَّة (العودة من السبي)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بركة العالم أجمع بواسطة الأرض (إشعياء 14: 1-2)</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796136" y="955675"/>
            <a:ext cx="101123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وسَّع يسوع ملكوته ليصبح ملكوتًا سرِّيًّا يشمل الكنيسة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13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9" name="Rectangle 31"/>
          <p:cNvSpPr>
            <a:spLocks noChangeArrowheads="1"/>
          </p:cNvSpPr>
          <p:nvPr/>
        </p:nvSpPr>
        <p:spPr bwMode="auto">
          <a:xfrm>
            <a:off x="4572000" y="947738"/>
            <a:ext cx="117951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رفضَتْ إسرائيل عرْضَ المسيَّا بشأن الملكوت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12: 41 – 42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23: 37 – 39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80" name="Rectangle 32"/>
          <p:cNvSpPr>
            <a:spLocks noChangeArrowheads="1"/>
          </p:cNvSpPr>
          <p:nvPr/>
        </p:nvSpPr>
        <p:spPr bwMode="auto">
          <a:xfrm>
            <a:off x="6660853" y="949325"/>
            <a:ext cx="1286046"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سيُخضِع يسوع أعداء إسرائيل، والأمَّة ستؤمن به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رومية 11: 26 – 27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57" name="Rectangle 34"/>
          <p:cNvSpPr>
            <a:spLocks noChangeArrowheads="1"/>
          </p:cNvSpPr>
          <p:nvPr/>
        </p:nvSpPr>
        <p:spPr bwMode="auto">
          <a:xfrm>
            <a:off x="5744967" y="4456113"/>
            <a:ext cx="3400423"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67822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654727" y="2063750"/>
            <a:ext cx="1490663"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724128" y="3271838"/>
            <a:ext cx="3421262"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679806" y="2479675"/>
            <a:ext cx="1878013"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جرت إدانة اسرائيل لرفضها المسيَّا بالتشتُّت من الأرض فترة 19 قرنًا (70م – 1948م ) لكنَّها الآن استُرِدَّتْ جزئيًّا (حز 37: 1 – 7)</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790943" y="3389313"/>
            <a:ext cx="1687504" cy="951543"/>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لكنيسته، والتي هي هيكلٌ روحيٌّ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(أفسس 2: 19 – 22؛ 2كورنثوس 6 : 16)</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389990" y="4653136"/>
            <a:ext cx="2065617" cy="643766"/>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حلَّت العناصر الثلاثة الأولى من العهد الجديد محلَّ العهد الموسويّ</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لوقا 22: 20؛ 2كورنثوس 3: 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65" name="Line 42"/>
          <p:cNvSpPr>
            <a:spLocks noChangeShapeType="1"/>
          </p:cNvSpPr>
          <p:nvPr/>
        </p:nvSpPr>
        <p:spPr bwMode="auto">
          <a:xfrm>
            <a:off x="7524328"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524328" y="2016408"/>
            <a:ext cx="906290"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  الألفيّ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 </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35157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8314381" y="2033796"/>
            <a:ext cx="694414"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الأبديّ  </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433372" y="2404843"/>
            <a:ext cx="1049787" cy="93615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8-28)</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(إشعياء 2: 1-5)</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252001" y="2516002"/>
            <a:ext cx="934147"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(رؤيا يوحنَّا 21 – 22)</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478052" y="3324151"/>
            <a:ext cx="978294" cy="1320874"/>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العالم</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(إشعياء 11)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5: 10؛ 20: 4-6)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764463" y="836712"/>
            <a:ext cx="1200025" cy="85921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المسيح يحكم على الكلِّ مع القدِّيسين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أفسس 1: 9 – 10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20: 1 – 6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22: 5ب</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074" name="Group 54"/>
          <p:cNvGrpSpPr>
            <a:grpSpLocks/>
          </p:cNvGrpSpPr>
          <p:nvPr/>
        </p:nvGrpSpPr>
        <p:grpSpPr bwMode="auto">
          <a:xfrm>
            <a:off x="4561146" y="5383451"/>
            <a:ext cx="136694" cy="295738"/>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348951" y="2527273"/>
            <a:ext cx="689292"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780413" y="3677417"/>
            <a:ext cx="594716"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428745" y="4881535"/>
            <a:ext cx="628378"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792289" y="3638038"/>
            <a:ext cx="1396217"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12: 1 - 3</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278544" y="3389313"/>
            <a:ext cx="907604" cy="920765"/>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 لله الآب</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(1كورنثوس 15: 24)</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09998"/>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832024" y="5009399"/>
            <a:ext cx="621958" cy="17145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4763563" y="5384721"/>
            <a:ext cx="2935944" cy="171798"/>
            <a:chOff x="3201" y="3458"/>
            <a:chExt cx="1858" cy="66"/>
          </a:xfrm>
        </p:grpSpPr>
        <p:sp>
          <p:nvSpPr>
            <p:cNvPr id="1115" name="Line 73"/>
            <p:cNvSpPr>
              <a:spLocks noChangeShapeType="1"/>
            </p:cNvSpPr>
            <p:nvPr/>
          </p:nvSpPr>
          <p:spPr bwMode="auto">
            <a:xfrm flipV="1">
              <a:off x="3201" y="3499"/>
              <a:ext cx="1818"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82923" y="6430888"/>
            <a:ext cx="9263435" cy="48987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يُركِّز الكتاب المقدَّس على موضوع ثنائيَّة "الملكوت–العهد". دور إسرائيل من زمن إبراهيم نراه يتوسَّع بعْدَ المسيح ليشمل الكنيسة (الاستمراريَّة)، لكنَّ الكنيسة لا تحلُّ أبدًا محلَّ الأمَّة فهي ليست "إسرائيل الجديدة" (عدم الاستمراريَّة). ستتمتَّع إسرائيل من جديدٍ بالأهمِّيَّة والصدارة على مستوى العالم بعْدَ أن تضع ثقتها بالمسيح في مجيئه الثاني.</a:t>
            </a:r>
            <a:endParaRPr kumimoji="0" lang="en-US"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25" name="Rectangle 77"/>
          <p:cNvSpPr>
            <a:spLocks noChangeArrowheads="1"/>
          </p:cNvSpPr>
          <p:nvPr/>
        </p:nvSpPr>
        <p:spPr bwMode="auto">
          <a:xfrm>
            <a:off x="4892408" y="1988840"/>
            <a:ext cx="62357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207710" y="1999585"/>
            <a:ext cx="732574"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600172" y="2161031"/>
            <a:ext cx="1158973" cy="27443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5585748" y="2249240"/>
            <a:ext cx="2027799" cy="28982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(أفسس 2: 15)</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67663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7751928" y="6086569"/>
            <a:ext cx="1425050"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السابعة</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30 نوفمبر/تشرين الثاني 2023</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1" name="Group 87"/>
          <p:cNvGrpSpPr>
            <a:grpSpLocks/>
          </p:cNvGrpSpPr>
          <p:nvPr/>
        </p:nvGrpSpPr>
        <p:grpSpPr bwMode="auto">
          <a:xfrm>
            <a:off x="219842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sp>
        <p:nvSpPr>
          <p:cNvPr id="104548" name="Rectangle 100"/>
          <p:cNvSpPr>
            <a:spLocks noChangeArrowheads="1"/>
          </p:cNvSpPr>
          <p:nvPr/>
        </p:nvSpPr>
        <p:spPr bwMode="auto">
          <a:xfrm>
            <a:off x="7561008" y="4587875"/>
            <a:ext cx="873125" cy="1013098"/>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تُتَمَّم في استردادٍ للأُمَّة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(زكريَّا 8)</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244408" y="4620047"/>
            <a:ext cx="897609"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21: 5)</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1547664" y="5905315"/>
            <a:ext cx="4154487"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(غلاطيَّة 3: 19) ومشروطٌ (تثنية 28) ليعلن الخطيَّة (رومية 7: 7) وليضبط إسرائيل (غلاطيَّة 3: 23 – 25)</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781526" y="5680380"/>
            <a:ext cx="2135667" cy="643766"/>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جرى إلغاء الناموس وتتميمه واستبداله على الصليب (رومية 7: 1-6؛ 1كور 9: 19-21؛ عبرانيِّين 8: 13)</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305212"/>
          </a:xfrm>
          <a:prstGeom prst="rect">
            <a:avLst/>
          </a:prstGeom>
          <a:noFill/>
          <a:ln w="12700">
            <a:noFill/>
            <a:miter lim="800000"/>
            <a:headEnd/>
            <a:tailEnd/>
          </a:ln>
          <a:effectLst/>
        </p:spPr>
        <p:txBody>
          <a:bodyPr lIns="90488" tIns="44450" rIns="90488" bIns="44450">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6: 18؛ 9: 8 – 17 </a:t>
            </a:r>
            <a:endPar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rtl="1">
              <a:defRPr/>
            </a:pPr>
            <a:r>
              <a:rPr lang="ar-JO" sz="40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rPr>
              <a:t>الجدول الزمنيُّ للملكوت والعهود</a:t>
            </a:r>
            <a:endParaRPr lang="en-US" sz="54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و379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 name="Oval 108">
            <a:extLst>
              <a:ext uri="{FF2B5EF4-FFF2-40B4-BE49-F238E27FC236}">
                <a16:creationId xmlns:a16="http://schemas.microsoft.com/office/drawing/2014/main" id="{B14B138A-6B70-404F-A421-3F7E45E0459F}"/>
              </a:ext>
            </a:extLst>
          </p:cNvPr>
          <p:cNvSpPr/>
          <p:nvPr/>
        </p:nvSpPr>
        <p:spPr bwMode="auto">
          <a:xfrm>
            <a:off x="9304537" y="1730710"/>
            <a:ext cx="701672" cy="4476750"/>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Oval 1">
            <a:extLst>
              <a:ext uri="{FF2B5EF4-FFF2-40B4-BE49-F238E27FC236}">
                <a16:creationId xmlns:a16="http://schemas.microsoft.com/office/drawing/2014/main" id="{73D2CB4D-B0A5-ADF1-74E3-47F1EF5B52EE}"/>
              </a:ext>
            </a:extLst>
          </p:cNvPr>
          <p:cNvSpPr/>
          <p:nvPr/>
        </p:nvSpPr>
        <p:spPr bwMode="auto">
          <a:xfrm>
            <a:off x="5670932" y="5538568"/>
            <a:ext cx="2342767" cy="882567"/>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grpSp>
        <p:nvGrpSpPr>
          <p:cNvPr id="3" name="Group 54">
            <a:extLst>
              <a:ext uri="{FF2B5EF4-FFF2-40B4-BE49-F238E27FC236}">
                <a16:creationId xmlns:a16="http://schemas.microsoft.com/office/drawing/2014/main" id="{FEE1C003-CF3F-3513-F5A6-B71A8EE2B979}"/>
              </a:ext>
            </a:extLst>
          </p:cNvPr>
          <p:cNvGrpSpPr>
            <a:grpSpLocks/>
          </p:cNvGrpSpPr>
          <p:nvPr/>
        </p:nvGrpSpPr>
        <p:grpSpPr bwMode="auto">
          <a:xfrm>
            <a:off x="4593761" y="4897203"/>
            <a:ext cx="208158" cy="422275"/>
            <a:chOff x="3072" y="3418"/>
            <a:chExt cx="48" cy="134"/>
          </a:xfrm>
        </p:grpSpPr>
        <p:sp>
          <p:nvSpPr>
            <p:cNvPr id="4" name="Line 55">
              <a:extLst>
                <a:ext uri="{FF2B5EF4-FFF2-40B4-BE49-F238E27FC236}">
                  <a16:creationId xmlns:a16="http://schemas.microsoft.com/office/drawing/2014/main" id="{ED665848-CCB7-F5A4-2279-C0A1872E8619}"/>
                </a:ext>
              </a:extLst>
            </p:cNvPr>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5" name="Line 56">
              <a:extLst>
                <a:ext uri="{FF2B5EF4-FFF2-40B4-BE49-F238E27FC236}">
                  <a16:creationId xmlns:a16="http://schemas.microsoft.com/office/drawing/2014/main" id="{B6C04EAC-2BA3-4CCA-B3E1-CE7D5D205B99}"/>
                </a:ext>
              </a:extLst>
            </p:cNvPr>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Line 57">
              <a:extLst>
                <a:ext uri="{FF2B5EF4-FFF2-40B4-BE49-F238E27FC236}">
                  <a16:creationId xmlns:a16="http://schemas.microsoft.com/office/drawing/2014/main" id="{05967AB3-C003-272F-0BA8-71664DC746EF}"/>
                </a:ext>
              </a:extLst>
            </p:cNvPr>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2865574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2000"/>
                                        <p:tgtEl>
                                          <p:spTgt spid="109"/>
                                        </p:tgtEl>
                                      </p:cBhvr>
                                    </p:animEffect>
                                    <p:anim calcmode="lin" valueType="num">
                                      <p:cBhvr>
                                        <p:cTn id="8" dur="2000" fill="hold"/>
                                        <p:tgtEl>
                                          <p:spTgt spid="109"/>
                                        </p:tgtEl>
                                        <p:attrNameLst>
                                          <p:attrName>ppt_w</p:attrName>
                                        </p:attrNameLst>
                                      </p:cBhvr>
                                      <p:tavLst>
                                        <p:tav tm="0" fmla="#ppt_w*sin(2.5*pi*$)">
                                          <p:val>
                                            <p:fltVal val="0"/>
                                          </p:val>
                                        </p:tav>
                                        <p:tav tm="100000">
                                          <p:val>
                                            <p:fltVal val="1"/>
                                          </p:val>
                                        </p:tav>
                                      </p:tavLst>
                                    </p:anim>
                                    <p:anim calcmode="lin" valueType="num">
                                      <p:cBhvr>
                                        <p:cTn id="9" dur="2000" fill="hold"/>
                                        <p:tgtEl>
                                          <p:spTgt spid="10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0"/>
            <a:ext cx="8604448" cy="1143000"/>
          </a:xfrm>
          <a:effectLst>
            <a:outerShdw blurRad="63500" dist="107763" dir="18900000" algn="ctr" rotWithShape="0">
              <a:srgbClr val="000000">
                <a:alpha val="74998"/>
              </a:srgbClr>
            </a:outerShdw>
          </a:effectLst>
        </p:spPr>
        <p:txBody>
          <a:bodyPr/>
          <a:lstStyle/>
          <a:p>
            <a:pPr rtl="1">
              <a:defRPr/>
            </a:pPr>
            <a:r>
              <a:rPr lang="ar-JO" altLang="zh-CN" dirty="0">
                <a:latin typeface="Arial" charset="0"/>
                <a:ea typeface="SimSun" charset="0"/>
                <a:cs typeface="SimSun" charset="0"/>
              </a:rPr>
              <a:t>نظرتي بشأن الموضوع الرئيسيِّ للعهد القديم</a:t>
            </a:r>
            <a:endParaRPr lang="en-US" dirty="0">
              <a:latin typeface="Arial" charset="0"/>
              <a:ea typeface="ＭＳ Ｐゴシック" charset="0"/>
              <a:cs typeface="ＭＳ Ｐゴシック" charset="0"/>
            </a:endParaRPr>
          </a:p>
        </p:txBody>
      </p:sp>
      <p:pic>
        <p:nvPicPr>
          <p:cNvPr id="335874" name="Picture 4" descr="j0309390"/>
          <p:cNvPicPr>
            <a:picLocks noGrp="1" noChangeAspect="1" noChangeArrowheads="1"/>
          </p:cNvPicPr>
          <p:nvPr>
            <p:ph sz="half" idx="2"/>
          </p:nvPr>
        </p:nvPicPr>
        <p:blipFill>
          <a:blip r:embed="rId3">
            <a:lum bright="-54000"/>
            <a:extLst>
              <a:ext uri="{28A0092B-C50C-407E-A947-70E740481C1C}">
                <a14:useLocalDpi xmlns:a14="http://schemas.microsoft.com/office/drawing/2010/main"/>
              </a:ext>
            </a:extLst>
          </a:blip>
          <a:srcRect/>
          <a:stretch>
            <a:fillRect/>
          </a:stretch>
        </p:blipFill>
        <p:spPr>
          <a:xfrm>
            <a:off x="0" y="4468813"/>
            <a:ext cx="3657600" cy="2389187"/>
          </a:xfrm>
          <a:noFill/>
        </p:spPr>
      </p:pic>
      <p:sp>
        <p:nvSpPr>
          <p:cNvPr id="23555" name="Rectangle 3"/>
          <p:cNvSpPr>
            <a:spLocks noGrp="1" noChangeArrowheads="1"/>
          </p:cNvSpPr>
          <p:nvPr>
            <p:ph type="body" sz="half" idx="1"/>
          </p:nvPr>
        </p:nvSpPr>
        <p:spPr>
          <a:xfrm>
            <a:off x="-180527" y="1219200"/>
            <a:ext cx="8928992" cy="5594176"/>
          </a:xfrm>
        </p:spPr>
        <p:txBody>
          <a:bodyPr/>
          <a:lstStyle/>
          <a:p>
            <a:pPr algn="r" rtl="1">
              <a:buFont typeface="Monotype Sorts" charset="0"/>
              <a:buNone/>
              <a:tabLst>
                <a:tab pos="862013" algn="l"/>
                <a:tab pos="1431925" algn="l"/>
                <a:tab pos="2001838" algn="l"/>
              </a:tabLst>
              <a:defRPr/>
            </a:pPr>
            <a:r>
              <a:rPr lang="ar-JO" altLang="zh-CN" sz="4000" b="1" dirty="0">
                <a:effectLst>
                  <a:outerShdw blurRad="38100" dist="38100" dir="2700000" algn="tl">
                    <a:srgbClr val="000000">
                      <a:alpha val="43137"/>
                    </a:srgbClr>
                  </a:outerShdw>
                </a:effectLst>
                <a:latin typeface="Traditional Arabic" panose="02020603050405020304" pitchFamily="18" charset="-78"/>
                <a:ea typeface="SimSun" charset="0"/>
                <a:cs typeface="Traditional Arabic" panose="02020603050405020304" pitchFamily="18" charset="-78"/>
              </a:rPr>
              <a:t>يسرد العهد القديم لنا قصَّة</a:t>
            </a:r>
          </a:p>
          <a:p>
            <a:pPr algn="r" rtl="1">
              <a:buFont typeface="Monotype Sorts" charset="0"/>
              <a:buNone/>
              <a:tabLst>
                <a:tab pos="862013" algn="l"/>
                <a:tab pos="1431925" algn="l"/>
                <a:tab pos="2001838" algn="l"/>
              </a:tabLst>
              <a:defRPr/>
            </a:pPr>
            <a:r>
              <a:rPr lang="ar-JO" altLang="zh-CN" sz="4800" b="1" dirty="0">
                <a:solidFill>
                  <a:srgbClr val="FFFF00"/>
                </a:solidFill>
                <a:effectLst>
                  <a:outerShdw blurRad="38100" dist="38100" dir="2700000" algn="tl">
                    <a:srgbClr val="000000">
                      <a:alpha val="43137"/>
                    </a:srgbClr>
                  </a:outerShdw>
                </a:effectLst>
                <a:latin typeface="Traditional Arabic" panose="02020603050405020304" pitchFamily="18" charset="-78"/>
                <a:ea typeface="SimSun" charset="0"/>
                <a:cs typeface="Traditional Arabic" panose="02020603050405020304" pitchFamily="18" charset="-78"/>
              </a:rPr>
              <a:t>استردادَ الله للإنسان للمشاركة في حُكْم ملكوت الله، وذلك بغرض تحقيق مجد الله</a:t>
            </a:r>
            <a:endParaRPr lang="en-US" altLang="zh-CN" sz="4800" b="1" dirty="0">
              <a:solidFill>
                <a:srgbClr val="FFFF00"/>
              </a:solidFill>
              <a:effectLst>
                <a:outerShdw blurRad="38100" dist="38100" dir="2700000" algn="tl">
                  <a:srgbClr val="000000">
                    <a:alpha val="43137"/>
                  </a:srgbClr>
                </a:outerShdw>
              </a:effectLst>
              <a:latin typeface="Traditional Arabic" panose="02020603050405020304" pitchFamily="18" charset="-78"/>
              <a:ea typeface="SimSun" charset="0"/>
              <a:cs typeface="Traditional Arabic" panose="02020603050405020304" pitchFamily="18" charset="-78"/>
            </a:endParaRPr>
          </a:p>
          <a:p>
            <a:pPr algn="r" rtl="1">
              <a:buNone/>
              <a:tabLst>
                <a:tab pos="862013" algn="l"/>
                <a:tab pos="1431925" algn="l"/>
                <a:tab pos="2001838" algn="l"/>
              </a:tabLst>
              <a:defRPr/>
            </a:pPr>
            <a:r>
              <a:rPr lang="en-US" altLang="zh-CN" sz="4000" b="1" dirty="0">
                <a:effectLst>
                  <a:outerShdw blurRad="38100" dist="38100" dir="2700000" algn="tl">
                    <a:srgbClr val="000000">
                      <a:alpha val="43137"/>
                    </a:srgbClr>
                  </a:outerShdw>
                </a:effectLst>
                <a:latin typeface="Traditional Arabic" panose="02020603050405020304" pitchFamily="18" charset="-78"/>
                <a:ea typeface="SimSun" charset="0"/>
                <a:cs typeface="Traditional Arabic" panose="02020603050405020304" pitchFamily="18" charset="-78"/>
              </a:rPr>
              <a:t>	</a:t>
            </a:r>
            <a:r>
              <a:rPr lang="ar-JO" altLang="zh-CN" sz="4000" b="1" dirty="0">
                <a:effectLst>
                  <a:outerShdw blurRad="38100" dist="38100" dir="2700000" algn="tl">
                    <a:srgbClr val="000000">
                      <a:alpha val="43137"/>
                    </a:srgbClr>
                  </a:outerShdw>
                </a:effectLst>
                <a:latin typeface="Traditional Arabic" panose="02020603050405020304" pitchFamily="18" charset="-78"/>
                <a:ea typeface="SimSun" charset="0"/>
                <a:cs typeface="Traditional Arabic" panose="02020603050405020304" pitchFamily="18" charset="-78"/>
              </a:rPr>
              <a:t>جرى إعطاء التفويض- للمشاركة في حُكْم هذا الملكوت- في جنَّة عَدْن، لكنَّه فُقِد في السقوط، ثمَّ تَحَقَّق بواسطة فداء الإنسان بواسطة إسرائيل بوصفها مملكة كهنة، وسيتَحَقَّق ذلك بصورةٍ نهائيَّةٍ في نهاية المطاف بواسطة المسيَّا الذي سيملك بصفته "المُخَلِّص" و"الـمَلِك" ليتمِّم "العهد الإبراهيميّ"</a:t>
            </a:r>
            <a:endParaRPr lang="en-US" altLang="zh-CN" sz="4000" b="1" dirty="0">
              <a:solidFill>
                <a:schemeClr val="tx2"/>
              </a:solidFill>
              <a:effectLst>
                <a:outerShdw blurRad="38100" dist="38100" dir="2700000" algn="tl">
                  <a:srgbClr val="000000">
                    <a:alpha val="43137"/>
                  </a:srgbClr>
                </a:outerShdw>
              </a:effectLst>
              <a:latin typeface="Traditional Arabic" panose="02020603050405020304" pitchFamily="18" charset="-78"/>
              <a:ea typeface="SimSun" charset="0"/>
              <a:cs typeface="Traditional Arabic" panose="02020603050405020304" pitchFamily="18" charset="-78"/>
            </a:endParaRPr>
          </a:p>
        </p:txBody>
      </p:sp>
      <p:sp>
        <p:nvSpPr>
          <p:cNvPr id="335876" name="Text Box 6"/>
          <p:cNvSpPr txBox="1">
            <a:spLocks noChangeArrowheads="1"/>
          </p:cNvSpPr>
          <p:nvPr/>
        </p:nvSpPr>
        <p:spPr bwMode="auto">
          <a:xfrm>
            <a:off x="8422704" y="44624"/>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rPr>
              <a:t>33</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5800620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
                                        <p:tgtEl>
                                          <p:spTgt spid="23555">
                                            <p:txEl>
                                              <p:pRg st="0" end="0"/>
                                            </p:txEl>
                                          </p:spTgt>
                                        </p:tgtEl>
                                      </p:cBhvr>
                                    </p:animEffect>
                                    <p:anim calcmode="lin" valueType="num">
                                      <p:cBhvr>
                                        <p:cTn id="8" dur="4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355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55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55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fade">
                                      <p:cBhvr>
                                        <p:cTn id="16" dur="100"/>
                                        <p:tgtEl>
                                          <p:spTgt spid="23555">
                                            <p:txEl>
                                              <p:pRg st="1" end="1"/>
                                            </p:txEl>
                                          </p:spTgt>
                                        </p:tgtEl>
                                      </p:cBhvr>
                                    </p:animEffect>
                                    <p:anim calcmode="lin" valueType="num">
                                      <p:cBhvr>
                                        <p:cTn id="17" dur="4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3555">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355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355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Effect transition="in" filter="fade">
                                      <p:cBhvr>
                                        <p:cTn id="25" dur="100"/>
                                        <p:tgtEl>
                                          <p:spTgt spid="23555">
                                            <p:txEl>
                                              <p:pRg st="2" end="2"/>
                                            </p:txEl>
                                          </p:spTgt>
                                        </p:tgtEl>
                                      </p:cBhvr>
                                    </p:animEffect>
                                    <p:anim calcmode="lin" valueType="num">
                                      <p:cBhvr>
                                        <p:cTn id="26" dur="4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23555">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355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355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0"/>
            <a:ext cx="8676456" cy="1143000"/>
          </a:xfrm>
          <a:effectLst>
            <a:outerShdw blurRad="63500" dist="107763" dir="18900000" algn="ctr" rotWithShape="0">
              <a:srgbClr val="000000">
                <a:alpha val="74997"/>
              </a:srgbClr>
            </a:outerShdw>
          </a:effectLst>
        </p:spPr>
        <p:txBody>
          <a:bodyPr/>
          <a:lstStyle/>
          <a:p>
            <a:r>
              <a:rPr lang="ar-JO" altLang="zh-CN" dirty="0">
                <a:latin typeface="Arial" charset="0"/>
                <a:ea typeface="SimSun" charset="0"/>
                <a:cs typeface="SimSun" charset="0"/>
              </a:rPr>
              <a:t>نظرتي بشأن الموضوع الرئيسيِّ للعهد الجديد</a:t>
            </a:r>
            <a:endParaRPr lang="en-US" altLang="en-US" dirty="0">
              <a:latin typeface="Arial" panose="020B0604020202020204" pitchFamily="34" charset="0"/>
              <a:ea typeface="ＭＳ Ｐゴシック" pitchFamily="34" charset="-128"/>
              <a:cs typeface="Arial" panose="020B0604020202020204" pitchFamily="34" charset="0"/>
            </a:endParaRPr>
          </a:p>
        </p:txBody>
      </p:sp>
      <p:pic>
        <p:nvPicPr>
          <p:cNvPr id="110594" name="Picture 4" descr="j0309390"/>
          <p:cNvPicPr>
            <a:picLocks noGrp="1" noChangeAspect="1" noChangeArrowheads="1"/>
          </p:cNvPicPr>
          <p:nvPr>
            <p:ph sz="half" idx="2"/>
          </p:nvPr>
        </p:nvPicPr>
        <p:blipFill>
          <a:blip r:embed="rId3" cstate="email">
            <a:lum bright="-54000"/>
            <a:extLst>
              <a:ext uri="{28A0092B-C50C-407E-A947-70E740481C1C}">
                <a14:useLocalDpi xmlns:a14="http://schemas.microsoft.com/office/drawing/2010/main" val="0"/>
              </a:ext>
            </a:extLst>
          </a:blip>
          <a:srcRect/>
          <a:stretch>
            <a:fillRect/>
          </a:stretch>
        </p:blipFill>
        <p:spPr>
          <a:xfrm>
            <a:off x="0" y="4468813"/>
            <a:ext cx="3657600" cy="2389187"/>
          </a:xfrm>
          <a:noFill/>
        </p:spPr>
      </p:pic>
      <p:sp>
        <p:nvSpPr>
          <p:cNvPr id="23555" name="Rectangle 3"/>
          <p:cNvSpPr>
            <a:spLocks noGrp="1" noChangeArrowheads="1"/>
          </p:cNvSpPr>
          <p:nvPr>
            <p:ph type="body" sz="half" idx="1"/>
          </p:nvPr>
        </p:nvSpPr>
        <p:spPr>
          <a:xfrm>
            <a:off x="0" y="908720"/>
            <a:ext cx="9144000" cy="5827440"/>
          </a:xfrm>
        </p:spPr>
        <p:txBody>
          <a:bodyPr/>
          <a:lstStyle/>
          <a:p>
            <a:pPr algn="r" rtl="1">
              <a:buNone/>
              <a:tabLst>
                <a:tab pos="862013" algn="l"/>
                <a:tab pos="1431925" algn="l"/>
                <a:tab pos="2001838" algn="l"/>
              </a:tabLst>
            </a:pPr>
            <a:r>
              <a:rPr lang="ar-JO" altLang="zh-CN" b="1" dirty="0">
                <a:effectLst>
                  <a:outerShdw blurRad="38100" dist="38100" dir="2700000" algn="tl">
                    <a:srgbClr val="000000">
                      <a:alpha val="43137"/>
                    </a:srgbClr>
                  </a:outerShdw>
                </a:effectLst>
                <a:latin typeface="Traditional Arabic" panose="02020603050405020304" pitchFamily="18" charset="-78"/>
                <a:ea typeface="SimSun" charset="0"/>
                <a:cs typeface="Traditional Arabic" panose="02020603050405020304" pitchFamily="18" charset="-78"/>
              </a:rPr>
              <a:t>يسرد العهد الجديد لنا قصَّة</a:t>
            </a:r>
            <a:endPar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None/>
              <a:tabLst>
                <a:tab pos="862013" algn="l"/>
                <a:tab pos="1431925" algn="l"/>
                <a:tab pos="2001838" algn="l"/>
              </a:tabLst>
            </a:pPr>
            <a:r>
              <a:rPr lang="ar-JO" altLang="zh-CN" sz="4000" b="1" dirty="0">
                <a:solidFill>
                  <a:srgbClr val="FFFF00"/>
                </a:solidFill>
                <a:effectLst>
                  <a:outerShdw blurRad="38100" dist="38100" dir="2700000" algn="tl">
                    <a:srgbClr val="000000">
                      <a:alpha val="43137"/>
                    </a:srgbClr>
                  </a:outerShdw>
                </a:effectLst>
                <a:latin typeface="Traditional Arabic" panose="02020603050405020304" pitchFamily="18" charset="-78"/>
                <a:ea typeface="SimSun" charset="0"/>
                <a:cs typeface="Traditional Arabic" panose="02020603050405020304" pitchFamily="18" charset="-78"/>
              </a:rPr>
              <a:t>استردادَ الله للإنسان للمشاركة في حُكْم ملكوت الله، وذلك بغرض تحقيق مجد الله </a:t>
            </a:r>
            <a:r>
              <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		</a:t>
            </a:r>
            <a:endParaRPr lang="ar-JO"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None/>
              <a:tabLst>
                <a:tab pos="862013" algn="l"/>
                <a:tab pos="1431925" algn="l"/>
                <a:tab pos="2001838" algn="l"/>
              </a:tabLst>
            </a:pPr>
            <a:r>
              <a:rPr lang="ar-JO" altLang="zh-CN" sz="2800" b="1" dirty="0">
                <a:effectLst>
                  <a:outerShdw blurRad="38100" dist="38100" dir="2700000" algn="tl">
                    <a:srgbClr val="000000">
                      <a:alpha val="43137"/>
                    </a:srgbClr>
                  </a:outerShdw>
                </a:effectLst>
                <a:latin typeface="Traditional Arabic" panose="02020603050405020304" pitchFamily="18" charset="-78"/>
                <a:ea typeface="SimSun" charset="0"/>
                <a:cs typeface="Traditional Arabic" panose="02020603050405020304" pitchFamily="18" charset="-78"/>
              </a:rPr>
              <a:t>يجرى التبشير (الإعلان) عن هذا الأمر- المشاركة في حُكْم هذا الملكوت- </a:t>
            </a:r>
            <a:r>
              <a:rPr lang="ar-JO" altLang="zh-CN" sz="2800"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بواسطة الكنيسة</a:t>
            </a:r>
            <a:endParaRPr lang="en-US" altLang="zh-CN" sz="2800"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Font typeface="Monotype Sorts" charset="2"/>
              <a:buNone/>
              <a:tabLst>
                <a:tab pos="862013" algn="l"/>
                <a:tab pos="1431925" algn="l"/>
                <a:tab pos="2001838" algn="l"/>
              </a:tabLst>
            </a:pPr>
            <a:r>
              <a:rPr lang="ar-JO"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بأنَّ </a:t>
            </a:r>
            <a:r>
              <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	</a:t>
            </a:r>
            <a:r>
              <a:rPr lang="ar-JO"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الخلاص هو بالنعمة وحدها</a:t>
            </a:r>
            <a:endPar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Font typeface="Monotype Sorts" charset="2"/>
              <a:buNone/>
              <a:tabLst>
                <a:tab pos="862013" algn="l"/>
                <a:tab pos="1431925" algn="l"/>
                <a:tab pos="2001838" algn="l"/>
              </a:tabLst>
            </a:pPr>
            <a:r>
              <a:rPr lang="ar-JO"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وبالإيمان وحده</a:t>
            </a:r>
            <a:endPar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Font typeface="Monotype Sorts" charset="2"/>
              <a:buNone/>
              <a:tabLst>
                <a:tab pos="862013" algn="l"/>
                <a:tab pos="1431925" algn="l"/>
                <a:tab pos="2001838" algn="l"/>
              </a:tabLst>
            </a:pPr>
            <a:r>
              <a:rPr lang="ar-JO"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وأن يكون موضوع الإيمان هو المسيح وحده</a:t>
            </a:r>
            <a:endPar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Font typeface="Monotype Sorts" charset="2"/>
              <a:buNone/>
              <a:tabLst>
                <a:tab pos="862013" algn="l"/>
                <a:tab pos="1431925" algn="l"/>
                <a:tab pos="2001838" algn="l"/>
              </a:tabLst>
            </a:pPr>
            <a:r>
              <a:rPr lang="ar-JO"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والذي سيحكم بوصفه "الـمُخَلِّص" و"الـمَلِك"</a:t>
            </a:r>
            <a:endPar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Font typeface="Monotype Sorts" charset="2"/>
              <a:buNone/>
              <a:tabLst>
                <a:tab pos="862013" algn="l"/>
                <a:tab pos="1431925" algn="l"/>
                <a:tab pos="2001838" algn="l"/>
              </a:tabLst>
            </a:pPr>
            <a:r>
              <a:rPr lang="ar-JO"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لتتميم العهد الإبراهيميّ</a:t>
            </a:r>
            <a:endPar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None/>
              <a:tabLst>
                <a:tab pos="862013" algn="l"/>
                <a:tab pos="1431925" algn="l"/>
                <a:tab pos="2001838" algn="l"/>
              </a:tabLst>
            </a:pPr>
            <a:r>
              <a:rPr lang="ar-JO"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لمجد الله وحده</a:t>
            </a:r>
            <a:endPar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Font typeface="Monotype Sorts" charset="2"/>
              <a:buNone/>
              <a:tabLst>
                <a:tab pos="862013" algn="l"/>
                <a:tab pos="1431925" algn="l"/>
                <a:tab pos="2001838" algn="l"/>
              </a:tabLst>
            </a:pPr>
            <a:endPar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p:txBody>
      </p:sp>
      <p:sp>
        <p:nvSpPr>
          <p:cNvPr id="110596" name="Text Box 6"/>
          <p:cNvSpPr txBox="1">
            <a:spLocks noChangeArrowheads="1"/>
          </p:cNvSpPr>
          <p:nvPr/>
        </p:nvSpPr>
        <p:spPr bwMode="auto">
          <a:xfrm>
            <a:off x="8566720" y="116632"/>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58</a:t>
            </a:r>
          </a:p>
        </p:txBody>
      </p:sp>
    </p:spTree>
    <p:extLst>
      <p:ext uri="{BB962C8B-B14F-4D97-AF65-F5344CB8AC3E}">
        <p14:creationId xmlns:p14="http://schemas.microsoft.com/office/powerpoint/2010/main" val="2967884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
                                        <p:tgtEl>
                                          <p:spTgt spid="23555">
                                            <p:txEl>
                                              <p:pRg st="0" end="0"/>
                                            </p:txEl>
                                          </p:spTgt>
                                        </p:tgtEl>
                                      </p:cBhvr>
                                    </p:animEffect>
                                    <p:anim calcmode="lin" valueType="num">
                                      <p:cBhvr>
                                        <p:cTn id="8" dur="4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355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55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55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fade">
                                      <p:cBhvr>
                                        <p:cTn id="16" dur="100"/>
                                        <p:tgtEl>
                                          <p:spTgt spid="23555">
                                            <p:txEl>
                                              <p:pRg st="1" end="1"/>
                                            </p:txEl>
                                          </p:spTgt>
                                        </p:tgtEl>
                                      </p:cBhvr>
                                    </p:animEffect>
                                    <p:anim calcmode="lin" valueType="num">
                                      <p:cBhvr>
                                        <p:cTn id="17" dur="4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3555">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355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355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Effect transition="in" filter="fade">
                                      <p:cBhvr>
                                        <p:cTn id="25" dur="100"/>
                                        <p:tgtEl>
                                          <p:spTgt spid="23555">
                                            <p:txEl>
                                              <p:pRg st="2" end="2"/>
                                            </p:txEl>
                                          </p:spTgt>
                                        </p:tgtEl>
                                      </p:cBhvr>
                                    </p:animEffect>
                                    <p:anim calcmode="lin" valueType="num">
                                      <p:cBhvr>
                                        <p:cTn id="26" dur="4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23555">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355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355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3555">
                                            <p:txEl>
                                              <p:pRg st="3" end="3"/>
                                            </p:txEl>
                                          </p:spTgt>
                                        </p:tgtEl>
                                        <p:attrNameLst>
                                          <p:attrName>style.visibility</p:attrName>
                                        </p:attrNameLst>
                                      </p:cBhvr>
                                      <p:to>
                                        <p:strVal val="visible"/>
                                      </p:to>
                                    </p:set>
                                    <p:animEffect transition="in" filter="fade">
                                      <p:cBhvr>
                                        <p:cTn id="34" dur="100"/>
                                        <p:tgtEl>
                                          <p:spTgt spid="23555">
                                            <p:txEl>
                                              <p:pRg st="3" end="3"/>
                                            </p:txEl>
                                          </p:spTgt>
                                        </p:tgtEl>
                                      </p:cBhvr>
                                    </p:animEffect>
                                    <p:anim calcmode="lin" valueType="num">
                                      <p:cBhvr>
                                        <p:cTn id="35" dur="4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23555">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355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355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23555">
                                            <p:txEl>
                                              <p:pRg st="4" end="4"/>
                                            </p:txEl>
                                          </p:spTgt>
                                        </p:tgtEl>
                                        <p:attrNameLst>
                                          <p:attrName>style.visibility</p:attrName>
                                        </p:attrNameLst>
                                      </p:cBhvr>
                                      <p:to>
                                        <p:strVal val="visible"/>
                                      </p:to>
                                    </p:set>
                                    <p:animEffect transition="in" filter="fade">
                                      <p:cBhvr>
                                        <p:cTn id="43" dur="100"/>
                                        <p:tgtEl>
                                          <p:spTgt spid="23555">
                                            <p:txEl>
                                              <p:pRg st="4" end="4"/>
                                            </p:txEl>
                                          </p:spTgt>
                                        </p:tgtEl>
                                      </p:cBhvr>
                                    </p:animEffect>
                                    <p:anim calcmode="lin" valueType="num">
                                      <p:cBhvr>
                                        <p:cTn id="44" dur="4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23555">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23555">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23555">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23555">
                                            <p:txEl>
                                              <p:pRg st="5" end="5"/>
                                            </p:txEl>
                                          </p:spTgt>
                                        </p:tgtEl>
                                        <p:attrNameLst>
                                          <p:attrName>style.visibility</p:attrName>
                                        </p:attrNameLst>
                                      </p:cBhvr>
                                      <p:to>
                                        <p:strVal val="visible"/>
                                      </p:to>
                                    </p:set>
                                    <p:animEffect transition="in" filter="fade">
                                      <p:cBhvr>
                                        <p:cTn id="52" dur="100"/>
                                        <p:tgtEl>
                                          <p:spTgt spid="23555">
                                            <p:txEl>
                                              <p:pRg st="5" end="5"/>
                                            </p:txEl>
                                          </p:spTgt>
                                        </p:tgtEl>
                                      </p:cBhvr>
                                    </p:animEffect>
                                    <p:anim calcmode="lin" valueType="num">
                                      <p:cBhvr>
                                        <p:cTn id="53" dur="4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23555">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23555">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23555">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23555">
                                            <p:txEl>
                                              <p:pRg st="6" end="6"/>
                                            </p:txEl>
                                          </p:spTgt>
                                        </p:tgtEl>
                                        <p:attrNameLst>
                                          <p:attrName>style.visibility</p:attrName>
                                        </p:attrNameLst>
                                      </p:cBhvr>
                                      <p:to>
                                        <p:strVal val="visible"/>
                                      </p:to>
                                    </p:set>
                                    <p:animEffect transition="in" filter="fade">
                                      <p:cBhvr>
                                        <p:cTn id="61" dur="100"/>
                                        <p:tgtEl>
                                          <p:spTgt spid="23555">
                                            <p:txEl>
                                              <p:pRg st="6" end="6"/>
                                            </p:txEl>
                                          </p:spTgt>
                                        </p:tgtEl>
                                      </p:cBhvr>
                                    </p:animEffect>
                                    <p:anim calcmode="lin" valueType="num">
                                      <p:cBhvr>
                                        <p:cTn id="62" dur="4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p:cTn id="63" dur="400" fill="hold"/>
                                        <p:tgtEl>
                                          <p:spTgt spid="23555">
                                            <p:txEl>
                                              <p:pRg st="6" end="6"/>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23555">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23555">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3" presetClass="entr" presetSubtype="0" fill="hold" grpId="0" nodeType="clickEffect">
                                  <p:stCondLst>
                                    <p:cond delay="0"/>
                                  </p:stCondLst>
                                  <p:childTnLst>
                                    <p:set>
                                      <p:cBhvr>
                                        <p:cTn id="69" dur="1" fill="hold">
                                          <p:stCondLst>
                                            <p:cond delay="0"/>
                                          </p:stCondLst>
                                        </p:cTn>
                                        <p:tgtEl>
                                          <p:spTgt spid="23555">
                                            <p:txEl>
                                              <p:pRg st="7" end="7"/>
                                            </p:txEl>
                                          </p:spTgt>
                                        </p:tgtEl>
                                        <p:attrNameLst>
                                          <p:attrName>style.visibility</p:attrName>
                                        </p:attrNameLst>
                                      </p:cBhvr>
                                      <p:to>
                                        <p:strVal val="visible"/>
                                      </p:to>
                                    </p:set>
                                    <p:animEffect transition="in" filter="fade">
                                      <p:cBhvr>
                                        <p:cTn id="70" dur="100"/>
                                        <p:tgtEl>
                                          <p:spTgt spid="23555">
                                            <p:txEl>
                                              <p:pRg st="7" end="7"/>
                                            </p:txEl>
                                          </p:spTgt>
                                        </p:tgtEl>
                                      </p:cBhvr>
                                    </p:animEffect>
                                    <p:anim calcmode="lin" valueType="num">
                                      <p:cBhvr>
                                        <p:cTn id="71" dur="400" fill="hold"/>
                                        <p:tgtEl>
                                          <p:spTgt spid="23555">
                                            <p:txEl>
                                              <p:pRg st="7" end="7"/>
                                            </p:txEl>
                                          </p:spTgt>
                                        </p:tgtEl>
                                        <p:attrNameLst>
                                          <p:attrName>ppt_x</p:attrName>
                                        </p:attrNameLst>
                                      </p:cBhvr>
                                      <p:tavLst>
                                        <p:tav tm="0">
                                          <p:val>
                                            <p:strVal val="#ppt_x"/>
                                          </p:val>
                                        </p:tav>
                                        <p:tav tm="100000">
                                          <p:val>
                                            <p:strVal val="#ppt_x"/>
                                          </p:val>
                                        </p:tav>
                                      </p:tavLst>
                                    </p:anim>
                                    <p:anim calcmode="lin" valueType="num">
                                      <p:cBhvr>
                                        <p:cTn id="72" dur="400" fill="hold"/>
                                        <p:tgtEl>
                                          <p:spTgt spid="23555">
                                            <p:txEl>
                                              <p:pRg st="7" end="7"/>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23555">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23555">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3" presetClass="entr" presetSubtype="0" fill="hold" grpId="0" nodeType="clickEffect">
                                  <p:stCondLst>
                                    <p:cond delay="0"/>
                                  </p:stCondLst>
                                  <p:childTnLst>
                                    <p:set>
                                      <p:cBhvr>
                                        <p:cTn id="78" dur="1" fill="hold">
                                          <p:stCondLst>
                                            <p:cond delay="0"/>
                                          </p:stCondLst>
                                        </p:cTn>
                                        <p:tgtEl>
                                          <p:spTgt spid="23555">
                                            <p:txEl>
                                              <p:pRg st="8" end="8"/>
                                            </p:txEl>
                                          </p:spTgt>
                                        </p:tgtEl>
                                        <p:attrNameLst>
                                          <p:attrName>style.visibility</p:attrName>
                                        </p:attrNameLst>
                                      </p:cBhvr>
                                      <p:to>
                                        <p:strVal val="visible"/>
                                      </p:to>
                                    </p:set>
                                    <p:animEffect transition="in" filter="fade">
                                      <p:cBhvr>
                                        <p:cTn id="79" dur="100"/>
                                        <p:tgtEl>
                                          <p:spTgt spid="23555">
                                            <p:txEl>
                                              <p:pRg st="8" end="8"/>
                                            </p:txEl>
                                          </p:spTgt>
                                        </p:tgtEl>
                                      </p:cBhvr>
                                    </p:animEffect>
                                    <p:anim calcmode="lin" valueType="num">
                                      <p:cBhvr>
                                        <p:cTn id="80" dur="400" fill="hold"/>
                                        <p:tgtEl>
                                          <p:spTgt spid="23555">
                                            <p:txEl>
                                              <p:pRg st="8" end="8"/>
                                            </p:txEl>
                                          </p:spTgt>
                                        </p:tgtEl>
                                        <p:attrNameLst>
                                          <p:attrName>ppt_x</p:attrName>
                                        </p:attrNameLst>
                                      </p:cBhvr>
                                      <p:tavLst>
                                        <p:tav tm="0">
                                          <p:val>
                                            <p:strVal val="#ppt_x"/>
                                          </p:val>
                                        </p:tav>
                                        <p:tav tm="100000">
                                          <p:val>
                                            <p:strVal val="#ppt_x"/>
                                          </p:val>
                                        </p:tav>
                                      </p:tavLst>
                                    </p:anim>
                                    <p:anim calcmode="lin" valueType="num">
                                      <p:cBhvr>
                                        <p:cTn id="81" dur="400" fill="hold"/>
                                        <p:tgtEl>
                                          <p:spTgt spid="23555">
                                            <p:txEl>
                                              <p:pRg st="8" end="8"/>
                                            </p:txEl>
                                          </p:spTgt>
                                        </p:tgtEl>
                                        <p:attrNameLst>
                                          <p:attrName>ppt_y</p:attrName>
                                        </p:attrNameLst>
                                      </p:cBhvr>
                                      <p:tavLst>
                                        <p:tav tm="0">
                                          <p:val>
                                            <p:strVal val="#ppt_y+0.31"/>
                                          </p:val>
                                        </p:tav>
                                        <p:tav tm="100000">
                                          <p:val>
                                            <p:strVal val="#ppt_y+0.31"/>
                                          </p:val>
                                        </p:tav>
                                      </p:tavLst>
                                    </p:anim>
                                    <p:anim calcmode="lin" valueType="num">
                                      <p:cBhvr>
                                        <p:cTn id="82" dur="600" decel="50000" fill="hold">
                                          <p:stCondLst>
                                            <p:cond delay="400"/>
                                          </p:stCondLst>
                                        </p:cTn>
                                        <p:tgtEl>
                                          <p:spTgt spid="23555">
                                            <p:txEl>
                                              <p:pRg st="8" end="8"/>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3" dur="600" decel="50000" fill="hold">
                                          <p:stCondLst>
                                            <p:cond delay="400"/>
                                          </p:stCondLst>
                                        </p:cTn>
                                        <p:tgtEl>
                                          <p:spTgt spid="23555">
                                            <p:txEl>
                                              <p:pRg st="8" end="8"/>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90550" y="0"/>
            <a:ext cx="9108504" cy="1143000"/>
          </a:xfrm>
          <a:effectLst>
            <a:outerShdw blurRad="63500" dist="107763" dir="18900000" algn="ctr" rotWithShape="0">
              <a:srgbClr val="000000">
                <a:alpha val="74997"/>
              </a:srgbClr>
            </a:outerShdw>
          </a:effectLst>
        </p:spPr>
        <p:txBody>
          <a:bodyPr/>
          <a:lstStyle/>
          <a:p>
            <a:r>
              <a:rPr lang="ar-JO" altLang="zh-CN" dirty="0">
                <a:latin typeface="Arial" charset="0"/>
                <a:ea typeface="SimSun" charset="0"/>
                <a:cs typeface="SimSun" charset="0"/>
              </a:rPr>
              <a:t>نظرتي بشأن الموضوع الرئيسيِّ </a:t>
            </a:r>
            <a:r>
              <a:rPr lang="ar-JO" altLang="zh-CN" dirty="0">
                <a:latin typeface="Arial" panose="020B0604020202020204" pitchFamily="34" charset="0"/>
                <a:ea typeface="SimSun" pitchFamily="2" charset="-122"/>
                <a:cs typeface="Arial" panose="020B0604020202020204" pitchFamily="34" charset="0"/>
              </a:rPr>
              <a:t>للكتاب المقدَّس</a:t>
            </a:r>
            <a:endParaRPr lang="en-US" altLang="en-US" dirty="0">
              <a:latin typeface="Arial" panose="020B0604020202020204" pitchFamily="34" charset="0"/>
              <a:ea typeface="ＭＳ Ｐゴシック" pitchFamily="34" charset="-128"/>
              <a:cs typeface="Arial" panose="020B0604020202020204" pitchFamily="34" charset="0"/>
            </a:endParaRPr>
          </a:p>
        </p:txBody>
      </p:sp>
      <p:pic>
        <p:nvPicPr>
          <p:cNvPr id="110594" name="Picture 4" descr="j0309390"/>
          <p:cNvPicPr>
            <a:picLocks noGrp="1" noChangeAspect="1" noChangeArrowheads="1"/>
          </p:cNvPicPr>
          <p:nvPr>
            <p:ph sz="half" idx="2"/>
          </p:nvPr>
        </p:nvPicPr>
        <p:blipFill>
          <a:blip r:embed="rId3" cstate="email">
            <a:lum bright="-54000"/>
            <a:extLst>
              <a:ext uri="{28A0092B-C50C-407E-A947-70E740481C1C}">
                <a14:useLocalDpi xmlns:a14="http://schemas.microsoft.com/office/drawing/2010/main" val="0"/>
              </a:ext>
            </a:extLst>
          </a:blip>
          <a:srcRect/>
          <a:stretch>
            <a:fillRect/>
          </a:stretch>
        </p:blipFill>
        <p:spPr>
          <a:xfrm>
            <a:off x="0" y="4468813"/>
            <a:ext cx="3657600" cy="2389187"/>
          </a:xfrm>
          <a:noFill/>
        </p:spPr>
      </p:pic>
      <p:sp>
        <p:nvSpPr>
          <p:cNvPr id="23555" name="Rectangle 3"/>
          <p:cNvSpPr>
            <a:spLocks noGrp="1" noChangeArrowheads="1"/>
          </p:cNvSpPr>
          <p:nvPr>
            <p:ph type="body" sz="half" idx="1"/>
          </p:nvPr>
        </p:nvSpPr>
        <p:spPr>
          <a:xfrm>
            <a:off x="34925" y="1219200"/>
            <a:ext cx="8857555" cy="5181600"/>
          </a:xfrm>
        </p:spPr>
        <p:txBody>
          <a:bodyPr/>
          <a:lstStyle/>
          <a:p>
            <a:pPr algn="r" rtl="1">
              <a:buNone/>
              <a:tabLst>
                <a:tab pos="862013" algn="l"/>
                <a:tab pos="1431925" algn="l"/>
                <a:tab pos="2001838" algn="l"/>
              </a:tabLst>
            </a:pPr>
            <a:r>
              <a:rPr lang="ar-JO" altLang="zh-CN" b="1" dirty="0">
                <a:effectLst>
                  <a:outerShdw blurRad="38100" dist="38100" dir="2700000" algn="tl">
                    <a:srgbClr val="000000">
                      <a:alpha val="43137"/>
                    </a:srgbClr>
                  </a:outerShdw>
                </a:effectLst>
                <a:latin typeface="Traditional Arabic" panose="02020603050405020304" pitchFamily="18" charset="-78"/>
                <a:ea typeface="SimSun" charset="0"/>
                <a:cs typeface="Traditional Arabic" panose="02020603050405020304" pitchFamily="18" charset="-78"/>
              </a:rPr>
              <a:t>يسرد الكتاب المقدَّس لنا قصَّة</a:t>
            </a:r>
            <a:endPar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None/>
              <a:tabLst>
                <a:tab pos="862013" algn="l"/>
                <a:tab pos="1431925" algn="l"/>
                <a:tab pos="2001838" algn="l"/>
              </a:tabLst>
            </a:pPr>
            <a:r>
              <a:rPr lang="ar-JO" altLang="zh-CN" sz="4000" b="1" dirty="0">
                <a:solidFill>
                  <a:srgbClr val="FFFF00"/>
                </a:solidFill>
                <a:effectLst>
                  <a:outerShdw blurRad="38100" dist="38100" dir="2700000" algn="tl">
                    <a:srgbClr val="000000">
                      <a:alpha val="43137"/>
                    </a:srgbClr>
                  </a:outerShdw>
                </a:effectLst>
                <a:latin typeface="Traditional Arabic" panose="02020603050405020304" pitchFamily="18" charset="-78"/>
                <a:ea typeface="SimSun" charset="0"/>
                <a:cs typeface="Traditional Arabic" panose="02020603050405020304" pitchFamily="18" charset="-78"/>
              </a:rPr>
              <a:t>	استردادَ الله للإنسان للمشاركة في حُكْم ملكوت الله، وذلك بغرض تحقيق مجد الله</a:t>
            </a:r>
            <a:endParaRPr lang="en-US" altLang="zh-CN" sz="4000" b="1" dirty="0">
              <a:solidFill>
                <a:schemeClr val="tx2"/>
              </a:solidFill>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Font typeface="Monotype Sorts" charset="2"/>
              <a:buNone/>
              <a:tabLst>
                <a:tab pos="862013" algn="l"/>
                <a:tab pos="1431925" algn="l"/>
                <a:tab pos="2001838" algn="l"/>
              </a:tabLst>
            </a:pPr>
            <a:r>
              <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	</a:t>
            </a:r>
            <a:r>
              <a:rPr lang="ar-JO"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وذلك بواسطة إسرائيل التي ستأتي بالمسيَّا</a:t>
            </a:r>
            <a:endPar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Font typeface="Monotype Sorts" charset="2"/>
              <a:buNone/>
              <a:tabLst>
                <a:tab pos="862013" algn="l"/>
                <a:tab pos="1431925" algn="l"/>
                <a:tab pos="2001838" algn="l"/>
              </a:tabLst>
            </a:pPr>
            <a:r>
              <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		</a:t>
            </a:r>
            <a:r>
              <a:rPr lang="ar-JO"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لكي تُبشِّر (تعلن) الكنيسة</a:t>
            </a:r>
            <a:endPar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Font typeface="Monotype Sorts" charset="2"/>
              <a:buNone/>
              <a:tabLst>
                <a:tab pos="862013" algn="l"/>
                <a:tab pos="1431925" algn="l"/>
                <a:tab pos="2001838" algn="l"/>
              </a:tabLst>
            </a:pPr>
            <a:r>
              <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		</a:t>
            </a:r>
            <a:r>
              <a:rPr lang="ar-JO"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بأنَّ الخلاص هو في المسيح وحده</a:t>
            </a:r>
            <a:endPar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None/>
              <a:tabLst>
                <a:tab pos="862013" algn="l"/>
                <a:tab pos="1431925" algn="l"/>
                <a:tab pos="2001838" algn="l"/>
              </a:tabLst>
            </a:pPr>
            <a:r>
              <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		</a:t>
            </a:r>
            <a:r>
              <a:rPr lang="ar-JO"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الذي سيحكم </a:t>
            </a:r>
            <a:r>
              <a:rPr lang="ar-JO" altLang="zh-CN" b="1" dirty="0">
                <a:effectLst>
                  <a:outerShdw blurRad="38100" dist="38100" dir="2700000" algn="tl">
                    <a:srgbClr val="000000">
                      <a:alpha val="43137"/>
                    </a:srgbClr>
                  </a:outerShdw>
                </a:effectLst>
                <a:latin typeface="Traditional Arabic" panose="02020603050405020304" pitchFamily="18" charset="-78"/>
                <a:ea typeface="SimSun" charset="0"/>
                <a:cs typeface="Traditional Arabic" panose="02020603050405020304" pitchFamily="18" charset="-78"/>
              </a:rPr>
              <a:t>بوصفه "المُخَلِّص" و"الـمَلِك"</a:t>
            </a:r>
            <a:endPar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None/>
              <a:tabLst>
                <a:tab pos="862013" algn="l"/>
                <a:tab pos="1431925" algn="l"/>
                <a:tab pos="2001838" algn="l"/>
              </a:tabLst>
            </a:pPr>
            <a:r>
              <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    </a:t>
            </a:r>
            <a:r>
              <a:rPr lang="ar-JO"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لتتميم العهد الإبراهيميّ</a:t>
            </a:r>
            <a:endPar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None/>
              <a:tabLst>
                <a:tab pos="862013" algn="l"/>
                <a:tab pos="1431925" algn="l"/>
                <a:tab pos="2001838" algn="l"/>
              </a:tabLst>
            </a:pPr>
            <a:r>
              <a:rPr lang="ar-JO"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	لمجد الله وحده</a:t>
            </a:r>
            <a:endPar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Font typeface="Monotype Sorts" charset="2"/>
              <a:buNone/>
              <a:tabLst>
                <a:tab pos="862013" algn="l"/>
                <a:tab pos="1431925" algn="l"/>
                <a:tab pos="2001838" algn="l"/>
              </a:tabLst>
            </a:pPr>
            <a:endPar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p:txBody>
      </p:sp>
      <p:sp>
        <p:nvSpPr>
          <p:cNvPr id="110596" name="Text Box 6"/>
          <p:cNvSpPr txBox="1">
            <a:spLocks noChangeArrowheads="1"/>
          </p:cNvSpPr>
          <p:nvPr/>
        </p:nvSpPr>
        <p:spPr bwMode="auto">
          <a:xfrm>
            <a:off x="8549580" y="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58</a:t>
            </a:r>
          </a:p>
        </p:txBody>
      </p:sp>
    </p:spTree>
    <p:extLst>
      <p:ext uri="{BB962C8B-B14F-4D97-AF65-F5344CB8AC3E}">
        <p14:creationId xmlns:p14="http://schemas.microsoft.com/office/powerpoint/2010/main" val="2949015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
                                        <p:tgtEl>
                                          <p:spTgt spid="23555">
                                            <p:txEl>
                                              <p:pRg st="0" end="0"/>
                                            </p:txEl>
                                          </p:spTgt>
                                        </p:tgtEl>
                                      </p:cBhvr>
                                    </p:animEffect>
                                    <p:anim calcmode="lin" valueType="num">
                                      <p:cBhvr>
                                        <p:cTn id="8" dur="4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355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55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55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fade">
                                      <p:cBhvr>
                                        <p:cTn id="16" dur="100"/>
                                        <p:tgtEl>
                                          <p:spTgt spid="23555">
                                            <p:txEl>
                                              <p:pRg st="1" end="1"/>
                                            </p:txEl>
                                          </p:spTgt>
                                        </p:tgtEl>
                                      </p:cBhvr>
                                    </p:animEffect>
                                    <p:anim calcmode="lin" valueType="num">
                                      <p:cBhvr>
                                        <p:cTn id="17" dur="4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3555">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355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355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Effect transition="in" filter="fade">
                                      <p:cBhvr>
                                        <p:cTn id="25" dur="100"/>
                                        <p:tgtEl>
                                          <p:spTgt spid="23555">
                                            <p:txEl>
                                              <p:pRg st="2" end="2"/>
                                            </p:txEl>
                                          </p:spTgt>
                                        </p:tgtEl>
                                      </p:cBhvr>
                                    </p:animEffect>
                                    <p:anim calcmode="lin" valueType="num">
                                      <p:cBhvr>
                                        <p:cTn id="26" dur="4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23555">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355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355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3555">
                                            <p:txEl>
                                              <p:pRg st="3" end="3"/>
                                            </p:txEl>
                                          </p:spTgt>
                                        </p:tgtEl>
                                        <p:attrNameLst>
                                          <p:attrName>style.visibility</p:attrName>
                                        </p:attrNameLst>
                                      </p:cBhvr>
                                      <p:to>
                                        <p:strVal val="visible"/>
                                      </p:to>
                                    </p:set>
                                    <p:animEffect transition="in" filter="fade">
                                      <p:cBhvr>
                                        <p:cTn id="34" dur="100"/>
                                        <p:tgtEl>
                                          <p:spTgt spid="23555">
                                            <p:txEl>
                                              <p:pRg st="3" end="3"/>
                                            </p:txEl>
                                          </p:spTgt>
                                        </p:tgtEl>
                                      </p:cBhvr>
                                    </p:animEffect>
                                    <p:anim calcmode="lin" valueType="num">
                                      <p:cBhvr>
                                        <p:cTn id="35" dur="4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23555">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355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355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23555">
                                            <p:txEl>
                                              <p:pRg st="4" end="4"/>
                                            </p:txEl>
                                          </p:spTgt>
                                        </p:tgtEl>
                                        <p:attrNameLst>
                                          <p:attrName>style.visibility</p:attrName>
                                        </p:attrNameLst>
                                      </p:cBhvr>
                                      <p:to>
                                        <p:strVal val="visible"/>
                                      </p:to>
                                    </p:set>
                                    <p:animEffect transition="in" filter="fade">
                                      <p:cBhvr>
                                        <p:cTn id="43" dur="100"/>
                                        <p:tgtEl>
                                          <p:spTgt spid="23555">
                                            <p:txEl>
                                              <p:pRg st="4" end="4"/>
                                            </p:txEl>
                                          </p:spTgt>
                                        </p:tgtEl>
                                      </p:cBhvr>
                                    </p:animEffect>
                                    <p:anim calcmode="lin" valueType="num">
                                      <p:cBhvr>
                                        <p:cTn id="44" dur="4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23555">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23555">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23555">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23555">
                                            <p:txEl>
                                              <p:pRg st="5" end="5"/>
                                            </p:txEl>
                                          </p:spTgt>
                                        </p:tgtEl>
                                        <p:attrNameLst>
                                          <p:attrName>style.visibility</p:attrName>
                                        </p:attrNameLst>
                                      </p:cBhvr>
                                      <p:to>
                                        <p:strVal val="visible"/>
                                      </p:to>
                                    </p:set>
                                    <p:animEffect transition="in" filter="fade">
                                      <p:cBhvr>
                                        <p:cTn id="52" dur="100"/>
                                        <p:tgtEl>
                                          <p:spTgt spid="23555">
                                            <p:txEl>
                                              <p:pRg st="5" end="5"/>
                                            </p:txEl>
                                          </p:spTgt>
                                        </p:tgtEl>
                                      </p:cBhvr>
                                    </p:animEffect>
                                    <p:anim calcmode="lin" valueType="num">
                                      <p:cBhvr>
                                        <p:cTn id="53" dur="4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23555">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23555">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23555">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23555">
                                            <p:txEl>
                                              <p:pRg st="6" end="6"/>
                                            </p:txEl>
                                          </p:spTgt>
                                        </p:tgtEl>
                                        <p:attrNameLst>
                                          <p:attrName>style.visibility</p:attrName>
                                        </p:attrNameLst>
                                      </p:cBhvr>
                                      <p:to>
                                        <p:strVal val="visible"/>
                                      </p:to>
                                    </p:set>
                                    <p:animEffect transition="in" filter="fade">
                                      <p:cBhvr>
                                        <p:cTn id="61" dur="100"/>
                                        <p:tgtEl>
                                          <p:spTgt spid="23555">
                                            <p:txEl>
                                              <p:pRg st="6" end="6"/>
                                            </p:txEl>
                                          </p:spTgt>
                                        </p:tgtEl>
                                      </p:cBhvr>
                                    </p:animEffect>
                                    <p:anim calcmode="lin" valueType="num">
                                      <p:cBhvr>
                                        <p:cTn id="62" dur="4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p:cTn id="63" dur="400" fill="hold"/>
                                        <p:tgtEl>
                                          <p:spTgt spid="23555">
                                            <p:txEl>
                                              <p:pRg st="6" end="6"/>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23555">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23555">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3" presetClass="entr" presetSubtype="0" fill="hold" grpId="0" nodeType="clickEffect">
                                  <p:stCondLst>
                                    <p:cond delay="0"/>
                                  </p:stCondLst>
                                  <p:childTnLst>
                                    <p:set>
                                      <p:cBhvr>
                                        <p:cTn id="69" dur="1" fill="hold">
                                          <p:stCondLst>
                                            <p:cond delay="0"/>
                                          </p:stCondLst>
                                        </p:cTn>
                                        <p:tgtEl>
                                          <p:spTgt spid="23555">
                                            <p:txEl>
                                              <p:pRg st="7" end="7"/>
                                            </p:txEl>
                                          </p:spTgt>
                                        </p:tgtEl>
                                        <p:attrNameLst>
                                          <p:attrName>style.visibility</p:attrName>
                                        </p:attrNameLst>
                                      </p:cBhvr>
                                      <p:to>
                                        <p:strVal val="visible"/>
                                      </p:to>
                                    </p:set>
                                    <p:animEffect transition="in" filter="fade">
                                      <p:cBhvr>
                                        <p:cTn id="70" dur="100"/>
                                        <p:tgtEl>
                                          <p:spTgt spid="23555">
                                            <p:txEl>
                                              <p:pRg st="7" end="7"/>
                                            </p:txEl>
                                          </p:spTgt>
                                        </p:tgtEl>
                                      </p:cBhvr>
                                    </p:animEffect>
                                    <p:anim calcmode="lin" valueType="num">
                                      <p:cBhvr>
                                        <p:cTn id="71" dur="400" fill="hold"/>
                                        <p:tgtEl>
                                          <p:spTgt spid="23555">
                                            <p:txEl>
                                              <p:pRg st="7" end="7"/>
                                            </p:txEl>
                                          </p:spTgt>
                                        </p:tgtEl>
                                        <p:attrNameLst>
                                          <p:attrName>ppt_x</p:attrName>
                                        </p:attrNameLst>
                                      </p:cBhvr>
                                      <p:tavLst>
                                        <p:tav tm="0">
                                          <p:val>
                                            <p:strVal val="#ppt_x"/>
                                          </p:val>
                                        </p:tav>
                                        <p:tav tm="100000">
                                          <p:val>
                                            <p:strVal val="#ppt_x"/>
                                          </p:val>
                                        </p:tav>
                                      </p:tavLst>
                                    </p:anim>
                                    <p:anim calcmode="lin" valueType="num">
                                      <p:cBhvr>
                                        <p:cTn id="72" dur="400" fill="hold"/>
                                        <p:tgtEl>
                                          <p:spTgt spid="23555">
                                            <p:txEl>
                                              <p:pRg st="7" end="7"/>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23555">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23555">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7" name="Rectangle 3"/>
          <p:cNvSpPr>
            <a:spLocks noChangeArrowheads="1"/>
          </p:cNvSpPr>
          <p:nvPr/>
        </p:nvSpPr>
        <p:spPr bwMode="auto">
          <a:xfrm>
            <a:off x="0" y="-114124"/>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112067" name="Picture 3" descr="img83[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975" y="4970638"/>
            <a:ext cx="1763712"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pPr rtl="1"/>
            <a:r>
              <a:rPr lang="ar-JO" dirty="0">
                <a:latin typeface="Arial" charset="0"/>
                <a:ea typeface="ＭＳ Ｐゴシック" charset="0"/>
              </a:rPr>
              <a:t>التناغم التَصالُبيُّ (</a:t>
            </a:r>
            <a:r>
              <a:rPr lang="en-US" dirty="0">
                <a:latin typeface="Arial" charset="0"/>
                <a:ea typeface="ＭＳ Ｐゴシック" charset="0"/>
              </a:rPr>
              <a:t>Chiasm</a:t>
            </a:r>
            <a:r>
              <a:rPr lang="ar-JO" dirty="0">
                <a:latin typeface="Arial" charset="0"/>
                <a:ea typeface="ＭＳ Ｐゴシック" charset="0"/>
              </a:rPr>
              <a:t>) في الكتاب المقدَّس</a:t>
            </a:r>
            <a:endParaRPr lang="en-US" dirty="0">
              <a:latin typeface="Arial" charset="0"/>
              <a:ea typeface="ＭＳ Ｐゴシック" charset="0"/>
            </a:endParaRPr>
          </a:p>
        </p:txBody>
      </p:sp>
      <p:sp>
        <p:nvSpPr>
          <p:cNvPr id="1286150" name="Rectangle 2"/>
          <p:cNvSpPr txBox="1">
            <a:spLocks noChangeArrowheads="1"/>
          </p:cNvSpPr>
          <p:nvPr/>
        </p:nvSpPr>
        <p:spPr bwMode="auto">
          <a:xfrm>
            <a:off x="-3175" y="835372"/>
            <a:ext cx="914400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الأنماط المتكرِّرة بترتيبٍ عكسيّ</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0" name="Picture 3" descr="EARTH"/>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7037388" y="5326238"/>
            <a:ext cx="2089150" cy="151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21 Jesus.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6831357" y="5229200"/>
            <a:ext cx="2493171"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الخليقة</a:t>
            </a:r>
            <a:endPar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Rectangle 2"/>
          <p:cNvSpPr txBox="1">
            <a:spLocks noChangeArrowheads="1"/>
          </p:cNvSpPr>
          <p:nvPr/>
        </p:nvSpPr>
        <p:spPr bwMode="auto">
          <a:xfrm>
            <a:off x="-305941" y="4945930"/>
            <a:ext cx="2250628"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الخليقة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الجديدة</a:t>
            </a:r>
            <a:endPar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1" name="Rectangle 2"/>
          <p:cNvSpPr txBox="1">
            <a:spLocks noChangeArrowheads="1"/>
          </p:cNvSpPr>
          <p:nvPr/>
        </p:nvSpPr>
        <p:spPr bwMode="auto">
          <a:xfrm>
            <a:off x="6650829" y="2420888"/>
            <a:ext cx="1533525" cy="240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خسر الإنسان حُكْمَه في "السقوط"</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Rectangle 2"/>
          <p:cNvSpPr txBox="1">
            <a:spLocks noChangeArrowheads="1"/>
          </p:cNvSpPr>
          <p:nvPr/>
        </p:nvSpPr>
        <p:spPr bwMode="auto">
          <a:xfrm>
            <a:off x="107503" y="2420888"/>
            <a:ext cx="2605087" cy="245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استردَّ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الإنسان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حُكْمَه في المُلْك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الألفيّ</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 name="Rectangle 2"/>
          <p:cNvSpPr txBox="1">
            <a:spLocks noChangeArrowheads="1"/>
          </p:cNvSpPr>
          <p:nvPr/>
        </p:nvSpPr>
        <p:spPr bwMode="auto">
          <a:xfrm>
            <a:off x="4504529" y="1484784"/>
            <a:ext cx="2913063"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فداء              المسيح</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Rectangle 2"/>
          <p:cNvSpPr txBox="1">
            <a:spLocks noChangeArrowheads="1"/>
          </p:cNvSpPr>
          <p:nvPr/>
        </p:nvSpPr>
        <p:spPr bwMode="auto">
          <a:xfrm>
            <a:off x="1904206" y="1484784"/>
            <a:ext cx="2605087"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حُكْم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المسيح</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 Box 1041"/>
          <p:cNvSpPr txBox="1">
            <a:spLocks noChangeArrowheads="1"/>
          </p:cNvSpPr>
          <p:nvPr/>
        </p:nvSpPr>
        <p:spPr bwMode="auto">
          <a:xfrm>
            <a:off x="8398715"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446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9871384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extLst>
    <p:ext uri="{6950BFC3-D8DA-4A85-94F7-54DA5524770B}">
      <p188:commentRel xmlns:p188="http://schemas.microsoft.com/office/powerpoint/2018/8/main" r:id="rId3"/>
    </p:ext>
  </p:extLs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1026"/>
          <p:cNvSpPr>
            <a:spLocks noGrp="1" noChangeArrowheads="1"/>
          </p:cNvSpPr>
          <p:nvPr>
            <p:ph type="ctrTitle"/>
          </p:nvPr>
        </p:nvSpPr>
        <p:spPr>
          <a:xfrm>
            <a:off x="4572000" y="304800"/>
            <a:ext cx="4191000" cy="762000"/>
          </a:xfrm>
        </p:spPr>
        <p:txBody>
          <a:bodyPr/>
          <a:lstStyle/>
          <a:p>
            <a:pPr algn="r" eaLnBrk="1" hangingPunct="1"/>
            <a:r>
              <a:rPr kumimoji="0" lang="ar-JO" sz="3200" dirty="0">
                <a:latin typeface="Arial" panose="020B0604020202020204" pitchFamily="34" charset="0"/>
                <a:ea typeface="Osaka" charset="0"/>
                <a:cs typeface="Arial" panose="020B0604020202020204" pitchFamily="34" charset="0"/>
              </a:rPr>
              <a:t>الخلاص في كلِّ العصور:</a:t>
            </a:r>
            <a:endParaRPr kumimoji="0" lang="en-US" sz="3200" dirty="0">
              <a:latin typeface="Arial" panose="020B0604020202020204" pitchFamily="34" charset="0"/>
              <a:ea typeface="Osaka" charset="0"/>
              <a:cs typeface="Arial" panose="020B0604020202020204" pitchFamily="34" charset="0"/>
            </a:endParaRP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2667000"/>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6821" name="Rectangle 1029"/>
          <p:cNvSpPr>
            <a:spLocks noChangeArrowheads="1"/>
          </p:cNvSpPr>
          <p:nvPr/>
        </p:nvSpPr>
        <p:spPr bwMode="auto">
          <a:xfrm>
            <a:off x="5410200" y="3733800"/>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Helvetica" charset="0"/>
              <a:ea typeface="Osaka" charset="0"/>
              <a:cs typeface="Osaka" charset="0"/>
            </a:endParaRPr>
          </a:p>
        </p:txBody>
      </p:sp>
      <p:sp>
        <p:nvSpPr>
          <p:cNvPr id="546823" name="AutoShape 1031"/>
          <p:cNvSpPr>
            <a:spLocks noChangeArrowheads="1"/>
          </p:cNvSpPr>
          <p:nvPr/>
        </p:nvSpPr>
        <p:spPr bwMode="auto">
          <a:xfrm>
            <a:off x="27432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6824" name="AutoShape 1032"/>
          <p:cNvSpPr>
            <a:spLocks noChangeArrowheads="1"/>
          </p:cNvSpPr>
          <p:nvPr/>
        </p:nvSpPr>
        <p:spPr bwMode="auto">
          <a:xfrm rot="10800000">
            <a:off x="55626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6825" name="WordArt 1033"/>
          <p:cNvSpPr>
            <a:spLocks noChangeArrowheads="1" noChangeShapeType="1" noTextEdit="1"/>
          </p:cNvSpPr>
          <p:nvPr/>
        </p:nvSpPr>
        <p:spPr bwMode="auto">
          <a:xfrm>
            <a:off x="1371600" y="1600200"/>
            <a:ext cx="67310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rPr>
              <a:t>مركزية الصليب</a:t>
            </a:r>
            <a:endParaRPr kumimoji="0" lang="en-US"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191495" name="Rectangle 1034"/>
          <p:cNvSpPr>
            <a:spLocks noChangeArrowheads="1"/>
          </p:cNvSpPr>
          <p:nvPr/>
        </p:nvSpPr>
        <p:spPr bwMode="auto">
          <a:xfrm>
            <a:off x="6516216" y="3417912"/>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1"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قبْلَ المسيح</a:t>
            </a:r>
          </a:p>
          <a:p>
            <a:pPr marL="0" marR="0" lvl="0" indent="101600" algn="ctr" defTabSz="914400" rtl="1"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التطلُّع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للأمام</a:t>
            </a:r>
          </a:p>
          <a:p>
            <a:pPr marL="0" marR="0" lvl="0" indent="101600" algn="ctr" defTabSz="914400" rtl="1"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إلى</a:t>
            </a:r>
          </a:p>
          <a:p>
            <a:pPr marL="0" marR="0" lvl="0" indent="101600" algn="ctr" defTabSz="914400" rtl="1"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صليب المسيح</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546827" name="Rectangle 1035"/>
          <p:cNvSpPr>
            <a:spLocks noChangeArrowheads="1"/>
          </p:cNvSpPr>
          <p:nvPr/>
        </p:nvSpPr>
        <p:spPr bwMode="auto">
          <a:xfrm>
            <a:off x="95250" y="3415630"/>
            <a:ext cx="26670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1"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Helvetica" charset="0"/>
                <a:ea typeface="Osaka" charset="0"/>
                <a:cs typeface="Osaka" charset="0"/>
              </a:rPr>
              <a:t>بعد المسيح</a:t>
            </a:r>
          </a:p>
          <a:p>
            <a:pPr marL="0" marR="0" lvl="0" indent="101600" algn="ctr" defTabSz="914400" rtl="1"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Helvetica" charset="0"/>
                <a:ea typeface="Osaka" charset="0"/>
                <a:cs typeface="Osaka" charset="0"/>
              </a:rPr>
              <a:t>الالتفات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للخلف</a:t>
            </a:r>
          </a:p>
          <a:p>
            <a:pPr marL="0" marR="0" lvl="0" indent="101600" algn="ctr" defTabSz="914400" rtl="1"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Helvetica" charset="0"/>
                <a:ea typeface="Osaka" charset="0"/>
                <a:cs typeface="Osaka" charset="0"/>
              </a:rPr>
              <a:t>إلى</a:t>
            </a:r>
          </a:p>
          <a:p>
            <a:pPr marL="0" marR="0" lvl="0" indent="101600" algn="ctr" defTabSz="914400" rtl="1"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Helvetica" charset="0"/>
                <a:ea typeface="Osaka" charset="0"/>
                <a:cs typeface="Osaka" charset="0"/>
              </a:rPr>
              <a:t>صليب المسيح</a:t>
            </a:r>
            <a:endPar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endParaRPr>
          </a:p>
        </p:txBody>
      </p:sp>
    </p:spTree>
    <p:extLst>
      <p:ext uri="{BB962C8B-B14F-4D97-AF65-F5344CB8AC3E}">
        <p14:creationId xmlns:p14="http://schemas.microsoft.com/office/powerpoint/2010/main" val="848581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468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546821"/>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68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0" fill="hold" grpId="0" nodeType="clickEffect">
                                  <p:stCondLst>
                                    <p:cond delay="0"/>
                                  </p:stCondLst>
                                  <p:childTnLst>
                                    <p:set>
                                      <p:cBhvr>
                                        <p:cTn id="22" dur="1" fill="hold">
                                          <p:stCondLst>
                                            <p:cond delay="0"/>
                                          </p:stCondLst>
                                        </p:cTn>
                                        <p:tgtEl>
                                          <p:spTgt spid="5468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5" grpId="0"/>
      <p:bldP spid="546827"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sp>
        <p:nvSpPr>
          <p:cNvPr id="32774" name="Text Box 6"/>
          <p:cNvSpPr txBox="1">
            <a:spLocks noChangeArrowheads="1"/>
          </p:cNvSpPr>
          <p:nvPr/>
        </p:nvSpPr>
        <p:spPr bwMode="auto">
          <a:xfrm>
            <a:off x="2484438" y="3524250"/>
            <a:ext cx="2725737" cy="956288"/>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الضيقة</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زكريَّا ١٤: ١-٢)</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23" name="AutoShape 2">
            <a:extLst>
              <a:ext uri="{FF2B5EF4-FFF2-40B4-BE49-F238E27FC236}">
                <a16:creationId xmlns:a16="http://schemas.microsoft.com/office/drawing/2014/main" id="{AB16F651-853E-F849-BF88-3E5199D87072}"/>
              </a:ext>
            </a:extLst>
          </p:cNvPr>
          <p:cNvSpPr>
            <a:spLocks noChangeArrowheads="1"/>
          </p:cNvSpPr>
          <p:nvPr/>
        </p:nvSpPr>
        <p:spPr bwMode="auto">
          <a:xfrm>
            <a:off x="-31750" y="4403211"/>
            <a:ext cx="8185150" cy="2467489"/>
          </a:xfrm>
          <a:prstGeom prst="upArrowCallout">
            <a:avLst>
              <a:gd name="adj1" fmla="val 63690"/>
              <a:gd name="adj2" fmla="val 63690"/>
              <a:gd name="adj3" fmla="val 11259"/>
              <a:gd name="adj4" fmla="val 57822"/>
            </a:avLst>
          </a:prstGeom>
          <a:solidFill>
            <a:srgbClr val="FF0000"/>
          </a:solidFill>
          <a:ln w="9525">
            <a:solidFill>
              <a:schemeClr val="tx1"/>
            </a:solidFill>
            <a:miter lim="800000"/>
            <a:headEnd/>
            <a:tailEnd/>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4" name="Text Box 22">
            <a:extLst>
              <a:ext uri="{FF2B5EF4-FFF2-40B4-BE49-F238E27FC236}">
                <a16:creationId xmlns:a16="http://schemas.microsoft.com/office/drawing/2014/main" id="{446F8ACF-B9C2-414D-8EB2-2C68E58F39D1}"/>
              </a:ext>
            </a:extLst>
          </p:cNvPr>
          <p:cNvSpPr txBox="1">
            <a:spLocks noChangeArrowheads="1"/>
          </p:cNvSpPr>
          <p:nvPr/>
        </p:nvSpPr>
        <p:spPr bwMode="auto">
          <a:xfrm>
            <a:off x="0" y="5412371"/>
            <a:ext cx="8101013"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إرميا ٣٠ : 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آهِ! لأَنَّ ذَلِكَ الْيَوْمَ عَظِيمٌ وَلَيْسَ مِثْلُهُ. وَهُوَ وَقْتُ ضِيقٍ عَلَى يَعْقُوبَ وَلَكِنَّهُ سَيُخَلَّصُ مِنْهُ.</a:t>
            </a:r>
            <a:r>
              <a:rPr kumimoji="0" lang="ar-SA" altLang="ja-JP" sz="24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 </a:t>
            </a:r>
          </a:p>
        </p:txBody>
      </p:sp>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509588" y="3524250"/>
            <a:ext cx="1765300" cy="525463"/>
          </a:xfrm>
          <a:prstGeom prst="rect">
            <a:avLst/>
          </a:prstGeom>
          <a:solidFill>
            <a:schemeClr val="accent6">
              <a:lumMod val="75000"/>
            </a:schemeClr>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عصْرُ الكنيسة</a:t>
            </a:r>
            <a:endParaRPr kumimoji="0" lang="en-GB" sz="28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32775" name="Text Box 7"/>
          <p:cNvSpPr txBox="1">
            <a:spLocks noChangeArrowheads="1"/>
          </p:cNvSpPr>
          <p:nvPr/>
        </p:nvSpPr>
        <p:spPr bwMode="auto">
          <a:xfrm>
            <a:off x="5284940" y="3524250"/>
            <a:ext cx="2203145" cy="894733"/>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المُلْك الألفيّ</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زكريَّا ١٤: ٦-٢١)</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759782"/>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1"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الاختطاف</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(١</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تسالونيكي ٤: ١٣-١٨)</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78" name="Line 10"/>
          <p:cNvSpPr>
            <a:spLocks noChangeShapeType="1"/>
          </p:cNvSpPr>
          <p:nvPr/>
        </p:nvSpPr>
        <p:spPr bwMode="auto">
          <a:xfrm>
            <a:off x="5173663" y="2276475"/>
            <a:ext cx="1587" cy="1162050"/>
          </a:xfrm>
          <a:prstGeom prst="line">
            <a:avLst/>
          </a:prstGeom>
          <a:noFill/>
          <a:ln w="38100">
            <a:solidFill>
              <a:srgbClr val="000000"/>
            </a:solidFill>
            <a:miter lim="800000"/>
            <a:headEnd/>
            <a:tailEnd type="triangle" w="med" len="med"/>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185056" y="1698487"/>
            <a:ext cx="1986739" cy="894733"/>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المجيء الثاني</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زكريَّا ١٤: ٣-٥)</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0" name="Text Box 12"/>
          <p:cNvSpPr txBox="1">
            <a:spLocks noChangeArrowheads="1"/>
          </p:cNvSpPr>
          <p:nvPr/>
        </p:nvSpPr>
        <p:spPr bwMode="auto">
          <a:xfrm>
            <a:off x="3497264" y="4725144"/>
            <a:ext cx="2989262" cy="833178"/>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1"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جوج وماجوج</a:t>
            </a:r>
            <a:r>
              <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(هرمجدون)</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ar-SA"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حزقيال ٣٨-٣٩)</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1" name="Text Box 13"/>
          <p:cNvSpPr txBox="1">
            <a:spLocks noChangeArrowheads="1"/>
          </p:cNvSpPr>
          <p:nvPr/>
        </p:nvSpPr>
        <p:spPr bwMode="auto">
          <a:xfrm>
            <a:off x="6313401" y="4726748"/>
            <a:ext cx="2680840" cy="833178"/>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العودة إلى جوج وماجوج</a:t>
            </a:r>
            <a:endPar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رؤيا يوحنَّا ٢٠: ٧-١٠</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endPar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3" name="Line 15"/>
          <p:cNvSpPr>
            <a:spLocks noChangeShapeType="1"/>
          </p:cNvSpPr>
          <p:nvPr/>
        </p:nvSpPr>
        <p:spPr bwMode="auto">
          <a:xfrm flipV="1">
            <a:off x="5189538" y="3864719"/>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4" name="Line 16"/>
          <p:cNvSpPr>
            <a:spLocks noChangeShapeType="1"/>
          </p:cNvSpPr>
          <p:nvPr/>
        </p:nvSpPr>
        <p:spPr bwMode="auto">
          <a:xfrm flipV="1">
            <a:off x="7566025" y="3883769"/>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1" name="Title 18"/>
          <p:cNvSpPr>
            <a:spLocks noGrp="1"/>
          </p:cNvSpPr>
          <p:nvPr>
            <p:ph type="title" idx="4294967295"/>
          </p:nvPr>
        </p:nvSpPr>
        <p:spPr>
          <a:xfrm>
            <a:off x="0" y="0"/>
            <a:ext cx="9144000" cy="789502"/>
          </a:xfrm>
          <a:solidFill>
            <a:srgbClr val="000000"/>
          </a:solidFill>
        </p:spPr>
        <p:txBody>
          <a:bodyPr/>
          <a:lstStyle/>
          <a:p>
            <a:r>
              <a:rPr lang="ar-JO" sz="3600" b="1" dirty="0">
                <a:solidFill>
                  <a:schemeClr val="bg1"/>
                </a:solidFill>
                <a:latin typeface="Arial" pitchFamily="34" charset="0"/>
                <a:cs typeface="Arial" pitchFamily="34" charset="0"/>
              </a:rPr>
              <a:t>نظرةٌ عامَّةٌ إلى المستقبَل</a:t>
            </a:r>
            <a:endParaRPr lang="en-US" sz="5400" b="1" dirty="0">
              <a:latin typeface="Arial" pitchFamily="34" charset="0"/>
              <a:cs typeface="Arial" pitchFamily="34" charset="0"/>
            </a:endParaRPr>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364416" y="836712"/>
            <a:ext cx="2865186" cy="1756508"/>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الأبيض</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رؤيا يوحنَّا ٢٠: ١١-١٤</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5" name="Text Box 4"/>
          <p:cNvSpPr txBox="1">
            <a:spLocks noChangeArrowheads="1"/>
          </p:cNvSpPr>
          <p:nvPr/>
        </p:nvSpPr>
        <p:spPr bwMode="auto">
          <a:xfrm>
            <a:off x="8101013" y="158155"/>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437</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89311" y="2681692"/>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يوم الرب</a:t>
            </a:r>
            <a:r>
              <a:rPr kumimoji="0" lang="ar-JO"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t>
            </a: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 </a:t>
            </a:r>
            <a:endParaRPr kumimoji="0" lang="en-GB"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3351361"/>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p:stCondLst>
                              <p:cond delay="8000"/>
                            </p:stCondLst>
                            <p:childTnLst>
                              <p:par>
                                <p:cTn id="24" presetID="42" presetClass="entr" fill="hold" nodeType="afterEffect">
                                  <p:stCondLst>
                                    <p:cond delay="0"/>
                                  </p:stCondLst>
                                  <p:childTnLst>
                                    <p:set>
                                      <p:cBhvr additive="repl">
                                        <p:cTn id="25" dur="1" fill="hold">
                                          <p:stCondLst>
                                            <p:cond delay="0"/>
                                          </p:stCondLst>
                                        </p:cTn>
                                        <p:tgtEl>
                                          <p:spTgt spid="20"/>
                                        </p:tgtEl>
                                        <p:attrNameLst>
                                          <p:attrName>style.visibility</p:attrName>
                                        </p:attrNameLst>
                                      </p:cBhvr>
                                      <p:to>
                                        <p:strVal val="visible"/>
                                      </p:to>
                                    </p:set>
                                    <p:animEffect transition="in" filter="fade">
                                      <p:cBhvr additive="repl">
                                        <p:cTn id="26" dur="2000"/>
                                        <p:tgtEl>
                                          <p:spTgt spid="20"/>
                                        </p:tgtEl>
                                      </p:cBhvr>
                                    </p:animEffect>
                                    <p:anim calcmode="lin" valueType="num">
                                      <p:cBhvr additive="repl">
                                        <p:cTn id="27" dur="2000" fill="hold"/>
                                        <p:tgtEl>
                                          <p:spTgt spid="20"/>
                                        </p:tgtEl>
                                        <p:attrNameLst>
                                          <p:attrName>ppt_x</p:attrName>
                                        </p:attrNameLst>
                                      </p:cBhvr>
                                      <p:tavLst>
                                        <p:tav tm="100000">
                                          <p:val>
                                            <p:strVal val="#ppt_x"/>
                                          </p:val>
                                        </p:tav>
                                        <p:tav>
                                          <p:val>
                                            <p:strVal val="#ppt_x"/>
                                          </p:val>
                                        </p:tav>
                                      </p:tavLst>
                                    </p:anim>
                                    <p:anim calcmode="lin" valueType="num">
                                      <p:cBhvr additive="repl">
                                        <p:cTn id="28" dur="2000" fill="hold"/>
                                        <p:tgtEl>
                                          <p:spTgt spid="20"/>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42" presetClass="entr" fill="hold" nodeType="afterEffect">
                                  <p:stCondLst>
                                    <p:cond delay="0"/>
                                  </p:stCondLst>
                                  <p:childTnLst>
                                    <p:set>
                                      <p:cBhvr additive="repl">
                                        <p:cTn id="31" dur="1" fill="hold">
                                          <p:stCondLst>
                                            <p:cond delay="0"/>
                                          </p:stCondLst>
                                        </p:cTn>
                                        <p:tgtEl>
                                          <p:spTgt spid="32776"/>
                                        </p:tgtEl>
                                        <p:attrNameLst>
                                          <p:attrName>style.visibility</p:attrName>
                                        </p:attrNameLst>
                                      </p:cBhvr>
                                      <p:to>
                                        <p:strVal val="visible"/>
                                      </p:to>
                                    </p:set>
                                    <p:animEffect transition="in" filter="fade">
                                      <p:cBhvr additive="repl">
                                        <p:cTn id="32" dur="2000"/>
                                        <p:tgtEl>
                                          <p:spTgt spid="32776"/>
                                        </p:tgtEl>
                                      </p:cBhvr>
                                    </p:animEffect>
                                    <p:anim calcmode="lin" valueType="num">
                                      <p:cBhvr additive="repl">
                                        <p:cTn id="33" dur="2000" fill="hold"/>
                                        <p:tgtEl>
                                          <p:spTgt spid="32776"/>
                                        </p:tgtEl>
                                        <p:attrNameLst>
                                          <p:attrName>ppt_x</p:attrName>
                                        </p:attrNameLst>
                                      </p:cBhvr>
                                      <p:tavLst>
                                        <p:tav tm="100000">
                                          <p:val>
                                            <p:strVal val="#ppt_x"/>
                                          </p:val>
                                        </p:tav>
                                        <p:tav>
                                          <p:val>
                                            <p:strVal val="#ppt_x"/>
                                          </p:val>
                                        </p:tav>
                                      </p:tavLst>
                                    </p:anim>
                                    <p:anim calcmode="lin" valueType="num">
                                      <p:cBhvr additive="repl">
                                        <p:cTn id="34" dur="2000" fill="hold"/>
                                        <p:tgtEl>
                                          <p:spTgt spid="32776"/>
                                        </p:tgtEl>
                                        <p:attrNameLst>
                                          <p:attrName>ppt_y</p:attrName>
                                        </p:attrNameLst>
                                      </p:cBhvr>
                                      <p:tavLst>
                                        <p:tav tm="100000">
                                          <p:val>
                                            <p:strVal val="#ppt_y+.1"/>
                                          </p:val>
                                        </p:tav>
                                        <p:tav>
                                          <p:val>
                                            <p:strVal val="#ppt_y"/>
                                          </p:val>
                                        </p:tav>
                                      </p:tavLst>
                                    </p:anim>
                                  </p:childTnLst>
                                </p:cTn>
                              </p:par>
                            </p:childTnLst>
                          </p:cTn>
                        </p:par>
                        <p:par>
                          <p:cTn id="35" fill="hold" nodeType="afterGroup">
                            <p:stCondLst>
                              <p:cond delay="12000"/>
                            </p:stCondLst>
                            <p:childTnLst>
                              <p:par>
                                <p:cTn id="36" presetID="9" presetClass="entr" fill="hold" nodeType="afterEffect">
                                  <p:stCondLst>
                                    <p:cond delay="0"/>
                                  </p:stCondLst>
                                  <p:childTnLst>
                                    <p:set>
                                      <p:cBhvr additive="repl">
                                        <p:cTn id="37" dur="1" fill="hold">
                                          <p:stCondLst>
                                            <p:cond delay="0"/>
                                          </p:stCondLst>
                                        </p:cTn>
                                        <p:tgtEl>
                                          <p:spTgt spid="32774"/>
                                        </p:tgtEl>
                                        <p:attrNameLst>
                                          <p:attrName>style.visibility</p:attrName>
                                        </p:attrNameLst>
                                      </p:cBhvr>
                                      <p:to>
                                        <p:strVal val="visible"/>
                                      </p:to>
                                    </p:set>
                                    <p:animEffect transition="in" filter="dissolve">
                                      <p:cBhvr additive="repl">
                                        <p:cTn id="38" dur="2000"/>
                                        <p:tgtEl>
                                          <p:spTgt spid="32774"/>
                                        </p:tgtEl>
                                      </p:cBhvr>
                                    </p:animEffect>
                                  </p:childTnLst>
                                </p:cTn>
                              </p:par>
                            </p:childTnLst>
                          </p:cTn>
                        </p:par>
                        <p:par>
                          <p:cTn id="39" fill="hold" nodeType="afterGroup">
                            <p:stCondLst>
                              <p:cond delay="14000"/>
                            </p:stCondLst>
                            <p:childTnLst>
                              <p:par>
                                <p:cTn id="40" presetID="22" presetClass="entr" presetSubtype="4"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par>
                          <p:cTn id="43" fill="hold">
                            <p:stCondLst>
                              <p:cond delay="14500"/>
                            </p:stCondLst>
                            <p:childTnLst>
                              <p:par>
                                <p:cTn id="44" presetID="22" presetClass="entr" presetSubtype="4"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down)">
                                      <p:cBhvr>
                                        <p:cTn id="46" dur="500"/>
                                        <p:tgtEl>
                                          <p:spTgt spid="24"/>
                                        </p:tgtEl>
                                      </p:cBhvr>
                                    </p:animEffect>
                                  </p:childTnLst>
                                </p:cTn>
                              </p:par>
                            </p:childTnLst>
                          </p:cTn>
                        </p:par>
                        <p:par>
                          <p:cTn id="47" fill="hold">
                            <p:stCondLst>
                              <p:cond delay="15000"/>
                            </p:stCondLst>
                            <p:childTnLst>
                              <p:par>
                                <p:cTn id="48" presetID="9" presetClass="entr" fill="hold" nodeType="afterEffect">
                                  <p:stCondLst>
                                    <p:cond delay="0"/>
                                  </p:stCondLst>
                                  <p:childTnLst>
                                    <p:set>
                                      <p:cBhvr additive="repl">
                                        <p:cTn id="49" dur="1" fill="hold">
                                          <p:stCondLst>
                                            <p:cond delay="0"/>
                                          </p:stCondLst>
                                        </p:cTn>
                                        <p:tgtEl>
                                          <p:spTgt spid="32779"/>
                                        </p:tgtEl>
                                        <p:attrNameLst>
                                          <p:attrName>style.visibility</p:attrName>
                                        </p:attrNameLst>
                                      </p:cBhvr>
                                      <p:to>
                                        <p:strVal val="visible"/>
                                      </p:to>
                                    </p:set>
                                    <p:animEffect transition="in" filter="dissolve">
                                      <p:cBhvr additive="repl">
                                        <p:cTn id="50" dur="2000"/>
                                        <p:tgtEl>
                                          <p:spTgt spid="32779"/>
                                        </p:tgtEl>
                                      </p:cBhvr>
                                    </p:animEffect>
                                  </p:childTnLst>
                                </p:cTn>
                              </p:par>
                            </p:childTnLst>
                          </p:cTn>
                        </p:par>
                        <p:par>
                          <p:cTn id="51" fill="hold">
                            <p:stCondLst>
                              <p:cond delay="17000"/>
                            </p:stCondLst>
                            <p:childTnLst>
                              <p:par>
                                <p:cTn id="52" presetID="47" presetClass="entr" fill="hold" nodeType="afterEffect">
                                  <p:stCondLst>
                                    <p:cond delay="0"/>
                                  </p:stCondLst>
                                  <p:childTnLst>
                                    <p:set>
                                      <p:cBhvr additive="repl">
                                        <p:cTn id="53" dur="1" fill="hold">
                                          <p:stCondLst>
                                            <p:cond delay="0"/>
                                          </p:stCondLst>
                                        </p:cTn>
                                        <p:tgtEl>
                                          <p:spTgt spid="32778"/>
                                        </p:tgtEl>
                                        <p:attrNameLst>
                                          <p:attrName>style.visibility</p:attrName>
                                        </p:attrNameLst>
                                      </p:cBhvr>
                                      <p:to>
                                        <p:strVal val="visible"/>
                                      </p:to>
                                    </p:set>
                                    <p:animEffect transition="in" filter="fade">
                                      <p:cBhvr additive="repl">
                                        <p:cTn id="54" dur="2000"/>
                                        <p:tgtEl>
                                          <p:spTgt spid="32778"/>
                                        </p:tgtEl>
                                      </p:cBhvr>
                                    </p:animEffect>
                                    <p:anim calcmode="lin" valueType="num">
                                      <p:cBhvr additive="repl">
                                        <p:cTn id="55" dur="2000" fill="hold"/>
                                        <p:tgtEl>
                                          <p:spTgt spid="32778"/>
                                        </p:tgtEl>
                                        <p:attrNameLst>
                                          <p:attrName>ppt_x</p:attrName>
                                        </p:attrNameLst>
                                      </p:cBhvr>
                                      <p:tavLst>
                                        <p:tav tm="100000">
                                          <p:val>
                                            <p:strVal val="#ppt_x"/>
                                          </p:val>
                                        </p:tav>
                                        <p:tav>
                                          <p:val>
                                            <p:strVal val="#ppt_x"/>
                                          </p:val>
                                        </p:tav>
                                      </p:tavLst>
                                    </p:anim>
                                    <p:anim calcmode="lin" valueType="num">
                                      <p:cBhvr additive="repl">
                                        <p:cTn id="56" dur="2000" fill="hold"/>
                                        <p:tgtEl>
                                          <p:spTgt spid="32778"/>
                                        </p:tgtEl>
                                        <p:attrNameLst>
                                          <p:attrName>ppt_y</p:attrName>
                                        </p:attrNameLst>
                                      </p:cBhvr>
                                      <p:tavLst>
                                        <p:tav tm="100000">
                                          <p:val>
                                            <p:strVal val="#ppt_y-.1"/>
                                          </p:val>
                                        </p:tav>
                                        <p:tav>
                                          <p:val>
                                            <p:strVal val="#ppt_y"/>
                                          </p:val>
                                        </p:tav>
                                      </p:tavLst>
                                    </p:anim>
                                  </p:childTnLst>
                                </p:cTn>
                              </p:par>
                            </p:childTnLst>
                          </p:cTn>
                        </p:par>
                        <p:par>
                          <p:cTn id="57" fill="hold">
                            <p:stCondLst>
                              <p:cond delay="19000"/>
                            </p:stCondLst>
                            <p:childTnLst>
                              <p:par>
                                <p:cTn id="58" presetID="9" presetClass="entr" fill="hold" nodeType="afterEffect">
                                  <p:stCondLst>
                                    <p:cond delay="0"/>
                                  </p:stCondLst>
                                  <p:childTnLst>
                                    <p:set>
                                      <p:cBhvr additive="repl">
                                        <p:cTn id="59" dur="1" fill="hold">
                                          <p:stCondLst>
                                            <p:cond delay="0"/>
                                          </p:stCondLst>
                                        </p:cTn>
                                        <p:tgtEl>
                                          <p:spTgt spid="32780"/>
                                        </p:tgtEl>
                                        <p:attrNameLst>
                                          <p:attrName>style.visibility</p:attrName>
                                        </p:attrNameLst>
                                      </p:cBhvr>
                                      <p:to>
                                        <p:strVal val="visible"/>
                                      </p:to>
                                    </p:set>
                                    <p:animEffect transition="in" filter="dissolve">
                                      <p:cBhvr additive="repl">
                                        <p:cTn id="60" dur="2000"/>
                                        <p:tgtEl>
                                          <p:spTgt spid="32780"/>
                                        </p:tgtEl>
                                      </p:cBhvr>
                                    </p:animEffect>
                                  </p:childTnLst>
                                </p:cTn>
                              </p:par>
                            </p:childTnLst>
                          </p:cTn>
                        </p:par>
                        <p:par>
                          <p:cTn id="61" fill="hold">
                            <p:stCondLst>
                              <p:cond delay="21000"/>
                            </p:stCondLst>
                            <p:childTnLst>
                              <p:par>
                                <p:cTn id="62" presetID="9" presetClass="entr" fill="hold" nodeType="afterEffect">
                                  <p:stCondLst>
                                    <p:cond delay="0"/>
                                  </p:stCondLst>
                                  <p:iterate type="lt">
                                    <p:tmPct val="0"/>
                                  </p:iterate>
                                  <p:childTnLst>
                                    <p:set>
                                      <p:cBhvr additive="repl">
                                        <p:cTn id="63"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64" dur="2000"/>
                                        <p:tgtEl>
                                          <p:spTgt spid="32780">
                                            <p:txEl>
                                              <p:pRg st="0" end="0"/>
                                            </p:txEl>
                                          </p:spTgt>
                                        </p:tgtEl>
                                      </p:cBhvr>
                                    </p:animEffect>
                                  </p:childTnLst>
                                </p:cTn>
                              </p:par>
                            </p:childTnLst>
                          </p:cTn>
                        </p:par>
                        <p:par>
                          <p:cTn id="65" fill="hold">
                            <p:stCondLst>
                              <p:cond delay="23000"/>
                            </p:stCondLst>
                            <p:childTnLst>
                              <p:par>
                                <p:cTn id="66" presetID="42" presetClass="entr" fill="hold" nodeType="afterEffect">
                                  <p:stCondLst>
                                    <p:cond delay="0"/>
                                  </p:stCondLst>
                                  <p:childTnLst>
                                    <p:set>
                                      <p:cBhvr additive="repl">
                                        <p:cTn id="67" dur="1" fill="hold">
                                          <p:stCondLst>
                                            <p:cond delay="0"/>
                                          </p:stCondLst>
                                        </p:cTn>
                                        <p:tgtEl>
                                          <p:spTgt spid="32783"/>
                                        </p:tgtEl>
                                        <p:attrNameLst>
                                          <p:attrName>style.visibility</p:attrName>
                                        </p:attrNameLst>
                                      </p:cBhvr>
                                      <p:to>
                                        <p:strVal val="visible"/>
                                      </p:to>
                                    </p:set>
                                    <p:animEffect transition="in" filter="fade">
                                      <p:cBhvr additive="repl">
                                        <p:cTn id="68" dur="2000"/>
                                        <p:tgtEl>
                                          <p:spTgt spid="32783"/>
                                        </p:tgtEl>
                                      </p:cBhvr>
                                    </p:animEffect>
                                    <p:anim calcmode="lin" valueType="num">
                                      <p:cBhvr additive="repl">
                                        <p:cTn id="69" dur="2000" fill="hold"/>
                                        <p:tgtEl>
                                          <p:spTgt spid="32783"/>
                                        </p:tgtEl>
                                        <p:attrNameLst>
                                          <p:attrName>ppt_x</p:attrName>
                                        </p:attrNameLst>
                                      </p:cBhvr>
                                      <p:tavLst>
                                        <p:tav tm="100000">
                                          <p:val>
                                            <p:strVal val="#ppt_x"/>
                                          </p:val>
                                        </p:tav>
                                        <p:tav>
                                          <p:val>
                                            <p:strVal val="#ppt_x"/>
                                          </p:val>
                                        </p:tav>
                                      </p:tavLst>
                                    </p:anim>
                                    <p:anim calcmode="lin" valueType="num">
                                      <p:cBhvr additive="repl">
                                        <p:cTn id="70" dur="2000" fill="hold"/>
                                        <p:tgtEl>
                                          <p:spTgt spid="32783"/>
                                        </p:tgtEl>
                                        <p:attrNameLst>
                                          <p:attrName>ppt_y</p:attrName>
                                        </p:attrNameLst>
                                      </p:cBhvr>
                                      <p:tavLst>
                                        <p:tav tm="100000">
                                          <p:val>
                                            <p:strVal val="#ppt_y+.1"/>
                                          </p:val>
                                        </p:tav>
                                        <p:tav>
                                          <p:val>
                                            <p:strVal val="#ppt_y"/>
                                          </p:val>
                                        </p:tav>
                                      </p:tavLst>
                                    </p:anim>
                                  </p:childTnLst>
                                </p:cTn>
                              </p:par>
                            </p:childTnLst>
                          </p:cTn>
                        </p:par>
                        <p:par>
                          <p:cTn id="71" fill="hold" nodeType="afterGroup">
                            <p:stCondLst>
                              <p:cond delay="25000"/>
                            </p:stCondLst>
                            <p:childTnLst>
                              <p:par>
                                <p:cTn id="72" presetID="9" presetClass="entr" fill="hold" nodeType="afterEffect">
                                  <p:stCondLst>
                                    <p:cond delay="0"/>
                                  </p:stCondLst>
                                  <p:childTnLst>
                                    <p:set>
                                      <p:cBhvr additive="repl">
                                        <p:cTn id="73" dur="1" fill="hold">
                                          <p:stCondLst>
                                            <p:cond delay="0"/>
                                          </p:stCondLst>
                                        </p:cTn>
                                        <p:tgtEl>
                                          <p:spTgt spid="32775"/>
                                        </p:tgtEl>
                                        <p:attrNameLst>
                                          <p:attrName>style.visibility</p:attrName>
                                        </p:attrNameLst>
                                      </p:cBhvr>
                                      <p:to>
                                        <p:strVal val="visible"/>
                                      </p:to>
                                    </p:set>
                                    <p:animEffect transition="in" filter="dissolve">
                                      <p:cBhvr additive="repl">
                                        <p:cTn id="74" dur="2000"/>
                                        <p:tgtEl>
                                          <p:spTgt spid="32775"/>
                                        </p:tgtEl>
                                      </p:cBhvr>
                                    </p:animEffect>
                                  </p:childTnLst>
                                </p:cTn>
                              </p:par>
                            </p:childTnLst>
                          </p:cTn>
                        </p:par>
                        <p:par>
                          <p:cTn id="75" fill="hold" nodeType="afterGroup">
                            <p:stCondLst>
                              <p:cond delay="27000"/>
                            </p:stCondLst>
                            <p:childTnLst>
                              <p:par>
                                <p:cTn id="76" presetID="9" presetClass="entr" fill="hold" nodeType="afterEffect">
                                  <p:stCondLst>
                                    <p:cond delay="0"/>
                                  </p:stCondLst>
                                  <p:childTnLst>
                                    <p:set>
                                      <p:cBhvr additive="repl">
                                        <p:cTn id="77" dur="1" fill="hold">
                                          <p:stCondLst>
                                            <p:cond delay="0"/>
                                          </p:stCondLst>
                                        </p:cTn>
                                        <p:tgtEl>
                                          <p:spTgt spid="32781"/>
                                        </p:tgtEl>
                                        <p:attrNameLst>
                                          <p:attrName>style.visibility</p:attrName>
                                        </p:attrNameLst>
                                      </p:cBhvr>
                                      <p:to>
                                        <p:strVal val="visible"/>
                                      </p:to>
                                    </p:set>
                                    <p:animEffect transition="in" filter="dissolve">
                                      <p:cBhvr additive="repl">
                                        <p:cTn id="78" dur="2000"/>
                                        <p:tgtEl>
                                          <p:spTgt spid="32781"/>
                                        </p:tgtEl>
                                      </p:cBhvr>
                                    </p:animEffect>
                                  </p:childTnLst>
                                </p:cTn>
                              </p:par>
                            </p:childTnLst>
                          </p:cTn>
                        </p:par>
                        <p:par>
                          <p:cTn id="79" fill="hold" nodeType="afterGroup">
                            <p:stCondLst>
                              <p:cond delay="29000"/>
                            </p:stCondLst>
                            <p:childTnLst>
                              <p:par>
                                <p:cTn id="80" presetID="9" presetClass="entr" fill="hold" nodeType="afterEffect">
                                  <p:stCondLst>
                                    <p:cond delay="0"/>
                                  </p:stCondLst>
                                  <p:iterate type="lt">
                                    <p:tmPct val="0"/>
                                  </p:iterate>
                                  <p:childTnLst>
                                    <p:set>
                                      <p:cBhvr additive="repl">
                                        <p:cTn id="8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82" dur="2000"/>
                                        <p:tgtEl>
                                          <p:spTgt spid="32781">
                                            <p:txEl>
                                              <p:pRg st="0" end="0"/>
                                            </p:txEl>
                                          </p:spTgt>
                                        </p:tgtEl>
                                      </p:cBhvr>
                                    </p:animEffect>
                                  </p:childTnLst>
                                </p:cTn>
                              </p:par>
                              <p:par>
                                <p:cTn id="83" presetID="9" presetClass="entr" fill="hold" nodeType="withEffect">
                                  <p:stCondLst>
                                    <p:cond delay="0"/>
                                  </p:stCondLst>
                                  <p:iterate type="lt">
                                    <p:tmPct val="0"/>
                                  </p:iterate>
                                  <p:childTnLst>
                                    <p:set>
                                      <p:cBhvr additive="repl">
                                        <p:cTn id="84"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85" dur="2000"/>
                                        <p:tgtEl>
                                          <p:spTgt spid="32781">
                                            <p:txEl>
                                              <p:pRg st="1" end="1"/>
                                            </p:txEl>
                                          </p:spTgt>
                                        </p:tgtEl>
                                      </p:cBhvr>
                                    </p:animEffect>
                                  </p:childTnLst>
                                </p:cTn>
                              </p:par>
                            </p:childTnLst>
                          </p:cTn>
                        </p:par>
                        <p:par>
                          <p:cTn id="86" fill="hold" nodeType="afterGroup">
                            <p:stCondLst>
                              <p:cond delay="31000"/>
                            </p:stCondLst>
                            <p:childTnLst>
                              <p:par>
                                <p:cTn id="87" presetID="42" presetClass="entr" fill="hold" nodeType="afterEffect">
                                  <p:stCondLst>
                                    <p:cond delay="0"/>
                                  </p:stCondLst>
                                  <p:childTnLst>
                                    <p:set>
                                      <p:cBhvr additive="repl">
                                        <p:cTn id="88" dur="1" fill="hold">
                                          <p:stCondLst>
                                            <p:cond delay="0"/>
                                          </p:stCondLst>
                                        </p:cTn>
                                        <p:tgtEl>
                                          <p:spTgt spid="32784"/>
                                        </p:tgtEl>
                                        <p:attrNameLst>
                                          <p:attrName>style.visibility</p:attrName>
                                        </p:attrNameLst>
                                      </p:cBhvr>
                                      <p:to>
                                        <p:strVal val="visible"/>
                                      </p:to>
                                    </p:set>
                                    <p:animEffect transition="in" filter="fade">
                                      <p:cBhvr additive="repl">
                                        <p:cTn id="89" dur="2000"/>
                                        <p:tgtEl>
                                          <p:spTgt spid="32784"/>
                                        </p:tgtEl>
                                      </p:cBhvr>
                                    </p:animEffect>
                                    <p:anim calcmode="lin" valueType="num">
                                      <p:cBhvr additive="repl">
                                        <p:cTn id="90" dur="2000" fill="hold"/>
                                        <p:tgtEl>
                                          <p:spTgt spid="32784"/>
                                        </p:tgtEl>
                                        <p:attrNameLst>
                                          <p:attrName>ppt_x</p:attrName>
                                        </p:attrNameLst>
                                      </p:cBhvr>
                                      <p:tavLst>
                                        <p:tav tm="100000">
                                          <p:val>
                                            <p:strVal val="#ppt_x"/>
                                          </p:val>
                                        </p:tav>
                                        <p:tav>
                                          <p:val>
                                            <p:strVal val="#ppt_x"/>
                                          </p:val>
                                        </p:tav>
                                      </p:tavLst>
                                    </p:anim>
                                    <p:anim calcmode="lin" valueType="num">
                                      <p:cBhvr additive="repl">
                                        <p:cTn id="91" dur="2000" fill="hold"/>
                                        <p:tgtEl>
                                          <p:spTgt spid="32784"/>
                                        </p:tgtEl>
                                        <p:attrNameLst>
                                          <p:attrName>ppt_y</p:attrName>
                                        </p:attrNameLst>
                                      </p:cBhvr>
                                      <p:tavLst>
                                        <p:tav tm="100000">
                                          <p:val>
                                            <p:strVal val="#ppt_y+.1"/>
                                          </p:val>
                                        </p:tav>
                                        <p:tav>
                                          <p:val>
                                            <p:strVal val="#ppt_y"/>
                                          </p:val>
                                        </p:tav>
                                      </p:tavLst>
                                    </p:anim>
                                  </p:childTnLst>
                                </p:cTn>
                              </p:par>
                            </p:childTnLst>
                          </p:cTn>
                        </p:par>
                        <p:par>
                          <p:cTn id="92" fill="hold" nodeType="afterGroup">
                            <p:stCondLst>
                              <p:cond delay="33000"/>
                            </p:stCondLst>
                            <p:childTnLst>
                              <p:par>
                                <p:cTn id="93" presetID="9" presetClass="entr" fill="hold" nodeType="afterEffect">
                                  <p:stCondLst>
                                    <p:cond delay="0"/>
                                  </p:stCondLst>
                                  <p:childTnLst>
                                    <p:set>
                                      <p:cBhvr additive="repl">
                                        <p:cTn id="94" dur="1" fill="hold">
                                          <p:stCondLst>
                                            <p:cond delay="0"/>
                                          </p:stCondLst>
                                        </p:cTn>
                                        <p:tgtEl>
                                          <p:spTgt spid="32782"/>
                                        </p:tgtEl>
                                        <p:attrNameLst>
                                          <p:attrName>style.visibility</p:attrName>
                                        </p:attrNameLst>
                                      </p:cBhvr>
                                      <p:to>
                                        <p:strVal val="visible"/>
                                      </p:to>
                                    </p:set>
                                    <p:animEffect transition="in" filter="dissolve">
                                      <p:cBhvr additive="repl">
                                        <p:cTn id="95" dur="2000"/>
                                        <p:tgtEl>
                                          <p:spTgt spid="32782"/>
                                        </p:tgtEl>
                                      </p:cBhvr>
                                    </p:animEffect>
                                  </p:childTnLst>
                                </p:cTn>
                              </p:par>
                            </p:childTnLst>
                          </p:cTn>
                        </p:par>
                        <p:par>
                          <p:cTn id="96" fill="hold" nodeType="afterGroup">
                            <p:stCondLst>
                              <p:cond delay="35000"/>
                            </p:stCondLst>
                            <p:childTnLst>
                              <p:par>
                                <p:cTn id="97" presetID="47" presetClass="entr" fill="hold" nodeType="afterEffect">
                                  <p:stCondLst>
                                    <p:cond delay="0"/>
                                  </p:stCondLst>
                                  <p:childTnLst>
                                    <p:set>
                                      <p:cBhvr additive="repl">
                                        <p:cTn id="98" dur="1" fill="hold">
                                          <p:stCondLst>
                                            <p:cond delay="0"/>
                                          </p:stCondLst>
                                        </p:cTn>
                                        <p:tgtEl>
                                          <p:spTgt spid="19"/>
                                        </p:tgtEl>
                                        <p:attrNameLst>
                                          <p:attrName>style.visibility</p:attrName>
                                        </p:attrNameLst>
                                      </p:cBhvr>
                                      <p:to>
                                        <p:strVal val="visible"/>
                                      </p:to>
                                    </p:set>
                                    <p:animEffect transition="in" filter="fade">
                                      <p:cBhvr additive="repl">
                                        <p:cTn id="99" dur="2000"/>
                                        <p:tgtEl>
                                          <p:spTgt spid="19"/>
                                        </p:tgtEl>
                                      </p:cBhvr>
                                    </p:animEffect>
                                    <p:anim calcmode="lin" valueType="num">
                                      <p:cBhvr additive="repl">
                                        <p:cTn id="100" dur="2000" fill="hold"/>
                                        <p:tgtEl>
                                          <p:spTgt spid="19"/>
                                        </p:tgtEl>
                                        <p:attrNameLst>
                                          <p:attrName>ppt_x</p:attrName>
                                        </p:attrNameLst>
                                      </p:cBhvr>
                                      <p:tavLst>
                                        <p:tav tm="100000">
                                          <p:val>
                                            <p:strVal val="#ppt_x"/>
                                          </p:val>
                                        </p:tav>
                                        <p:tav>
                                          <p:val>
                                            <p:strVal val="#ppt_x"/>
                                          </p:val>
                                        </p:tav>
                                      </p:tavLst>
                                    </p:anim>
                                    <p:anim calcmode="lin" valueType="num">
                                      <p:cBhvr additive="repl">
                                        <p:cTn id="101" dur="2000" fill="hold"/>
                                        <p:tgtEl>
                                          <p:spTgt spid="19"/>
                                        </p:tgtEl>
                                        <p:attrNameLst>
                                          <p:attrName>ppt_y</p:attrName>
                                        </p:attrNameLst>
                                      </p:cBhvr>
                                      <p:tavLst>
                                        <p:tav tm="100000">
                                          <p:val>
                                            <p:strVal val="#ppt_y-.1"/>
                                          </p:val>
                                        </p:tav>
                                        <p:tav>
                                          <p:val>
                                            <p:strVal val="#ppt_y"/>
                                          </p:val>
                                        </p:tav>
                                      </p:tavLst>
                                    </p:anim>
                                  </p:childTnLst>
                                </p:cTn>
                              </p:par>
                            </p:childTnLst>
                          </p:cTn>
                        </p:par>
                        <p:par>
                          <p:cTn id="102" fill="hold">
                            <p:stCondLst>
                              <p:cond delay="37000"/>
                            </p:stCondLst>
                            <p:childTnLst>
                              <p:par>
                                <p:cTn id="103" presetID="22" presetClass="entr" presetSubtype="8" fill="hold" grpId="0" nodeType="after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wipe(left)">
                                      <p:cBhvr>
                                        <p:cTn id="10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0" name="Rectangle 4"/>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400" b="1" dirty="0">
                <a:solidFill>
                  <a:srgbClr val="FFFF00"/>
                </a:solidFill>
                <a:latin typeface="Arial" panose="020B0604020202020204" pitchFamily="34" charset="0"/>
                <a:cs typeface="Arial" panose="020B0604020202020204" pitchFamily="34" charset="0"/>
              </a:rPr>
              <a:t>1</a:t>
            </a:r>
            <a:endParaRPr lang="en-US" sz="2400" b="1" dirty="0">
              <a:solidFill>
                <a:srgbClr val="FFFF00"/>
              </a:solidFill>
              <a:latin typeface="Arial" panose="020B0604020202020204" pitchFamily="34" charset="0"/>
              <a:cs typeface="Arial" panose="020B0604020202020204" pitchFamily="34" charset="0"/>
            </a:endParaRPr>
          </a:p>
        </p:txBody>
      </p:sp>
      <p:sp>
        <p:nvSpPr>
          <p:cNvPr id="173061"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2</a:t>
            </a:r>
            <a:endParaRPr lang="en-US" sz="2800" b="1" dirty="0">
              <a:solidFill>
                <a:srgbClr val="FFFF00"/>
              </a:solidFill>
              <a:latin typeface="Arial" panose="020B0604020202020204" pitchFamily="34" charset="0"/>
              <a:cs typeface="Arial" panose="020B0604020202020204" pitchFamily="34" charset="0"/>
            </a:endParaRPr>
          </a:p>
        </p:txBody>
      </p:sp>
      <p:sp>
        <p:nvSpPr>
          <p:cNvPr id="173062"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3</a:t>
            </a:r>
            <a:endParaRPr lang="en-US" sz="2800" b="1" dirty="0">
              <a:solidFill>
                <a:srgbClr val="FFFF00"/>
              </a:solidFill>
              <a:latin typeface="Arial" panose="020B0604020202020204" pitchFamily="34" charset="0"/>
              <a:cs typeface="Arial" panose="020B0604020202020204" pitchFamily="34" charset="0"/>
            </a:endParaRPr>
          </a:p>
        </p:txBody>
      </p:sp>
      <p:sp>
        <p:nvSpPr>
          <p:cNvPr id="173063"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4</a:t>
            </a:r>
            <a:endParaRPr lang="en-US" sz="2800" b="1" dirty="0">
              <a:solidFill>
                <a:srgbClr val="FFFF00"/>
              </a:solidFill>
              <a:latin typeface="Arial" panose="020B0604020202020204" pitchFamily="34" charset="0"/>
              <a:cs typeface="Arial" panose="020B0604020202020204" pitchFamily="34" charset="0"/>
            </a:endParaRPr>
          </a:p>
        </p:txBody>
      </p:sp>
      <p:sp>
        <p:nvSpPr>
          <p:cNvPr id="173064"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5</a:t>
            </a:r>
            <a:endParaRPr lang="en-US" sz="2800" b="1" dirty="0">
              <a:solidFill>
                <a:srgbClr val="FFFF00"/>
              </a:solidFill>
              <a:latin typeface="Arial" panose="020B0604020202020204" pitchFamily="34" charset="0"/>
              <a:cs typeface="Arial" panose="020B0604020202020204" pitchFamily="34" charset="0"/>
            </a:endParaRPr>
          </a:p>
        </p:txBody>
      </p:sp>
      <p:sp>
        <p:nvSpPr>
          <p:cNvPr id="173065"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6</a:t>
            </a:r>
            <a:endParaRPr lang="en-US" sz="2800" b="1" dirty="0">
              <a:solidFill>
                <a:srgbClr val="FFFF00"/>
              </a:solidFill>
              <a:latin typeface="Arial" panose="020B0604020202020204" pitchFamily="34" charset="0"/>
              <a:cs typeface="Arial" panose="020B0604020202020204" pitchFamily="34" charset="0"/>
            </a:endParaRPr>
          </a:p>
        </p:txBody>
      </p:sp>
      <p:sp>
        <p:nvSpPr>
          <p:cNvPr id="173066"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7</a:t>
            </a:r>
            <a:endParaRPr lang="en-US" sz="2800" b="1" dirty="0">
              <a:solidFill>
                <a:srgbClr val="FFFF00"/>
              </a:solidFill>
              <a:latin typeface="Arial" panose="020B0604020202020204" pitchFamily="34" charset="0"/>
              <a:cs typeface="Arial" panose="020B0604020202020204" pitchFamily="34" charset="0"/>
            </a:endParaRPr>
          </a:p>
        </p:txBody>
      </p:sp>
      <p:sp>
        <p:nvSpPr>
          <p:cNvPr id="173067"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8</a:t>
            </a:r>
            <a:endParaRPr lang="en-US" sz="2800" b="1" dirty="0">
              <a:solidFill>
                <a:srgbClr val="FFFF00"/>
              </a:solidFill>
              <a:latin typeface="Arial" panose="020B0604020202020204" pitchFamily="34" charset="0"/>
              <a:cs typeface="Arial" panose="020B0604020202020204" pitchFamily="34" charset="0"/>
            </a:endParaRPr>
          </a:p>
        </p:txBody>
      </p:sp>
      <p:sp>
        <p:nvSpPr>
          <p:cNvPr id="173068" name="Oval 12"/>
          <p:cNvSpPr>
            <a:spLocks noChangeArrowheads="1"/>
          </p:cNvSpPr>
          <p:nvPr/>
        </p:nvSpPr>
        <p:spPr bwMode="auto">
          <a:xfrm>
            <a:off x="1884363" y="4521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73069" name="Oval 13"/>
          <p:cNvSpPr>
            <a:spLocks noChangeArrowheads="1"/>
          </p:cNvSpPr>
          <p:nvPr/>
        </p:nvSpPr>
        <p:spPr bwMode="auto">
          <a:xfrm>
            <a:off x="2290763" y="3632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73070" name="Oval 14"/>
          <p:cNvSpPr>
            <a:spLocks noChangeArrowheads="1"/>
          </p:cNvSpPr>
          <p:nvPr/>
        </p:nvSpPr>
        <p:spPr bwMode="auto">
          <a:xfrm>
            <a:off x="3154363" y="2870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73071" name="Oval 15"/>
          <p:cNvSpPr>
            <a:spLocks noChangeArrowheads="1"/>
          </p:cNvSpPr>
          <p:nvPr/>
        </p:nvSpPr>
        <p:spPr bwMode="auto">
          <a:xfrm>
            <a:off x="4500563" y="2616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73072" name="Oval 16"/>
          <p:cNvSpPr>
            <a:spLocks noChangeArrowheads="1"/>
          </p:cNvSpPr>
          <p:nvPr/>
        </p:nvSpPr>
        <p:spPr bwMode="auto">
          <a:xfrm>
            <a:off x="5453063" y="28956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73073" name="Oval 17"/>
          <p:cNvSpPr>
            <a:spLocks noChangeArrowheads="1"/>
          </p:cNvSpPr>
          <p:nvPr/>
        </p:nvSpPr>
        <p:spPr bwMode="auto">
          <a:xfrm>
            <a:off x="5986463" y="33655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73074" name="Oval 18"/>
          <p:cNvSpPr>
            <a:spLocks noChangeArrowheads="1"/>
          </p:cNvSpPr>
          <p:nvPr/>
        </p:nvSpPr>
        <p:spPr bwMode="auto">
          <a:xfrm>
            <a:off x="6418263" y="40513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73075" name="Oval 19"/>
          <p:cNvSpPr>
            <a:spLocks noChangeArrowheads="1"/>
          </p:cNvSpPr>
          <p:nvPr/>
        </p:nvSpPr>
        <p:spPr bwMode="auto">
          <a:xfrm>
            <a:off x="7065963" y="47879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7425" name="Text Box 30"/>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73094" name="Text Box 38"/>
          <p:cNvSpPr txBox="1">
            <a:spLocks noChangeArrowheads="1"/>
          </p:cNvSpPr>
          <p:nvPr/>
        </p:nvSpPr>
        <p:spPr bwMode="auto">
          <a:xfrm>
            <a:off x="127000" y="731838"/>
            <a:ext cx="3330575"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 </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الأقدم</a:t>
            </a:r>
            <a:endParaRPr lang="en-US" sz="3200" b="1" dirty="0">
              <a:solidFill>
                <a:srgbClr val="FFFF00"/>
              </a:solidFill>
              <a:latin typeface="Arial" panose="020B0604020202020204" pitchFamily="34" charset="0"/>
              <a:cs typeface="Arial" panose="020B0604020202020204" pitchFamily="34" charset="0"/>
            </a:endParaRPr>
          </a:p>
        </p:txBody>
      </p:sp>
      <p:sp>
        <p:nvSpPr>
          <p:cNvPr id="173095" name="Text Box 39"/>
          <p:cNvSpPr txBox="1">
            <a:spLocks noChangeArrowheads="1"/>
          </p:cNvSpPr>
          <p:nvPr/>
        </p:nvSpPr>
        <p:spPr bwMode="auto">
          <a:xfrm>
            <a:off x="5875338" y="687388"/>
            <a:ext cx="3217862"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 </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الأحدث</a:t>
            </a:r>
            <a:endParaRPr lang="en-US" sz="3200" b="1" dirty="0">
              <a:solidFill>
                <a:srgbClr val="FFFF00"/>
              </a:solidFill>
              <a:latin typeface="Arial" panose="020B0604020202020204" pitchFamily="34" charset="0"/>
              <a:cs typeface="Arial" panose="020B0604020202020204" pitchFamily="34" charset="0"/>
            </a:endParaRPr>
          </a:p>
        </p:txBody>
      </p:sp>
      <p:sp>
        <p:nvSpPr>
          <p:cNvPr id="173096" name="Rectangle 40"/>
          <p:cNvSpPr>
            <a:spLocks noChangeArrowheads="1"/>
          </p:cNvSpPr>
          <p:nvPr/>
        </p:nvSpPr>
        <p:spPr bwMode="auto">
          <a:xfrm>
            <a:off x="8109597" y="6438027"/>
            <a:ext cx="325730" cy="246221"/>
          </a:xfrm>
          <a:prstGeom prst="rect">
            <a:avLst/>
          </a:prstGeom>
          <a:noFill/>
          <a:ln w="12700">
            <a:noFill/>
            <a:miter lim="800000"/>
            <a:headEnd/>
            <a:tailEnd/>
          </a:ln>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07</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2" name="Text Box 5"/>
          <p:cNvSpPr txBox="1">
            <a:spLocks noChangeArrowheads="1"/>
          </p:cNvSpPr>
          <p:nvPr/>
        </p:nvSpPr>
        <p:spPr bwMode="auto">
          <a:xfrm>
            <a:off x="8388424" y="39688"/>
            <a:ext cx="598241"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latin typeface="Arial" panose="020B0604020202020204" pitchFamily="34" charset="0"/>
                <a:cs typeface="Arial" panose="020B0604020202020204" pitchFamily="34" charset="0"/>
              </a:rPr>
              <a:t>50أ</a:t>
            </a:r>
            <a:endParaRPr lang="en-US" sz="24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81C0009-48F5-EB6A-4016-B3B1583DA6B4}"/>
              </a:ext>
            </a:extLst>
          </p:cNvPr>
          <p:cNvSpPr txBox="1"/>
          <p:nvPr/>
        </p:nvSpPr>
        <p:spPr>
          <a:xfrm>
            <a:off x="2985517" y="6309320"/>
            <a:ext cx="3098651" cy="523220"/>
          </a:xfrm>
          <a:prstGeom prst="rect">
            <a:avLst/>
          </a:prstGeom>
          <a:solidFill>
            <a:srgbClr val="000169"/>
          </a:solidFill>
        </p:spPr>
        <p:txBody>
          <a:bodyPr wrap="square" rtlCol="0">
            <a:spAutoFit/>
          </a:bodyPr>
          <a:lstStyle/>
          <a:p>
            <a:pPr algn="ctr"/>
            <a:r>
              <a:rPr lang="ar-JO" sz="2800" b="1" dirty="0">
                <a:solidFill>
                  <a:schemeClr val="bg1"/>
                </a:solidFill>
                <a:latin typeface="Arial" panose="020B0604020202020204" pitchFamily="34" charset="0"/>
                <a:cs typeface="Arial" panose="020B0604020202020204" pitchFamily="34" charset="0"/>
              </a:rPr>
              <a:t>الكتاب المقدس المفتوح</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05321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173068"/>
                                        </p:tgtEl>
                                        <p:attrNameLst>
                                          <p:attrName>style.visibility</p:attrName>
                                        </p:attrNameLst>
                                      </p:cBhvr>
                                      <p:to>
                                        <p:strVal val="visible"/>
                                      </p:to>
                                    </p:set>
                                    <p:anim calcmode="lin" valueType="num">
                                      <p:cBhvr>
                                        <p:cTn id="7" dur="500" fill="hold"/>
                                        <p:tgtEl>
                                          <p:spTgt spid="173068"/>
                                        </p:tgtEl>
                                        <p:attrNameLst>
                                          <p:attrName>ppt_w</p:attrName>
                                        </p:attrNameLst>
                                      </p:cBhvr>
                                      <p:tavLst>
                                        <p:tav tm="0">
                                          <p:val>
                                            <p:strVal val="2/3*#ppt_w"/>
                                          </p:val>
                                        </p:tav>
                                        <p:tav tm="100000">
                                          <p:val>
                                            <p:strVal val="#ppt_w"/>
                                          </p:val>
                                        </p:tav>
                                      </p:tavLst>
                                    </p:anim>
                                    <p:anim calcmode="lin" valueType="num">
                                      <p:cBhvr>
                                        <p:cTn id="8" dur="500" fill="hold"/>
                                        <p:tgtEl>
                                          <p:spTgt spid="173068"/>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500"/>
                                  </p:stCondLst>
                                  <p:childTnLst>
                                    <p:set>
                                      <p:cBhvr>
                                        <p:cTn id="11" dur="1" fill="hold">
                                          <p:stCondLst>
                                            <p:cond delay="0"/>
                                          </p:stCondLst>
                                        </p:cTn>
                                        <p:tgtEl>
                                          <p:spTgt spid="173069"/>
                                        </p:tgtEl>
                                        <p:attrNameLst>
                                          <p:attrName>style.visibility</p:attrName>
                                        </p:attrNameLst>
                                      </p:cBhvr>
                                      <p:to>
                                        <p:strVal val="visible"/>
                                      </p:to>
                                    </p:set>
                                    <p:anim calcmode="lin" valueType="num">
                                      <p:cBhvr>
                                        <p:cTn id="12" dur="500" fill="hold"/>
                                        <p:tgtEl>
                                          <p:spTgt spid="173069"/>
                                        </p:tgtEl>
                                        <p:attrNameLst>
                                          <p:attrName>ppt_w</p:attrName>
                                        </p:attrNameLst>
                                      </p:cBhvr>
                                      <p:tavLst>
                                        <p:tav tm="0">
                                          <p:val>
                                            <p:strVal val="2/3*#ppt_w"/>
                                          </p:val>
                                        </p:tav>
                                        <p:tav tm="100000">
                                          <p:val>
                                            <p:strVal val="#ppt_w"/>
                                          </p:val>
                                        </p:tav>
                                      </p:tavLst>
                                    </p:anim>
                                    <p:anim calcmode="lin" valueType="num">
                                      <p:cBhvr>
                                        <p:cTn id="13" dur="500" fill="hold"/>
                                        <p:tgtEl>
                                          <p:spTgt spid="173069"/>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500"/>
                            </p:stCondLst>
                            <p:childTnLst>
                              <p:par>
                                <p:cTn id="15" presetID="23" presetClass="entr" presetSubtype="272" fill="hold" grpId="0" nodeType="afterEffect">
                                  <p:stCondLst>
                                    <p:cond delay="500"/>
                                  </p:stCondLst>
                                  <p:childTnLst>
                                    <p:set>
                                      <p:cBhvr>
                                        <p:cTn id="16" dur="1" fill="hold">
                                          <p:stCondLst>
                                            <p:cond delay="0"/>
                                          </p:stCondLst>
                                        </p:cTn>
                                        <p:tgtEl>
                                          <p:spTgt spid="173070"/>
                                        </p:tgtEl>
                                        <p:attrNameLst>
                                          <p:attrName>style.visibility</p:attrName>
                                        </p:attrNameLst>
                                      </p:cBhvr>
                                      <p:to>
                                        <p:strVal val="visible"/>
                                      </p:to>
                                    </p:set>
                                    <p:anim calcmode="lin" valueType="num">
                                      <p:cBhvr>
                                        <p:cTn id="17" dur="500" fill="hold"/>
                                        <p:tgtEl>
                                          <p:spTgt spid="173070"/>
                                        </p:tgtEl>
                                        <p:attrNameLst>
                                          <p:attrName>ppt_w</p:attrName>
                                        </p:attrNameLst>
                                      </p:cBhvr>
                                      <p:tavLst>
                                        <p:tav tm="0">
                                          <p:val>
                                            <p:strVal val="2/3*#ppt_w"/>
                                          </p:val>
                                        </p:tav>
                                        <p:tav tm="100000">
                                          <p:val>
                                            <p:strVal val="#ppt_w"/>
                                          </p:val>
                                        </p:tav>
                                      </p:tavLst>
                                    </p:anim>
                                    <p:anim calcmode="lin" valueType="num">
                                      <p:cBhvr>
                                        <p:cTn id="18" dur="500" fill="hold"/>
                                        <p:tgtEl>
                                          <p:spTgt spid="173070"/>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2500"/>
                            </p:stCondLst>
                            <p:childTnLst>
                              <p:par>
                                <p:cTn id="20" presetID="23" presetClass="entr" presetSubtype="272" fill="hold" grpId="0" nodeType="afterEffect">
                                  <p:stCondLst>
                                    <p:cond delay="500"/>
                                  </p:stCondLst>
                                  <p:childTnLst>
                                    <p:set>
                                      <p:cBhvr>
                                        <p:cTn id="21" dur="1" fill="hold">
                                          <p:stCondLst>
                                            <p:cond delay="0"/>
                                          </p:stCondLst>
                                        </p:cTn>
                                        <p:tgtEl>
                                          <p:spTgt spid="173071"/>
                                        </p:tgtEl>
                                        <p:attrNameLst>
                                          <p:attrName>style.visibility</p:attrName>
                                        </p:attrNameLst>
                                      </p:cBhvr>
                                      <p:to>
                                        <p:strVal val="visible"/>
                                      </p:to>
                                    </p:set>
                                    <p:anim calcmode="lin" valueType="num">
                                      <p:cBhvr>
                                        <p:cTn id="22" dur="500" fill="hold"/>
                                        <p:tgtEl>
                                          <p:spTgt spid="173071"/>
                                        </p:tgtEl>
                                        <p:attrNameLst>
                                          <p:attrName>ppt_w</p:attrName>
                                        </p:attrNameLst>
                                      </p:cBhvr>
                                      <p:tavLst>
                                        <p:tav tm="0">
                                          <p:val>
                                            <p:strVal val="2/3*#ppt_w"/>
                                          </p:val>
                                        </p:tav>
                                        <p:tav tm="100000">
                                          <p:val>
                                            <p:strVal val="#ppt_w"/>
                                          </p:val>
                                        </p:tav>
                                      </p:tavLst>
                                    </p:anim>
                                    <p:anim calcmode="lin" valueType="num">
                                      <p:cBhvr>
                                        <p:cTn id="23" dur="500" fill="hold"/>
                                        <p:tgtEl>
                                          <p:spTgt spid="173071"/>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3500"/>
                            </p:stCondLst>
                            <p:childTnLst>
                              <p:par>
                                <p:cTn id="25" presetID="23" presetClass="entr" presetSubtype="272" fill="hold" grpId="0" nodeType="afterEffect">
                                  <p:stCondLst>
                                    <p:cond delay="500"/>
                                  </p:stCondLst>
                                  <p:childTnLst>
                                    <p:set>
                                      <p:cBhvr>
                                        <p:cTn id="26" dur="1" fill="hold">
                                          <p:stCondLst>
                                            <p:cond delay="0"/>
                                          </p:stCondLst>
                                        </p:cTn>
                                        <p:tgtEl>
                                          <p:spTgt spid="173072"/>
                                        </p:tgtEl>
                                        <p:attrNameLst>
                                          <p:attrName>style.visibility</p:attrName>
                                        </p:attrNameLst>
                                      </p:cBhvr>
                                      <p:to>
                                        <p:strVal val="visible"/>
                                      </p:to>
                                    </p:set>
                                    <p:anim calcmode="lin" valueType="num">
                                      <p:cBhvr>
                                        <p:cTn id="27" dur="500" fill="hold"/>
                                        <p:tgtEl>
                                          <p:spTgt spid="173072"/>
                                        </p:tgtEl>
                                        <p:attrNameLst>
                                          <p:attrName>ppt_w</p:attrName>
                                        </p:attrNameLst>
                                      </p:cBhvr>
                                      <p:tavLst>
                                        <p:tav tm="0">
                                          <p:val>
                                            <p:strVal val="2/3*#ppt_w"/>
                                          </p:val>
                                        </p:tav>
                                        <p:tav tm="100000">
                                          <p:val>
                                            <p:strVal val="#ppt_w"/>
                                          </p:val>
                                        </p:tav>
                                      </p:tavLst>
                                    </p:anim>
                                    <p:anim calcmode="lin" valueType="num">
                                      <p:cBhvr>
                                        <p:cTn id="28" dur="500" fill="hold"/>
                                        <p:tgtEl>
                                          <p:spTgt spid="173072"/>
                                        </p:tgtEl>
                                        <p:attrNameLst>
                                          <p:attrName>ppt_h</p:attrName>
                                        </p:attrNameLst>
                                      </p:cBhvr>
                                      <p:tavLst>
                                        <p:tav tm="0">
                                          <p:val>
                                            <p:strVal val="2/3*#ppt_h"/>
                                          </p:val>
                                        </p:tav>
                                        <p:tav tm="100000">
                                          <p:val>
                                            <p:strVal val="#ppt_h"/>
                                          </p:val>
                                        </p:tav>
                                      </p:tavLst>
                                    </p:anim>
                                  </p:childTnLst>
                                </p:cTn>
                              </p:par>
                            </p:childTnLst>
                          </p:cTn>
                        </p:par>
                        <p:par>
                          <p:cTn id="29" fill="hold" nodeType="afterGroup">
                            <p:stCondLst>
                              <p:cond delay="4500"/>
                            </p:stCondLst>
                            <p:childTnLst>
                              <p:par>
                                <p:cTn id="30" presetID="23" presetClass="entr" presetSubtype="272" fill="hold" grpId="0" nodeType="afterEffect">
                                  <p:stCondLst>
                                    <p:cond delay="500"/>
                                  </p:stCondLst>
                                  <p:childTnLst>
                                    <p:set>
                                      <p:cBhvr>
                                        <p:cTn id="31" dur="1" fill="hold">
                                          <p:stCondLst>
                                            <p:cond delay="0"/>
                                          </p:stCondLst>
                                        </p:cTn>
                                        <p:tgtEl>
                                          <p:spTgt spid="173073"/>
                                        </p:tgtEl>
                                        <p:attrNameLst>
                                          <p:attrName>style.visibility</p:attrName>
                                        </p:attrNameLst>
                                      </p:cBhvr>
                                      <p:to>
                                        <p:strVal val="visible"/>
                                      </p:to>
                                    </p:set>
                                    <p:anim calcmode="lin" valueType="num">
                                      <p:cBhvr>
                                        <p:cTn id="32" dur="500" fill="hold"/>
                                        <p:tgtEl>
                                          <p:spTgt spid="173073"/>
                                        </p:tgtEl>
                                        <p:attrNameLst>
                                          <p:attrName>ppt_w</p:attrName>
                                        </p:attrNameLst>
                                      </p:cBhvr>
                                      <p:tavLst>
                                        <p:tav tm="0">
                                          <p:val>
                                            <p:strVal val="2/3*#ppt_w"/>
                                          </p:val>
                                        </p:tav>
                                        <p:tav tm="100000">
                                          <p:val>
                                            <p:strVal val="#ppt_w"/>
                                          </p:val>
                                        </p:tav>
                                      </p:tavLst>
                                    </p:anim>
                                    <p:anim calcmode="lin" valueType="num">
                                      <p:cBhvr>
                                        <p:cTn id="33" dur="500" fill="hold"/>
                                        <p:tgtEl>
                                          <p:spTgt spid="173073"/>
                                        </p:tgtEl>
                                        <p:attrNameLst>
                                          <p:attrName>ppt_h</p:attrName>
                                        </p:attrNameLst>
                                      </p:cBhvr>
                                      <p:tavLst>
                                        <p:tav tm="0">
                                          <p:val>
                                            <p:strVal val="2/3*#ppt_h"/>
                                          </p:val>
                                        </p:tav>
                                        <p:tav tm="100000">
                                          <p:val>
                                            <p:strVal val="#ppt_h"/>
                                          </p:val>
                                        </p:tav>
                                      </p:tavLst>
                                    </p:anim>
                                  </p:childTnLst>
                                </p:cTn>
                              </p:par>
                            </p:childTnLst>
                          </p:cTn>
                        </p:par>
                        <p:par>
                          <p:cTn id="34" fill="hold" nodeType="afterGroup">
                            <p:stCondLst>
                              <p:cond delay="5500"/>
                            </p:stCondLst>
                            <p:childTnLst>
                              <p:par>
                                <p:cTn id="35" presetID="23" presetClass="entr" presetSubtype="272" fill="hold" grpId="0" nodeType="afterEffect">
                                  <p:stCondLst>
                                    <p:cond delay="500"/>
                                  </p:stCondLst>
                                  <p:childTnLst>
                                    <p:set>
                                      <p:cBhvr>
                                        <p:cTn id="36" dur="1" fill="hold">
                                          <p:stCondLst>
                                            <p:cond delay="0"/>
                                          </p:stCondLst>
                                        </p:cTn>
                                        <p:tgtEl>
                                          <p:spTgt spid="173074"/>
                                        </p:tgtEl>
                                        <p:attrNameLst>
                                          <p:attrName>style.visibility</p:attrName>
                                        </p:attrNameLst>
                                      </p:cBhvr>
                                      <p:to>
                                        <p:strVal val="visible"/>
                                      </p:to>
                                    </p:set>
                                    <p:anim calcmode="lin" valueType="num">
                                      <p:cBhvr>
                                        <p:cTn id="37" dur="500" fill="hold"/>
                                        <p:tgtEl>
                                          <p:spTgt spid="173074"/>
                                        </p:tgtEl>
                                        <p:attrNameLst>
                                          <p:attrName>ppt_w</p:attrName>
                                        </p:attrNameLst>
                                      </p:cBhvr>
                                      <p:tavLst>
                                        <p:tav tm="0">
                                          <p:val>
                                            <p:strVal val="2/3*#ppt_w"/>
                                          </p:val>
                                        </p:tav>
                                        <p:tav tm="100000">
                                          <p:val>
                                            <p:strVal val="#ppt_w"/>
                                          </p:val>
                                        </p:tav>
                                      </p:tavLst>
                                    </p:anim>
                                    <p:anim calcmode="lin" valueType="num">
                                      <p:cBhvr>
                                        <p:cTn id="38" dur="500" fill="hold"/>
                                        <p:tgtEl>
                                          <p:spTgt spid="173074"/>
                                        </p:tgtEl>
                                        <p:attrNameLst>
                                          <p:attrName>ppt_h</p:attrName>
                                        </p:attrNameLst>
                                      </p:cBhvr>
                                      <p:tavLst>
                                        <p:tav tm="0">
                                          <p:val>
                                            <p:strVal val="2/3*#ppt_h"/>
                                          </p:val>
                                        </p:tav>
                                        <p:tav tm="100000">
                                          <p:val>
                                            <p:strVal val="#ppt_h"/>
                                          </p:val>
                                        </p:tav>
                                      </p:tavLst>
                                    </p:anim>
                                  </p:childTnLst>
                                </p:cTn>
                              </p:par>
                            </p:childTnLst>
                          </p:cTn>
                        </p:par>
                        <p:par>
                          <p:cTn id="39" fill="hold" nodeType="afterGroup">
                            <p:stCondLst>
                              <p:cond delay="6500"/>
                            </p:stCondLst>
                            <p:childTnLst>
                              <p:par>
                                <p:cTn id="40" presetID="23" presetClass="entr" presetSubtype="272" fill="hold" grpId="0" nodeType="afterEffect">
                                  <p:stCondLst>
                                    <p:cond delay="500"/>
                                  </p:stCondLst>
                                  <p:childTnLst>
                                    <p:set>
                                      <p:cBhvr>
                                        <p:cTn id="41" dur="1" fill="hold">
                                          <p:stCondLst>
                                            <p:cond delay="0"/>
                                          </p:stCondLst>
                                        </p:cTn>
                                        <p:tgtEl>
                                          <p:spTgt spid="173075"/>
                                        </p:tgtEl>
                                        <p:attrNameLst>
                                          <p:attrName>style.visibility</p:attrName>
                                        </p:attrNameLst>
                                      </p:cBhvr>
                                      <p:to>
                                        <p:strVal val="visible"/>
                                      </p:to>
                                    </p:set>
                                    <p:anim calcmode="lin" valueType="num">
                                      <p:cBhvr>
                                        <p:cTn id="42" dur="500" fill="hold"/>
                                        <p:tgtEl>
                                          <p:spTgt spid="173075"/>
                                        </p:tgtEl>
                                        <p:attrNameLst>
                                          <p:attrName>ppt_w</p:attrName>
                                        </p:attrNameLst>
                                      </p:cBhvr>
                                      <p:tavLst>
                                        <p:tav tm="0">
                                          <p:val>
                                            <p:strVal val="2/3*#ppt_w"/>
                                          </p:val>
                                        </p:tav>
                                        <p:tav tm="100000">
                                          <p:val>
                                            <p:strVal val="#ppt_w"/>
                                          </p:val>
                                        </p:tav>
                                      </p:tavLst>
                                    </p:anim>
                                    <p:anim calcmode="lin" valueType="num">
                                      <p:cBhvr>
                                        <p:cTn id="43" dur="500" fill="hold"/>
                                        <p:tgtEl>
                                          <p:spTgt spid="17307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8" grpId="0" animBg="1"/>
      <p:bldP spid="173069" grpId="0" animBg="1"/>
      <p:bldP spid="173070" grpId="0" animBg="1"/>
      <p:bldP spid="173071" grpId="0" animBg="1"/>
      <p:bldP spid="173072" grpId="0" animBg="1"/>
      <p:bldP spid="173073" grpId="0" animBg="1"/>
      <p:bldP spid="173074" grpId="0" animBg="1"/>
      <p:bldP spid="17307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Grp="1" noChangeArrowheads="1"/>
          </p:cNvSpPr>
          <p:nvPr>
            <p:ph type="ctrTitle"/>
          </p:nvPr>
        </p:nvSpPr>
        <p:spPr/>
        <p:txBody>
          <a:bodyPr/>
          <a:lstStyle/>
          <a:p>
            <a:r>
              <a:rPr lang="en-US" dirty="0">
                <a:ea typeface="ＭＳ Ｐゴシック" charset="0"/>
                <a:cs typeface="ＭＳ Ｐゴシック" charset="0"/>
              </a:rPr>
              <a:t>Black</a:t>
            </a:r>
          </a:p>
        </p:txBody>
      </p:sp>
      <p:sp>
        <p:nvSpPr>
          <p:cNvPr id="337922" name="Rectangle 3"/>
          <p:cNvSpPr>
            <a:spLocks noGrp="1" noChangeArrowheads="1"/>
          </p:cNvSpPr>
          <p:nvPr>
            <p:ph type="subTitle" idx="1"/>
          </p:nvPr>
        </p:nvSpPr>
        <p:spPr/>
        <p:txBody>
          <a:bodyPr/>
          <a:lstStyle/>
          <a:p>
            <a:endParaRPr lang="en-US" dirty="0">
              <a:ea typeface="ＭＳ Ｐゴシック" charset="0"/>
              <a:cs typeface="ＭＳ Ｐゴシック" charset="0"/>
            </a:endParaRPr>
          </a:p>
        </p:txBody>
      </p:sp>
      <p:sp>
        <p:nvSpPr>
          <p:cNvPr id="337923" name="Rectangle 4"/>
          <p:cNvSpPr>
            <a:spLocks noChangeArrowheads="1"/>
          </p:cNvSpPr>
          <p:nvPr/>
        </p:nvSpPr>
        <p:spPr bwMode="auto">
          <a:xfrm>
            <a:off x="0" y="0"/>
            <a:ext cx="9372600" cy="7086600"/>
          </a:xfrm>
          <a:prstGeom prst="rect">
            <a:avLst/>
          </a:prstGeom>
          <a:solidFill>
            <a:schemeClr val="tx1"/>
          </a:solidFill>
          <a:ln w="9525">
            <a:solidFill>
              <a:schemeClr val="tx1"/>
            </a:solidFill>
            <a:miter lim="800000"/>
            <a:headEnd/>
            <a:tailEnd/>
          </a:ln>
        </p:spPr>
        <p:txBody>
          <a:bodyPr wrap="none" anchor="ctr"/>
          <a:lstStyle/>
          <a:p>
            <a:endParaRPr lang="en-US" b="1" dirty="0">
              <a:latin typeface="Arial" panose="020B0604020202020204" pitchFamily="34" charset="0"/>
            </a:endParaRPr>
          </a:p>
        </p:txBody>
      </p:sp>
      <p:sp>
        <p:nvSpPr>
          <p:cNvPr id="337924" name="Rectangle 5"/>
          <p:cNvSpPr>
            <a:spLocks noChangeArrowheads="1"/>
          </p:cNvSpPr>
          <p:nvPr/>
        </p:nvSpPr>
        <p:spPr bwMode="auto">
          <a:xfrm>
            <a:off x="-152400" y="-228600"/>
            <a:ext cx="9677400" cy="7391400"/>
          </a:xfrm>
          <a:prstGeom prst="rect">
            <a:avLst/>
          </a:prstGeom>
          <a:solidFill>
            <a:srgbClr val="000000"/>
          </a:solidFill>
          <a:ln w="12700">
            <a:solidFill>
              <a:schemeClr val="tx1"/>
            </a:solidFill>
            <a:miter lim="800000"/>
            <a:headEnd/>
            <a:tailEnd/>
          </a:ln>
        </p:spPr>
        <p:txBody>
          <a:bodyPr wrap="none" anchor="ctr"/>
          <a:lstStyle/>
          <a:p>
            <a:pPr algn="ctr"/>
            <a:endParaRPr lang="en-US" b="1" dirty="0">
              <a:latin typeface="Arial" panose="020B0604020202020204" pitchFamily="34"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ea typeface="ＭＳ Ｐゴシック" charset="0"/>
              </a:rPr>
              <a:t>مسح العهد القديم</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513688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4" name="Rectangle 8"/>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400" b="1" dirty="0">
                <a:solidFill>
                  <a:srgbClr val="FFFF00"/>
                </a:solidFill>
                <a:latin typeface="Arial" panose="020B0604020202020204" pitchFamily="34" charset="0"/>
                <a:cs typeface="Arial" panose="020B0604020202020204" pitchFamily="34" charset="0"/>
              </a:rPr>
              <a:t>1</a:t>
            </a:r>
            <a:endParaRPr lang="en-US" sz="2400" b="1" dirty="0">
              <a:solidFill>
                <a:srgbClr val="FFFF00"/>
              </a:solidFill>
              <a:latin typeface="Arial" panose="020B0604020202020204" pitchFamily="34" charset="0"/>
              <a:cs typeface="Arial" panose="020B0604020202020204" pitchFamily="34" charset="0"/>
            </a:endParaRPr>
          </a:p>
        </p:txBody>
      </p:sp>
      <p:sp>
        <p:nvSpPr>
          <p:cNvPr id="142345" name="Rectangle 9"/>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2</a:t>
            </a:r>
            <a:endParaRPr lang="en-US" sz="2800" b="1" dirty="0">
              <a:solidFill>
                <a:srgbClr val="FFFF00"/>
              </a:solidFill>
              <a:latin typeface="Arial" panose="020B0604020202020204" pitchFamily="34" charset="0"/>
              <a:cs typeface="Arial" panose="020B0604020202020204" pitchFamily="34" charset="0"/>
            </a:endParaRPr>
          </a:p>
        </p:txBody>
      </p:sp>
      <p:sp>
        <p:nvSpPr>
          <p:cNvPr id="142346" name="Rectangle 10"/>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3</a:t>
            </a:r>
            <a:endParaRPr lang="en-US" sz="2800" b="1" dirty="0">
              <a:solidFill>
                <a:srgbClr val="FFFF00"/>
              </a:solidFill>
              <a:latin typeface="Arial" panose="020B0604020202020204" pitchFamily="34" charset="0"/>
              <a:cs typeface="Arial" panose="020B0604020202020204" pitchFamily="34" charset="0"/>
            </a:endParaRPr>
          </a:p>
        </p:txBody>
      </p:sp>
      <p:sp>
        <p:nvSpPr>
          <p:cNvPr id="142347" name="Rectangle 11"/>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4</a:t>
            </a:r>
            <a:endParaRPr lang="en-US" sz="2800" b="1" dirty="0">
              <a:solidFill>
                <a:srgbClr val="FFFF00"/>
              </a:solidFill>
              <a:latin typeface="Arial" panose="020B0604020202020204" pitchFamily="34" charset="0"/>
              <a:cs typeface="Arial" panose="020B0604020202020204" pitchFamily="34" charset="0"/>
            </a:endParaRPr>
          </a:p>
        </p:txBody>
      </p:sp>
      <p:sp>
        <p:nvSpPr>
          <p:cNvPr id="142348" name="Rectangle 12"/>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5</a:t>
            </a:r>
            <a:endParaRPr lang="en-US" sz="2800" b="1" dirty="0">
              <a:solidFill>
                <a:srgbClr val="FFFF00"/>
              </a:solidFill>
              <a:latin typeface="Arial" panose="020B0604020202020204" pitchFamily="34" charset="0"/>
              <a:cs typeface="Arial" panose="020B0604020202020204" pitchFamily="34" charset="0"/>
            </a:endParaRPr>
          </a:p>
        </p:txBody>
      </p:sp>
      <p:sp>
        <p:nvSpPr>
          <p:cNvPr id="142349" name="Rectangle 13"/>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6</a:t>
            </a:r>
            <a:endParaRPr lang="en-US" sz="2800" b="1" dirty="0">
              <a:solidFill>
                <a:srgbClr val="FFFF00"/>
              </a:solidFill>
              <a:latin typeface="Arial" panose="020B0604020202020204" pitchFamily="34" charset="0"/>
              <a:cs typeface="Arial" panose="020B0604020202020204" pitchFamily="34" charset="0"/>
            </a:endParaRPr>
          </a:p>
        </p:txBody>
      </p:sp>
      <p:sp>
        <p:nvSpPr>
          <p:cNvPr id="142350" name="Rectangle 14"/>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7</a:t>
            </a:r>
            <a:endParaRPr lang="en-US" sz="2800" b="1" dirty="0">
              <a:solidFill>
                <a:srgbClr val="FFFF00"/>
              </a:solidFill>
              <a:latin typeface="Arial" panose="020B0604020202020204" pitchFamily="34" charset="0"/>
              <a:cs typeface="Arial" panose="020B0604020202020204" pitchFamily="34" charset="0"/>
            </a:endParaRPr>
          </a:p>
        </p:txBody>
      </p:sp>
      <p:sp>
        <p:nvSpPr>
          <p:cNvPr id="142351" name="Rectangle 15"/>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8</a:t>
            </a:r>
            <a:endParaRPr lang="en-US" sz="2800" b="1" dirty="0">
              <a:solidFill>
                <a:srgbClr val="FFFF00"/>
              </a:solidFill>
              <a:latin typeface="Arial" panose="020B0604020202020204" pitchFamily="34" charset="0"/>
              <a:cs typeface="Arial" panose="020B0604020202020204" pitchFamily="34" charset="0"/>
            </a:endParaRPr>
          </a:p>
        </p:txBody>
      </p:sp>
      <p:sp>
        <p:nvSpPr>
          <p:cNvPr id="142352" name="Line 16"/>
          <p:cNvSpPr>
            <a:spLocks noChangeShapeType="1"/>
          </p:cNvSpPr>
          <p:nvPr/>
        </p:nvSpPr>
        <p:spPr bwMode="auto">
          <a:xfrm flipV="1">
            <a:off x="2212975" y="3271838"/>
            <a:ext cx="3417888" cy="1576387"/>
          </a:xfrm>
          <a:prstGeom prst="line">
            <a:avLst/>
          </a:prstGeom>
          <a:noFill/>
          <a:ln w="76200">
            <a:solidFill>
              <a:srgbClr val="F9A9B6"/>
            </a:solidFill>
            <a:round/>
            <a:headEnd type="triangle" w="med" len="med"/>
            <a:tailEnd type="triangle" w="med" len="me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2353" name="Line 17"/>
          <p:cNvSpPr>
            <a:spLocks noChangeShapeType="1"/>
          </p:cNvSpPr>
          <p:nvPr/>
        </p:nvSpPr>
        <p:spPr bwMode="auto">
          <a:xfrm flipV="1">
            <a:off x="2684463" y="3632200"/>
            <a:ext cx="3467100" cy="266700"/>
          </a:xfrm>
          <a:prstGeom prst="line">
            <a:avLst/>
          </a:prstGeom>
          <a:noFill/>
          <a:ln w="76200">
            <a:solidFill>
              <a:srgbClr val="FFFF00"/>
            </a:solidFill>
            <a:round/>
            <a:headEnd type="triangle" w="med" len="med"/>
            <a:tailEnd type="triangle" w="med" len="me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2354" name="Line 18"/>
          <p:cNvSpPr>
            <a:spLocks noChangeShapeType="1"/>
          </p:cNvSpPr>
          <p:nvPr/>
        </p:nvSpPr>
        <p:spPr bwMode="auto">
          <a:xfrm>
            <a:off x="3581400" y="3189288"/>
            <a:ext cx="2997200" cy="1092200"/>
          </a:xfrm>
          <a:prstGeom prst="line">
            <a:avLst/>
          </a:prstGeom>
          <a:noFill/>
          <a:ln w="76200">
            <a:solidFill>
              <a:srgbClr val="21ED11"/>
            </a:solidFill>
            <a:round/>
            <a:headEnd type="triangle" w="med" len="med"/>
            <a:tailEnd type="triangle" w="med" len="me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2355" name="Line 19"/>
          <p:cNvSpPr>
            <a:spLocks noChangeShapeType="1"/>
          </p:cNvSpPr>
          <p:nvPr/>
        </p:nvSpPr>
        <p:spPr bwMode="auto">
          <a:xfrm>
            <a:off x="4924425" y="3009900"/>
            <a:ext cx="2327275" cy="1978025"/>
          </a:xfrm>
          <a:prstGeom prst="line">
            <a:avLst/>
          </a:prstGeom>
          <a:noFill/>
          <a:ln w="76200">
            <a:solidFill>
              <a:schemeClr val="accent1"/>
            </a:solidFill>
            <a:round/>
            <a:headEnd type="triangle" w="med" len="med"/>
            <a:tailEnd type="triangle" w="med" len="me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9469" name="Text Box 23"/>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42367" name="Text Box 31"/>
          <p:cNvSpPr txBox="1">
            <a:spLocks noChangeArrowheads="1"/>
          </p:cNvSpPr>
          <p:nvPr/>
        </p:nvSpPr>
        <p:spPr bwMode="auto">
          <a:xfrm>
            <a:off x="127000" y="731838"/>
            <a:ext cx="3330575"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 </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الأقدم</a:t>
            </a:r>
            <a:endParaRPr lang="en-US" sz="3200" b="1" dirty="0">
              <a:solidFill>
                <a:srgbClr val="FFFF00"/>
              </a:solidFill>
              <a:latin typeface="Arial" panose="020B0604020202020204" pitchFamily="34" charset="0"/>
              <a:cs typeface="Arial" panose="020B0604020202020204" pitchFamily="34" charset="0"/>
            </a:endParaRPr>
          </a:p>
        </p:txBody>
      </p:sp>
      <p:sp>
        <p:nvSpPr>
          <p:cNvPr id="142368" name="Text Box 32"/>
          <p:cNvSpPr txBox="1">
            <a:spLocks noChangeArrowheads="1"/>
          </p:cNvSpPr>
          <p:nvPr/>
        </p:nvSpPr>
        <p:spPr bwMode="auto">
          <a:xfrm>
            <a:off x="5875338" y="687388"/>
            <a:ext cx="3217862"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الأحدث</a:t>
            </a:r>
            <a:endParaRPr lang="en-US" sz="3200" b="1" dirty="0">
              <a:solidFill>
                <a:srgbClr val="FFFF00"/>
              </a:solidFill>
              <a:latin typeface="Arial" panose="020B0604020202020204" pitchFamily="34" charset="0"/>
              <a:cs typeface="Arial" panose="020B0604020202020204" pitchFamily="34" charset="0"/>
            </a:endParaRPr>
          </a:p>
        </p:txBody>
      </p:sp>
      <p:sp>
        <p:nvSpPr>
          <p:cNvPr id="142369" name="Rectangle 33"/>
          <p:cNvSpPr>
            <a:spLocks noChangeArrowheads="1"/>
          </p:cNvSpPr>
          <p:nvPr/>
        </p:nvSpPr>
        <p:spPr bwMode="auto">
          <a:xfrm>
            <a:off x="8109597" y="6438027"/>
            <a:ext cx="325730" cy="246221"/>
          </a:xfrm>
          <a:prstGeom prst="rect">
            <a:avLst/>
          </a:prstGeom>
          <a:noFill/>
          <a:ln w="12700">
            <a:noFill/>
            <a:miter lim="800000"/>
            <a:headEnd/>
            <a:tailEnd/>
          </a:ln>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08</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9473" name="Text Box 34"/>
          <p:cNvSpPr txBox="1">
            <a:spLocks noChangeArrowheads="1"/>
          </p:cNvSpPr>
          <p:nvPr/>
        </p:nvSpPr>
        <p:spPr bwMode="auto">
          <a:xfrm>
            <a:off x="8532813" y="63992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dirty="0">
                <a:solidFill>
                  <a:srgbClr val="FFFFFF"/>
                </a:solidFill>
                <a:latin typeface="Arial" panose="020B0604020202020204" pitchFamily="34" charset="0"/>
                <a:cs typeface="Arial" panose="020B0604020202020204" pitchFamily="34" charset="0"/>
              </a:rPr>
              <a:t>4</a:t>
            </a:r>
          </a:p>
        </p:txBody>
      </p:sp>
      <p:sp>
        <p:nvSpPr>
          <p:cNvPr id="19" name="Text Box 5"/>
          <p:cNvSpPr txBox="1">
            <a:spLocks noChangeArrowheads="1"/>
          </p:cNvSpPr>
          <p:nvPr/>
        </p:nvSpPr>
        <p:spPr bwMode="auto">
          <a:xfrm>
            <a:off x="8388424" y="39688"/>
            <a:ext cx="598241"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latin typeface="Arial" panose="020B0604020202020204" pitchFamily="34" charset="0"/>
                <a:cs typeface="Arial" panose="020B0604020202020204" pitchFamily="34" charset="0"/>
              </a:rPr>
              <a:t>50أ</a:t>
            </a:r>
            <a:endParaRPr lang="en-US" sz="24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2A74952-E72F-921C-1A93-6D43FAABAD69}"/>
              </a:ext>
            </a:extLst>
          </p:cNvPr>
          <p:cNvSpPr txBox="1"/>
          <p:nvPr/>
        </p:nvSpPr>
        <p:spPr>
          <a:xfrm>
            <a:off x="2985517" y="6309320"/>
            <a:ext cx="3098651" cy="523220"/>
          </a:xfrm>
          <a:prstGeom prst="rect">
            <a:avLst/>
          </a:prstGeom>
          <a:solidFill>
            <a:srgbClr val="000169"/>
          </a:solidFill>
        </p:spPr>
        <p:txBody>
          <a:bodyPr wrap="square" rtlCol="0">
            <a:spAutoFit/>
          </a:bodyPr>
          <a:lstStyle/>
          <a:p>
            <a:pPr algn="ctr"/>
            <a:r>
              <a:rPr lang="ar-JO" sz="2800" b="1" dirty="0">
                <a:solidFill>
                  <a:schemeClr val="bg1"/>
                </a:solidFill>
                <a:latin typeface="Arial" panose="020B0604020202020204" pitchFamily="34" charset="0"/>
                <a:cs typeface="Arial" panose="020B0604020202020204" pitchFamily="34" charset="0"/>
              </a:rPr>
              <a:t>الكتاب المقدس المفتوح</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53410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42352"/>
                                        </p:tgtEl>
                                        <p:attrNameLst>
                                          <p:attrName>style.visibility</p:attrName>
                                        </p:attrNameLst>
                                      </p:cBhvr>
                                      <p:to>
                                        <p:strVal val="visible"/>
                                      </p:to>
                                    </p:set>
                                    <p:anim calcmode="lin" valueType="num">
                                      <p:cBhvr additive="base">
                                        <p:cTn id="7" dur="500" fill="hold"/>
                                        <p:tgtEl>
                                          <p:spTgt spid="142352"/>
                                        </p:tgtEl>
                                        <p:attrNameLst>
                                          <p:attrName>ppt_x</p:attrName>
                                        </p:attrNameLst>
                                      </p:cBhvr>
                                      <p:tavLst>
                                        <p:tav tm="0">
                                          <p:val>
                                            <p:strVal val="#ppt_x"/>
                                          </p:val>
                                        </p:tav>
                                        <p:tav tm="100000">
                                          <p:val>
                                            <p:strVal val="#ppt_x"/>
                                          </p:val>
                                        </p:tav>
                                      </p:tavLst>
                                    </p:anim>
                                    <p:anim calcmode="lin" valueType="num">
                                      <p:cBhvr additive="base">
                                        <p:cTn id="8" dur="500" fill="hold"/>
                                        <p:tgtEl>
                                          <p:spTgt spid="14235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142353"/>
                                        </p:tgtEl>
                                        <p:attrNameLst>
                                          <p:attrName>style.visibility</p:attrName>
                                        </p:attrNameLst>
                                      </p:cBhvr>
                                      <p:to>
                                        <p:strVal val="visible"/>
                                      </p:to>
                                    </p:set>
                                    <p:anim calcmode="lin" valueType="num">
                                      <p:cBhvr additive="base">
                                        <p:cTn id="13" dur="500" fill="hold"/>
                                        <p:tgtEl>
                                          <p:spTgt spid="142353"/>
                                        </p:tgtEl>
                                        <p:attrNameLst>
                                          <p:attrName>ppt_x</p:attrName>
                                        </p:attrNameLst>
                                      </p:cBhvr>
                                      <p:tavLst>
                                        <p:tav tm="0">
                                          <p:val>
                                            <p:strVal val="#ppt_x"/>
                                          </p:val>
                                        </p:tav>
                                        <p:tav tm="100000">
                                          <p:val>
                                            <p:strVal val="#ppt_x"/>
                                          </p:val>
                                        </p:tav>
                                      </p:tavLst>
                                    </p:anim>
                                    <p:anim calcmode="lin" valueType="num">
                                      <p:cBhvr additive="base">
                                        <p:cTn id="14" dur="500" fill="hold"/>
                                        <p:tgtEl>
                                          <p:spTgt spid="142353"/>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142354"/>
                                        </p:tgtEl>
                                        <p:attrNameLst>
                                          <p:attrName>style.visibility</p:attrName>
                                        </p:attrNameLst>
                                      </p:cBhvr>
                                      <p:to>
                                        <p:strVal val="visible"/>
                                      </p:to>
                                    </p:set>
                                    <p:anim calcmode="lin" valueType="num">
                                      <p:cBhvr additive="base">
                                        <p:cTn id="19" dur="500" fill="hold"/>
                                        <p:tgtEl>
                                          <p:spTgt spid="142354"/>
                                        </p:tgtEl>
                                        <p:attrNameLst>
                                          <p:attrName>ppt_x</p:attrName>
                                        </p:attrNameLst>
                                      </p:cBhvr>
                                      <p:tavLst>
                                        <p:tav tm="0">
                                          <p:val>
                                            <p:strVal val="#ppt_x"/>
                                          </p:val>
                                        </p:tav>
                                        <p:tav tm="100000">
                                          <p:val>
                                            <p:strVal val="#ppt_x"/>
                                          </p:val>
                                        </p:tav>
                                      </p:tavLst>
                                    </p:anim>
                                    <p:anim calcmode="lin" valueType="num">
                                      <p:cBhvr additive="base">
                                        <p:cTn id="20" dur="500" fill="hold"/>
                                        <p:tgtEl>
                                          <p:spTgt spid="142354"/>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nodeType="clickEffect">
                                  <p:stCondLst>
                                    <p:cond delay="0"/>
                                  </p:stCondLst>
                                  <p:childTnLst>
                                    <p:set>
                                      <p:cBhvr>
                                        <p:cTn id="24" dur="1" fill="hold">
                                          <p:stCondLst>
                                            <p:cond delay="0"/>
                                          </p:stCondLst>
                                        </p:cTn>
                                        <p:tgtEl>
                                          <p:spTgt spid="142355"/>
                                        </p:tgtEl>
                                        <p:attrNameLst>
                                          <p:attrName>style.visibility</p:attrName>
                                        </p:attrNameLst>
                                      </p:cBhvr>
                                      <p:to>
                                        <p:strVal val="visible"/>
                                      </p:to>
                                    </p:set>
                                    <p:anim calcmode="lin" valueType="num">
                                      <p:cBhvr additive="base">
                                        <p:cTn id="25" dur="500" fill="hold"/>
                                        <p:tgtEl>
                                          <p:spTgt spid="142355"/>
                                        </p:tgtEl>
                                        <p:attrNameLst>
                                          <p:attrName>ppt_x</p:attrName>
                                        </p:attrNameLst>
                                      </p:cBhvr>
                                      <p:tavLst>
                                        <p:tav tm="0">
                                          <p:val>
                                            <p:strVal val="#ppt_x"/>
                                          </p:val>
                                        </p:tav>
                                        <p:tav tm="100000">
                                          <p:val>
                                            <p:strVal val="#ppt_x"/>
                                          </p:val>
                                        </p:tav>
                                      </p:tavLst>
                                    </p:anim>
                                    <p:anim calcmode="lin" valueType="num">
                                      <p:cBhvr additive="base">
                                        <p:cTn id="26" dur="500" fill="hold"/>
                                        <p:tgtEl>
                                          <p:spTgt spid="14235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Rectangle 4"/>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400" b="1" dirty="0">
                <a:solidFill>
                  <a:srgbClr val="FFFF00"/>
                </a:solidFill>
                <a:latin typeface="Arial" panose="020B0604020202020204" pitchFamily="34" charset="0"/>
                <a:cs typeface="Arial" panose="020B0604020202020204" pitchFamily="34" charset="0"/>
              </a:rPr>
              <a:t>1</a:t>
            </a:r>
            <a:endParaRPr lang="en-US" sz="2400" b="1" dirty="0">
              <a:solidFill>
                <a:srgbClr val="FFFF00"/>
              </a:solidFill>
              <a:latin typeface="Arial" panose="020B0604020202020204" pitchFamily="34" charset="0"/>
              <a:cs typeface="Arial" panose="020B0604020202020204" pitchFamily="34" charset="0"/>
            </a:endParaRPr>
          </a:p>
        </p:txBody>
      </p:sp>
      <p:sp>
        <p:nvSpPr>
          <p:cNvPr id="143365"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2</a:t>
            </a:r>
            <a:endParaRPr lang="en-US" sz="2800" b="1" dirty="0">
              <a:solidFill>
                <a:srgbClr val="FFFF00"/>
              </a:solidFill>
              <a:latin typeface="Arial" panose="020B0604020202020204" pitchFamily="34" charset="0"/>
              <a:cs typeface="Arial" panose="020B0604020202020204" pitchFamily="34" charset="0"/>
            </a:endParaRPr>
          </a:p>
        </p:txBody>
      </p:sp>
      <p:sp>
        <p:nvSpPr>
          <p:cNvPr id="143366"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3</a:t>
            </a:r>
            <a:endParaRPr lang="en-US" sz="2800" b="1" dirty="0">
              <a:solidFill>
                <a:srgbClr val="FFFF00"/>
              </a:solidFill>
              <a:latin typeface="Arial" panose="020B0604020202020204" pitchFamily="34" charset="0"/>
              <a:cs typeface="Arial" panose="020B0604020202020204" pitchFamily="34" charset="0"/>
            </a:endParaRPr>
          </a:p>
        </p:txBody>
      </p:sp>
      <p:sp>
        <p:nvSpPr>
          <p:cNvPr id="143367"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4</a:t>
            </a:r>
            <a:endParaRPr lang="en-US" sz="2800" b="1" dirty="0">
              <a:solidFill>
                <a:srgbClr val="FFFF00"/>
              </a:solidFill>
              <a:latin typeface="Arial" panose="020B0604020202020204" pitchFamily="34" charset="0"/>
              <a:cs typeface="Arial" panose="020B0604020202020204" pitchFamily="34" charset="0"/>
            </a:endParaRPr>
          </a:p>
        </p:txBody>
      </p:sp>
      <p:sp>
        <p:nvSpPr>
          <p:cNvPr id="143368"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5</a:t>
            </a:r>
            <a:endParaRPr lang="en-US" sz="2800" b="1" dirty="0">
              <a:solidFill>
                <a:srgbClr val="FFFF00"/>
              </a:solidFill>
              <a:latin typeface="Arial" panose="020B0604020202020204" pitchFamily="34" charset="0"/>
              <a:cs typeface="Arial" panose="020B0604020202020204" pitchFamily="34" charset="0"/>
            </a:endParaRPr>
          </a:p>
        </p:txBody>
      </p:sp>
      <p:sp>
        <p:nvSpPr>
          <p:cNvPr id="143369"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6</a:t>
            </a:r>
            <a:endParaRPr lang="en-US" sz="2800" b="1" dirty="0">
              <a:solidFill>
                <a:srgbClr val="FFFF00"/>
              </a:solidFill>
              <a:latin typeface="Arial" panose="020B0604020202020204" pitchFamily="34" charset="0"/>
              <a:cs typeface="Arial" panose="020B0604020202020204" pitchFamily="34" charset="0"/>
            </a:endParaRPr>
          </a:p>
        </p:txBody>
      </p:sp>
      <p:sp>
        <p:nvSpPr>
          <p:cNvPr id="143370"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7</a:t>
            </a:r>
            <a:endParaRPr lang="en-US" sz="2800" b="1" dirty="0">
              <a:solidFill>
                <a:srgbClr val="FFFF00"/>
              </a:solidFill>
              <a:latin typeface="Arial" panose="020B0604020202020204" pitchFamily="34" charset="0"/>
              <a:cs typeface="Arial" panose="020B0604020202020204" pitchFamily="34" charset="0"/>
            </a:endParaRPr>
          </a:p>
        </p:txBody>
      </p:sp>
      <p:sp>
        <p:nvSpPr>
          <p:cNvPr id="143371"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8</a:t>
            </a:r>
            <a:endParaRPr lang="en-US" sz="2800" b="1" dirty="0">
              <a:solidFill>
                <a:srgbClr val="FFFF00"/>
              </a:solidFill>
              <a:latin typeface="Arial" panose="020B0604020202020204" pitchFamily="34" charset="0"/>
              <a:cs typeface="Arial" panose="020B0604020202020204" pitchFamily="34" charset="0"/>
            </a:endParaRPr>
          </a:p>
        </p:txBody>
      </p:sp>
      <p:grpSp>
        <p:nvGrpSpPr>
          <p:cNvPr id="2" name="Group 16"/>
          <p:cNvGrpSpPr>
            <a:grpSpLocks/>
          </p:cNvGrpSpPr>
          <p:nvPr/>
        </p:nvGrpSpPr>
        <p:grpSpPr bwMode="auto">
          <a:xfrm>
            <a:off x="1866900" y="2924175"/>
            <a:ext cx="4125913" cy="2095500"/>
            <a:chOff x="1133" y="1842"/>
            <a:chExt cx="2599" cy="1320"/>
          </a:xfrm>
        </p:grpSpPr>
        <p:sp>
          <p:nvSpPr>
            <p:cNvPr id="143377" name="Oval 17"/>
            <p:cNvSpPr>
              <a:spLocks noChangeArrowheads="1"/>
            </p:cNvSpPr>
            <p:nvPr/>
          </p:nvSpPr>
          <p:spPr bwMode="auto">
            <a:xfrm>
              <a:off x="1133" y="2863"/>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3378" name="Oval 18"/>
            <p:cNvSpPr>
              <a:spLocks noChangeArrowheads="1"/>
            </p:cNvSpPr>
            <p:nvPr/>
          </p:nvSpPr>
          <p:spPr bwMode="auto">
            <a:xfrm>
              <a:off x="3370" y="1842"/>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3379" name="Line 19"/>
            <p:cNvSpPr>
              <a:spLocks noChangeShapeType="1"/>
            </p:cNvSpPr>
            <p:nvPr/>
          </p:nvSpPr>
          <p:spPr bwMode="auto">
            <a:xfrm flipV="1">
              <a:off x="1478" y="2060"/>
              <a:ext cx="1924" cy="882"/>
            </a:xfrm>
            <a:prstGeom prst="lin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grpSp>
      <p:sp>
        <p:nvSpPr>
          <p:cNvPr id="21514" name="Line 30"/>
          <p:cNvSpPr>
            <a:spLocks noChangeShapeType="1"/>
          </p:cNvSpPr>
          <p:nvPr/>
        </p:nvSpPr>
        <p:spPr bwMode="auto">
          <a:xfrm>
            <a:off x="2133600" y="5108575"/>
            <a:ext cx="1541463" cy="112713"/>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1515" name="Line 34"/>
          <p:cNvSpPr>
            <a:spLocks noChangeShapeType="1"/>
          </p:cNvSpPr>
          <p:nvPr/>
        </p:nvSpPr>
        <p:spPr bwMode="auto">
          <a:xfrm flipH="1">
            <a:off x="4886325" y="3287713"/>
            <a:ext cx="938213" cy="138906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43403" name="Rectangle 43"/>
          <p:cNvSpPr>
            <a:spLocks noChangeArrowheads="1"/>
          </p:cNvSpPr>
          <p:nvPr/>
        </p:nvSpPr>
        <p:spPr bwMode="auto">
          <a:xfrm rot="240000">
            <a:off x="2533650" y="4852988"/>
            <a:ext cx="796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الشريعة</a:t>
            </a:r>
            <a:endParaRPr lang="en-US" sz="1800" b="1" dirty="0">
              <a:solidFill>
                <a:srgbClr val="FFFF00"/>
              </a:solidFill>
              <a:latin typeface="Arial" panose="020B0604020202020204" pitchFamily="34" charset="0"/>
              <a:cs typeface="Arial" panose="020B0604020202020204" pitchFamily="34" charset="0"/>
            </a:endParaRPr>
          </a:p>
        </p:txBody>
      </p:sp>
      <p:sp>
        <p:nvSpPr>
          <p:cNvPr id="143404" name="Rectangle 44"/>
          <p:cNvSpPr>
            <a:spLocks noChangeArrowheads="1"/>
          </p:cNvSpPr>
          <p:nvPr/>
        </p:nvSpPr>
        <p:spPr bwMode="auto">
          <a:xfrm rot="18254599">
            <a:off x="4862034" y="3240966"/>
            <a:ext cx="1460034"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square"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الأناجيل</a:t>
            </a:r>
            <a:endParaRPr lang="en-US" sz="1800" b="1" dirty="0">
              <a:solidFill>
                <a:srgbClr val="FFFF00"/>
              </a:solidFill>
              <a:latin typeface="Arial" panose="020B0604020202020204" pitchFamily="34" charset="0"/>
              <a:cs typeface="Arial" panose="020B0604020202020204" pitchFamily="34" charset="0"/>
            </a:endParaRPr>
          </a:p>
        </p:txBody>
      </p:sp>
      <p:sp>
        <p:nvSpPr>
          <p:cNvPr id="143374" name="Oval 14"/>
          <p:cNvSpPr>
            <a:spLocks noChangeArrowheads="1"/>
          </p:cNvSpPr>
          <p:nvPr/>
        </p:nvSpPr>
        <p:spPr bwMode="auto">
          <a:xfrm>
            <a:off x="2295525" y="4730750"/>
            <a:ext cx="1135063"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3375" name="Oval 15"/>
          <p:cNvSpPr>
            <a:spLocks noChangeArrowheads="1"/>
          </p:cNvSpPr>
          <p:nvPr/>
        </p:nvSpPr>
        <p:spPr bwMode="auto">
          <a:xfrm rot="-3140449">
            <a:off x="4561681" y="3598069"/>
            <a:ext cx="1330325"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3408" name="AutoShape 48"/>
          <p:cNvSpPr>
            <a:spLocks noChangeArrowheads="1"/>
          </p:cNvSpPr>
          <p:nvPr/>
        </p:nvSpPr>
        <p:spPr bwMode="auto">
          <a:xfrm rot="-499845">
            <a:off x="2982913" y="3863975"/>
            <a:ext cx="2927350" cy="2632075"/>
          </a:xfrm>
          <a:custGeom>
            <a:avLst/>
            <a:gdLst>
              <a:gd name="G0" fmla="+- 3723 0 0"/>
              <a:gd name="G1" fmla="+- -11796480 0 0"/>
              <a:gd name="G2" fmla="+- 3723 0 -11796480"/>
              <a:gd name="G3" fmla="+- 10800 0 0"/>
              <a:gd name="G4" fmla="+- 0 0 3723"/>
              <a:gd name="T0" fmla="*/ 360 256 1"/>
              <a:gd name="T1" fmla="*/ 0 256 1"/>
              <a:gd name="G5" fmla="+- G2 T0 T1"/>
              <a:gd name="G6" fmla="?: G2 G2 G5"/>
              <a:gd name="G7" fmla="+- 0 0 G6"/>
              <a:gd name="G8" fmla="+- 8067 0 0"/>
              <a:gd name="G9" fmla="+- 0 0 -11796480"/>
              <a:gd name="G10" fmla="+- 8067 0 2700"/>
              <a:gd name="G11" fmla="cos G10 3723"/>
              <a:gd name="G12" fmla="sin G10 3723"/>
              <a:gd name="G13" fmla="cos 13500 3723"/>
              <a:gd name="G14" fmla="sin 13500 3723"/>
              <a:gd name="G15" fmla="+- G11 10800 0"/>
              <a:gd name="G16" fmla="+- G12 10800 0"/>
              <a:gd name="G17" fmla="+- G13 10800 0"/>
              <a:gd name="G18" fmla="+- G14 10800 0"/>
              <a:gd name="G19" fmla="*/ 8067 1 2"/>
              <a:gd name="G20" fmla="+- G19 5400 0"/>
              <a:gd name="G21" fmla="cos G20 3723"/>
              <a:gd name="G22" fmla="sin G20 3723"/>
              <a:gd name="G23" fmla="+- G21 10800 0"/>
              <a:gd name="G24" fmla="+- G12 G23 G22"/>
              <a:gd name="G25" fmla="+- G22 G23 G11"/>
              <a:gd name="G26" fmla="cos 10800 3723"/>
              <a:gd name="G27" fmla="sin 10800 3723"/>
              <a:gd name="G28" fmla="cos 8067 3723"/>
              <a:gd name="G29" fmla="sin 8067 3723"/>
              <a:gd name="G30" fmla="+- G26 10800 0"/>
              <a:gd name="G31" fmla="+- G27 10800 0"/>
              <a:gd name="G32" fmla="+- G28 10800 0"/>
              <a:gd name="G33" fmla="+- G29 10800 0"/>
              <a:gd name="G34" fmla="+- G19 5400 0"/>
              <a:gd name="G35" fmla="cos G34 -11796480"/>
              <a:gd name="G36" fmla="sin G34 -11796480"/>
              <a:gd name="G37" fmla="+/ -11796480 3723 2"/>
              <a:gd name="T2" fmla="*/ 180 256 1"/>
              <a:gd name="T3" fmla="*/ 0 256 1"/>
              <a:gd name="G38" fmla="+- G37 T2 T3"/>
              <a:gd name="G39" fmla="?: G2 G37 G38"/>
              <a:gd name="G40" fmla="cos 10800 G39"/>
              <a:gd name="G41" fmla="sin 10800 G39"/>
              <a:gd name="G42" fmla="cos 8067 G39"/>
              <a:gd name="G43" fmla="sin 8067 G39"/>
              <a:gd name="G44" fmla="+- G40 10800 0"/>
              <a:gd name="G45" fmla="+- G41 10800 0"/>
              <a:gd name="G46" fmla="+- G42 10800 0"/>
              <a:gd name="G47" fmla="+- G43 10800 0"/>
              <a:gd name="G48" fmla="+- G35 10800 0"/>
              <a:gd name="G49" fmla="+- G36 10800 0"/>
              <a:gd name="T4" fmla="*/ 10805 w 21600"/>
              <a:gd name="T5" fmla="*/ 0 h 21600"/>
              <a:gd name="T6" fmla="*/ 1365 w 21600"/>
              <a:gd name="T7" fmla="*/ 10799 h 21600"/>
              <a:gd name="T8" fmla="*/ 10804 w 21600"/>
              <a:gd name="T9" fmla="*/ 2733 h 21600"/>
              <a:gd name="T10" fmla="*/ 24299 w 21600"/>
              <a:gd name="T11" fmla="*/ 10813 h 21600"/>
              <a:gd name="T12" fmla="*/ 20229 w 21600"/>
              <a:gd name="T13" fmla="*/ 14876 h 21600"/>
              <a:gd name="T14" fmla="*/ 16166 w 21600"/>
              <a:gd name="T15" fmla="*/ 10805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866" y="10807"/>
                </a:moveTo>
                <a:cubicBezTo>
                  <a:pt x="18866" y="10805"/>
                  <a:pt x="18867" y="10802"/>
                  <a:pt x="18867" y="10800"/>
                </a:cubicBezTo>
                <a:cubicBezTo>
                  <a:pt x="18867" y="6344"/>
                  <a:pt x="15255" y="2733"/>
                  <a:pt x="10800" y="2733"/>
                </a:cubicBezTo>
                <a:cubicBezTo>
                  <a:pt x="6344" y="2733"/>
                  <a:pt x="2733" y="6344"/>
                  <a:pt x="2733" y="10800"/>
                </a:cubicBezTo>
                <a:lnTo>
                  <a:pt x="-1" y="10799"/>
                </a:lnTo>
                <a:cubicBezTo>
                  <a:pt x="0" y="4835"/>
                  <a:pt x="4835" y="0"/>
                  <a:pt x="10800" y="0"/>
                </a:cubicBezTo>
                <a:cubicBezTo>
                  <a:pt x="16764" y="0"/>
                  <a:pt x="21600" y="4835"/>
                  <a:pt x="21600" y="10800"/>
                </a:cubicBezTo>
                <a:cubicBezTo>
                  <a:pt x="21600" y="10803"/>
                  <a:pt x="21599" y="10807"/>
                  <a:pt x="21599" y="10810"/>
                </a:cubicBezTo>
                <a:lnTo>
                  <a:pt x="24299" y="10813"/>
                </a:lnTo>
                <a:lnTo>
                  <a:pt x="20229" y="14876"/>
                </a:lnTo>
                <a:lnTo>
                  <a:pt x="16166" y="10805"/>
                </a:lnTo>
                <a:lnTo>
                  <a:pt x="18866" y="10807"/>
                </a:lnTo>
                <a:close/>
              </a:path>
            </a:pathLst>
          </a:custGeom>
          <a:gradFill rotWithShape="0">
            <a:gsLst>
              <a:gs pos="0">
                <a:srgbClr val="FEF800">
                  <a:gamma/>
                  <a:shade val="0"/>
                  <a:invGamma/>
                </a:srgbClr>
              </a:gs>
              <a:gs pos="50000">
                <a:srgbClr val="FEF800"/>
              </a:gs>
              <a:gs pos="100000">
                <a:srgbClr val="FEF800">
                  <a:gamma/>
                  <a:shade val="0"/>
                  <a:invGamma/>
                </a:srgbClr>
              </a:gs>
            </a:gsLst>
            <a:lin ang="0" scaled="1"/>
          </a:gradFill>
          <a:ln w="12700">
            <a:solidFill>
              <a:schemeClr val="tx1"/>
            </a:solidFill>
            <a:miter lim="800000"/>
            <a:headEnd/>
            <a:tailEnd/>
          </a:ln>
          <a:effectLst>
            <a:outerShdw blurRad="63500" dist="89803" dir="2700000" algn="ctr" rotWithShape="0">
              <a:srgbClr val="000000">
                <a:alpha val="74998"/>
              </a:srgb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21521" name="Text Box 49"/>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43417" name="Text Box 57"/>
          <p:cNvSpPr txBox="1">
            <a:spLocks noChangeArrowheads="1"/>
          </p:cNvSpPr>
          <p:nvPr/>
        </p:nvSpPr>
        <p:spPr bwMode="auto">
          <a:xfrm>
            <a:off x="127000" y="731838"/>
            <a:ext cx="3330575"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الأقدم</a:t>
            </a:r>
            <a:endParaRPr lang="en-US" sz="3200" b="1" dirty="0">
              <a:solidFill>
                <a:srgbClr val="FFFF00"/>
              </a:solidFill>
              <a:latin typeface="Arial" panose="020B0604020202020204" pitchFamily="34" charset="0"/>
              <a:cs typeface="Arial" panose="020B0604020202020204" pitchFamily="34" charset="0"/>
            </a:endParaRPr>
          </a:p>
        </p:txBody>
      </p:sp>
      <p:sp>
        <p:nvSpPr>
          <p:cNvPr id="143418" name="Text Box 58"/>
          <p:cNvSpPr txBox="1">
            <a:spLocks noChangeArrowheads="1"/>
          </p:cNvSpPr>
          <p:nvPr/>
        </p:nvSpPr>
        <p:spPr bwMode="auto">
          <a:xfrm>
            <a:off x="5875338" y="687388"/>
            <a:ext cx="3217862"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الأحدث</a:t>
            </a:r>
            <a:endParaRPr lang="en-US" sz="3200" b="1" dirty="0">
              <a:solidFill>
                <a:srgbClr val="FFFF00"/>
              </a:solidFill>
              <a:latin typeface="Arial" panose="020B0604020202020204" pitchFamily="34" charset="0"/>
              <a:cs typeface="Arial" panose="020B0604020202020204" pitchFamily="34" charset="0"/>
            </a:endParaRPr>
          </a:p>
        </p:txBody>
      </p:sp>
      <p:sp>
        <p:nvSpPr>
          <p:cNvPr id="143419" name="Rectangle 59"/>
          <p:cNvSpPr>
            <a:spLocks noChangeArrowheads="1"/>
          </p:cNvSpPr>
          <p:nvPr/>
        </p:nvSpPr>
        <p:spPr bwMode="auto">
          <a:xfrm>
            <a:off x="8109597" y="6438027"/>
            <a:ext cx="325730" cy="246221"/>
          </a:xfrm>
          <a:prstGeom prst="rect">
            <a:avLst/>
          </a:prstGeom>
          <a:noFill/>
          <a:ln w="12700">
            <a:noFill/>
            <a:miter lim="800000"/>
            <a:headEnd/>
            <a:tailEnd/>
          </a:ln>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09</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1525" name="Text Box 60"/>
          <p:cNvSpPr txBox="1">
            <a:spLocks noChangeArrowheads="1"/>
          </p:cNvSpPr>
          <p:nvPr/>
        </p:nvSpPr>
        <p:spPr bwMode="auto">
          <a:xfrm>
            <a:off x="8529638" y="63992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dirty="0">
                <a:solidFill>
                  <a:srgbClr val="FFFFFF"/>
                </a:solidFill>
                <a:latin typeface="Arial" panose="020B0604020202020204" pitchFamily="34" charset="0"/>
                <a:cs typeface="Arial" panose="020B0604020202020204" pitchFamily="34" charset="0"/>
              </a:rPr>
              <a:t>3</a:t>
            </a:r>
          </a:p>
        </p:txBody>
      </p:sp>
      <p:sp>
        <p:nvSpPr>
          <p:cNvPr id="143421" name="Text Box 61"/>
          <p:cNvSpPr txBox="1">
            <a:spLocks noChangeArrowheads="1"/>
          </p:cNvSpPr>
          <p:nvPr/>
        </p:nvSpPr>
        <p:spPr bwMode="auto">
          <a:xfrm>
            <a:off x="403225" y="5657850"/>
            <a:ext cx="8259763" cy="641350"/>
          </a:xfrm>
          <a:prstGeom prst="rect">
            <a:avLst/>
          </a:prstGeom>
          <a:noFill/>
          <a:ln w="12700">
            <a:noFill/>
            <a:miter lim="800000"/>
            <a:headEnd/>
            <a:tailEnd/>
          </a:ln>
          <a:effectLst>
            <a:outerShdw blurRad="63500" dist="46662" dir="3284183" algn="ctr" rotWithShape="0">
              <a:schemeClr val="tx1">
                <a:alpha val="74998"/>
              </a:schemeClr>
            </a:outerShdw>
          </a:effectLst>
        </p:spPr>
        <p:txBody>
          <a:bodyPr>
            <a:spAutoFit/>
          </a:bodyPr>
          <a:lstStyle/>
          <a:p>
            <a:pPr algn="ctr">
              <a:spcBef>
                <a:spcPct val="50000"/>
              </a:spcBef>
              <a:defRPr/>
            </a:pPr>
            <a:r>
              <a:rPr lang="ar-JO" sz="3600" b="1" dirty="0">
                <a:solidFill>
                  <a:srgbClr val="FEF800"/>
                </a:solidFill>
                <a:latin typeface="Arial" panose="020B0604020202020204" pitchFamily="34" charset="0"/>
                <a:cs typeface="Arial" panose="020B0604020202020204" pitchFamily="34" charset="0"/>
              </a:rPr>
              <a:t>وثيقة البداية</a:t>
            </a:r>
            <a:endParaRPr lang="en-US" sz="3600" b="1" dirty="0">
              <a:solidFill>
                <a:srgbClr val="FEF800"/>
              </a:solidFill>
              <a:latin typeface="Arial" panose="020B0604020202020204" pitchFamily="34" charset="0"/>
              <a:cs typeface="Arial" panose="020B0604020202020204" pitchFamily="34" charset="0"/>
            </a:endParaRPr>
          </a:p>
        </p:txBody>
      </p:sp>
      <p:sp>
        <p:nvSpPr>
          <p:cNvPr id="27" name="Text Box 5"/>
          <p:cNvSpPr txBox="1">
            <a:spLocks noChangeArrowheads="1"/>
          </p:cNvSpPr>
          <p:nvPr/>
        </p:nvSpPr>
        <p:spPr bwMode="auto">
          <a:xfrm>
            <a:off x="8388424" y="39688"/>
            <a:ext cx="598241"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latin typeface="Arial" panose="020B0604020202020204" pitchFamily="34" charset="0"/>
                <a:cs typeface="Arial" panose="020B0604020202020204" pitchFamily="34" charset="0"/>
              </a:rPr>
              <a:t>50أ</a:t>
            </a:r>
            <a:endParaRPr lang="en-US" sz="24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5ACEE00-2E17-13DC-F449-A2DF42F9D3E2}"/>
              </a:ext>
            </a:extLst>
          </p:cNvPr>
          <p:cNvSpPr txBox="1"/>
          <p:nvPr/>
        </p:nvSpPr>
        <p:spPr>
          <a:xfrm>
            <a:off x="2985517" y="6309320"/>
            <a:ext cx="3098651" cy="523220"/>
          </a:xfrm>
          <a:prstGeom prst="rect">
            <a:avLst/>
          </a:prstGeom>
          <a:solidFill>
            <a:srgbClr val="000169"/>
          </a:solidFill>
        </p:spPr>
        <p:txBody>
          <a:bodyPr wrap="square" rtlCol="0">
            <a:spAutoFit/>
          </a:bodyPr>
          <a:lstStyle/>
          <a:p>
            <a:pPr algn="ctr"/>
            <a:r>
              <a:rPr lang="ar-JO" sz="2800" b="1" dirty="0">
                <a:solidFill>
                  <a:schemeClr val="bg1"/>
                </a:solidFill>
                <a:latin typeface="Arial" panose="020B0604020202020204" pitchFamily="34" charset="0"/>
                <a:cs typeface="Arial" panose="020B0604020202020204" pitchFamily="34" charset="0"/>
              </a:rPr>
              <a:t>الكتاب المقدس المفتوح</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48064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3374"/>
                                        </p:tgtEl>
                                        <p:attrNameLst>
                                          <p:attrName>style.visibility</p:attrName>
                                        </p:attrNameLst>
                                      </p:cBhvr>
                                      <p:to>
                                        <p:strVal val="visible"/>
                                      </p:to>
                                    </p:set>
                                    <p:anim calcmode="lin" valueType="num">
                                      <p:cBhvr additive="base">
                                        <p:cTn id="12" dur="500" fill="hold"/>
                                        <p:tgtEl>
                                          <p:spTgt spid="143374"/>
                                        </p:tgtEl>
                                        <p:attrNameLst>
                                          <p:attrName>ppt_x</p:attrName>
                                        </p:attrNameLst>
                                      </p:cBhvr>
                                      <p:tavLst>
                                        <p:tav tm="0">
                                          <p:val>
                                            <p:strVal val="#ppt_x"/>
                                          </p:val>
                                        </p:tav>
                                        <p:tav tm="100000">
                                          <p:val>
                                            <p:strVal val="#ppt_x"/>
                                          </p:val>
                                        </p:tav>
                                      </p:tavLst>
                                    </p:anim>
                                    <p:anim calcmode="lin" valueType="num">
                                      <p:cBhvr additive="base">
                                        <p:cTn id="13" dur="500" fill="hold"/>
                                        <p:tgtEl>
                                          <p:spTgt spid="143374"/>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3403"/>
                                        </p:tgtEl>
                                        <p:attrNameLst>
                                          <p:attrName>style.visibility</p:attrName>
                                        </p:attrNameLst>
                                      </p:cBhvr>
                                      <p:to>
                                        <p:strVal val="visible"/>
                                      </p:to>
                                    </p:set>
                                    <p:anim calcmode="lin" valueType="num">
                                      <p:cBhvr>
                                        <p:cTn id="17" dur="500" fill="hold"/>
                                        <p:tgtEl>
                                          <p:spTgt spid="143403"/>
                                        </p:tgtEl>
                                        <p:attrNameLst>
                                          <p:attrName>ppt_w</p:attrName>
                                        </p:attrNameLst>
                                      </p:cBhvr>
                                      <p:tavLst>
                                        <p:tav tm="0">
                                          <p:val>
                                            <p:fltVal val="0"/>
                                          </p:val>
                                        </p:tav>
                                        <p:tav tm="100000">
                                          <p:val>
                                            <p:strVal val="#ppt_w"/>
                                          </p:val>
                                        </p:tav>
                                      </p:tavLst>
                                    </p:anim>
                                    <p:anim calcmode="lin" valueType="num">
                                      <p:cBhvr>
                                        <p:cTn id="18" dur="500" fill="hold"/>
                                        <p:tgtEl>
                                          <p:spTgt spid="143403"/>
                                        </p:tgtEl>
                                        <p:attrNameLst>
                                          <p:attrName>ppt_h</p:attrName>
                                        </p:attrNameLst>
                                      </p:cBhvr>
                                      <p:tavLst>
                                        <p:tav tm="0">
                                          <p:val>
                                            <p:fltVal val="0"/>
                                          </p:val>
                                        </p:tav>
                                        <p:tav tm="100000">
                                          <p:val>
                                            <p:strVal val="#ppt_h"/>
                                          </p:val>
                                        </p:tav>
                                      </p:tavLst>
                                    </p:anim>
                                    <p:anim calcmode="lin" valueType="num">
                                      <p:cBhvr>
                                        <p:cTn id="19" dur="500" fill="hold"/>
                                        <p:tgtEl>
                                          <p:spTgt spid="143403"/>
                                        </p:tgtEl>
                                        <p:attrNameLst>
                                          <p:attrName>ppt_x</p:attrName>
                                        </p:attrNameLst>
                                      </p:cBhvr>
                                      <p:tavLst>
                                        <p:tav tm="0">
                                          <p:val>
                                            <p:fltVal val="0.5"/>
                                          </p:val>
                                        </p:tav>
                                        <p:tav tm="100000">
                                          <p:val>
                                            <p:strVal val="#ppt_x"/>
                                          </p:val>
                                        </p:tav>
                                      </p:tavLst>
                                    </p:anim>
                                    <p:anim calcmode="lin" valueType="num">
                                      <p:cBhvr>
                                        <p:cTn id="20" dur="500" fill="hold"/>
                                        <p:tgtEl>
                                          <p:spTgt spid="143403"/>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3375"/>
                                        </p:tgtEl>
                                        <p:attrNameLst>
                                          <p:attrName>style.visibility</p:attrName>
                                        </p:attrNameLst>
                                      </p:cBhvr>
                                      <p:to>
                                        <p:strVal val="visible"/>
                                      </p:to>
                                    </p:set>
                                    <p:anim calcmode="lin" valueType="num">
                                      <p:cBhvr additive="base">
                                        <p:cTn id="25" dur="500" fill="hold"/>
                                        <p:tgtEl>
                                          <p:spTgt spid="143375"/>
                                        </p:tgtEl>
                                        <p:attrNameLst>
                                          <p:attrName>ppt_x</p:attrName>
                                        </p:attrNameLst>
                                      </p:cBhvr>
                                      <p:tavLst>
                                        <p:tav tm="0">
                                          <p:val>
                                            <p:strVal val="1+#ppt_w/2"/>
                                          </p:val>
                                        </p:tav>
                                        <p:tav tm="100000">
                                          <p:val>
                                            <p:strVal val="#ppt_x"/>
                                          </p:val>
                                        </p:tav>
                                      </p:tavLst>
                                    </p:anim>
                                    <p:anim calcmode="lin" valueType="num">
                                      <p:cBhvr additive="base">
                                        <p:cTn id="26" dur="500" fill="hold"/>
                                        <p:tgtEl>
                                          <p:spTgt spid="143375"/>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3404"/>
                                        </p:tgtEl>
                                        <p:attrNameLst>
                                          <p:attrName>style.visibility</p:attrName>
                                        </p:attrNameLst>
                                      </p:cBhvr>
                                      <p:to>
                                        <p:strVal val="visible"/>
                                      </p:to>
                                    </p:set>
                                    <p:anim calcmode="lin" valueType="num">
                                      <p:cBhvr>
                                        <p:cTn id="30" dur="500" fill="hold"/>
                                        <p:tgtEl>
                                          <p:spTgt spid="143404"/>
                                        </p:tgtEl>
                                        <p:attrNameLst>
                                          <p:attrName>ppt_w</p:attrName>
                                        </p:attrNameLst>
                                      </p:cBhvr>
                                      <p:tavLst>
                                        <p:tav tm="0">
                                          <p:val>
                                            <p:fltVal val="0"/>
                                          </p:val>
                                        </p:tav>
                                        <p:tav tm="100000">
                                          <p:val>
                                            <p:strVal val="#ppt_w"/>
                                          </p:val>
                                        </p:tav>
                                      </p:tavLst>
                                    </p:anim>
                                    <p:anim calcmode="lin" valueType="num">
                                      <p:cBhvr>
                                        <p:cTn id="31" dur="500" fill="hold"/>
                                        <p:tgtEl>
                                          <p:spTgt spid="143404"/>
                                        </p:tgtEl>
                                        <p:attrNameLst>
                                          <p:attrName>ppt_h</p:attrName>
                                        </p:attrNameLst>
                                      </p:cBhvr>
                                      <p:tavLst>
                                        <p:tav tm="0">
                                          <p:val>
                                            <p:fltVal val="0"/>
                                          </p:val>
                                        </p:tav>
                                        <p:tav tm="100000">
                                          <p:val>
                                            <p:strVal val="#ppt_h"/>
                                          </p:val>
                                        </p:tav>
                                      </p:tavLst>
                                    </p:anim>
                                    <p:anim calcmode="lin" valueType="num">
                                      <p:cBhvr>
                                        <p:cTn id="32" dur="500" fill="hold"/>
                                        <p:tgtEl>
                                          <p:spTgt spid="143404"/>
                                        </p:tgtEl>
                                        <p:attrNameLst>
                                          <p:attrName>ppt_x</p:attrName>
                                        </p:attrNameLst>
                                      </p:cBhvr>
                                      <p:tavLst>
                                        <p:tav tm="0">
                                          <p:val>
                                            <p:fltVal val="0.5"/>
                                          </p:val>
                                        </p:tav>
                                        <p:tav tm="100000">
                                          <p:val>
                                            <p:strVal val="#ppt_x"/>
                                          </p:val>
                                        </p:tav>
                                      </p:tavLst>
                                    </p:anim>
                                    <p:anim calcmode="lin" valueType="num">
                                      <p:cBhvr>
                                        <p:cTn id="33" dur="500" fill="hold"/>
                                        <p:tgtEl>
                                          <p:spTgt spid="143404"/>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143408"/>
                                        </p:tgtEl>
                                        <p:attrNameLst>
                                          <p:attrName>style.visibility</p:attrName>
                                        </p:attrNameLst>
                                      </p:cBhvr>
                                      <p:to>
                                        <p:strVal val="visible"/>
                                      </p:to>
                                    </p:set>
                                    <p:animEffect transition="in" filter="wipe(left)">
                                      <p:cBhvr>
                                        <p:cTn id="38" dur="1000"/>
                                        <p:tgtEl>
                                          <p:spTgt spid="143408"/>
                                        </p:tgtEl>
                                      </p:cBhvr>
                                    </p:animEffect>
                                  </p:childTnLst>
                                </p:cTn>
                              </p:par>
                            </p:childTnLst>
                          </p:cTn>
                        </p:par>
                        <p:par>
                          <p:cTn id="39" fill="hold" nodeType="afterGroup">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43421"/>
                                        </p:tgtEl>
                                        <p:attrNameLst>
                                          <p:attrName>style.visibility</p:attrName>
                                        </p:attrNameLst>
                                      </p:cBhvr>
                                      <p:to>
                                        <p:strVal val="visible"/>
                                      </p:to>
                                    </p:set>
                                    <p:animEffect transition="in" filter="wipe(left)">
                                      <p:cBhvr>
                                        <p:cTn id="42" dur="2000"/>
                                        <p:tgtEl>
                                          <p:spTgt spid="143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3" grpId="0" autoUpdateAnimBg="0"/>
      <p:bldP spid="143404" grpId="0" autoUpdateAnimBg="0"/>
      <p:bldP spid="143374" grpId="0" animBg="1"/>
      <p:bldP spid="143375" grpId="0" animBg="1"/>
      <p:bldP spid="143421"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58" name="Rectangle 74"/>
          <p:cNvSpPr>
            <a:spLocks noChangeArrowheads="1"/>
          </p:cNvSpPr>
          <p:nvPr/>
        </p:nvSpPr>
        <p:spPr bwMode="auto">
          <a:xfrm rot="18254599">
            <a:off x="4487069" y="3439319"/>
            <a:ext cx="1939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E81034"/>
                </a:solidFill>
                <a:latin typeface="Arial" panose="020B0604020202020204" pitchFamily="34" charset="0"/>
                <a:cs typeface="Arial" panose="020B0604020202020204" pitchFamily="34" charset="0"/>
              </a:rPr>
              <a:t>الأناجيل</a:t>
            </a:r>
            <a:endParaRPr lang="en-US" sz="1800" b="1" dirty="0">
              <a:solidFill>
                <a:srgbClr val="E81034"/>
              </a:solidFill>
              <a:latin typeface="Arial" panose="020B0604020202020204" pitchFamily="34" charset="0"/>
              <a:cs typeface="Arial" panose="020B0604020202020204" pitchFamily="34" charset="0"/>
            </a:endParaRPr>
          </a:p>
        </p:txBody>
      </p:sp>
      <p:sp>
        <p:nvSpPr>
          <p:cNvPr id="144388" name="Rectangle 4"/>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400" b="1" dirty="0">
                <a:solidFill>
                  <a:srgbClr val="FFFF00"/>
                </a:solidFill>
                <a:latin typeface="Arial" panose="020B0604020202020204" pitchFamily="34" charset="0"/>
                <a:cs typeface="Arial" panose="020B0604020202020204" pitchFamily="34" charset="0"/>
              </a:rPr>
              <a:t>1</a:t>
            </a:r>
            <a:endParaRPr lang="en-US" sz="2400" b="1" dirty="0">
              <a:solidFill>
                <a:srgbClr val="FFFF00"/>
              </a:solidFill>
              <a:latin typeface="Arial" panose="020B0604020202020204" pitchFamily="34" charset="0"/>
              <a:cs typeface="Arial" panose="020B0604020202020204" pitchFamily="34" charset="0"/>
            </a:endParaRPr>
          </a:p>
        </p:txBody>
      </p:sp>
      <p:sp>
        <p:nvSpPr>
          <p:cNvPr id="144389"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2</a:t>
            </a:r>
            <a:endParaRPr lang="en-US" sz="2800" b="1" dirty="0">
              <a:solidFill>
                <a:srgbClr val="FFFF00"/>
              </a:solidFill>
              <a:latin typeface="Arial" panose="020B0604020202020204" pitchFamily="34" charset="0"/>
              <a:cs typeface="Arial" panose="020B0604020202020204" pitchFamily="34" charset="0"/>
            </a:endParaRPr>
          </a:p>
        </p:txBody>
      </p:sp>
      <p:sp>
        <p:nvSpPr>
          <p:cNvPr id="144390"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3</a:t>
            </a:r>
            <a:endParaRPr lang="en-US" sz="2800" b="1" dirty="0">
              <a:solidFill>
                <a:srgbClr val="FFFF00"/>
              </a:solidFill>
              <a:latin typeface="Arial" panose="020B0604020202020204" pitchFamily="34" charset="0"/>
              <a:cs typeface="Arial" panose="020B0604020202020204" pitchFamily="34" charset="0"/>
            </a:endParaRPr>
          </a:p>
        </p:txBody>
      </p:sp>
      <p:sp>
        <p:nvSpPr>
          <p:cNvPr id="144391"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Arial" panose="020B0604020202020204" pitchFamily="34" charset="0"/>
                <a:cs typeface="Arial" panose="020B0604020202020204" pitchFamily="34" charset="0"/>
              </a:rPr>
              <a:t>4</a:t>
            </a:r>
          </a:p>
        </p:txBody>
      </p:sp>
      <p:sp>
        <p:nvSpPr>
          <p:cNvPr id="144392"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5</a:t>
            </a:r>
            <a:endParaRPr lang="en-US" sz="2800" b="1" dirty="0">
              <a:solidFill>
                <a:srgbClr val="FFFF00"/>
              </a:solidFill>
              <a:latin typeface="Arial" panose="020B0604020202020204" pitchFamily="34" charset="0"/>
              <a:cs typeface="Arial" panose="020B0604020202020204" pitchFamily="34" charset="0"/>
            </a:endParaRPr>
          </a:p>
        </p:txBody>
      </p:sp>
      <p:sp>
        <p:nvSpPr>
          <p:cNvPr id="144393"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6</a:t>
            </a:r>
            <a:endParaRPr lang="en-US" sz="2800" b="1" dirty="0">
              <a:solidFill>
                <a:srgbClr val="FFFF00"/>
              </a:solidFill>
              <a:latin typeface="Arial" panose="020B0604020202020204" pitchFamily="34" charset="0"/>
              <a:cs typeface="Arial" panose="020B0604020202020204" pitchFamily="34" charset="0"/>
            </a:endParaRPr>
          </a:p>
        </p:txBody>
      </p:sp>
      <p:sp>
        <p:nvSpPr>
          <p:cNvPr id="144394"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7</a:t>
            </a:r>
            <a:endParaRPr lang="en-US" sz="2800" b="1" dirty="0">
              <a:solidFill>
                <a:srgbClr val="FFFF00"/>
              </a:solidFill>
              <a:latin typeface="Arial" panose="020B0604020202020204" pitchFamily="34" charset="0"/>
              <a:cs typeface="Arial" panose="020B0604020202020204" pitchFamily="34" charset="0"/>
            </a:endParaRPr>
          </a:p>
        </p:txBody>
      </p:sp>
      <p:sp>
        <p:nvSpPr>
          <p:cNvPr id="144395"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8</a:t>
            </a:r>
            <a:endParaRPr lang="en-US" sz="2800" b="1" dirty="0">
              <a:solidFill>
                <a:srgbClr val="FFFF00"/>
              </a:solidFill>
              <a:latin typeface="Arial" panose="020B0604020202020204" pitchFamily="34" charset="0"/>
              <a:cs typeface="Arial" panose="020B0604020202020204" pitchFamily="34" charset="0"/>
            </a:endParaRPr>
          </a:p>
        </p:txBody>
      </p:sp>
      <p:sp>
        <p:nvSpPr>
          <p:cNvPr id="23562" name="Line 34"/>
          <p:cNvSpPr>
            <a:spLocks noChangeShapeType="1"/>
          </p:cNvSpPr>
          <p:nvPr/>
        </p:nvSpPr>
        <p:spPr bwMode="auto">
          <a:xfrm>
            <a:off x="2133600" y="5108575"/>
            <a:ext cx="1541463" cy="112713"/>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3563" name="Line 35"/>
          <p:cNvSpPr>
            <a:spLocks noChangeShapeType="1"/>
          </p:cNvSpPr>
          <p:nvPr/>
        </p:nvSpPr>
        <p:spPr bwMode="auto">
          <a:xfrm>
            <a:off x="2390775" y="4222750"/>
            <a:ext cx="1419225" cy="7683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3564" name="Line 38"/>
          <p:cNvSpPr>
            <a:spLocks noChangeShapeType="1"/>
          </p:cNvSpPr>
          <p:nvPr/>
        </p:nvSpPr>
        <p:spPr bwMode="auto">
          <a:xfrm flipH="1">
            <a:off x="4886325" y="3287713"/>
            <a:ext cx="938213" cy="138906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3565" name="Line 39"/>
          <p:cNvSpPr>
            <a:spLocks noChangeShapeType="1"/>
          </p:cNvSpPr>
          <p:nvPr/>
        </p:nvSpPr>
        <p:spPr bwMode="auto">
          <a:xfrm flipH="1">
            <a:off x="5097463" y="3825875"/>
            <a:ext cx="1265237" cy="992188"/>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44431" name="Rectangle 47"/>
          <p:cNvSpPr>
            <a:spLocks noChangeArrowheads="1"/>
          </p:cNvSpPr>
          <p:nvPr/>
        </p:nvSpPr>
        <p:spPr bwMode="auto">
          <a:xfrm rot="240000">
            <a:off x="2533650" y="4852988"/>
            <a:ext cx="796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D00224"/>
                </a:solidFill>
                <a:latin typeface="Arial" panose="020B0604020202020204" pitchFamily="34" charset="0"/>
                <a:cs typeface="Arial" panose="020B0604020202020204" pitchFamily="34" charset="0"/>
              </a:rPr>
              <a:t>الشريعة</a:t>
            </a:r>
            <a:endParaRPr lang="en-US" sz="1800" b="1" dirty="0">
              <a:solidFill>
                <a:srgbClr val="D00224"/>
              </a:solidFill>
              <a:latin typeface="Arial" panose="020B0604020202020204" pitchFamily="34" charset="0"/>
              <a:cs typeface="Arial" panose="020B0604020202020204" pitchFamily="34" charset="0"/>
            </a:endParaRPr>
          </a:p>
        </p:txBody>
      </p:sp>
      <p:sp>
        <p:nvSpPr>
          <p:cNvPr id="144433" name="Rectangle 49"/>
          <p:cNvSpPr>
            <a:spLocks noChangeArrowheads="1"/>
          </p:cNvSpPr>
          <p:nvPr/>
        </p:nvSpPr>
        <p:spPr bwMode="auto">
          <a:xfrm rot="19276533">
            <a:off x="5322888" y="3914775"/>
            <a:ext cx="987425" cy="3635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أعمال</a:t>
            </a:r>
            <a:endParaRPr lang="en-US" sz="1800" b="1" dirty="0">
              <a:solidFill>
                <a:srgbClr val="FFFF00"/>
              </a:solidFill>
              <a:latin typeface="Arial" panose="020B0604020202020204" pitchFamily="34" charset="0"/>
              <a:cs typeface="Arial" panose="020B0604020202020204" pitchFamily="34" charset="0"/>
            </a:endParaRPr>
          </a:p>
        </p:txBody>
      </p:sp>
      <p:sp>
        <p:nvSpPr>
          <p:cNvPr id="144430" name="Rectangle 46"/>
          <p:cNvSpPr>
            <a:spLocks noChangeArrowheads="1"/>
          </p:cNvSpPr>
          <p:nvPr/>
        </p:nvSpPr>
        <p:spPr bwMode="auto">
          <a:xfrm rot="1755647">
            <a:off x="2320925" y="4371975"/>
            <a:ext cx="1889125" cy="3635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التاريخ</a:t>
            </a:r>
            <a:endParaRPr lang="en-US" sz="1800" b="1" dirty="0">
              <a:solidFill>
                <a:srgbClr val="FFFF00"/>
              </a:solidFill>
              <a:latin typeface="Arial" panose="020B0604020202020204" pitchFamily="34" charset="0"/>
              <a:cs typeface="Arial" panose="020B0604020202020204" pitchFamily="34" charset="0"/>
            </a:endParaRPr>
          </a:p>
        </p:txBody>
      </p:sp>
      <p:grpSp>
        <p:nvGrpSpPr>
          <p:cNvPr id="2" name="Group 53"/>
          <p:cNvGrpSpPr>
            <a:grpSpLocks/>
          </p:cNvGrpSpPr>
          <p:nvPr/>
        </p:nvGrpSpPr>
        <p:grpSpPr bwMode="auto">
          <a:xfrm>
            <a:off x="1866900" y="2924175"/>
            <a:ext cx="4125913" cy="2095500"/>
            <a:chOff x="1133" y="1842"/>
            <a:chExt cx="2599" cy="1320"/>
          </a:xfrm>
        </p:grpSpPr>
        <p:sp>
          <p:nvSpPr>
            <p:cNvPr id="144438" name="Oval 54"/>
            <p:cNvSpPr>
              <a:spLocks noChangeArrowheads="1"/>
            </p:cNvSpPr>
            <p:nvPr/>
          </p:nvSpPr>
          <p:spPr bwMode="auto">
            <a:xfrm>
              <a:off x="1133" y="2863"/>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4439" name="Oval 55"/>
            <p:cNvSpPr>
              <a:spLocks noChangeArrowheads="1"/>
            </p:cNvSpPr>
            <p:nvPr/>
          </p:nvSpPr>
          <p:spPr bwMode="auto">
            <a:xfrm>
              <a:off x="3370" y="1842"/>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4440" name="Line 56"/>
            <p:cNvSpPr>
              <a:spLocks noChangeShapeType="1"/>
            </p:cNvSpPr>
            <p:nvPr/>
          </p:nvSpPr>
          <p:spPr bwMode="auto">
            <a:xfrm flipV="1">
              <a:off x="1478" y="2060"/>
              <a:ext cx="1924" cy="882"/>
            </a:xfrm>
            <a:prstGeom prst="lin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grpSp>
      <p:sp>
        <p:nvSpPr>
          <p:cNvPr id="23570" name="Text Box 57"/>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44449" name="Text Box 65"/>
          <p:cNvSpPr txBox="1">
            <a:spLocks noChangeArrowheads="1"/>
          </p:cNvSpPr>
          <p:nvPr/>
        </p:nvSpPr>
        <p:spPr bwMode="auto">
          <a:xfrm>
            <a:off x="127000" y="731838"/>
            <a:ext cx="3330575"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الأقدم</a:t>
            </a:r>
            <a:endParaRPr lang="en-US" sz="3200" b="1" dirty="0">
              <a:solidFill>
                <a:srgbClr val="FFFF00"/>
              </a:solidFill>
              <a:latin typeface="Arial" panose="020B0604020202020204" pitchFamily="34" charset="0"/>
              <a:cs typeface="Arial" panose="020B0604020202020204" pitchFamily="34" charset="0"/>
            </a:endParaRPr>
          </a:p>
        </p:txBody>
      </p:sp>
      <p:sp>
        <p:nvSpPr>
          <p:cNvPr id="144450" name="Text Box 66"/>
          <p:cNvSpPr txBox="1">
            <a:spLocks noChangeArrowheads="1"/>
          </p:cNvSpPr>
          <p:nvPr/>
        </p:nvSpPr>
        <p:spPr bwMode="auto">
          <a:xfrm>
            <a:off x="5875338" y="687388"/>
            <a:ext cx="3217862"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الأحدث</a:t>
            </a:r>
            <a:endParaRPr lang="en-US" sz="3200" b="1" dirty="0">
              <a:solidFill>
                <a:srgbClr val="FFFF00"/>
              </a:solidFill>
              <a:latin typeface="Arial" panose="020B0604020202020204" pitchFamily="34" charset="0"/>
              <a:cs typeface="Arial" panose="020B0604020202020204" pitchFamily="34" charset="0"/>
            </a:endParaRPr>
          </a:p>
        </p:txBody>
      </p:sp>
      <p:sp>
        <p:nvSpPr>
          <p:cNvPr id="144451" name="Rectangle 67"/>
          <p:cNvSpPr>
            <a:spLocks noChangeArrowheads="1"/>
          </p:cNvSpPr>
          <p:nvPr/>
        </p:nvSpPr>
        <p:spPr bwMode="auto">
          <a:xfrm>
            <a:off x="8109597" y="6438027"/>
            <a:ext cx="325730" cy="246221"/>
          </a:xfrm>
          <a:prstGeom prst="rect">
            <a:avLst/>
          </a:prstGeom>
          <a:noFill/>
          <a:ln w="12700">
            <a:noFill/>
            <a:miter lim="800000"/>
            <a:headEnd/>
            <a:tailEnd/>
          </a:ln>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10</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3574" name="Text Box 68"/>
          <p:cNvSpPr txBox="1">
            <a:spLocks noChangeArrowheads="1"/>
          </p:cNvSpPr>
          <p:nvPr/>
        </p:nvSpPr>
        <p:spPr bwMode="auto">
          <a:xfrm>
            <a:off x="8529638" y="63992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dirty="0">
                <a:solidFill>
                  <a:srgbClr val="FFFFFF"/>
                </a:solidFill>
                <a:latin typeface="Arial" panose="020B0604020202020204" pitchFamily="34" charset="0"/>
                <a:cs typeface="Arial" panose="020B0604020202020204" pitchFamily="34" charset="0"/>
              </a:rPr>
              <a:t>4</a:t>
            </a:r>
          </a:p>
        </p:txBody>
      </p:sp>
      <p:grpSp>
        <p:nvGrpSpPr>
          <p:cNvPr id="3" name="Group 73"/>
          <p:cNvGrpSpPr>
            <a:grpSpLocks/>
          </p:cNvGrpSpPr>
          <p:nvPr/>
        </p:nvGrpSpPr>
        <p:grpSpPr bwMode="auto">
          <a:xfrm>
            <a:off x="642910" y="2428868"/>
            <a:ext cx="8157131" cy="584200"/>
            <a:chOff x="746" y="1825"/>
            <a:chExt cx="4566" cy="368"/>
          </a:xfrm>
        </p:grpSpPr>
        <p:sp>
          <p:nvSpPr>
            <p:cNvPr id="144454" name="Text Box 70"/>
            <p:cNvSpPr txBox="1">
              <a:spLocks noChangeArrowheads="1"/>
            </p:cNvSpPr>
            <p:nvPr/>
          </p:nvSpPr>
          <p:spPr bwMode="auto">
            <a:xfrm>
              <a:off x="746" y="1825"/>
              <a:ext cx="4504" cy="368"/>
            </a:xfrm>
            <a:prstGeom prst="rect">
              <a:avLst/>
            </a:prstGeom>
            <a:gradFill rotWithShape="0">
              <a:gsLst>
                <a:gs pos="0">
                  <a:srgbClr val="023CCC">
                    <a:gamma/>
                    <a:shade val="46275"/>
                    <a:invGamma/>
                  </a:srgbClr>
                </a:gs>
                <a:gs pos="50000">
                  <a:srgbClr val="023CCC"/>
                </a:gs>
                <a:gs pos="100000">
                  <a:srgbClr val="023CCC">
                    <a:gamma/>
                    <a:shade val="46275"/>
                    <a:invGamma/>
                  </a:srgbClr>
                </a:gs>
              </a:gsLst>
              <a:lin ang="0" scaled="1"/>
            </a:gradFill>
            <a:ln w="57150">
              <a:solidFill>
                <a:srgbClr val="FEF800"/>
              </a:solidFill>
              <a:miter lim="800000"/>
              <a:headEnd/>
              <a:tailEnd/>
            </a:ln>
            <a:effectLst>
              <a:outerShdw blurRad="63500" dist="89803" dir="2700000" algn="ctr" rotWithShape="0">
                <a:srgbClr val="000000">
                  <a:alpha val="74998"/>
                </a:srgb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3200" b="1" dirty="0">
                  <a:solidFill>
                    <a:srgbClr val="000000"/>
                  </a:solidFill>
                  <a:latin typeface="Arial" panose="020B0604020202020204" pitchFamily="34" charset="0"/>
                  <a:cs typeface="Arial" panose="020B0604020202020204" pitchFamily="34" charset="0"/>
                </a:rPr>
                <a:t> </a:t>
              </a:r>
            </a:p>
          </p:txBody>
        </p:sp>
        <p:sp>
          <p:nvSpPr>
            <p:cNvPr id="23583" name="Text Box 71"/>
            <p:cNvSpPr txBox="1">
              <a:spLocks noChangeArrowheads="1"/>
            </p:cNvSpPr>
            <p:nvPr/>
          </p:nvSpPr>
          <p:spPr bwMode="auto">
            <a:xfrm>
              <a:off x="746" y="1825"/>
              <a:ext cx="4566"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ar-JO" sz="3200" b="1" dirty="0">
                  <a:solidFill>
                    <a:srgbClr val="FEF800"/>
                  </a:solidFill>
                  <a:latin typeface="Arial" panose="020B0604020202020204" pitchFamily="34" charset="0"/>
                  <a:cs typeface="Arial" panose="020B0604020202020204" pitchFamily="34" charset="0"/>
                </a:rPr>
                <a:t>ماذا يتبع؟ متن الكتابة</a:t>
              </a:r>
              <a:endParaRPr lang="en-US" sz="3200" b="1" dirty="0">
                <a:solidFill>
                  <a:srgbClr val="FEF800"/>
                </a:solidFill>
                <a:latin typeface="Arial" panose="020B0604020202020204" pitchFamily="34" charset="0"/>
                <a:cs typeface="Arial" panose="020B0604020202020204" pitchFamily="34" charset="0"/>
              </a:endParaRPr>
            </a:p>
          </p:txBody>
        </p:sp>
      </p:grpSp>
      <p:grpSp>
        <p:nvGrpSpPr>
          <p:cNvPr id="4" name="Group 24"/>
          <p:cNvGrpSpPr>
            <a:grpSpLocks/>
          </p:cNvGrpSpPr>
          <p:nvPr/>
        </p:nvGrpSpPr>
        <p:grpSpPr bwMode="auto">
          <a:xfrm>
            <a:off x="2298700" y="3381375"/>
            <a:ext cx="4265613" cy="749300"/>
            <a:chOff x="1405" y="2130"/>
            <a:chExt cx="2687" cy="472"/>
          </a:xfrm>
        </p:grpSpPr>
        <p:sp>
          <p:nvSpPr>
            <p:cNvPr id="144409" name="Oval 25"/>
            <p:cNvSpPr>
              <a:spLocks noChangeArrowheads="1"/>
            </p:cNvSpPr>
            <p:nvPr/>
          </p:nvSpPr>
          <p:spPr bwMode="auto">
            <a:xfrm>
              <a:off x="1405" y="2303"/>
              <a:ext cx="362" cy="299"/>
            </a:xfrm>
            <a:prstGeom prst="ellipse">
              <a:avLst/>
            </a:prstGeom>
            <a:noFill/>
            <a:ln w="50800">
              <a:solidFill>
                <a:srgbClr val="7B9DFD"/>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4410" name="Oval 26"/>
            <p:cNvSpPr>
              <a:spLocks noChangeArrowheads="1"/>
            </p:cNvSpPr>
            <p:nvPr/>
          </p:nvSpPr>
          <p:spPr bwMode="auto">
            <a:xfrm>
              <a:off x="3730" y="2130"/>
              <a:ext cx="362" cy="299"/>
            </a:xfrm>
            <a:prstGeom prst="ellipse">
              <a:avLst/>
            </a:prstGeom>
            <a:noFill/>
            <a:ln w="50800">
              <a:solidFill>
                <a:srgbClr val="7B9DFD"/>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4411" name="Line 27"/>
            <p:cNvSpPr>
              <a:spLocks noChangeShapeType="1"/>
            </p:cNvSpPr>
            <p:nvPr/>
          </p:nvSpPr>
          <p:spPr bwMode="auto">
            <a:xfrm flipV="1">
              <a:off x="1768" y="2284"/>
              <a:ext cx="1955" cy="153"/>
            </a:xfrm>
            <a:prstGeom prst="line">
              <a:avLst/>
            </a:prstGeom>
            <a:noFill/>
            <a:ln w="50800">
              <a:solidFill>
                <a:srgbClr val="7B9DFD"/>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grpSp>
      <p:sp>
        <p:nvSpPr>
          <p:cNvPr id="144412" name="Oval 28"/>
          <p:cNvSpPr>
            <a:spLocks noChangeArrowheads="1"/>
          </p:cNvSpPr>
          <p:nvPr/>
        </p:nvSpPr>
        <p:spPr bwMode="auto">
          <a:xfrm rot="1304231">
            <a:off x="2185988" y="4097338"/>
            <a:ext cx="1609725"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4413" name="Oval 29"/>
          <p:cNvSpPr>
            <a:spLocks noChangeArrowheads="1"/>
          </p:cNvSpPr>
          <p:nvPr/>
        </p:nvSpPr>
        <p:spPr bwMode="auto">
          <a:xfrm rot="-2327321">
            <a:off x="5164138" y="3897313"/>
            <a:ext cx="1135062"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36" name="Text Box 5"/>
          <p:cNvSpPr txBox="1">
            <a:spLocks noChangeArrowheads="1"/>
          </p:cNvSpPr>
          <p:nvPr/>
        </p:nvSpPr>
        <p:spPr bwMode="auto">
          <a:xfrm>
            <a:off x="8388424" y="39688"/>
            <a:ext cx="598241"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latin typeface="Arial" panose="020B0604020202020204" pitchFamily="34" charset="0"/>
                <a:cs typeface="Arial" panose="020B0604020202020204" pitchFamily="34" charset="0"/>
              </a:rPr>
              <a:t>50أ</a:t>
            </a:r>
            <a:endParaRPr lang="en-US" sz="24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DE9E434-65DC-C724-2B11-46B1A949B871}"/>
              </a:ext>
            </a:extLst>
          </p:cNvPr>
          <p:cNvSpPr txBox="1"/>
          <p:nvPr/>
        </p:nvSpPr>
        <p:spPr>
          <a:xfrm>
            <a:off x="2985517" y="6309320"/>
            <a:ext cx="3098651" cy="523220"/>
          </a:xfrm>
          <a:prstGeom prst="rect">
            <a:avLst/>
          </a:prstGeom>
          <a:solidFill>
            <a:srgbClr val="000169"/>
          </a:solidFill>
        </p:spPr>
        <p:txBody>
          <a:bodyPr wrap="square" rtlCol="0">
            <a:spAutoFit/>
          </a:bodyPr>
          <a:lstStyle/>
          <a:p>
            <a:pPr algn="ctr"/>
            <a:r>
              <a:rPr lang="ar-JO" sz="2800" b="1" dirty="0">
                <a:solidFill>
                  <a:schemeClr val="bg1"/>
                </a:solidFill>
                <a:latin typeface="Arial" panose="020B0604020202020204" pitchFamily="34" charset="0"/>
                <a:cs typeface="Arial" panose="020B0604020202020204" pitchFamily="34" charset="0"/>
              </a:rPr>
              <a:t>الكتاب المقدس المفتوح</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72419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4412"/>
                                        </p:tgtEl>
                                        <p:attrNameLst>
                                          <p:attrName>style.visibility</p:attrName>
                                        </p:attrNameLst>
                                      </p:cBhvr>
                                      <p:to>
                                        <p:strVal val="visible"/>
                                      </p:to>
                                    </p:set>
                                    <p:anim calcmode="lin" valueType="num">
                                      <p:cBhvr additive="base">
                                        <p:cTn id="12" dur="500" fill="hold"/>
                                        <p:tgtEl>
                                          <p:spTgt spid="144412"/>
                                        </p:tgtEl>
                                        <p:attrNameLst>
                                          <p:attrName>ppt_x</p:attrName>
                                        </p:attrNameLst>
                                      </p:cBhvr>
                                      <p:tavLst>
                                        <p:tav tm="0">
                                          <p:val>
                                            <p:strVal val="#ppt_x"/>
                                          </p:val>
                                        </p:tav>
                                        <p:tav tm="100000">
                                          <p:val>
                                            <p:strVal val="#ppt_x"/>
                                          </p:val>
                                        </p:tav>
                                      </p:tavLst>
                                    </p:anim>
                                    <p:anim calcmode="lin" valueType="num">
                                      <p:cBhvr additive="base">
                                        <p:cTn id="13" dur="500" fill="hold"/>
                                        <p:tgtEl>
                                          <p:spTgt spid="144412"/>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4430"/>
                                        </p:tgtEl>
                                        <p:attrNameLst>
                                          <p:attrName>style.visibility</p:attrName>
                                        </p:attrNameLst>
                                      </p:cBhvr>
                                      <p:to>
                                        <p:strVal val="visible"/>
                                      </p:to>
                                    </p:set>
                                    <p:anim calcmode="lin" valueType="num">
                                      <p:cBhvr>
                                        <p:cTn id="17" dur="500" fill="hold"/>
                                        <p:tgtEl>
                                          <p:spTgt spid="144430"/>
                                        </p:tgtEl>
                                        <p:attrNameLst>
                                          <p:attrName>ppt_w</p:attrName>
                                        </p:attrNameLst>
                                      </p:cBhvr>
                                      <p:tavLst>
                                        <p:tav tm="0">
                                          <p:val>
                                            <p:fltVal val="0"/>
                                          </p:val>
                                        </p:tav>
                                        <p:tav tm="100000">
                                          <p:val>
                                            <p:strVal val="#ppt_w"/>
                                          </p:val>
                                        </p:tav>
                                      </p:tavLst>
                                    </p:anim>
                                    <p:anim calcmode="lin" valueType="num">
                                      <p:cBhvr>
                                        <p:cTn id="18" dur="500" fill="hold"/>
                                        <p:tgtEl>
                                          <p:spTgt spid="144430"/>
                                        </p:tgtEl>
                                        <p:attrNameLst>
                                          <p:attrName>ppt_h</p:attrName>
                                        </p:attrNameLst>
                                      </p:cBhvr>
                                      <p:tavLst>
                                        <p:tav tm="0">
                                          <p:val>
                                            <p:fltVal val="0"/>
                                          </p:val>
                                        </p:tav>
                                        <p:tav tm="100000">
                                          <p:val>
                                            <p:strVal val="#ppt_h"/>
                                          </p:val>
                                        </p:tav>
                                      </p:tavLst>
                                    </p:anim>
                                    <p:anim calcmode="lin" valueType="num">
                                      <p:cBhvr>
                                        <p:cTn id="19" dur="500" fill="hold"/>
                                        <p:tgtEl>
                                          <p:spTgt spid="144430"/>
                                        </p:tgtEl>
                                        <p:attrNameLst>
                                          <p:attrName>ppt_x</p:attrName>
                                        </p:attrNameLst>
                                      </p:cBhvr>
                                      <p:tavLst>
                                        <p:tav tm="0">
                                          <p:val>
                                            <p:fltVal val="0.5"/>
                                          </p:val>
                                        </p:tav>
                                        <p:tav tm="100000">
                                          <p:val>
                                            <p:strVal val="#ppt_x"/>
                                          </p:val>
                                        </p:tav>
                                      </p:tavLst>
                                    </p:anim>
                                    <p:anim calcmode="lin" valueType="num">
                                      <p:cBhvr>
                                        <p:cTn id="20" dur="500" fill="hold"/>
                                        <p:tgtEl>
                                          <p:spTgt spid="144430"/>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4413"/>
                                        </p:tgtEl>
                                        <p:attrNameLst>
                                          <p:attrName>style.visibility</p:attrName>
                                        </p:attrNameLst>
                                      </p:cBhvr>
                                      <p:to>
                                        <p:strVal val="visible"/>
                                      </p:to>
                                    </p:set>
                                    <p:anim calcmode="lin" valueType="num">
                                      <p:cBhvr additive="base">
                                        <p:cTn id="25" dur="500" fill="hold"/>
                                        <p:tgtEl>
                                          <p:spTgt spid="144413"/>
                                        </p:tgtEl>
                                        <p:attrNameLst>
                                          <p:attrName>ppt_x</p:attrName>
                                        </p:attrNameLst>
                                      </p:cBhvr>
                                      <p:tavLst>
                                        <p:tav tm="0">
                                          <p:val>
                                            <p:strVal val="1+#ppt_w/2"/>
                                          </p:val>
                                        </p:tav>
                                        <p:tav tm="100000">
                                          <p:val>
                                            <p:strVal val="#ppt_x"/>
                                          </p:val>
                                        </p:tav>
                                      </p:tavLst>
                                    </p:anim>
                                    <p:anim calcmode="lin" valueType="num">
                                      <p:cBhvr additive="base">
                                        <p:cTn id="26" dur="500" fill="hold"/>
                                        <p:tgtEl>
                                          <p:spTgt spid="144413"/>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4433"/>
                                        </p:tgtEl>
                                        <p:attrNameLst>
                                          <p:attrName>style.visibility</p:attrName>
                                        </p:attrNameLst>
                                      </p:cBhvr>
                                      <p:to>
                                        <p:strVal val="visible"/>
                                      </p:to>
                                    </p:set>
                                    <p:anim calcmode="lin" valueType="num">
                                      <p:cBhvr>
                                        <p:cTn id="30" dur="500" fill="hold"/>
                                        <p:tgtEl>
                                          <p:spTgt spid="144433"/>
                                        </p:tgtEl>
                                        <p:attrNameLst>
                                          <p:attrName>ppt_w</p:attrName>
                                        </p:attrNameLst>
                                      </p:cBhvr>
                                      <p:tavLst>
                                        <p:tav tm="0">
                                          <p:val>
                                            <p:fltVal val="0"/>
                                          </p:val>
                                        </p:tav>
                                        <p:tav tm="100000">
                                          <p:val>
                                            <p:strVal val="#ppt_w"/>
                                          </p:val>
                                        </p:tav>
                                      </p:tavLst>
                                    </p:anim>
                                    <p:anim calcmode="lin" valueType="num">
                                      <p:cBhvr>
                                        <p:cTn id="31" dur="500" fill="hold"/>
                                        <p:tgtEl>
                                          <p:spTgt spid="144433"/>
                                        </p:tgtEl>
                                        <p:attrNameLst>
                                          <p:attrName>ppt_h</p:attrName>
                                        </p:attrNameLst>
                                      </p:cBhvr>
                                      <p:tavLst>
                                        <p:tav tm="0">
                                          <p:val>
                                            <p:fltVal val="0"/>
                                          </p:val>
                                        </p:tav>
                                        <p:tav tm="100000">
                                          <p:val>
                                            <p:strVal val="#ppt_h"/>
                                          </p:val>
                                        </p:tav>
                                      </p:tavLst>
                                    </p:anim>
                                    <p:anim calcmode="lin" valueType="num">
                                      <p:cBhvr>
                                        <p:cTn id="32" dur="500" fill="hold"/>
                                        <p:tgtEl>
                                          <p:spTgt spid="144433"/>
                                        </p:tgtEl>
                                        <p:attrNameLst>
                                          <p:attrName>ppt_x</p:attrName>
                                        </p:attrNameLst>
                                      </p:cBhvr>
                                      <p:tavLst>
                                        <p:tav tm="0">
                                          <p:val>
                                            <p:fltVal val="0.5"/>
                                          </p:val>
                                        </p:tav>
                                        <p:tav tm="100000">
                                          <p:val>
                                            <p:strVal val="#ppt_x"/>
                                          </p:val>
                                        </p:tav>
                                      </p:tavLst>
                                    </p:anim>
                                    <p:anim calcmode="lin" valueType="num">
                                      <p:cBhvr>
                                        <p:cTn id="33" dur="500" fill="hold"/>
                                        <p:tgtEl>
                                          <p:spTgt spid="144433"/>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33" grpId="0" autoUpdateAnimBg="0"/>
      <p:bldP spid="144430" grpId="0" autoUpdateAnimBg="0"/>
      <p:bldP spid="144412" grpId="0" animBg="1"/>
      <p:bldP spid="1444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Line 87"/>
          <p:cNvSpPr>
            <a:spLocks noChangeShapeType="1"/>
          </p:cNvSpPr>
          <p:nvPr/>
        </p:nvSpPr>
        <p:spPr bwMode="auto">
          <a:xfrm rot="578684">
            <a:off x="4117975" y="2870200"/>
            <a:ext cx="442913" cy="16700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45494" name="Rectangle 86"/>
          <p:cNvSpPr>
            <a:spLocks noChangeArrowheads="1"/>
          </p:cNvSpPr>
          <p:nvPr/>
        </p:nvSpPr>
        <p:spPr bwMode="auto">
          <a:xfrm rot="18254599">
            <a:off x="4487069" y="3439319"/>
            <a:ext cx="1939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618FFD"/>
                </a:solidFill>
                <a:latin typeface="Arial" panose="020B0604020202020204" pitchFamily="34" charset="0"/>
                <a:cs typeface="Arial" panose="020B0604020202020204" pitchFamily="34" charset="0"/>
              </a:rPr>
              <a:t>الأناجيل</a:t>
            </a:r>
            <a:endParaRPr lang="en-US" sz="1800" b="1" dirty="0">
              <a:solidFill>
                <a:srgbClr val="618FFD"/>
              </a:solidFill>
              <a:latin typeface="Arial" panose="020B0604020202020204" pitchFamily="34" charset="0"/>
              <a:cs typeface="Arial" panose="020B0604020202020204" pitchFamily="34" charset="0"/>
            </a:endParaRPr>
          </a:p>
        </p:txBody>
      </p:sp>
      <p:sp>
        <p:nvSpPr>
          <p:cNvPr id="145412" name="Rectangle 4"/>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400" b="1" dirty="0">
                <a:solidFill>
                  <a:srgbClr val="FFFF00"/>
                </a:solidFill>
                <a:latin typeface="Arial" panose="020B0604020202020204" pitchFamily="34" charset="0"/>
                <a:cs typeface="Arial" panose="020B0604020202020204" pitchFamily="34" charset="0"/>
              </a:rPr>
              <a:t>1</a:t>
            </a:r>
            <a:endParaRPr lang="en-US" sz="2400" b="1" dirty="0">
              <a:solidFill>
                <a:srgbClr val="FFFF00"/>
              </a:solidFill>
              <a:latin typeface="Arial" panose="020B0604020202020204" pitchFamily="34" charset="0"/>
              <a:cs typeface="Arial" panose="020B0604020202020204" pitchFamily="34" charset="0"/>
            </a:endParaRPr>
          </a:p>
        </p:txBody>
      </p:sp>
      <p:sp>
        <p:nvSpPr>
          <p:cNvPr id="145413"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2</a:t>
            </a:r>
            <a:endParaRPr lang="en-US" sz="2800" b="1" dirty="0">
              <a:solidFill>
                <a:srgbClr val="FFFF00"/>
              </a:solidFill>
              <a:latin typeface="Arial" panose="020B0604020202020204" pitchFamily="34" charset="0"/>
              <a:cs typeface="Arial" panose="020B0604020202020204" pitchFamily="34" charset="0"/>
            </a:endParaRPr>
          </a:p>
        </p:txBody>
      </p:sp>
      <p:sp>
        <p:nvSpPr>
          <p:cNvPr id="145414"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3</a:t>
            </a:r>
            <a:endParaRPr lang="en-US" sz="2800" b="1" dirty="0">
              <a:solidFill>
                <a:srgbClr val="FFFF00"/>
              </a:solidFill>
              <a:latin typeface="Arial" panose="020B0604020202020204" pitchFamily="34" charset="0"/>
              <a:cs typeface="Arial" panose="020B0604020202020204" pitchFamily="34" charset="0"/>
            </a:endParaRPr>
          </a:p>
        </p:txBody>
      </p:sp>
      <p:sp>
        <p:nvSpPr>
          <p:cNvPr id="145415"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4</a:t>
            </a:r>
            <a:endParaRPr lang="en-US" sz="2800" b="1" dirty="0">
              <a:solidFill>
                <a:srgbClr val="FFFF00"/>
              </a:solidFill>
              <a:latin typeface="Arial" panose="020B0604020202020204" pitchFamily="34" charset="0"/>
              <a:cs typeface="Arial" panose="020B0604020202020204" pitchFamily="34" charset="0"/>
            </a:endParaRPr>
          </a:p>
        </p:txBody>
      </p:sp>
      <p:sp>
        <p:nvSpPr>
          <p:cNvPr id="145416"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5</a:t>
            </a:r>
            <a:endParaRPr lang="en-US" sz="2800" b="1" dirty="0">
              <a:solidFill>
                <a:srgbClr val="FFFF00"/>
              </a:solidFill>
              <a:latin typeface="Arial" panose="020B0604020202020204" pitchFamily="34" charset="0"/>
              <a:cs typeface="Arial" panose="020B0604020202020204" pitchFamily="34" charset="0"/>
            </a:endParaRPr>
          </a:p>
        </p:txBody>
      </p:sp>
      <p:sp>
        <p:nvSpPr>
          <p:cNvPr id="145417"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6</a:t>
            </a:r>
            <a:endParaRPr lang="en-US" sz="2800" b="1" dirty="0">
              <a:solidFill>
                <a:srgbClr val="FFFF00"/>
              </a:solidFill>
              <a:latin typeface="Arial" panose="020B0604020202020204" pitchFamily="34" charset="0"/>
              <a:cs typeface="Arial" panose="020B0604020202020204" pitchFamily="34" charset="0"/>
            </a:endParaRPr>
          </a:p>
        </p:txBody>
      </p:sp>
      <p:sp>
        <p:nvSpPr>
          <p:cNvPr id="145418"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7</a:t>
            </a:r>
            <a:endParaRPr lang="en-US" sz="2800" b="1" dirty="0">
              <a:solidFill>
                <a:srgbClr val="FFFF00"/>
              </a:solidFill>
              <a:latin typeface="Arial" panose="020B0604020202020204" pitchFamily="34" charset="0"/>
              <a:cs typeface="Arial" panose="020B0604020202020204" pitchFamily="34" charset="0"/>
            </a:endParaRPr>
          </a:p>
        </p:txBody>
      </p:sp>
      <p:sp>
        <p:nvSpPr>
          <p:cNvPr id="145419"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8</a:t>
            </a:r>
            <a:endParaRPr lang="en-US" sz="2800" b="1" dirty="0">
              <a:solidFill>
                <a:srgbClr val="FFFF00"/>
              </a:solidFill>
              <a:latin typeface="Arial" panose="020B0604020202020204" pitchFamily="34" charset="0"/>
              <a:cs typeface="Arial" panose="020B0604020202020204" pitchFamily="34" charset="0"/>
            </a:endParaRPr>
          </a:p>
        </p:txBody>
      </p:sp>
      <p:sp>
        <p:nvSpPr>
          <p:cNvPr id="25611" name="Line 38"/>
          <p:cNvSpPr>
            <a:spLocks noChangeShapeType="1"/>
          </p:cNvSpPr>
          <p:nvPr/>
        </p:nvSpPr>
        <p:spPr bwMode="auto">
          <a:xfrm>
            <a:off x="2133600" y="5108575"/>
            <a:ext cx="1541463" cy="112713"/>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5612" name="Line 39"/>
          <p:cNvSpPr>
            <a:spLocks noChangeShapeType="1"/>
          </p:cNvSpPr>
          <p:nvPr/>
        </p:nvSpPr>
        <p:spPr bwMode="auto">
          <a:xfrm>
            <a:off x="2390775" y="4222750"/>
            <a:ext cx="1419225" cy="7683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5613" name="Line 40"/>
          <p:cNvSpPr>
            <a:spLocks noChangeShapeType="1"/>
          </p:cNvSpPr>
          <p:nvPr/>
        </p:nvSpPr>
        <p:spPr bwMode="auto">
          <a:xfrm>
            <a:off x="3063875" y="3368675"/>
            <a:ext cx="923925" cy="1266825"/>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5614" name="Line 42"/>
          <p:cNvSpPr>
            <a:spLocks noChangeShapeType="1"/>
          </p:cNvSpPr>
          <p:nvPr/>
        </p:nvSpPr>
        <p:spPr bwMode="auto">
          <a:xfrm flipH="1">
            <a:off x="4886325" y="3287713"/>
            <a:ext cx="938213" cy="138906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5615" name="Line 43"/>
          <p:cNvSpPr>
            <a:spLocks noChangeShapeType="1"/>
          </p:cNvSpPr>
          <p:nvPr/>
        </p:nvSpPr>
        <p:spPr bwMode="auto">
          <a:xfrm flipH="1">
            <a:off x="5097463" y="3825875"/>
            <a:ext cx="1265237" cy="992188"/>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5616" name="Line 44"/>
          <p:cNvSpPr>
            <a:spLocks noChangeShapeType="1"/>
          </p:cNvSpPr>
          <p:nvPr/>
        </p:nvSpPr>
        <p:spPr bwMode="auto">
          <a:xfrm flipV="1">
            <a:off x="5181600" y="4676775"/>
            <a:ext cx="1614488" cy="41910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45455" name="Rectangle 47"/>
          <p:cNvSpPr>
            <a:spLocks noChangeArrowheads="1"/>
          </p:cNvSpPr>
          <p:nvPr/>
        </p:nvSpPr>
        <p:spPr bwMode="auto">
          <a:xfrm rot="3267768">
            <a:off x="2883694" y="4004469"/>
            <a:ext cx="17748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الشعر</a:t>
            </a:r>
            <a:endParaRPr lang="en-US" sz="1800" b="1" dirty="0">
              <a:solidFill>
                <a:srgbClr val="FFFF00"/>
              </a:solidFill>
              <a:latin typeface="Arial" panose="020B0604020202020204" pitchFamily="34" charset="0"/>
              <a:cs typeface="Arial" panose="020B0604020202020204" pitchFamily="34" charset="0"/>
            </a:endParaRPr>
          </a:p>
        </p:txBody>
      </p:sp>
      <p:sp>
        <p:nvSpPr>
          <p:cNvPr id="145456" name="Rectangle 48"/>
          <p:cNvSpPr>
            <a:spLocks noChangeArrowheads="1"/>
          </p:cNvSpPr>
          <p:nvPr/>
        </p:nvSpPr>
        <p:spPr bwMode="auto">
          <a:xfrm rot="20643327">
            <a:off x="5438775" y="4554538"/>
            <a:ext cx="1431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الرسائل</a:t>
            </a:r>
            <a:endParaRPr lang="en-US" sz="1800" b="1" dirty="0">
              <a:solidFill>
                <a:srgbClr val="FFFF00"/>
              </a:solidFill>
              <a:latin typeface="Arial" panose="020B0604020202020204" pitchFamily="34" charset="0"/>
              <a:cs typeface="Arial" panose="020B0604020202020204" pitchFamily="34" charset="0"/>
            </a:endParaRPr>
          </a:p>
        </p:txBody>
      </p:sp>
      <p:sp>
        <p:nvSpPr>
          <p:cNvPr id="145457" name="Rectangle 49"/>
          <p:cNvSpPr>
            <a:spLocks noChangeArrowheads="1"/>
          </p:cNvSpPr>
          <p:nvPr/>
        </p:nvSpPr>
        <p:spPr bwMode="auto">
          <a:xfrm rot="19276533">
            <a:off x="5322888" y="3913188"/>
            <a:ext cx="987425" cy="363537"/>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618FFD"/>
                </a:solidFill>
                <a:latin typeface="Arial" panose="020B0604020202020204" pitchFamily="34" charset="0"/>
                <a:cs typeface="Arial" panose="020B0604020202020204" pitchFamily="34" charset="0"/>
              </a:rPr>
              <a:t>أعمال</a:t>
            </a:r>
            <a:endParaRPr lang="en-US" sz="1800" b="1" dirty="0">
              <a:solidFill>
                <a:srgbClr val="618FFD"/>
              </a:solidFill>
              <a:latin typeface="Arial" panose="020B0604020202020204" pitchFamily="34" charset="0"/>
              <a:cs typeface="Arial" panose="020B0604020202020204" pitchFamily="34" charset="0"/>
            </a:endParaRPr>
          </a:p>
        </p:txBody>
      </p:sp>
      <p:sp>
        <p:nvSpPr>
          <p:cNvPr id="145458" name="Rectangle 50"/>
          <p:cNvSpPr>
            <a:spLocks noChangeArrowheads="1"/>
          </p:cNvSpPr>
          <p:nvPr/>
        </p:nvSpPr>
        <p:spPr bwMode="auto">
          <a:xfrm rot="1755647">
            <a:off x="2317750" y="4370388"/>
            <a:ext cx="1889125" cy="363537"/>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1EFDEA"/>
                </a:solidFill>
                <a:latin typeface="Arial" panose="020B0604020202020204" pitchFamily="34" charset="0"/>
                <a:cs typeface="Arial" panose="020B0604020202020204" pitchFamily="34" charset="0"/>
              </a:rPr>
              <a:t>التاريخ</a:t>
            </a:r>
            <a:endParaRPr lang="en-US" sz="1800" b="1" dirty="0">
              <a:solidFill>
                <a:srgbClr val="1EFDEA"/>
              </a:solidFill>
              <a:latin typeface="Arial" panose="020B0604020202020204" pitchFamily="34" charset="0"/>
              <a:cs typeface="Arial" panose="020B0604020202020204" pitchFamily="34" charset="0"/>
            </a:endParaRPr>
          </a:p>
        </p:txBody>
      </p:sp>
      <p:sp>
        <p:nvSpPr>
          <p:cNvPr id="145459" name="Rectangle 51"/>
          <p:cNvSpPr>
            <a:spLocks noChangeArrowheads="1"/>
          </p:cNvSpPr>
          <p:nvPr/>
        </p:nvSpPr>
        <p:spPr bwMode="auto">
          <a:xfrm rot="240000">
            <a:off x="2533650" y="4852988"/>
            <a:ext cx="796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1EFDEA"/>
                </a:solidFill>
                <a:latin typeface="Arial" panose="020B0604020202020204" pitchFamily="34" charset="0"/>
                <a:cs typeface="Arial" panose="020B0604020202020204" pitchFamily="34" charset="0"/>
              </a:rPr>
              <a:t>الشريعة</a:t>
            </a:r>
            <a:endParaRPr lang="en-US" sz="1800" b="1" dirty="0">
              <a:solidFill>
                <a:srgbClr val="1EFDEA"/>
              </a:solidFill>
              <a:latin typeface="Arial" panose="020B0604020202020204" pitchFamily="34" charset="0"/>
              <a:cs typeface="Arial" panose="020B0604020202020204" pitchFamily="34" charset="0"/>
            </a:endParaRPr>
          </a:p>
        </p:txBody>
      </p:sp>
      <p:sp>
        <p:nvSpPr>
          <p:cNvPr id="145434" name="Oval 26"/>
          <p:cNvSpPr>
            <a:spLocks noChangeArrowheads="1"/>
          </p:cNvSpPr>
          <p:nvPr/>
        </p:nvSpPr>
        <p:spPr bwMode="auto">
          <a:xfrm rot="3056342">
            <a:off x="2875756" y="3686969"/>
            <a:ext cx="1609725"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5435" name="Oval 27"/>
          <p:cNvSpPr>
            <a:spLocks noChangeArrowheads="1"/>
          </p:cNvSpPr>
          <p:nvPr/>
        </p:nvSpPr>
        <p:spPr bwMode="auto">
          <a:xfrm rot="-927884">
            <a:off x="5294313" y="4475163"/>
            <a:ext cx="1322387"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grpSp>
        <p:nvGrpSpPr>
          <p:cNvPr id="2" name="Group 56"/>
          <p:cNvGrpSpPr>
            <a:grpSpLocks/>
          </p:cNvGrpSpPr>
          <p:nvPr/>
        </p:nvGrpSpPr>
        <p:grpSpPr bwMode="auto">
          <a:xfrm>
            <a:off x="2298700" y="3381375"/>
            <a:ext cx="4265613" cy="749300"/>
            <a:chOff x="1405" y="2130"/>
            <a:chExt cx="2687" cy="472"/>
          </a:xfrm>
        </p:grpSpPr>
        <p:sp>
          <p:nvSpPr>
            <p:cNvPr id="145465" name="Oval 57"/>
            <p:cNvSpPr>
              <a:spLocks noChangeArrowheads="1"/>
            </p:cNvSpPr>
            <p:nvPr/>
          </p:nvSpPr>
          <p:spPr bwMode="auto">
            <a:xfrm>
              <a:off x="1405" y="2303"/>
              <a:ext cx="362" cy="299"/>
            </a:xfrm>
            <a:prstGeom prst="ellipse">
              <a:avLst/>
            </a:prstGeom>
            <a:noFill/>
            <a:ln w="50800">
              <a:solidFill>
                <a:srgbClr val="FEF800"/>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5466" name="Oval 58"/>
            <p:cNvSpPr>
              <a:spLocks noChangeArrowheads="1"/>
            </p:cNvSpPr>
            <p:nvPr/>
          </p:nvSpPr>
          <p:spPr bwMode="auto">
            <a:xfrm>
              <a:off x="3730" y="2130"/>
              <a:ext cx="362" cy="299"/>
            </a:xfrm>
            <a:prstGeom prst="ellipse">
              <a:avLst/>
            </a:prstGeom>
            <a:noFill/>
            <a:ln w="50800">
              <a:solidFill>
                <a:srgbClr val="FEF800"/>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5467" name="Line 59"/>
            <p:cNvSpPr>
              <a:spLocks noChangeShapeType="1"/>
            </p:cNvSpPr>
            <p:nvPr/>
          </p:nvSpPr>
          <p:spPr bwMode="auto">
            <a:xfrm flipV="1">
              <a:off x="1768" y="2284"/>
              <a:ext cx="1955" cy="153"/>
            </a:xfrm>
            <a:prstGeom prst="line">
              <a:avLst/>
            </a:prstGeom>
            <a:noFill/>
            <a:ln w="50800">
              <a:solidFill>
                <a:srgbClr val="FEF800"/>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grpSp>
      <p:grpSp>
        <p:nvGrpSpPr>
          <p:cNvPr id="3" name="Group 60"/>
          <p:cNvGrpSpPr>
            <a:grpSpLocks/>
          </p:cNvGrpSpPr>
          <p:nvPr/>
        </p:nvGrpSpPr>
        <p:grpSpPr bwMode="auto">
          <a:xfrm>
            <a:off x="1866900" y="2924175"/>
            <a:ext cx="4125913" cy="2095500"/>
            <a:chOff x="1133" y="1842"/>
            <a:chExt cx="2599" cy="1320"/>
          </a:xfrm>
        </p:grpSpPr>
        <p:sp>
          <p:nvSpPr>
            <p:cNvPr id="145469" name="Oval 61"/>
            <p:cNvSpPr>
              <a:spLocks noChangeArrowheads="1"/>
            </p:cNvSpPr>
            <p:nvPr/>
          </p:nvSpPr>
          <p:spPr bwMode="auto">
            <a:xfrm>
              <a:off x="1133" y="2863"/>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5470" name="Oval 62"/>
            <p:cNvSpPr>
              <a:spLocks noChangeArrowheads="1"/>
            </p:cNvSpPr>
            <p:nvPr/>
          </p:nvSpPr>
          <p:spPr bwMode="auto">
            <a:xfrm>
              <a:off x="3370" y="1842"/>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5471" name="Line 63"/>
            <p:cNvSpPr>
              <a:spLocks noChangeShapeType="1"/>
            </p:cNvSpPr>
            <p:nvPr/>
          </p:nvSpPr>
          <p:spPr bwMode="auto">
            <a:xfrm flipV="1">
              <a:off x="1478" y="2060"/>
              <a:ext cx="1924" cy="882"/>
            </a:xfrm>
            <a:prstGeom prst="lin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grpSp>
      <p:grpSp>
        <p:nvGrpSpPr>
          <p:cNvPr id="4" name="Group 28"/>
          <p:cNvGrpSpPr>
            <a:grpSpLocks/>
          </p:cNvGrpSpPr>
          <p:nvPr/>
        </p:nvGrpSpPr>
        <p:grpSpPr bwMode="auto">
          <a:xfrm>
            <a:off x="3136900" y="2889250"/>
            <a:ext cx="3830638" cy="1627188"/>
            <a:chOff x="1933" y="1820"/>
            <a:chExt cx="2413" cy="1025"/>
          </a:xfrm>
        </p:grpSpPr>
        <p:sp>
          <p:nvSpPr>
            <p:cNvPr id="145437" name="Oval 29"/>
            <p:cNvSpPr>
              <a:spLocks noChangeArrowheads="1"/>
            </p:cNvSpPr>
            <p:nvPr/>
          </p:nvSpPr>
          <p:spPr bwMode="auto">
            <a:xfrm>
              <a:off x="1933" y="1820"/>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5438" name="Oval 30"/>
            <p:cNvSpPr>
              <a:spLocks noChangeArrowheads="1"/>
            </p:cNvSpPr>
            <p:nvPr/>
          </p:nvSpPr>
          <p:spPr bwMode="auto">
            <a:xfrm>
              <a:off x="3984" y="2546"/>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5439" name="Line 31"/>
            <p:cNvSpPr>
              <a:spLocks noChangeShapeType="1"/>
            </p:cNvSpPr>
            <p:nvPr/>
          </p:nvSpPr>
          <p:spPr bwMode="auto">
            <a:xfrm>
              <a:off x="2293" y="2008"/>
              <a:ext cx="1709" cy="620"/>
            </a:xfrm>
            <a:prstGeom prst="lin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grpSp>
      <p:sp>
        <p:nvSpPr>
          <p:cNvPr id="25627" name="Text Box 71"/>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45489" name="Text Box 81"/>
          <p:cNvSpPr txBox="1">
            <a:spLocks noChangeArrowheads="1"/>
          </p:cNvSpPr>
          <p:nvPr/>
        </p:nvSpPr>
        <p:spPr bwMode="auto">
          <a:xfrm>
            <a:off x="127000" y="731838"/>
            <a:ext cx="3330575"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الأقدم</a:t>
            </a:r>
            <a:endParaRPr lang="en-US" sz="3200" b="1" dirty="0">
              <a:solidFill>
                <a:srgbClr val="FFFF00"/>
              </a:solidFill>
              <a:latin typeface="Arial" panose="020B0604020202020204" pitchFamily="34" charset="0"/>
              <a:cs typeface="Arial" panose="020B0604020202020204" pitchFamily="34" charset="0"/>
            </a:endParaRPr>
          </a:p>
        </p:txBody>
      </p:sp>
      <p:sp>
        <p:nvSpPr>
          <p:cNvPr id="145490" name="Text Box 82"/>
          <p:cNvSpPr txBox="1">
            <a:spLocks noChangeArrowheads="1"/>
          </p:cNvSpPr>
          <p:nvPr/>
        </p:nvSpPr>
        <p:spPr bwMode="auto">
          <a:xfrm>
            <a:off x="5875338" y="687388"/>
            <a:ext cx="3217862"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الأحدث</a:t>
            </a:r>
            <a:endParaRPr lang="en-US" sz="3200" b="1" dirty="0">
              <a:solidFill>
                <a:srgbClr val="FFFF00"/>
              </a:solidFill>
              <a:latin typeface="Arial" panose="020B0604020202020204" pitchFamily="34" charset="0"/>
              <a:cs typeface="Arial" panose="020B0604020202020204" pitchFamily="34" charset="0"/>
            </a:endParaRPr>
          </a:p>
        </p:txBody>
      </p:sp>
      <p:sp>
        <p:nvSpPr>
          <p:cNvPr id="145491" name="Rectangle 83"/>
          <p:cNvSpPr>
            <a:spLocks noChangeArrowheads="1"/>
          </p:cNvSpPr>
          <p:nvPr/>
        </p:nvSpPr>
        <p:spPr bwMode="auto">
          <a:xfrm>
            <a:off x="8098485" y="6438027"/>
            <a:ext cx="325730" cy="246221"/>
          </a:xfrm>
          <a:prstGeom prst="rect">
            <a:avLst/>
          </a:prstGeom>
          <a:noFill/>
          <a:ln w="12700">
            <a:noFill/>
            <a:miter lim="800000"/>
            <a:headEnd/>
            <a:tailEnd/>
          </a:ln>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11</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5631" name="Text Box 84"/>
          <p:cNvSpPr txBox="1">
            <a:spLocks noChangeArrowheads="1"/>
          </p:cNvSpPr>
          <p:nvPr/>
        </p:nvSpPr>
        <p:spPr bwMode="auto">
          <a:xfrm>
            <a:off x="8532813" y="64023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dirty="0">
                <a:solidFill>
                  <a:srgbClr val="FFFFFF"/>
                </a:solidFill>
                <a:latin typeface="Arial" panose="020B0604020202020204" pitchFamily="34" charset="0"/>
                <a:cs typeface="Arial" panose="020B0604020202020204" pitchFamily="34" charset="0"/>
              </a:rPr>
              <a:t>3</a:t>
            </a:r>
          </a:p>
        </p:txBody>
      </p:sp>
      <p:sp>
        <p:nvSpPr>
          <p:cNvPr id="42" name="Text Box 5"/>
          <p:cNvSpPr txBox="1">
            <a:spLocks noChangeArrowheads="1"/>
          </p:cNvSpPr>
          <p:nvPr/>
        </p:nvSpPr>
        <p:spPr bwMode="auto">
          <a:xfrm>
            <a:off x="8388424" y="39688"/>
            <a:ext cx="598241"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latin typeface="Arial" panose="020B0604020202020204" pitchFamily="34" charset="0"/>
                <a:cs typeface="Arial" panose="020B0604020202020204" pitchFamily="34" charset="0"/>
              </a:rPr>
              <a:t>50أ</a:t>
            </a:r>
            <a:endParaRPr lang="en-US" sz="24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A54879D-E629-01AB-93F7-2A2F85385E5A}"/>
              </a:ext>
            </a:extLst>
          </p:cNvPr>
          <p:cNvSpPr txBox="1"/>
          <p:nvPr/>
        </p:nvSpPr>
        <p:spPr>
          <a:xfrm>
            <a:off x="2985517" y="6309320"/>
            <a:ext cx="3098651" cy="523220"/>
          </a:xfrm>
          <a:prstGeom prst="rect">
            <a:avLst/>
          </a:prstGeom>
          <a:solidFill>
            <a:srgbClr val="000169"/>
          </a:solidFill>
        </p:spPr>
        <p:txBody>
          <a:bodyPr wrap="square" rtlCol="0">
            <a:spAutoFit/>
          </a:bodyPr>
          <a:lstStyle/>
          <a:p>
            <a:pPr algn="ctr"/>
            <a:r>
              <a:rPr lang="ar-JO" sz="2800" b="1" dirty="0">
                <a:solidFill>
                  <a:schemeClr val="bg1"/>
                </a:solidFill>
                <a:latin typeface="Arial" panose="020B0604020202020204" pitchFamily="34" charset="0"/>
                <a:cs typeface="Arial" panose="020B0604020202020204" pitchFamily="34" charset="0"/>
              </a:rPr>
              <a:t>الكتاب المقدس المفتوح</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28842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5434"/>
                                        </p:tgtEl>
                                        <p:attrNameLst>
                                          <p:attrName>style.visibility</p:attrName>
                                        </p:attrNameLst>
                                      </p:cBhvr>
                                      <p:to>
                                        <p:strVal val="visible"/>
                                      </p:to>
                                    </p:set>
                                    <p:anim calcmode="lin" valueType="num">
                                      <p:cBhvr additive="base">
                                        <p:cTn id="12" dur="500" fill="hold"/>
                                        <p:tgtEl>
                                          <p:spTgt spid="145434"/>
                                        </p:tgtEl>
                                        <p:attrNameLst>
                                          <p:attrName>ppt_x</p:attrName>
                                        </p:attrNameLst>
                                      </p:cBhvr>
                                      <p:tavLst>
                                        <p:tav tm="0">
                                          <p:val>
                                            <p:strVal val="#ppt_x"/>
                                          </p:val>
                                        </p:tav>
                                        <p:tav tm="100000">
                                          <p:val>
                                            <p:strVal val="#ppt_x"/>
                                          </p:val>
                                        </p:tav>
                                      </p:tavLst>
                                    </p:anim>
                                    <p:anim calcmode="lin" valueType="num">
                                      <p:cBhvr additive="base">
                                        <p:cTn id="13" dur="500" fill="hold"/>
                                        <p:tgtEl>
                                          <p:spTgt spid="145434"/>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5455"/>
                                        </p:tgtEl>
                                        <p:attrNameLst>
                                          <p:attrName>style.visibility</p:attrName>
                                        </p:attrNameLst>
                                      </p:cBhvr>
                                      <p:to>
                                        <p:strVal val="visible"/>
                                      </p:to>
                                    </p:set>
                                    <p:anim calcmode="lin" valueType="num">
                                      <p:cBhvr>
                                        <p:cTn id="17" dur="500" fill="hold"/>
                                        <p:tgtEl>
                                          <p:spTgt spid="145455"/>
                                        </p:tgtEl>
                                        <p:attrNameLst>
                                          <p:attrName>ppt_w</p:attrName>
                                        </p:attrNameLst>
                                      </p:cBhvr>
                                      <p:tavLst>
                                        <p:tav tm="0">
                                          <p:val>
                                            <p:fltVal val="0"/>
                                          </p:val>
                                        </p:tav>
                                        <p:tav tm="100000">
                                          <p:val>
                                            <p:strVal val="#ppt_w"/>
                                          </p:val>
                                        </p:tav>
                                      </p:tavLst>
                                    </p:anim>
                                    <p:anim calcmode="lin" valueType="num">
                                      <p:cBhvr>
                                        <p:cTn id="18" dur="500" fill="hold"/>
                                        <p:tgtEl>
                                          <p:spTgt spid="145455"/>
                                        </p:tgtEl>
                                        <p:attrNameLst>
                                          <p:attrName>ppt_h</p:attrName>
                                        </p:attrNameLst>
                                      </p:cBhvr>
                                      <p:tavLst>
                                        <p:tav tm="0">
                                          <p:val>
                                            <p:fltVal val="0"/>
                                          </p:val>
                                        </p:tav>
                                        <p:tav tm="100000">
                                          <p:val>
                                            <p:strVal val="#ppt_h"/>
                                          </p:val>
                                        </p:tav>
                                      </p:tavLst>
                                    </p:anim>
                                    <p:anim calcmode="lin" valueType="num">
                                      <p:cBhvr>
                                        <p:cTn id="19" dur="500" fill="hold"/>
                                        <p:tgtEl>
                                          <p:spTgt spid="145455"/>
                                        </p:tgtEl>
                                        <p:attrNameLst>
                                          <p:attrName>ppt_x</p:attrName>
                                        </p:attrNameLst>
                                      </p:cBhvr>
                                      <p:tavLst>
                                        <p:tav tm="0">
                                          <p:val>
                                            <p:fltVal val="0.5"/>
                                          </p:val>
                                        </p:tav>
                                        <p:tav tm="100000">
                                          <p:val>
                                            <p:strVal val="#ppt_x"/>
                                          </p:val>
                                        </p:tav>
                                      </p:tavLst>
                                    </p:anim>
                                    <p:anim calcmode="lin" valueType="num">
                                      <p:cBhvr>
                                        <p:cTn id="20" dur="500" fill="hold"/>
                                        <p:tgtEl>
                                          <p:spTgt spid="145455"/>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5435"/>
                                        </p:tgtEl>
                                        <p:attrNameLst>
                                          <p:attrName>style.visibility</p:attrName>
                                        </p:attrNameLst>
                                      </p:cBhvr>
                                      <p:to>
                                        <p:strVal val="visible"/>
                                      </p:to>
                                    </p:set>
                                    <p:anim calcmode="lin" valueType="num">
                                      <p:cBhvr additive="base">
                                        <p:cTn id="25" dur="500" fill="hold"/>
                                        <p:tgtEl>
                                          <p:spTgt spid="145435"/>
                                        </p:tgtEl>
                                        <p:attrNameLst>
                                          <p:attrName>ppt_x</p:attrName>
                                        </p:attrNameLst>
                                      </p:cBhvr>
                                      <p:tavLst>
                                        <p:tav tm="0">
                                          <p:val>
                                            <p:strVal val="1+#ppt_w/2"/>
                                          </p:val>
                                        </p:tav>
                                        <p:tav tm="100000">
                                          <p:val>
                                            <p:strVal val="#ppt_x"/>
                                          </p:val>
                                        </p:tav>
                                      </p:tavLst>
                                    </p:anim>
                                    <p:anim calcmode="lin" valueType="num">
                                      <p:cBhvr additive="base">
                                        <p:cTn id="26" dur="500" fill="hold"/>
                                        <p:tgtEl>
                                          <p:spTgt spid="145435"/>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5456"/>
                                        </p:tgtEl>
                                        <p:attrNameLst>
                                          <p:attrName>style.visibility</p:attrName>
                                        </p:attrNameLst>
                                      </p:cBhvr>
                                      <p:to>
                                        <p:strVal val="visible"/>
                                      </p:to>
                                    </p:set>
                                    <p:anim calcmode="lin" valueType="num">
                                      <p:cBhvr>
                                        <p:cTn id="30" dur="500" fill="hold"/>
                                        <p:tgtEl>
                                          <p:spTgt spid="145456"/>
                                        </p:tgtEl>
                                        <p:attrNameLst>
                                          <p:attrName>ppt_w</p:attrName>
                                        </p:attrNameLst>
                                      </p:cBhvr>
                                      <p:tavLst>
                                        <p:tav tm="0">
                                          <p:val>
                                            <p:fltVal val="0"/>
                                          </p:val>
                                        </p:tav>
                                        <p:tav tm="100000">
                                          <p:val>
                                            <p:strVal val="#ppt_w"/>
                                          </p:val>
                                        </p:tav>
                                      </p:tavLst>
                                    </p:anim>
                                    <p:anim calcmode="lin" valueType="num">
                                      <p:cBhvr>
                                        <p:cTn id="31" dur="500" fill="hold"/>
                                        <p:tgtEl>
                                          <p:spTgt spid="145456"/>
                                        </p:tgtEl>
                                        <p:attrNameLst>
                                          <p:attrName>ppt_h</p:attrName>
                                        </p:attrNameLst>
                                      </p:cBhvr>
                                      <p:tavLst>
                                        <p:tav tm="0">
                                          <p:val>
                                            <p:fltVal val="0"/>
                                          </p:val>
                                        </p:tav>
                                        <p:tav tm="100000">
                                          <p:val>
                                            <p:strVal val="#ppt_h"/>
                                          </p:val>
                                        </p:tav>
                                      </p:tavLst>
                                    </p:anim>
                                    <p:anim calcmode="lin" valueType="num">
                                      <p:cBhvr>
                                        <p:cTn id="32" dur="500" fill="hold"/>
                                        <p:tgtEl>
                                          <p:spTgt spid="145456"/>
                                        </p:tgtEl>
                                        <p:attrNameLst>
                                          <p:attrName>ppt_x</p:attrName>
                                        </p:attrNameLst>
                                      </p:cBhvr>
                                      <p:tavLst>
                                        <p:tav tm="0">
                                          <p:val>
                                            <p:fltVal val="0.5"/>
                                          </p:val>
                                        </p:tav>
                                        <p:tav tm="100000">
                                          <p:val>
                                            <p:strVal val="#ppt_x"/>
                                          </p:val>
                                        </p:tav>
                                      </p:tavLst>
                                    </p:anim>
                                    <p:anim calcmode="lin" valueType="num">
                                      <p:cBhvr>
                                        <p:cTn id="33" dur="500" fill="hold"/>
                                        <p:tgtEl>
                                          <p:spTgt spid="145456"/>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par>
                                <p:cTn id="39" presetID="10"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55" grpId="0" autoUpdateAnimBg="0"/>
      <p:bldP spid="145456" grpId="0" autoUpdateAnimBg="0"/>
      <p:bldP spid="145434" grpId="0" animBg="1"/>
      <p:bldP spid="1454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400" b="1" dirty="0">
                <a:solidFill>
                  <a:srgbClr val="FFFF00"/>
                </a:solidFill>
                <a:latin typeface="Arial" panose="020B0604020202020204" pitchFamily="34" charset="0"/>
                <a:cs typeface="Arial" panose="020B0604020202020204" pitchFamily="34" charset="0"/>
              </a:rPr>
              <a:t>1</a:t>
            </a:r>
            <a:endParaRPr lang="en-US" sz="2400" b="1" dirty="0">
              <a:solidFill>
                <a:srgbClr val="FFFF00"/>
              </a:solidFill>
              <a:latin typeface="Arial" panose="020B0604020202020204" pitchFamily="34" charset="0"/>
              <a:cs typeface="Arial" panose="020B0604020202020204" pitchFamily="34" charset="0"/>
            </a:endParaRPr>
          </a:p>
        </p:txBody>
      </p:sp>
      <p:sp>
        <p:nvSpPr>
          <p:cNvPr id="146437"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2</a:t>
            </a:r>
            <a:endParaRPr lang="en-US" sz="2800" b="1" dirty="0">
              <a:solidFill>
                <a:srgbClr val="FFFF00"/>
              </a:solidFill>
              <a:latin typeface="Arial" panose="020B0604020202020204" pitchFamily="34" charset="0"/>
              <a:cs typeface="Arial" panose="020B0604020202020204" pitchFamily="34" charset="0"/>
            </a:endParaRPr>
          </a:p>
        </p:txBody>
      </p:sp>
      <p:sp>
        <p:nvSpPr>
          <p:cNvPr id="146438"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3</a:t>
            </a:r>
            <a:endParaRPr lang="en-US" sz="2800" b="1" dirty="0">
              <a:solidFill>
                <a:srgbClr val="FFFF00"/>
              </a:solidFill>
              <a:latin typeface="Arial" panose="020B0604020202020204" pitchFamily="34" charset="0"/>
              <a:cs typeface="Arial" panose="020B0604020202020204" pitchFamily="34" charset="0"/>
            </a:endParaRPr>
          </a:p>
        </p:txBody>
      </p:sp>
      <p:sp>
        <p:nvSpPr>
          <p:cNvPr id="146439"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4</a:t>
            </a:r>
            <a:endParaRPr lang="en-US" sz="2800" b="1" dirty="0">
              <a:solidFill>
                <a:srgbClr val="FFFF00"/>
              </a:solidFill>
              <a:latin typeface="Arial" panose="020B0604020202020204" pitchFamily="34" charset="0"/>
              <a:cs typeface="Arial" panose="020B0604020202020204" pitchFamily="34" charset="0"/>
            </a:endParaRPr>
          </a:p>
        </p:txBody>
      </p:sp>
      <p:sp>
        <p:nvSpPr>
          <p:cNvPr id="146440"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5</a:t>
            </a:r>
            <a:endParaRPr lang="en-US" sz="2800" b="1" dirty="0">
              <a:solidFill>
                <a:srgbClr val="FFFF00"/>
              </a:solidFill>
              <a:latin typeface="Arial" panose="020B0604020202020204" pitchFamily="34" charset="0"/>
              <a:cs typeface="Arial" panose="020B0604020202020204" pitchFamily="34" charset="0"/>
            </a:endParaRPr>
          </a:p>
        </p:txBody>
      </p:sp>
      <p:sp>
        <p:nvSpPr>
          <p:cNvPr id="146441"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6</a:t>
            </a:r>
            <a:endParaRPr lang="en-US" sz="2800" b="1" dirty="0">
              <a:solidFill>
                <a:srgbClr val="FFFF00"/>
              </a:solidFill>
              <a:latin typeface="Arial" panose="020B0604020202020204" pitchFamily="34" charset="0"/>
              <a:cs typeface="Arial" panose="020B0604020202020204" pitchFamily="34" charset="0"/>
            </a:endParaRPr>
          </a:p>
        </p:txBody>
      </p:sp>
      <p:sp>
        <p:nvSpPr>
          <p:cNvPr id="146442"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7</a:t>
            </a:r>
            <a:endParaRPr lang="en-US" sz="2800" b="1" dirty="0">
              <a:solidFill>
                <a:srgbClr val="FFFF00"/>
              </a:solidFill>
              <a:latin typeface="Arial" panose="020B0604020202020204" pitchFamily="34" charset="0"/>
              <a:cs typeface="Arial" panose="020B0604020202020204" pitchFamily="34" charset="0"/>
            </a:endParaRPr>
          </a:p>
        </p:txBody>
      </p:sp>
      <p:sp>
        <p:nvSpPr>
          <p:cNvPr id="146443"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8</a:t>
            </a:r>
            <a:endParaRPr lang="en-US" sz="2800" b="1" dirty="0">
              <a:solidFill>
                <a:srgbClr val="FFFF00"/>
              </a:solidFill>
              <a:latin typeface="Arial" panose="020B0604020202020204" pitchFamily="34" charset="0"/>
              <a:cs typeface="Arial" panose="020B0604020202020204" pitchFamily="34" charset="0"/>
            </a:endParaRPr>
          </a:p>
        </p:txBody>
      </p:sp>
      <p:sp>
        <p:nvSpPr>
          <p:cNvPr id="27657" name="Line 119"/>
          <p:cNvSpPr>
            <a:spLocks noChangeShapeType="1"/>
          </p:cNvSpPr>
          <p:nvPr/>
        </p:nvSpPr>
        <p:spPr bwMode="auto">
          <a:xfrm flipV="1">
            <a:off x="5827713" y="5232400"/>
            <a:ext cx="1022350" cy="190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7658" name="Line 120"/>
          <p:cNvSpPr>
            <a:spLocks noChangeShapeType="1"/>
          </p:cNvSpPr>
          <p:nvPr/>
        </p:nvSpPr>
        <p:spPr bwMode="auto">
          <a:xfrm>
            <a:off x="2133600" y="5108575"/>
            <a:ext cx="1541463" cy="112713"/>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7659" name="Line 121"/>
          <p:cNvSpPr>
            <a:spLocks noChangeShapeType="1"/>
          </p:cNvSpPr>
          <p:nvPr/>
        </p:nvSpPr>
        <p:spPr bwMode="auto">
          <a:xfrm>
            <a:off x="2390775" y="4222750"/>
            <a:ext cx="1419225" cy="7683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7660" name="Line 122"/>
          <p:cNvSpPr>
            <a:spLocks noChangeShapeType="1"/>
          </p:cNvSpPr>
          <p:nvPr/>
        </p:nvSpPr>
        <p:spPr bwMode="auto">
          <a:xfrm>
            <a:off x="3063875" y="3368675"/>
            <a:ext cx="923925" cy="1266825"/>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7661" name="Line 123"/>
          <p:cNvSpPr>
            <a:spLocks noChangeShapeType="1"/>
          </p:cNvSpPr>
          <p:nvPr/>
        </p:nvSpPr>
        <p:spPr bwMode="auto">
          <a:xfrm rot="578684">
            <a:off x="4117975" y="2870200"/>
            <a:ext cx="442913" cy="16700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7662" name="Line 124"/>
          <p:cNvSpPr>
            <a:spLocks noChangeShapeType="1"/>
          </p:cNvSpPr>
          <p:nvPr/>
        </p:nvSpPr>
        <p:spPr bwMode="auto">
          <a:xfrm flipH="1">
            <a:off x="4886325" y="3287713"/>
            <a:ext cx="938213" cy="138906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7663" name="Line 125"/>
          <p:cNvSpPr>
            <a:spLocks noChangeShapeType="1"/>
          </p:cNvSpPr>
          <p:nvPr/>
        </p:nvSpPr>
        <p:spPr bwMode="auto">
          <a:xfrm flipH="1">
            <a:off x="5097463" y="3825875"/>
            <a:ext cx="1265237" cy="992188"/>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7664" name="Line 126"/>
          <p:cNvSpPr>
            <a:spLocks noChangeShapeType="1"/>
          </p:cNvSpPr>
          <p:nvPr/>
        </p:nvSpPr>
        <p:spPr bwMode="auto">
          <a:xfrm flipV="1">
            <a:off x="5181600" y="4676775"/>
            <a:ext cx="1614488" cy="41910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46559" name="Rectangle 127"/>
          <p:cNvSpPr>
            <a:spLocks noChangeArrowheads="1"/>
          </p:cNvSpPr>
          <p:nvPr/>
        </p:nvSpPr>
        <p:spPr bwMode="auto">
          <a:xfrm rot="5246759">
            <a:off x="3475831" y="3786982"/>
            <a:ext cx="2047875" cy="363538"/>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الأنبياء</a:t>
            </a:r>
            <a:endParaRPr lang="en-US" sz="1800" b="1" dirty="0">
              <a:solidFill>
                <a:srgbClr val="FFFF00"/>
              </a:solidFill>
              <a:latin typeface="Arial" panose="020B0604020202020204" pitchFamily="34" charset="0"/>
              <a:cs typeface="Arial" panose="020B0604020202020204" pitchFamily="34" charset="0"/>
            </a:endParaRPr>
          </a:p>
        </p:txBody>
      </p:sp>
      <p:sp>
        <p:nvSpPr>
          <p:cNvPr id="146560" name="Rectangle 128"/>
          <p:cNvSpPr>
            <a:spLocks noChangeArrowheads="1"/>
          </p:cNvSpPr>
          <p:nvPr/>
        </p:nvSpPr>
        <p:spPr bwMode="auto">
          <a:xfrm>
            <a:off x="5432425" y="4989513"/>
            <a:ext cx="2105025" cy="333375"/>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600" b="1" dirty="0">
                <a:solidFill>
                  <a:srgbClr val="FFFF00"/>
                </a:solidFill>
                <a:latin typeface="Arial" panose="020B0604020202020204" pitchFamily="34" charset="0"/>
                <a:cs typeface="Arial" panose="020B0604020202020204" pitchFamily="34" charset="0"/>
              </a:rPr>
              <a:t>رؤيا</a:t>
            </a:r>
            <a:endParaRPr lang="en-US" sz="1600" b="1" dirty="0">
              <a:solidFill>
                <a:srgbClr val="FFFF00"/>
              </a:solidFill>
              <a:latin typeface="Arial" panose="020B0604020202020204" pitchFamily="34" charset="0"/>
              <a:cs typeface="Arial" panose="020B0604020202020204" pitchFamily="34" charset="0"/>
            </a:endParaRPr>
          </a:p>
        </p:txBody>
      </p:sp>
      <p:sp>
        <p:nvSpPr>
          <p:cNvPr id="146561" name="Rectangle 129"/>
          <p:cNvSpPr>
            <a:spLocks noChangeArrowheads="1"/>
          </p:cNvSpPr>
          <p:nvPr/>
        </p:nvSpPr>
        <p:spPr bwMode="auto">
          <a:xfrm rot="3267768">
            <a:off x="2883694" y="4004469"/>
            <a:ext cx="17748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D00224"/>
                </a:solidFill>
                <a:latin typeface="Arial" panose="020B0604020202020204" pitchFamily="34" charset="0"/>
                <a:cs typeface="Arial" panose="020B0604020202020204" pitchFamily="34" charset="0"/>
              </a:rPr>
              <a:t>الشعر</a:t>
            </a:r>
            <a:endParaRPr lang="en-US" sz="1800" b="1" dirty="0">
              <a:solidFill>
                <a:srgbClr val="D00224"/>
              </a:solidFill>
              <a:latin typeface="Arial" panose="020B0604020202020204" pitchFamily="34" charset="0"/>
              <a:cs typeface="Arial" panose="020B0604020202020204" pitchFamily="34" charset="0"/>
            </a:endParaRPr>
          </a:p>
        </p:txBody>
      </p:sp>
      <p:sp>
        <p:nvSpPr>
          <p:cNvPr id="146562" name="Rectangle 130"/>
          <p:cNvSpPr>
            <a:spLocks noChangeArrowheads="1"/>
          </p:cNvSpPr>
          <p:nvPr/>
        </p:nvSpPr>
        <p:spPr bwMode="auto">
          <a:xfrm rot="20643327">
            <a:off x="5438775" y="4497388"/>
            <a:ext cx="1431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D00224"/>
                </a:solidFill>
                <a:latin typeface="Arial" panose="020B0604020202020204" pitchFamily="34" charset="0"/>
                <a:cs typeface="Arial" panose="020B0604020202020204" pitchFamily="34" charset="0"/>
              </a:rPr>
              <a:t>الرسائل</a:t>
            </a:r>
            <a:endParaRPr lang="en-US" sz="1800" b="1" dirty="0">
              <a:solidFill>
                <a:srgbClr val="D00224"/>
              </a:solidFill>
              <a:latin typeface="Arial" panose="020B0604020202020204" pitchFamily="34" charset="0"/>
              <a:cs typeface="Arial" panose="020B0604020202020204" pitchFamily="34" charset="0"/>
            </a:endParaRPr>
          </a:p>
        </p:txBody>
      </p:sp>
      <p:sp>
        <p:nvSpPr>
          <p:cNvPr id="146563" name="Rectangle 131"/>
          <p:cNvSpPr>
            <a:spLocks noChangeArrowheads="1"/>
          </p:cNvSpPr>
          <p:nvPr/>
        </p:nvSpPr>
        <p:spPr bwMode="auto">
          <a:xfrm rot="19276533">
            <a:off x="5322888" y="3913188"/>
            <a:ext cx="987425" cy="363537"/>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D00224"/>
                </a:solidFill>
                <a:latin typeface="Arial" panose="020B0604020202020204" pitchFamily="34" charset="0"/>
                <a:cs typeface="Arial" panose="020B0604020202020204" pitchFamily="34" charset="0"/>
              </a:rPr>
              <a:t>أعمال</a:t>
            </a:r>
            <a:endParaRPr lang="en-US" sz="1800" b="1" dirty="0">
              <a:solidFill>
                <a:srgbClr val="D00224"/>
              </a:solidFill>
              <a:latin typeface="Arial" panose="020B0604020202020204" pitchFamily="34" charset="0"/>
              <a:cs typeface="Arial" panose="020B0604020202020204" pitchFamily="34" charset="0"/>
            </a:endParaRPr>
          </a:p>
        </p:txBody>
      </p:sp>
      <p:sp>
        <p:nvSpPr>
          <p:cNvPr id="146564" name="Rectangle 132"/>
          <p:cNvSpPr>
            <a:spLocks noChangeArrowheads="1"/>
          </p:cNvSpPr>
          <p:nvPr/>
        </p:nvSpPr>
        <p:spPr bwMode="auto">
          <a:xfrm rot="1755647">
            <a:off x="2317750" y="4370388"/>
            <a:ext cx="1889125" cy="363537"/>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D00224"/>
                </a:solidFill>
                <a:latin typeface="Arial" panose="020B0604020202020204" pitchFamily="34" charset="0"/>
                <a:cs typeface="Arial" panose="020B0604020202020204" pitchFamily="34" charset="0"/>
              </a:rPr>
              <a:t>التاريخ</a:t>
            </a:r>
            <a:endParaRPr lang="en-US" sz="1800" b="1" dirty="0">
              <a:solidFill>
                <a:srgbClr val="D00224"/>
              </a:solidFill>
              <a:latin typeface="Arial" panose="020B0604020202020204" pitchFamily="34" charset="0"/>
              <a:cs typeface="Arial" panose="020B0604020202020204" pitchFamily="34" charset="0"/>
            </a:endParaRPr>
          </a:p>
        </p:txBody>
      </p:sp>
      <p:sp>
        <p:nvSpPr>
          <p:cNvPr id="146565" name="Rectangle 133"/>
          <p:cNvSpPr>
            <a:spLocks noChangeArrowheads="1"/>
          </p:cNvSpPr>
          <p:nvPr/>
        </p:nvSpPr>
        <p:spPr bwMode="auto">
          <a:xfrm rot="240000">
            <a:off x="2533650" y="4852988"/>
            <a:ext cx="796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D00224"/>
                </a:solidFill>
                <a:latin typeface="Arial" panose="020B0604020202020204" pitchFamily="34" charset="0"/>
                <a:cs typeface="Arial" panose="020B0604020202020204" pitchFamily="34" charset="0"/>
              </a:rPr>
              <a:t>الشريعة</a:t>
            </a:r>
            <a:endParaRPr lang="en-US" sz="1800" b="1" dirty="0">
              <a:solidFill>
                <a:srgbClr val="D00224"/>
              </a:solidFill>
              <a:latin typeface="Arial" panose="020B0604020202020204" pitchFamily="34" charset="0"/>
              <a:cs typeface="Arial" panose="020B0604020202020204" pitchFamily="34" charset="0"/>
            </a:endParaRPr>
          </a:p>
        </p:txBody>
      </p:sp>
      <p:sp>
        <p:nvSpPr>
          <p:cNvPr id="146463" name="Oval 31"/>
          <p:cNvSpPr>
            <a:spLocks noChangeArrowheads="1"/>
          </p:cNvSpPr>
          <p:nvPr/>
        </p:nvSpPr>
        <p:spPr bwMode="auto">
          <a:xfrm rot="8955">
            <a:off x="5422900" y="4865688"/>
            <a:ext cx="1587500"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6462" name="Oval 30"/>
          <p:cNvSpPr>
            <a:spLocks noChangeArrowheads="1"/>
          </p:cNvSpPr>
          <p:nvPr/>
        </p:nvSpPr>
        <p:spPr bwMode="auto">
          <a:xfrm rot="5171536">
            <a:off x="3479800" y="3484563"/>
            <a:ext cx="2033587"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27674" name="Text Box 138"/>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46580" name="Text Box 148"/>
          <p:cNvSpPr txBox="1">
            <a:spLocks noChangeArrowheads="1"/>
          </p:cNvSpPr>
          <p:nvPr/>
        </p:nvSpPr>
        <p:spPr bwMode="auto">
          <a:xfrm>
            <a:off x="127000" y="731838"/>
            <a:ext cx="3330575"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الأقدم</a:t>
            </a:r>
            <a:endParaRPr lang="en-US" sz="3200" b="1" dirty="0">
              <a:solidFill>
                <a:srgbClr val="FFFF00"/>
              </a:solidFill>
              <a:latin typeface="Arial" panose="020B0604020202020204" pitchFamily="34" charset="0"/>
              <a:cs typeface="Arial" panose="020B0604020202020204" pitchFamily="34" charset="0"/>
            </a:endParaRPr>
          </a:p>
        </p:txBody>
      </p:sp>
      <p:sp>
        <p:nvSpPr>
          <p:cNvPr id="146581" name="Text Box 149"/>
          <p:cNvSpPr txBox="1">
            <a:spLocks noChangeArrowheads="1"/>
          </p:cNvSpPr>
          <p:nvPr/>
        </p:nvSpPr>
        <p:spPr bwMode="auto">
          <a:xfrm>
            <a:off x="5875338" y="687388"/>
            <a:ext cx="3217862"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الأحدث</a:t>
            </a:r>
            <a:endParaRPr lang="en-US" sz="3200" b="1" dirty="0">
              <a:solidFill>
                <a:srgbClr val="FFFF00"/>
              </a:solidFill>
              <a:latin typeface="Arial" panose="020B0604020202020204" pitchFamily="34" charset="0"/>
              <a:cs typeface="Arial" panose="020B0604020202020204" pitchFamily="34" charset="0"/>
            </a:endParaRPr>
          </a:p>
        </p:txBody>
      </p:sp>
      <p:sp>
        <p:nvSpPr>
          <p:cNvPr id="146582" name="Rectangle 150"/>
          <p:cNvSpPr>
            <a:spLocks noChangeArrowheads="1"/>
          </p:cNvSpPr>
          <p:nvPr/>
        </p:nvSpPr>
        <p:spPr bwMode="auto">
          <a:xfrm>
            <a:off x="8098485" y="6438027"/>
            <a:ext cx="325730" cy="246221"/>
          </a:xfrm>
          <a:prstGeom prst="rect">
            <a:avLst/>
          </a:prstGeom>
          <a:noFill/>
          <a:ln w="12700">
            <a:noFill/>
            <a:miter lim="800000"/>
            <a:headEnd/>
            <a:tailEnd/>
          </a:ln>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12</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7678" name="Text Box 151"/>
          <p:cNvSpPr txBox="1">
            <a:spLocks noChangeArrowheads="1"/>
          </p:cNvSpPr>
          <p:nvPr/>
        </p:nvSpPr>
        <p:spPr bwMode="auto">
          <a:xfrm>
            <a:off x="8529638" y="64023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dirty="0">
                <a:solidFill>
                  <a:srgbClr val="FFFFFF"/>
                </a:solidFill>
                <a:latin typeface="Arial" panose="020B0604020202020204" pitchFamily="34" charset="0"/>
                <a:cs typeface="Arial" panose="020B0604020202020204" pitchFamily="34" charset="0"/>
              </a:rPr>
              <a:t>2</a:t>
            </a:r>
          </a:p>
        </p:txBody>
      </p:sp>
      <p:sp>
        <p:nvSpPr>
          <p:cNvPr id="146585" name="Rectangle 153"/>
          <p:cNvSpPr>
            <a:spLocks noChangeArrowheads="1"/>
          </p:cNvSpPr>
          <p:nvPr/>
        </p:nvSpPr>
        <p:spPr bwMode="auto">
          <a:xfrm rot="18254599">
            <a:off x="4488656" y="3439319"/>
            <a:ext cx="1939925" cy="363538"/>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E81034"/>
                </a:solidFill>
                <a:latin typeface="Arial" panose="020B0604020202020204" pitchFamily="34" charset="0"/>
                <a:cs typeface="Arial" panose="020B0604020202020204" pitchFamily="34" charset="0"/>
              </a:rPr>
              <a:t>الأناجيل</a:t>
            </a:r>
            <a:endParaRPr lang="en-US" sz="1800" b="1" dirty="0">
              <a:solidFill>
                <a:srgbClr val="E81034"/>
              </a:solidFill>
              <a:latin typeface="Arial" panose="020B0604020202020204" pitchFamily="34" charset="0"/>
              <a:cs typeface="Arial" panose="020B0604020202020204" pitchFamily="34" charset="0"/>
            </a:endParaRPr>
          </a:p>
        </p:txBody>
      </p:sp>
      <p:grpSp>
        <p:nvGrpSpPr>
          <p:cNvPr id="2" name="Group 32"/>
          <p:cNvGrpSpPr>
            <a:grpSpLocks/>
          </p:cNvGrpSpPr>
          <p:nvPr/>
        </p:nvGrpSpPr>
        <p:grpSpPr bwMode="auto">
          <a:xfrm>
            <a:off x="4533900" y="2647950"/>
            <a:ext cx="3081338" cy="2630488"/>
            <a:chOff x="2813" y="1668"/>
            <a:chExt cx="1941" cy="1657"/>
          </a:xfrm>
        </p:grpSpPr>
        <p:sp>
          <p:nvSpPr>
            <p:cNvPr id="146465" name="Oval 33"/>
            <p:cNvSpPr>
              <a:spLocks noChangeArrowheads="1"/>
            </p:cNvSpPr>
            <p:nvPr/>
          </p:nvSpPr>
          <p:spPr bwMode="auto">
            <a:xfrm>
              <a:off x="2813" y="1668"/>
              <a:ext cx="316" cy="281"/>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6466" name="Oval 34"/>
            <p:cNvSpPr>
              <a:spLocks noChangeArrowheads="1"/>
            </p:cNvSpPr>
            <p:nvPr/>
          </p:nvSpPr>
          <p:spPr bwMode="auto">
            <a:xfrm>
              <a:off x="4438" y="3044"/>
              <a:ext cx="316" cy="281"/>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6467" name="Line 35"/>
            <p:cNvSpPr>
              <a:spLocks noChangeShapeType="1"/>
            </p:cNvSpPr>
            <p:nvPr/>
          </p:nvSpPr>
          <p:spPr bwMode="auto">
            <a:xfrm>
              <a:off x="3090" y="1897"/>
              <a:ext cx="1386" cy="1185"/>
            </a:xfrm>
            <a:prstGeom prst="lin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grpSp>
      <p:sp>
        <p:nvSpPr>
          <p:cNvPr id="37" name="Text Box 5"/>
          <p:cNvSpPr txBox="1">
            <a:spLocks noChangeArrowheads="1"/>
          </p:cNvSpPr>
          <p:nvPr/>
        </p:nvSpPr>
        <p:spPr bwMode="auto">
          <a:xfrm>
            <a:off x="8388424" y="39688"/>
            <a:ext cx="598241"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latin typeface="Arial" panose="020B0604020202020204" pitchFamily="34" charset="0"/>
                <a:cs typeface="Arial" panose="020B0604020202020204" pitchFamily="34" charset="0"/>
              </a:rPr>
              <a:t>50أ</a:t>
            </a:r>
            <a:endParaRPr lang="en-US" sz="24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FED1173-A688-EE3F-03BE-5541FC7348D6}"/>
              </a:ext>
            </a:extLst>
          </p:cNvPr>
          <p:cNvSpPr txBox="1"/>
          <p:nvPr/>
        </p:nvSpPr>
        <p:spPr>
          <a:xfrm>
            <a:off x="2985517" y="6309320"/>
            <a:ext cx="3098651" cy="523220"/>
          </a:xfrm>
          <a:prstGeom prst="rect">
            <a:avLst/>
          </a:prstGeom>
          <a:solidFill>
            <a:srgbClr val="000169"/>
          </a:solidFill>
        </p:spPr>
        <p:txBody>
          <a:bodyPr wrap="square" rtlCol="0">
            <a:spAutoFit/>
          </a:bodyPr>
          <a:lstStyle/>
          <a:p>
            <a:pPr algn="ctr"/>
            <a:r>
              <a:rPr lang="ar-JO" sz="2800" b="1" dirty="0">
                <a:solidFill>
                  <a:schemeClr val="bg1"/>
                </a:solidFill>
                <a:latin typeface="Arial" panose="020B0604020202020204" pitchFamily="34" charset="0"/>
                <a:cs typeface="Arial" panose="020B0604020202020204" pitchFamily="34" charset="0"/>
              </a:rPr>
              <a:t>الكتاب المقدس المفتوح</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13916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6462"/>
                                        </p:tgtEl>
                                        <p:attrNameLst>
                                          <p:attrName>style.visibility</p:attrName>
                                        </p:attrNameLst>
                                      </p:cBhvr>
                                      <p:to>
                                        <p:strVal val="visible"/>
                                      </p:to>
                                    </p:set>
                                    <p:anim calcmode="lin" valueType="num">
                                      <p:cBhvr additive="base">
                                        <p:cTn id="12" dur="500" fill="hold"/>
                                        <p:tgtEl>
                                          <p:spTgt spid="146462"/>
                                        </p:tgtEl>
                                        <p:attrNameLst>
                                          <p:attrName>ppt_x</p:attrName>
                                        </p:attrNameLst>
                                      </p:cBhvr>
                                      <p:tavLst>
                                        <p:tav tm="0">
                                          <p:val>
                                            <p:strVal val="#ppt_x"/>
                                          </p:val>
                                        </p:tav>
                                        <p:tav tm="100000">
                                          <p:val>
                                            <p:strVal val="#ppt_x"/>
                                          </p:val>
                                        </p:tav>
                                      </p:tavLst>
                                    </p:anim>
                                    <p:anim calcmode="lin" valueType="num">
                                      <p:cBhvr additive="base">
                                        <p:cTn id="13" dur="500" fill="hold"/>
                                        <p:tgtEl>
                                          <p:spTgt spid="146462"/>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6559"/>
                                        </p:tgtEl>
                                        <p:attrNameLst>
                                          <p:attrName>style.visibility</p:attrName>
                                        </p:attrNameLst>
                                      </p:cBhvr>
                                      <p:to>
                                        <p:strVal val="visible"/>
                                      </p:to>
                                    </p:set>
                                    <p:anim calcmode="lin" valueType="num">
                                      <p:cBhvr>
                                        <p:cTn id="17" dur="500" fill="hold"/>
                                        <p:tgtEl>
                                          <p:spTgt spid="146559"/>
                                        </p:tgtEl>
                                        <p:attrNameLst>
                                          <p:attrName>ppt_w</p:attrName>
                                        </p:attrNameLst>
                                      </p:cBhvr>
                                      <p:tavLst>
                                        <p:tav tm="0">
                                          <p:val>
                                            <p:fltVal val="0"/>
                                          </p:val>
                                        </p:tav>
                                        <p:tav tm="100000">
                                          <p:val>
                                            <p:strVal val="#ppt_w"/>
                                          </p:val>
                                        </p:tav>
                                      </p:tavLst>
                                    </p:anim>
                                    <p:anim calcmode="lin" valueType="num">
                                      <p:cBhvr>
                                        <p:cTn id="18" dur="500" fill="hold"/>
                                        <p:tgtEl>
                                          <p:spTgt spid="146559"/>
                                        </p:tgtEl>
                                        <p:attrNameLst>
                                          <p:attrName>ppt_h</p:attrName>
                                        </p:attrNameLst>
                                      </p:cBhvr>
                                      <p:tavLst>
                                        <p:tav tm="0">
                                          <p:val>
                                            <p:fltVal val="0"/>
                                          </p:val>
                                        </p:tav>
                                        <p:tav tm="100000">
                                          <p:val>
                                            <p:strVal val="#ppt_h"/>
                                          </p:val>
                                        </p:tav>
                                      </p:tavLst>
                                    </p:anim>
                                    <p:anim calcmode="lin" valueType="num">
                                      <p:cBhvr>
                                        <p:cTn id="19" dur="500" fill="hold"/>
                                        <p:tgtEl>
                                          <p:spTgt spid="146559"/>
                                        </p:tgtEl>
                                        <p:attrNameLst>
                                          <p:attrName>ppt_x</p:attrName>
                                        </p:attrNameLst>
                                      </p:cBhvr>
                                      <p:tavLst>
                                        <p:tav tm="0">
                                          <p:val>
                                            <p:fltVal val="0.5"/>
                                          </p:val>
                                        </p:tav>
                                        <p:tav tm="100000">
                                          <p:val>
                                            <p:strVal val="#ppt_x"/>
                                          </p:val>
                                        </p:tav>
                                      </p:tavLst>
                                    </p:anim>
                                    <p:anim calcmode="lin" valueType="num">
                                      <p:cBhvr>
                                        <p:cTn id="20" dur="500" fill="hold"/>
                                        <p:tgtEl>
                                          <p:spTgt spid="146559"/>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6463"/>
                                        </p:tgtEl>
                                        <p:attrNameLst>
                                          <p:attrName>style.visibility</p:attrName>
                                        </p:attrNameLst>
                                      </p:cBhvr>
                                      <p:to>
                                        <p:strVal val="visible"/>
                                      </p:to>
                                    </p:set>
                                    <p:anim calcmode="lin" valueType="num">
                                      <p:cBhvr additive="base">
                                        <p:cTn id="25" dur="500" fill="hold"/>
                                        <p:tgtEl>
                                          <p:spTgt spid="146463"/>
                                        </p:tgtEl>
                                        <p:attrNameLst>
                                          <p:attrName>ppt_x</p:attrName>
                                        </p:attrNameLst>
                                      </p:cBhvr>
                                      <p:tavLst>
                                        <p:tav tm="0">
                                          <p:val>
                                            <p:strVal val="1+#ppt_w/2"/>
                                          </p:val>
                                        </p:tav>
                                        <p:tav tm="100000">
                                          <p:val>
                                            <p:strVal val="#ppt_x"/>
                                          </p:val>
                                        </p:tav>
                                      </p:tavLst>
                                    </p:anim>
                                    <p:anim calcmode="lin" valueType="num">
                                      <p:cBhvr additive="base">
                                        <p:cTn id="26" dur="500" fill="hold"/>
                                        <p:tgtEl>
                                          <p:spTgt spid="146463"/>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6560"/>
                                        </p:tgtEl>
                                        <p:attrNameLst>
                                          <p:attrName>style.visibility</p:attrName>
                                        </p:attrNameLst>
                                      </p:cBhvr>
                                      <p:to>
                                        <p:strVal val="visible"/>
                                      </p:to>
                                    </p:set>
                                    <p:anim calcmode="lin" valueType="num">
                                      <p:cBhvr>
                                        <p:cTn id="30" dur="500" fill="hold"/>
                                        <p:tgtEl>
                                          <p:spTgt spid="146560"/>
                                        </p:tgtEl>
                                        <p:attrNameLst>
                                          <p:attrName>ppt_w</p:attrName>
                                        </p:attrNameLst>
                                      </p:cBhvr>
                                      <p:tavLst>
                                        <p:tav tm="0">
                                          <p:val>
                                            <p:fltVal val="0"/>
                                          </p:val>
                                        </p:tav>
                                        <p:tav tm="100000">
                                          <p:val>
                                            <p:strVal val="#ppt_w"/>
                                          </p:val>
                                        </p:tav>
                                      </p:tavLst>
                                    </p:anim>
                                    <p:anim calcmode="lin" valueType="num">
                                      <p:cBhvr>
                                        <p:cTn id="31" dur="500" fill="hold"/>
                                        <p:tgtEl>
                                          <p:spTgt spid="146560"/>
                                        </p:tgtEl>
                                        <p:attrNameLst>
                                          <p:attrName>ppt_h</p:attrName>
                                        </p:attrNameLst>
                                      </p:cBhvr>
                                      <p:tavLst>
                                        <p:tav tm="0">
                                          <p:val>
                                            <p:fltVal val="0"/>
                                          </p:val>
                                        </p:tav>
                                        <p:tav tm="100000">
                                          <p:val>
                                            <p:strVal val="#ppt_h"/>
                                          </p:val>
                                        </p:tav>
                                      </p:tavLst>
                                    </p:anim>
                                    <p:anim calcmode="lin" valueType="num">
                                      <p:cBhvr>
                                        <p:cTn id="32" dur="500" fill="hold"/>
                                        <p:tgtEl>
                                          <p:spTgt spid="146560"/>
                                        </p:tgtEl>
                                        <p:attrNameLst>
                                          <p:attrName>ppt_x</p:attrName>
                                        </p:attrNameLst>
                                      </p:cBhvr>
                                      <p:tavLst>
                                        <p:tav tm="0">
                                          <p:val>
                                            <p:fltVal val="0.5"/>
                                          </p:val>
                                        </p:tav>
                                        <p:tav tm="100000">
                                          <p:val>
                                            <p:strVal val="#ppt_x"/>
                                          </p:val>
                                        </p:tav>
                                      </p:tavLst>
                                    </p:anim>
                                    <p:anim calcmode="lin" valueType="num">
                                      <p:cBhvr>
                                        <p:cTn id="33" dur="500" fill="hold"/>
                                        <p:tgtEl>
                                          <p:spTgt spid="14656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559" grpId="0" autoUpdateAnimBg="0"/>
      <p:bldP spid="146560" grpId="0" autoUpdateAnimBg="0"/>
      <p:bldP spid="146463" grpId="0" animBg="1"/>
      <p:bldP spid="14646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2" name="Rectangle 4"/>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400" b="1" dirty="0">
                <a:solidFill>
                  <a:srgbClr val="FFFF00"/>
                </a:solidFill>
                <a:latin typeface="Arial" panose="020B0604020202020204" pitchFamily="34" charset="0"/>
                <a:cs typeface="Arial" panose="020B0604020202020204" pitchFamily="34" charset="0"/>
              </a:rPr>
              <a:t>1</a:t>
            </a:r>
            <a:endParaRPr lang="en-US" sz="2400" b="1" dirty="0">
              <a:solidFill>
                <a:srgbClr val="FFFF00"/>
              </a:solidFill>
              <a:latin typeface="Arial" panose="020B0604020202020204" pitchFamily="34" charset="0"/>
              <a:cs typeface="Arial" panose="020B0604020202020204" pitchFamily="34" charset="0"/>
            </a:endParaRPr>
          </a:p>
        </p:txBody>
      </p:sp>
      <p:sp>
        <p:nvSpPr>
          <p:cNvPr id="150533"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2</a:t>
            </a:r>
            <a:endParaRPr lang="en-US" sz="2800" b="1" dirty="0">
              <a:solidFill>
                <a:srgbClr val="FFFF00"/>
              </a:solidFill>
              <a:latin typeface="Arial" panose="020B0604020202020204" pitchFamily="34" charset="0"/>
              <a:cs typeface="Arial" panose="020B0604020202020204" pitchFamily="34" charset="0"/>
            </a:endParaRPr>
          </a:p>
        </p:txBody>
      </p:sp>
      <p:sp>
        <p:nvSpPr>
          <p:cNvPr id="150534"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3</a:t>
            </a:r>
            <a:endParaRPr lang="en-US" sz="2800" b="1" dirty="0">
              <a:solidFill>
                <a:srgbClr val="FFFF00"/>
              </a:solidFill>
              <a:latin typeface="Arial" panose="020B0604020202020204" pitchFamily="34" charset="0"/>
              <a:cs typeface="Arial" panose="020B0604020202020204" pitchFamily="34" charset="0"/>
            </a:endParaRPr>
          </a:p>
        </p:txBody>
      </p:sp>
      <p:sp>
        <p:nvSpPr>
          <p:cNvPr id="150535"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4</a:t>
            </a:r>
            <a:endParaRPr lang="en-US" sz="2800" b="1" dirty="0">
              <a:solidFill>
                <a:srgbClr val="FFFF00"/>
              </a:solidFill>
              <a:latin typeface="Arial" panose="020B0604020202020204" pitchFamily="34" charset="0"/>
              <a:cs typeface="Arial" panose="020B0604020202020204" pitchFamily="34" charset="0"/>
            </a:endParaRPr>
          </a:p>
        </p:txBody>
      </p:sp>
      <p:sp>
        <p:nvSpPr>
          <p:cNvPr id="150536"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5</a:t>
            </a:r>
            <a:endParaRPr lang="en-US" sz="2800" b="1" dirty="0">
              <a:solidFill>
                <a:srgbClr val="FFFF00"/>
              </a:solidFill>
              <a:latin typeface="Arial" panose="020B0604020202020204" pitchFamily="34" charset="0"/>
              <a:cs typeface="Arial" panose="020B0604020202020204" pitchFamily="34" charset="0"/>
            </a:endParaRPr>
          </a:p>
        </p:txBody>
      </p:sp>
      <p:sp>
        <p:nvSpPr>
          <p:cNvPr id="150537"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6</a:t>
            </a:r>
            <a:endParaRPr lang="en-US" sz="2800" b="1" dirty="0">
              <a:solidFill>
                <a:srgbClr val="FFFF00"/>
              </a:solidFill>
              <a:latin typeface="Arial" panose="020B0604020202020204" pitchFamily="34" charset="0"/>
              <a:cs typeface="Arial" panose="020B0604020202020204" pitchFamily="34" charset="0"/>
            </a:endParaRPr>
          </a:p>
        </p:txBody>
      </p:sp>
      <p:sp>
        <p:nvSpPr>
          <p:cNvPr id="150538"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7</a:t>
            </a:r>
            <a:endParaRPr lang="en-US" sz="2800" b="1" dirty="0">
              <a:solidFill>
                <a:srgbClr val="FFFF00"/>
              </a:solidFill>
              <a:latin typeface="Arial" panose="020B0604020202020204" pitchFamily="34" charset="0"/>
              <a:cs typeface="Arial" panose="020B0604020202020204" pitchFamily="34" charset="0"/>
            </a:endParaRPr>
          </a:p>
        </p:txBody>
      </p:sp>
      <p:sp>
        <p:nvSpPr>
          <p:cNvPr id="150539"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8</a:t>
            </a:r>
            <a:endParaRPr lang="en-US" sz="2800" b="1" dirty="0">
              <a:solidFill>
                <a:srgbClr val="FFFF00"/>
              </a:solidFill>
              <a:latin typeface="Arial" panose="020B0604020202020204" pitchFamily="34" charset="0"/>
              <a:cs typeface="Arial" panose="020B0604020202020204" pitchFamily="34" charset="0"/>
            </a:endParaRPr>
          </a:p>
        </p:txBody>
      </p:sp>
      <p:grpSp>
        <p:nvGrpSpPr>
          <p:cNvPr id="29705" name="Group 40"/>
          <p:cNvGrpSpPr>
            <a:grpSpLocks/>
          </p:cNvGrpSpPr>
          <p:nvPr/>
        </p:nvGrpSpPr>
        <p:grpSpPr bwMode="auto">
          <a:xfrm>
            <a:off x="2133600" y="2451100"/>
            <a:ext cx="5403850" cy="2871788"/>
            <a:chOff x="1344" y="1544"/>
            <a:chExt cx="3404" cy="1809"/>
          </a:xfrm>
        </p:grpSpPr>
        <p:sp>
          <p:nvSpPr>
            <p:cNvPr id="29719" name="Line 41"/>
            <p:cNvSpPr>
              <a:spLocks noChangeShapeType="1"/>
            </p:cNvSpPr>
            <p:nvPr/>
          </p:nvSpPr>
          <p:spPr bwMode="auto">
            <a:xfrm flipV="1">
              <a:off x="3671" y="3296"/>
              <a:ext cx="644" cy="1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9720" name="Line 42"/>
            <p:cNvSpPr>
              <a:spLocks noChangeShapeType="1"/>
            </p:cNvSpPr>
            <p:nvPr/>
          </p:nvSpPr>
          <p:spPr bwMode="auto">
            <a:xfrm>
              <a:off x="1344" y="3218"/>
              <a:ext cx="971" cy="71"/>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9721" name="Line 43"/>
            <p:cNvSpPr>
              <a:spLocks noChangeShapeType="1"/>
            </p:cNvSpPr>
            <p:nvPr/>
          </p:nvSpPr>
          <p:spPr bwMode="auto">
            <a:xfrm>
              <a:off x="1506" y="2660"/>
              <a:ext cx="894" cy="484"/>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9722" name="Line 44"/>
            <p:cNvSpPr>
              <a:spLocks noChangeShapeType="1"/>
            </p:cNvSpPr>
            <p:nvPr/>
          </p:nvSpPr>
          <p:spPr bwMode="auto">
            <a:xfrm>
              <a:off x="1930" y="2122"/>
              <a:ext cx="582" cy="798"/>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9723" name="Line 45"/>
            <p:cNvSpPr>
              <a:spLocks noChangeShapeType="1"/>
            </p:cNvSpPr>
            <p:nvPr/>
          </p:nvSpPr>
          <p:spPr bwMode="auto">
            <a:xfrm rot="578684">
              <a:off x="2594" y="1808"/>
              <a:ext cx="279" cy="105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9724" name="Line 46"/>
            <p:cNvSpPr>
              <a:spLocks noChangeShapeType="1"/>
            </p:cNvSpPr>
            <p:nvPr/>
          </p:nvSpPr>
          <p:spPr bwMode="auto">
            <a:xfrm flipH="1">
              <a:off x="3078" y="2071"/>
              <a:ext cx="591" cy="875"/>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9725" name="Line 47"/>
            <p:cNvSpPr>
              <a:spLocks noChangeShapeType="1"/>
            </p:cNvSpPr>
            <p:nvPr/>
          </p:nvSpPr>
          <p:spPr bwMode="auto">
            <a:xfrm flipH="1">
              <a:off x="3211" y="2410"/>
              <a:ext cx="797" cy="625"/>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9726" name="Line 48"/>
            <p:cNvSpPr>
              <a:spLocks noChangeShapeType="1"/>
            </p:cNvSpPr>
            <p:nvPr/>
          </p:nvSpPr>
          <p:spPr bwMode="auto">
            <a:xfrm flipV="1">
              <a:off x="3264" y="2946"/>
              <a:ext cx="1017" cy="264"/>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50577" name="Rectangle 49"/>
            <p:cNvSpPr>
              <a:spLocks noChangeArrowheads="1"/>
            </p:cNvSpPr>
            <p:nvPr/>
          </p:nvSpPr>
          <p:spPr bwMode="auto">
            <a:xfrm rot="5246759">
              <a:off x="2189" y="2386"/>
              <a:ext cx="1290"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الأنبياء</a:t>
              </a:r>
              <a:endParaRPr lang="en-US" sz="1800" b="1" dirty="0">
                <a:solidFill>
                  <a:srgbClr val="FFFF00"/>
                </a:solidFill>
                <a:latin typeface="Arial" panose="020B0604020202020204" pitchFamily="34" charset="0"/>
                <a:cs typeface="Arial" panose="020B0604020202020204" pitchFamily="34" charset="0"/>
              </a:endParaRPr>
            </a:p>
          </p:txBody>
        </p:sp>
        <p:sp>
          <p:nvSpPr>
            <p:cNvPr id="150578" name="Rectangle 50"/>
            <p:cNvSpPr>
              <a:spLocks noChangeArrowheads="1"/>
            </p:cNvSpPr>
            <p:nvPr/>
          </p:nvSpPr>
          <p:spPr bwMode="auto">
            <a:xfrm>
              <a:off x="3422" y="3143"/>
              <a:ext cx="1326" cy="210"/>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600" b="1" dirty="0">
                  <a:solidFill>
                    <a:srgbClr val="FFFF00"/>
                  </a:solidFill>
                  <a:latin typeface="Arial" panose="020B0604020202020204" pitchFamily="34" charset="0"/>
                  <a:cs typeface="Arial" panose="020B0604020202020204" pitchFamily="34" charset="0"/>
                </a:rPr>
                <a:t>رؤيا</a:t>
              </a:r>
              <a:endParaRPr lang="en-US" sz="1600" b="1" dirty="0">
                <a:solidFill>
                  <a:srgbClr val="FFFF00"/>
                </a:solidFill>
                <a:latin typeface="Arial" panose="020B0604020202020204" pitchFamily="34" charset="0"/>
                <a:cs typeface="Arial" panose="020B0604020202020204" pitchFamily="34" charset="0"/>
              </a:endParaRPr>
            </a:p>
          </p:txBody>
        </p:sp>
        <p:sp>
          <p:nvSpPr>
            <p:cNvPr id="150579" name="Rectangle 51"/>
            <p:cNvSpPr>
              <a:spLocks noChangeArrowheads="1"/>
            </p:cNvSpPr>
            <p:nvPr/>
          </p:nvSpPr>
          <p:spPr bwMode="auto">
            <a:xfrm rot="3267768">
              <a:off x="1817" y="2522"/>
              <a:ext cx="1118"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الشعر</a:t>
              </a:r>
              <a:endParaRPr lang="en-US" sz="1800" b="1" dirty="0">
                <a:solidFill>
                  <a:srgbClr val="FFFF00"/>
                </a:solidFill>
                <a:latin typeface="Arial" panose="020B0604020202020204" pitchFamily="34" charset="0"/>
                <a:cs typeface="Arial" panose="020B0604020202020204" pitchFamily="34" charset="0"/>
              </a:endParaRPr>
            </a:p>
          </p:txBody>
        </p:sp>
        <p:sp>
          <p:nvSpPr>
            <p:cNvPr id="150580" name="Rectangle 52"/>
            <p:cNvSpPr>
              <a:spLocks noChangeArrowheads="1"/>
            </p:cNvSpPr>
            <p:nvPr/>
          </p:nvSpPr>
          <p:spPr bwMode="auto">
            <a:xfrm rot="20643327">
              <a:off x="3426" y="2833"/>
              <a:ext cx="90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الرسائل</a:t>
              </a:r>
              <a:endParaRPr lang="en-US" sz="1800" b="1" dirty="0">
                <a:solidFill>
                  <a:srgbClr val="FFFF00"/>
                </a:solidFill>
                <a:latin typeface="Arial" panose="020B0604020202020204" pitchFamily="34" charset="0"/>
                <a:cs typeface="Arial" panose="020B0604020202020204" pitchFamily="34" charset="0"/>
              </a:endParaRPr>
            </a:p>
          </p:txBody>
        </p:sp>
        <p:sp>
          <p:nvSpPr>
            <p:cNvPr id="150581" name="Rectangle 53"/>
            <p:cNvSpPr>
              <a:spLocks noChangeArrowheads="1"/>
            </p:cNvSpPr>
            <p:nvPr/>
          </p:nvSpPr>
          <p:spPr bwMode="auto">
            <a:xfrm rot="19276533">
              <a:off x="3353" y="2465"/>
              <a:ext cx="622" cy="22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أعمال</a:t>
              </a:r>
              <a:endParaRPr lang="en-US" sz="1800" b="1" dirty="0">
                <a:solidFill>
                  <a:srgbClr val="FFFF00"/>
                </a:solidFill>
                <a:latin typeface="Arial" panose="020B0604020202020204" pitchFamily="34" charset="0"/>
                <a:cs typeface="Arial" panose="020B0604020202020204" pitchFamily="34" charset="0"/>
              </a:endParaRPr>
            </a:p>
          </p:txBody>
        </p:sp>
        <p:sp>
          <p:nvSpPr>
            <p:cNvPr id="150582" name="Rectangle 54"/>
            <p:cNvSpPr>
              <a:spLocks noChangeArrowheads="1"/>
            </p:cNvSpPr>
            <p:nvPr/>
          </p:nvSpPr>
          <p:spPr bwMode="auto">
            <a:xfrm rot="1755647">
              <a:off x="1460" y="2753"/>
              <a:ext cx="1190" cy="22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التاريخ</a:t>
              </a:r>
              <a:endParaRPr lang="en-US" sz="1800" b="1" dirty="0">
                <a:solidFill>
                  <a:srgbClr val="FFFF00"/>
                </a:solidFill>
                <a:latin typeface="Arial" panose="020B0604020202020204" pitchFamily="34" charset="0"/>
                <a:cs typeface="Arial" panose="020B0604020202020204" pitchFamily="34" charset="0"/>
              </a:endParaRPr>
            </a:p>
          </p:txBody>
        </p:sp>
        <p:sp>
          <p:nvSpPr>
            <p:cNvPr id="150583" name="Rectangle 55"/>
            <p:cNvSpPr>
              <a:spLocks noChangeArrowheads="1"/>
            </p:cNvSpPr>
            <p:nvPr/>
          </p:nvSpPr>
          <p:spPr bwMode="auto">
            <a:xfrm rot="240000">
              <a:off x="1596" y="3057"/>
              <a:ext cx="50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الشريعة</a:t>
              </a:r>
              <a:endParaRPr lang="en-US" sz="1800" b="1" dirty="0">
                <a:solidFill>
                  <a:srgbClr val="FFFF00"/>
                </a:solidFill>
                <a:latin typeface="Arial" panose="020B0604020202020204" pitchFamily="34" charset="0"/>
                <a:cs typeface="Arial" panose="020B0604020202020204" pitchFamily="34" charset="0"/>
              </a:endParaRPr>
            </a:p>
          </p:txBody>
        </p:sp>
        <p:sp>
          <p:nvSpPr>
            <p:cNvPr id="150584" name="Rectangle 56"/>
            <p:cNvSpPr>
              <a:spLocks noChangeArrowheads="1"/>
            </p:cNvSpPr>
            <p:nvPr/>
          </p:nvSpPr>
          <p:spPr bwMode="auto">
            <a:xfrm rot="18254599">
              <a:off x="2907" y="2049"/>
              <a:ext cx="122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الأناجيل</a:t>
              </a:r>
              <a:endParaRPr lang="en-US" sz="1800" b="1" dirty="0">
                <a:solidFill>
                  <a:srgbClr val="FFFF00"/>
                </a:solidFill>
                <a:latin typeface="Arial" panose="020B0604020202020204" pitchFamily="34" charset="0"/>
                <a:cs typeface="Arial" panose="020B0604020202020204" pitchFamily="34" charset="0"/>
              </a:endParaRPr>
            </a:p>
          </p:txBody>
        </p:sp>
      </p:grpSp>
      <p:sp>
        <p:nvSpPr>
          <p:cNvPr id="150556" name="Oval 28"/>
          <p:cNvSpPr>
            <a:spLocks noChangeArrowheads="1"/>
          </p:cNvSpPr>
          <p:nvPr/>
        </p:nvSpPr>
        <p:spPr bwMode="auto">
          <a:xfrm rot="5230884">
            <a:off x="3523456" y="3355182"/>
            <a:ext cx="1878013" cy="533400"/>
          </a:xfrm>
          <a:prstGeom prst="ellipse">
            <a:avLst/>
          </a:prstGeom>
          <a:noFill/>
          <a:ln w="76200">
            <a:solidFill>
              <a:srgbClr val="FEF800"/>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50587" name="Oval 59"/>
          <p:cNvSpPr>
            <a:spLocks noChangeArrowheads="1"/>
          </p:cNvSpPr>
          <p:nvPr/>
        </p:nvSpPr>
        <p:spPr bwMode="auto">
          <a:xfrm rot="1619708">
            <a:off x="2227263" y="4122738"/>
            <a:ext cx="1562100" cy="533400"/>
          </a:xfrm>
          <a:prstGeom prst="ellipse">
            <a:avLst/>
          </a:prstGeom>
          <a:noFill/>
          <a:ln w="76200">
            <a:solidFill>
              <a:srgbClr val="21ED11"/>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50589" name="Oval 61"/>
          <p:cNvSpPr>
            <a:spLocks noChangeArrowheads="1"/>
          </p:cNvSpPr>
          <p:nvPr/>
        </p:nvSpPr>
        <p:spPr bwMode="auto">
          <a:xfrm rot="308684">
            <a:off x="2303463" y="4821238"/>
            <a:ext cx="1117600" cy="406400"/>
          </a:xfrm>
          <a:prstGeom prst="ellipse">
            <a:avLst/>
          </a:prstGeom>
          <a:noFill/>
          <a:ln w="76200">
            <a:solidFill>
              <a:schemeClr val="hlink"/>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50590" name="Oval 62"/>
          <p:cNvSpPr>
            <a:spLocks noChangeArrowheads="1"/>
          </p:cNvSpPr>
          <p:nvPr/>
        </p:nvSpPr>
        <p:spPr bwMode="auto">
          <a:xfrm rot="-3130627">
            <a:off x="4626769" y="3417094"/>
            <a:ext cx="1455737" cy="555625"/>
          </a:xfrm>
          <a:prstGeom prst="ellipse">
            <a:avLst/>
          </a:prstGeom>
          <a:noFill/>
          <a:ln w="76200">
            <a:solidFill>
              <a:schemeClr val="hlink"/>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50585" name="Oval 57"/>
          <p:cNvSpPr>
            <a:spLocks noChangeArrowheads="1"/>
          </p:cNvSpPr>
          <p:nvPr/>
        </p:nvSpPr>
        <p:spPr bwMode="auto">
          <a:xfrm rot="-7483556">
            <a:off x="2738438" y="3778250"/>
            <a:ext cx="1803400" cy="520700"/>
          </a:xfrm>
          <a:prstGeom prst="ellipse">
            <a:avLst/>
          </a:prstGeom>
          <a:noFill/>
          <a:ln w="76200">
            <a:solidFill>
              <a:srgbClr val="66FFFF"/>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50588" name="Oval 60"/>
          <p:cNvSpPr>
            <a:spLocks noChangeArrowheads="1"/>
          </p:cNvSpPr>
          <p:nvPr/>
        </p:nvSpPr>
        <p:spPr bwMode="auto">
          <a:xfrm rot="-2332018">
            <a:off x="4975225" y="3883025"/>
            <a:ext cx="1533525" cy="520700"/>
          </a:xfrm>
          <a:prstGeom prst="ellipse">
            <a:avLst/>
          </a:prstGeom>
          <a:noFill/>
          <a:ln w="76200">
            <a:solidFill>
              <a:srgbClr val="21ED11"/>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50586" name="Oval 58"/>
          <p:cNvSpPr>
            <a:spLocks noChangeArrowheads="1"/>
          </p:cNvSpPr>
          <p:nvPr/>
        </p:nvSpPr>
        <p:spPr bwMode="auto">
          <a:xfrm rot="-820406">
            <a:off x="5222875" y="4481513"/>
            <a:ext cx="1533525" cy="520700"/>
          </a:xfrm>
          <a:prstGeom prst="ellipse">
            <a:avLst/>
          </a:prstGeom>
          <a:noFill/>
          <a:ln w="76200">
            <a:solidFill>
              <a:srgbClr val="66FFFF"/>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50557" name="Oval 29"/>
          <p:cNvSpPr>
            <a:spLocks noChangeArrowheads="1"/>
          </p:cNvSpPr>
          <p:nvPr/>
        </p:nvSpPr>
        <p:spPr bwMode="auto">
          <a:xfrm rot="-24641">
            <a:off x="5283200" y="4933950"/>
            <a:ext cx="1971675" cy="420688"/>
          </a:xfrm>
          <a:prstGeom prst="ellipse">
            <a:avLst/>
          </a:prstGeom>
          <a:noFill/>
          <a:ln w="76200">
            <a:solidFill>
              <a:srgbClr val="FEF800"/>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29714" name="Text Box 66"/>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50600" name="Text Box 72"/>
          <p:cNvSpPr txBox="1">
            <a:spLocks noChangeArrowheads="1"/>
          </p:cNvSpPr>
          <p:nvPr/>
        </p:nvSpPr>
        <p:spPr bwMode="auto">
          <a:xfrm>
            <a:off x="127000" y="731838"/>
            <a:ext cx="3330575"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الأقدم</a:t>
            </a:r>
            <a:endParaRPr lang="en-US" sz="3200" b="1" dirty="0">
              <a:solidFill>
                <a:srgbClr val="FFFF00"/>
              </a:solidFill>
              <a:latin typeface="Arial" panose="020B0604020202020204" pitchFamily="34" charset="0"/>
              <a:cs typeface="Arial" panose="020B0604020202020204" pitchFamily="34" charset="0"/>
            </a:endParaRPr>
          </a:p>
        </p:txBody>
      </p:sp>
      <p:sp>
        <p:nvSpPr>
          <p:cNvPr id="150601" name="Text Box 73"/>
          <p:cNvSpPr txBox="1">
            <a:spLocks noChangeArrowheads="1"/>
          </p:cNvSpPr>
          <p:nvPr/>
        </p:nvSpPr>
        <p:spPr bwMode="auto">
          <a:xfrm>
            <a:off x="5875338" y="687388"/>
            <a:ext cx="3217862"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الأحدث</a:t>
            </a:r>
            <a:endParaRPr lang="en-US" sz="3200" b="1" dirty="0">
              <a:solidFill>
                <a:srgbClr val="FFFF00"/>
              </a:solidFill>
              <a:latin typeface="Arial" panose="020B0604020202020204" pitchFamily="34" charset="0"/>
              <a:cs typeface="Arial" panose="020B0604020202020204" pitchFamily="34" charset="0"/>
            </a:endParaRPr>
          </a:p>
        </p:txBody>
      </p:sp>
      <p:sp>
        <p:nvSpPr>
          <p:cNvPr id="150602" name="Rectangle 74"/>
          <p:cNvSpPr>
            <a:spLocks noChangeArrowheads="1"/>
          </p:cNvSpPr>
          <p:nvPr/>
        </p:nvSpPr>
        <p:spPr bwMode="auto">
          <a:xfrm>
            <a:off x="8098485" y="6438027"/>
            <a:ext cx="325730" cy="246221"/>
          </a:xfrm>
          <a:prstGeom prst="rect">
            <a:avLst/>
          </a:prstGeom>
          <a:noFill/>
          <a:ln w="12700">
            <a:noFill/>
            <a:miter lim="800000"/>
            <a:headEnd/>
            <a:tailEnd/>
          </a:ln>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13</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9718" name="Text Box 75"/>
          <p:cNvSpPr txBox="1">
            <a:spLocks noChangeArrowheads="1"/>
          </p:cNvSpPr>
          <p:nvPr/>
        </p:nvSpPr>
        <p:spPr bwMode="auto">
          <a:xfrm>
            <a:off x="8393113" y="6397625"/>
            <a:ext cx="58261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dirty="0">
                <a:solidFill>
                  <a:srgbClr val="FFFFFF"/>
                </a:solidFill>
                <a:latin typeface="Arial" panose="020B0604020202020204" pitchFamily="34" charset="0"/>
                <a:cs typeface="Arial" panose="020B0604020202020204" pitchFamily="34" charset="0"/>
              </a:rPr>
              <a:t>4</a:t>
            </a:r>
            <a:endParaRPr lang="en-US" sz="1600" b="1" dirty="0">
              <a:solidFill>
                <a:srgbClr val="000000"/>
              </a:solidFill>
              <a:latin typeface="Arial" panose="020B0604020202020204" pitchFamily="34" charset="0"/>
              <a:cs typeface="Arial" panose="020B0604020202020204" pitchFamily="34" charset="0"/>
            </a:endParaRPr>
          </a:p>
        </p:txBody>
      </p:sp>
      <p:sp>
        <p:nvSpPr>
          <p:cNvPr id="40" name="Text Box 5"/>
          <p:cNvSpPr txBox="1">
            <a:spLocks noChangeArrowheads="1"/>
          </p:cNvSpPr>
          <p:nvPr/>
        </p:nvSpPr>
        <p:spPr bwMode="auto">
          <a:xfrm>
            <a:off x="8388424" y="39688"/>
            <a:ext cx="598241"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latin typeface="Arial" panose="020B0604020202020204" pitchFamily="34" charset="0"/>
                <a:cs typeface="Arial" panose="020B0604020202020204" pitchFamily="34" charset="0"/>
              </a:rPr>
              <a:t>50أ</a:t>
            </a:r>
            <a:endParaRPr lang="en-US" sz="24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CB8FFCB-6268-683A-BA2E-78637FA2F135}"/>
              </a:ext>
            </a:extLst>
          </p:cNvPr>
          <p:cNvSpPr txBox="1"/>
          <p:nvPr/>
        </p:nvSpPr>
        <p:spPr>
          <a:xfrm>
            <a:off x="2985517" y="6309320"/>
            <a:ext cx="3098651" cy="523220"/>
          </a:xfrm>
          <a:prstGeom prst="rect">
            <a:avLst/>
          </a:prstGeom>
          <a:solidFill>
            <a:srgbClr val="000169"/>
          </a:solidFill>
        </p:spPr>
        <p:txBody>
          <a:bodyPr wrap="square" rtlCol="0">
            <a:spAutoFit/>
          </a:bodyPr>
          <a:lstStyle/>
          <a:p>
            <a:pPr algn="ctr"/>
            <a:r>
              <a:rPr lang="ar-JO" sz="2800" b="1" dirty="0">
                <a:solidFill>
                  <a:schemeClr val="bg1"/>
                </a:solidFill>
                <a:latin typeface="Arial" panose="020B0604020202020204" pitchFamily="34" charset="0"/>
                <a:cs typeface="Arial" panose="020B0604020202020204" pitchFamily="34" charset="0"/>
              </a:rPr>
              <a:t>الكتاب المقدس المفتوح</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67962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589"/>
                                        </p:tgtEl>
                                        <p:attrNameLst>
                                          <p:attrName>style.visibility</p:attrName>
                                        </p:attrNameLst>
                                      </p:cBhvr>
                                      <p:to>
                                        <p:strVal val="visible"/>
                                      </p:to>
                                    </p:set>
                                    <p:animEffect transition="in" filter="fade">
                                      <p:cBhvr>
                                        <p:cTn id="7" dur="500"/>
                                        <p:tgtEl>
                                          <p:spTgt spid="150589"/>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0590"/>
                                        </p:tgtEl>
                                        <p:attrNameLst>
                                          <p:attrName>style.visibility</p:attrName>
                                        </p:attrNameLst>
                                      </p:cBhvr>
                                      <p:to>
                                        <p:strVal val="visible"/>
                                      </p:to>
                                    </p:set>
                                    <p:animEffect transition="in" filter="fade">
                                      <p:cBhvr>
                                        <p:cTn id="11" dur="500"/>
                                        <p:tgtEl>
                                          <p:spTgt spid="15059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0587"/>
                                        </p:tgtEl>
                                        <p:attrNameLst>
                                          <p:attrName>style.visibility</p:attrName>
                                        </p:attrNameLst>
                                      </p:cBhvr>
                                      <p:to>
                                        <p:strVal val="visible"/>
                                      </p:to>
                                    </p:set>
                                    <p:animEffect transition="in" filter="fade">
                                      <p:cBhvr>
                                        <p:cTn id="16" dur="500"/>
                                        <p:tgtEl>
                                          <p:spTgt spid="150587"/>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50588"/>
                                        </p:tgtEl>
                                        <p:attrNameLst>
                                          <p:attrName>style.visibility</p:attrName>
                                        </p:attrNameLst>
                                      </p:cBhvr>
                                      <p:to>
                                        <p:strVal val="visible"/>
                                      </p:to>
                                    </p:set>
                                    <p:animEffect transition="in" filter="fade">
                                      <p:cBhvr>
                                        <p:cTn id="20" dur="500"/>
                                        <p:tgtEl>
                                          <p:spTgt spid="15058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0585"/>
                                        </p:tgtEl>
                                        <p:attrNameLst>
                                          <p:attrName>style.visibility</p:attrName>
                                        </p:attrNameLst>
                                      </p:cBhvr>
                                      <p:to>
                                        <p:strVal val="visible"/>
                                      </p:to>
                                    </p:set>
                                    <p:animEffect transition="in" filter="fade">
                                      <p:cBhvr>
                                        <p:cTn id="25" dur="500"/>
                                        <p:tgtEl>
                                          <p:spTgt spid="150585"/>
                                        </p:tgtEl>
                                      </p:cBhvr>
                                    </p:animEffect>
                                  </p:childTnLst>
                                </p:cTn>
                              </p:par>
                            </p:childTnLst>
                          </p:cTn>
                        </p:par>
                        <p:par>
                          <p:cTn id="26" fill="hold" nodeType="afterGroup">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50586"/>
                                        </p:tgtEl>
                                        <p:attrNameLst>
                                          <p:attrName>style.visibility</p:attrName>
                                        </p:attrNameLst>
                                      </p:cBhvr>
                                      <p:to>
                                        <p:strVal val="visible"/>
                                      </p:to>
                                    </p:set>
                                    <p:animEffect transition="in" filter="fade">
                                      <p:cBhvr>
                                        <p:cTn id="29" dur="500"/>
                                        <p:tgtEl>
                                          <p:spTgt spid="15058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0556"/>
                                        </p:tgtEl>
                                        <p:attrNameLst>
                                          <p:attrName>style.visibility</p:attrName>
                                        </p:attrNameLst>
                                      </p:cBhvr>
                                      <p:to>
                                        <p:strVal val="visible"/>
                                      </p:to>
                                    </p:set>
                                    <p:animEffect transition="in" filter="fade">
                                      <p:cBhvr>
                                        <p:cTn id="34" dur="500"/>
                                        <p:tgtEl>
                                          <p:spTgt spid="150556"/>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50557"/>
                                        </p:tgtEl>
                                        <p:attrNameLst>
                                          <p:attrName>style.visibility</p:attrName>
                                        </p:attrNameLst>
                                      </p:cBhvr>
                                      <p:to>
                                        <p:strVal val="visible"/>
                                      </p:to>
                                    </p:set>
                                    <p:animEffect transition="in" filter="fade">
                                      <p:cBhvr>
                                        <p:cTn id="38" dur="500"/>
                                        <p:tgtEl>
                                          <p:spTgt spid="150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56" grpId="0" animBg="1"/>
      <p:bldP spid="150587" grpId="0" animBg="1"/>
      <p:bldP spid="150589" grpId="0" animBg="1"/>
      <p:bldP spid="150590" grpId="0" animBg="1"/>
      <p:bldP spid="150585" grpId="0" animBg="1"/>
      <p:bldP spid="150588" grpId="0" animBg="1"/>
      <p:bldP spid="150586" grpId="0" animBg="1"/>
      <p:bldP spid="15055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38" y="692150"/>
            <a:ext cx="7867650" cy="850900"/>
          </a:xfrm>
          <a:solidFill>
            <a:schemeClr val="bg1"/>
          </a:solidFill>
        </p:spPr>
        <p:txBody>
          <a:bodyPr anchor="ctr"/>
          <a:lstStyle/>
          <a:p>
            <a:pPr>
              <a:defRPr/>
            </a:pPr>
            <a:r>
              <a:rPr lang="ar-JO" dirty="0">
                <a:solidFill>
                  <a:schemeClr val="accent6">
                    <a:lumMod val="75000"/>
                  </a:schemeClr>
                </a:solidFill>
              </a:rPr>
              <a:t>توازي هيكل العهد القديم والعهد الجديد</a:t>
            </a:r>
            <a:endParaRPr lang="en-US" dirty="0">
              <a:solidFill>
                <a:schemeClr val="accent6">
                  <a:lumMod val="75000"/>
                </a:schemeClr>
              </a:solidFill>
            </a:endParaRPr>
          </a:p>
        </p:txBody>
      </p:sp>
      <p:sp>
        <p:nvSpPr>
          <p:cNvPr id="4" name="Text Box 2"/>
          <p:cNvSpPr txBox="1">
            <a:spLocks noChangeArrowheads="1"/>
          </p:cNvSpPr>
          <p:nvPr/>
        </p:nvSpPr>
        <p:spPr bwMode="auto">
          <a:xfrm>
            <a:off x="1587" y="3348038"/>
            <a:ext cx="922047" cy="584775"/>
          </a:xfrm>
          <a:prstGeom prst="rect">
            <a:avLst/>
          </a:prstGeom>
          <a:solidFill>
            <a:srgbClr val="FFFF00"/>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noProof="0" dirty="0">
                <a:solidFill>
                  <a:srgbClr val="000000"/>
                </a:solidFill>
                <a:latin typeface="Arial" panose="020B0604020202020204" pitchFamily="34" charset="0"/>
                <a:cs typeface="Arial" panose="020B0604020202020204" pitchFamily="34" charset="0"/>
              </a:rPr>
              <a:t>ع ق</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2"/>
          <p:cNvSpPr txBox="1">
            <a:spLocks noChangeArrowheads="1"/>
          </p:cNvSpPr>
          <p:nvPr/>
        </p:nvSpPr>
        <p:spPr bwMode="auto">
          <a:xfrm>
            <a:off x="755650" y="2133600"/>
            <a:ext cx="2447925"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الأساس</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2"/>
          <p:cNvSpPr txBox="1">
            <a:spLocks noChangeArrowheads="1"/>
          </p:cNvSpPr>
          <p:nvPr/>
        </p:nvSpPr>
        <p:spPr bwMode="auto">
          <a:xfrm>
            <a:off x="3251200" y="2133600"/>
            <a:ext cx="1752600"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الماضي</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2"/>
          <p:cNvSpPr txBox="1">
            <a:spLocks noChangeArrowheads="1"/>
          </p:cNvSpPr>
          <p:nvPr/>
        </p:nvSpPr>
        <p:spPr bwMode="auto">
          <a:xfrm>
            <a:off x="5076825" y="2133600"/>
            <a:ext cx="1776413"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الحاضر</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 Box 2"/>
          <p:cNvSpPr txBox="1">
            <a:spLocks noChangeArrowheads="1"/>
          </p:cNvSpPr>
          <p:nvPr/>
        </p:nvSpPr>
        <p:spPr bwMode="auto">
          <a:xfrm>
            <a:off x="6919913" y="2133600"/>
            <a:ext cx="2116137"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المستقبل</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2"/>
          <p:cNvSpPr txBox="1">
            <a:spLocks noChangeArrowheads="1"/>
          </p:cNvSpPr>
          <p:nvPr/>
        </p:nvSpPr>
        <p:spPr bwMode="auto">
          <a:xfrm>
            <a:off x="1334221" y="3357563"/>
            <a:ext cx="1077539"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التوراة</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 Box 2"/>
          <p:cNvSpPr txBox="1">
            <a:spLocks noChangeArrowheads="1"/>
          </p:cNvSpPr>
          <p:nvPr/>
        </p:nvSpPr>
        <p:spPr bwMode="auto">
          <a:xfrm>
            <a:off x="3203575" y="3357563"/>
            <a:ext cx="1098378"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التاريخ</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1" name="Text Box 2"/>
          <p:cNvSpPr txBox="1">
            <a:spLocks noChangeArrowheads="1"/>
          </p:cNvSpPr>
          <p:nvPr/>
        </p:nvSpPr>
        <p:spPr bwMode="auto">
          <a:xfrm>
            <a:off x="5197050" y="3357563"/>
            <a:ext cx="1072730"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الحكمة</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ext Box 2"/>
          <p:cNvSpPr txBox="1">
            <a:spLocks noChangeArrowheads="1"/>
          </p:cNvSpPr>
          <p:nvPr/>
        </p:nvSpPr>
        <p:spPr bwMode="auto">
          <a:xfrm>
            <a:off x="7250353" y="3357563"/>
            <a:ext cx="922047"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النبوة</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 Box 2"/>
          <p:cNvSpPr txBox="1">
            <a:spLocks noChangeArrowheads="1"/>
          </p:cNvSpPr>
          <p:nvPr/>
        </p:nvSpPr>
        <p:spPr bwMode="auto">
          <a:xfrm>
            <a:off x="1588" y="4581525"/>
            <a:ext cx="949299" cy="584775"/>
          </a:xfrm>
          <a:prstGeom prst="rect">
            <a:avLst/>
          </a:prstGeom>
          <a:solidFill>
            <a:srgbClr val="FFFF00"/>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dirty="0">
                <a:solidFill>
                  <a:srgbClr val="000000"/>
                </a:solidFill>
                <a:latin typeface="Arial" panose="020B0604020202020204" pitchFamily="34" charset="0"/>
                <a:cs typeface="Arial" panose="020B0604020202020204" pitchFamily="34" charset="0"/>
              </a:rPr>
              <a:t>ع ج</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2"/>
          <p:cNvSpPr txBox="1">
            <a:spLocks noChangeArrowheads="1"/>
          </p:cNvSpPr>
          <p:nvPr/>
        </p:nvSpPr>
        <p:spPr bwMode="auto">
          <a:xfrm>
            <a:off x="1215599" y="4581525"/>
            <a:ext cx="1196161"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الأناجيل</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 Box 2"/>
          <p:cNvSpPr txBox="1">
            <a:spLocks noChangeArrowheads="1"/>
          </p:cNvSpPr>
          <p:nvPr/>
        </p:nvSpPr>
        <p:spPr bwMode="auto">
          <a:xfrm>
            <a:off x="3352654" y="4581525"/>
            <a:ext cx="949299"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أعمال</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 Box 2"/>
          <p:cNvSpPr txBox="1">
            <a:spLocks noChangeArrowheads="1"/>
          </p:cNvSpPr>
          <p:nvPr/>
        </p:nvSpPr>
        <p:spPr bwMode="auto">
          <a:xfrm>
            <a:off x="5076825" y="4581525"/>
            <a:ext cx="1192955"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الرسائل</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7" name="Text Box 2"/>
          <p:cNvSpPr txBox="1">
            <a:spLocks noChangeArrowheads="1"/>
          </p:cNvSpPr>
          <p:nvPr/>
        </p:nvSpPr>
        <p:spPr bwMode="auto">
          <a:xfrm>
            <a:off x="7415462" y="4581525"/>
            <a:ext cx="756938"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رؤيا</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8" name="Text Box 2"/>
          <p:cNvSpPr txBox="1">
            <a:spLocks noChangeArrowheads="1"/>
          </p:cNvSpPr>
          <p:nvPr/>
        </p:nvSpPr>
        <p:spPr bwMode="auto">
          <a:xfrm>
            <a:off x="0" y="6054725"/>
            <a:ext cx="9144000" cy="830263"/>
          </a:xfrm>
          <a:prstGeom prst="rect">
            <a:avLst/>
          </a:prstGeom>
          <a:noFill/>
          <a:ln w="12700">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Erich Zenger, Einleitung in das Alte Testament (Stuttgart: W. Kohlehammer, 1995), 34; cited in Gregory Goswell, "Two Testaments in Parallel: The Influence of the Old Testament on the Structuring of the New Testament Canon," JETS 56 (2013): 461.</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9" name="Text Box 5"/>
          <p:cNvSpPr txBox="1">
            <a:spLocks noChangeArrowheads="1"/>
          </p:cNvSpPr>
          <p:nvPr/>
        </p:nvSpPr>
        <p:spPr bwMode="auto">
          <a:xfrm>
            <a:off x="8604448" y="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00720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autoUpdateAnimBg="0"/>
      <p:bldP spid="7" grpId="0" animBg="1" autoUpdateAnimBg="0"/>
      <p:bldP spid="8" grpId="0" animBg="1" autoUpdateAnimBg="0"/>
      <p:bldP spid="9" grpId="0"/>
      <p:bldP spid="10" grpId="0"/>
      <p:bldP spid="11" grpId="0"/>
      <p:bldP spid="12" grpId="0"/>
      <p:bldP spid="13" grpId="0" animBg="1" autoUpdateAnimBg="0"/>
      <p:bldP spid="14" grpId="0"/>
      <p:bldP spid="15" grpId="0"/>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Propohets Diagram"/>
          <p:cNvPicPr>
            <a:picLocks noGrp="1" noChangeAspect="1" noChangeArrowheads="1"/>
          </p:cNvPicPr>
          <p:nvPr>
            <p:ph idx="1"/>
          </p:nvPr>
        </p:nvPicPr>
        <p:blipFill>
          <a:blip r:embed="rId3" cstate="print"/>
          <a:srcRect/>
          <a:stretch>
            <a:fillRect/>
          </a:stretch>
        </p:blipFill>
        <p:spPr>
          <a:xfrm>
            <a:off x="-77788" y="-42863"/>
            <a:ext cx="9371013" cy="6943726"/>
          </a:xfrm>
          <a:solidFill>
            <a:srgbClr val="99CCFF"/>
          </a:solidFill>
        </p:spPr>
      </p:pic>
      <p:grpSp>
        <p:nvGrpSpPr>
          <p:cNvPr id="56323" name="Group 2"/>
          <p:cNvGrpSpPr>
            <a:grpSpLocks/>
          </p:cNvGrpSpPr>
          <p:nvPr/>
        </p:nvGrpSpPr>
        <p:grpSpPr bwMode="auto">
          <a:xfrm>
            <a:off x="71438" y="45020"/>
            <a:ext cx="9144000" cy="6588919"/>
            <a:chOff x="72008" y="45505"/>
            <a:chExt cx="9144000" cy="6588201"/>
          </a:xfrm>
        </p:grpSpPr>
        <p:sp>
          <p:nvSpPr>
            <p:cNvPr id="2" name="Rectangle 1"/>
            <p:cNvSpPr/>
            <p:nvPr/>
          </p:nvSpPr>
          <p:spPr bwMode="auto">
            <a:xfrm>
              <a:off x="3131120" y="3213240"/>
              <a:ext cx="3313113" cy="576200"/>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38" name="Rectangle 37"/>
            <p:cNvSpPr/>
            <p:nvPr/>
          </p:nvSpPr>
          <p:spPr bwMode="auto">
            <a:xfrm>
              <a:off x="72008" y="908441"/>
              <a:ext cx="4140200" cy="1368276"/>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42" name="Rectangle 41"/>
            <p:cNvSpPr/>
            <p:nvPr/>
          </p:nvSpPr>
          <p:spPr bwMode="auto">
            <a:xfrm>
              <a:off x="5075808" y="908441"/>
              <a:ext cx="4140200" cy="1368276"/>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44" name="Rectangle 43"/>
            <p:cNvSpPr/>
            <p:nvPr/>
          </p:nvSpPr>
          <p:spPr bwMode="auto">
            <a:xfrm>
              <a:off x="683195" y="45505"/>
              <a:ext cx="6337300" cy="431605"/>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45" name="Rectangle 44"/>
            <p:cNvSpPr/>
            <p:nvPr/>
          </p:nvSpPr>
          <p:spPr bwMode="auto">
            <a:xfrm>
              <a:off x="2772345" y="5805121"/>
              <a:ext cx="3527425" cy="828585"/>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46" name="Rectangle 45"/>
            <p:cNvSpPr/>
            <p:nvPr/>
          </p:nvSpPr>
          <p:spPr bwMode="auto">
            <a:xfrm>
              <a:off x="3564508" y="4149812"/>
              <a:ext cx="2159000" cy="287307"/>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47" name="Rectangle 46"/>
            <p:cNvSpPr/>
            <p:nvPr/>
          </p:nvSpPr>
          <p:spPr bwMode="auto">
            <a:xfrm>
              <a:off x="179958" y="3573117"/>
              <a:ext cx="2160587" cy="576001"/>
            </a:xfrm>
            <a:prstGeom prst="rect">
              <a:avLst/>
            </a:prstGeom>
            <a:solidFill>
              <a:srgbClr val="FFFFFD"/>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48" name="Rectangle 47"/>
            <p:cNvSpPr/>
            <p:nvPr/>
          </p:nvSpPr>
          <p:spPr bwMode="auto">
            <a:xfrm>
              <a:off x="6876033" y="3573118"/>
              <a:ext cx="2160587" cy="576001"/>
            </a:xfrm>
            <a:prstGeom prst="rect">
              <a:avLst/>
            </a:prstGeom>
            <a:solidFill>
              <a:srgbClr val="FFFFFD"/>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49" name="Rectangle 48"/>
            <p:cNvSpPr/>
            <p:nvPr/>
          </p:nvSpPr>
          <p:spPr bwMode="auto">
            <a:xfrm>
              <a:off x="5724697" y="2493114"/>
              <a:ext cx="640080" cy="969756"/>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0" name="Rectangle 49"/>
            <p:cNvSpPr/>
            <p:nvPr/>
          </p:nvSpPr>
          <p:spPr bwMode="auto">
            <a:xfrm>
              <a:off x="2870771" y="2475753"/>
              <a:ext cx="621679" cy="102536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1" name="Rectangle 50"/>
            <p:cNvSpPr/>
            <p:nvPr/>
          </p:nvSpPr>
          <p:spPr bwMode="auto">
            <a:xfrm>
              <a:off x="3131120" y="2924346"/>
              <a:ext cx="576263" cy="93652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2" name="Rectangle 51"/>
            <p:cNvSpPr/>
            <p:nvPr/>
          </p:nvSpPr>
          <p:spPr bwMode="auto">
            <a:xfrm>
              <a:off x="5578208" y="2853115"/>
              <a:ext cx="576262" cy="93652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7" name="Rectangle 56"/>
            <p:cNvSpPr/>
            <p:nvPr/>
          </p:nvSpPr>
          <p:spPr bwMode="auto">
            <a:xfrm>
              <a:off x="3851845" y="5408788"/>
              <a:ext cx="1512888" cy="324335"/>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8" name="Rectangle 57"/>
            <p:cNvSpPr/>
            <p:nvPr/>
          </p:nvSpPr>
          <p:spPr bwMode="auto">
            <a:xfrm>
              <a:off x="3348608" y="5628242"/>
              <a:ext cx="2159000" cy="392981"/>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43" name="Rectangle 42">
              <a:extLst>
                <a:ext uri="{FF2B5EF4-FFF2-40B4-BE49-F238E27FC236}">
                  <a16:creationId xmlns:a16="http://schemas.microsoft.com/office/drawing/2014/main" id="{63EA54DD-01D9-C245-8061-40C03C6188E1}"/>
                </a:ext>
              </a:extLst>
            </p:cNvPr>
            <p:cNvSpPr/>
            <p:nvPr/>
          </p:nvSpPr>
          <p:spPr bwMode="auto">
            <a:xfrm>
              <a:off x="3040104" y="2823707"/>
              <a:ext cx="621679" cy="102536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grpSp>
      <p:sp>
        <p:nvSpPr>
          <p:cNvPr id="56324" name="Rectangle 20"/>
          <p:cNvSpPr>
            <a:spLocks noGrp="1" noChangeArrowheads="1"/>
          </p:cNvSpPr>
          <p:nvPr>
            <p:ph type="title"/>
          </p:nvPr>
        </p:nvSpPr>
        <p:spPr>
          <a:xfrm>
            <a:off x="684213" y="-38100"/>
            <a:ext cx="7940675" cy="585788"/>
          </a:xfrm>
        </p:spPr>
        <p:txBody>
          <a:bodyPr/>
          <a:lstStyle/>
          <a:p>
            <a:pPr algn="ctr" eaLnBrk="1" hangingPunct="1"/>
            <a:r>
              <a:rPr lang="ar-JO" sz="3600" b="1" dirty="0">
                <a:solidFill>
                  <a:srgbClr val="C00000"/>
                </a:solidFill>
                <a:latin typeface="Traditional Arabic" panose="02020603050405020304" pitchFamily="18" charset="-78"/>
                <a:cs typeface="Traditional Arabic" panose="02020603050405020304" pitchFamily="18" charset="-78"/>
              </a:rPr>
              <a:t>الغرض من الأسفار النبويَّة</a:t>
            </a:r>
            <a:endParaRPr lang="en-US" sz="3600" b="1" dirty="0">
              <a:solidFill>
                <a:srgbClr val="C00000"/>
              </a:solidFill>
              <a:latin typeface="Traditional Arabic" panose="02020603050405020304" pitchFamily="18" charset="-78"/>
              <a:cs typeface="Traditional Arabic" panose="02020603050405020304" pitchFamily="18" charset="-78"/>
            </a:endParaRPr>
          </a:p>
        </p:txBody>
      </p:sp>
      <p:sp>
        <p:nvSpPr>
          <p:cNvPr id="36872" name="Oval 8"/>
          <p:cNvSpPr>
            <a:spLocks noChangeArrowheads="1"/>
          </p:cNvSpPr>
          <p:nvPr/>
        </p:nvSpPr>
        <p:spPr bwMode="auto">
          <a:xfrm>
            <a:off x="838200" y="609600"/>
            <a:ext cx="2590800" cy="990600"/>
          </a:xfrm>
          <a:prstGeom prst="ellipse">
            <a:avLst/>
          </a:prstGeom>
          <a:noFill/>
          <a:ln w="38100">
            <a:solidFill>
              <a:srgbClr val="0033CC"/>
            </a:solidFill>
            <a:round/>
            <a:headEnd/>
            <a:tailEnd/>
          </a:ln>
          <a:extLst>
            <a:ext uri="{909E8E84-426E-40dd-AFC4-6F175D3DCCD1}"/>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36873" name="Oval 9"/>
          <p:cNvSpPr>
            <a:spLocks noChangeArrowheads="1"/>
          </p:cNvSpPr>
          <p:nvPr/>
        </p:nvSpPr>
        <p:spPr bwMode="auto">
          <a:xfrm>
            <a:off x="5867400" y="609600"/>
            <a:ext cx="2590800" cy="990600"/>
          </a:xfrm>
          <a:prstGeom prst="ellipse">
            <a:avLst/>
          </a:prstGeom>
          <a:noFill/>
          <a:ln w="38100">
            <a:solidFill>
              <a:srgbClr val="0033CC"/>
            </a:solidFill>
            <a:round/>
            <a:headEnd/>
            <a:tailEnd/>
          </a:ln>
          <a:extLst>
            <a:ext uri="{909E8E84-426E-40dd-AFC4-6F175D3DCCD1}"/>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36874" name="Oval 10"/>
          <p:cNvSpPr>
            <a:spLocks noChangeArrowheads="1"/>
          </p:cNvSpPr>
          <p:nvPr/>
        </p:nvSpPr>
        <p:spPr bwMode="auto">
          <a:xfrm>
            <a:off x="3203575" y="3086472"/>
            <a:ext cx="2590800" cy="1206624"/>
          </a:xfrm>
          <a:prstGeom prst="ellipse">
            <a:avLst/>
          </a:prstGeom>
          <a:noFill/>
          <a:ln w="38100">
            <a:solidFill>
              <a:srgbClr val="FF0000"/>
            </a:solidFill>
            <a:round/>
            <a:headEnd/>
            <a:tailEnd/>
          </a:ln>
          <a:extLst>
            <a:ext uri="{909E8E84-426E-40dd-AFC4-6F175D3DCCD1}"/>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36878" name="Text Box 14"/>
          <p:cNvSpPr txBox="1">
            <a:spLocks noChangeArrowheads="1"/>
          </p:cNvSpPr>
          <p:nvPr/>
        </p:nvSpPr>
        <p:spPr bwMode="auto">
          <a:xfrm>
            <a:off x="71438" y="5695950"/>
            <a:ext cx="1930337" cy="461665"/>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Traditional Arabic" panose="02020603050405020304" pitchFamily="18" charset="-78"/>
                <a:ea typeface="MS PGothic" pitchFamily="34" charset="-128"/>
                <a:cs typeface="Traditional Arabic" panose="02020603050405020304" pitchFamily="18" charset="-78"/>
              </a:rPr>
              <a:t>تثنية 28، لاويِّين 26</a:t>
            </a:r>
            <a:endParaRPr kumimoji="0" lang="en-US" sz="2400" b="1" i="0" u="none" strike="noStrike" kern="1200" cap="none" spc="0" normalizeH="0" baseline="0" noProof="0" dirty="0">
              <a:ln>
                <a:noFill/>
              </a:ln>
              <a:solidFill>
                <a:srgbClr val="FF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36879" name="Text Box 15"/>
          <p:cNvSpPr txBox="1">
            <a:spLocks noChangeArrowheads="1"/>
          </p:cNvSpPr>
          <p:nvPr/>
        </p:nvSpPr>
        <p:spPr bwMode="auto">
          <a:xfrm>
            <a:off x="71438" y="6018213"/>
            <a:ext cx="801823" cy="461665"/>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Traditional Arabic" panose="02020603050405020304" pitchFamily="18" charset="-78"/>
                <a:ea typeface="MS PGothic" pitchFamily="34" charset="-128"/>
                <a:cs typeface="Traditional Arabic" panose="02020603050405020304" pitchFamily="18" charset="-78"/>
              </a:rPr>
              <a:t>مشروط</a:t>
            </a:r>
            <a:endParaRPr kumimoji="0" lang="en-US" sz="2400" b="1" i="0" u="none" strike="noStrike" kern="1200" cap="none" spc="0" normalizeH="0" baseline="0" noProof="0" dirty="0">
              <a:ln>
                <a:noFill/>
              </a:ln>
              <a:solidFill>
                <a:srgbClr val="FF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36880" name="Text Box 16"/>
          <p:cNvSpPr txBox="1">
            <a:spLocks noChangeArrowheads="1"/>
          </p:cNvSpPr>
          <p:nvPr/>
        </p:nvSpPr>
        <p:spPr bwMode="auto">
          <a:xfrm>
            <a:off x="71438" y="6340475"/>
            <a:ext cx="659155" cy="461665"/>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Traditional Arabic" panose="02020603050405020304" pitchFamily="18" charset="-78"/>
                <a:ea typeface="MS PGothic" pitchFamily="34" charset="-128"/>
                <a:cs typeface="Traditional Arabic" panose="02020603050405020304" pitchFamily="18" charset="-78"/>
              </a:rPr>
              <a:t>دينونة</a:t>
            </a:r>
            <a:endParaRPr kumimoji="0" lang="en-US" sz="2400" b="1" i="0" u="none" strike="noStrike" kern="1200" cap="none" spc="0" normalizeH="0" baseline="0" noProof="0" dirty="0">
              <a:ln>
                <a:noFill/>
              </a:ln>
              <a:solidFill>
                <a:srgbClr val="FF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36883" name="Text Box 19"/>
          <p:cNvSpPr txBox="1">
            <a:spLocks noChangeArrowheads="1"/>
          </p:cNvSpPr>
          <p:nvPr/>
        </p:nvSpPr>
        <p:spPr bwMode="auto">
          <a:xfrm>
            <a:off x="71438" y="5373688"/>
            <a:ext cx="1367682" cy="461665"/>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Traditional Arabic" panose="02020603050405020304" pitchFamily="18" charset="-78"/>
                <a:ea typeface="MS PGothic" pitchFamily="34" charset="-128"/>
                <a:cs typeface="Traditional Arabic" panose="02020603050405020304" pitchFamily="18" charset="-78"/>
              </a:rPr>
              <a:t>العهد الموسويّ</a:t>
            </a:r>
            <a:endParaRPr kumimoji="0" lang="en-US" sz="2400" b="1" i="0" u="none" strike="noStrike" kern="1200" cap="none" spc="0" normalizeH="0" baseline="0" noProof="0" dirty="0">
              <a:ln>
                <a:noFill/>
              </a:ln>
              <a:solidFill>
                <a:srgbClr val="FF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9" name="Rectangle 58"/>
          <p:cNvSpPr/>
          <p:nvPr/>
        </p:nvSpPr>
        <p:spPr bwMode="auto">
          <a:xfrm rot="3272781">
            <a:off x="5066507" y="5742781"/>
            <a:ext cx="869950" cy="36036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36871" name="Oval 7"/>
          <p:cNvSpPr>
            <a:spLocks noChangeArrowheads="1"/>
          </p:cNvSpPr>
          <p:nvPr/>
        </p:nvSpPr>
        <p:spPr bwMode="auto">
          <a:xfrm>
            <a:off x="3200400" y="5301208"/>
            <a:ext cx="2590800" cy="1128713"/>
          </a:xfrm>
          <a:prstGeom prst="ellipse">
            <a:avLst/>
          </a:prstGeom>
          <a:noFill/>
          <a:ln w="38100">
            <a:solidFill>
              <a:srgbClr val="0033CC"/>
            </a:solidFill>
            <a:round/>
            <a:headEnd/>
            <a:tailEnd/>
          </a:ln>
          <a:extLst>
            <a:ext uri="{909E8E84-426E-40dd-AFC4-6F175D3DCCD1}"/>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6334" name="Text Box 19"/>
          <p:cNvSpPr txBox="1">
            <a:spLocks noChangeArrowheads="1"/>
          </p:cNvSpPr>
          <p:nvPr/>
        </p:nvSpPr>
        <p:spPr bwMode="auto">
          <a:xfrm>
            <a:off x="34925" y="878148"/>
            <a:ext cx="4176713" cy="1477328"/>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60EE"/>
                </a:solidFill>
                <a:effectLst/>
                <a:uLnTx/>
                <a:uFillTx/>
                <a:latin typeface="Traditional Arabic" panose="02020603050405020304" pitchFamily="18" charset="-78"/>
                <a:ea typeface="MS PGothic" pitchFamily="34" charset="-128"/>
                <a:cs typeface="Traditional Arabic" panose="02020603050405020304" pitchFamily="18" charset="-78"/>
              </a:rPr>
              <a:t>الأسفار التاريخيَّة</a:t>
            </a:r>
            <a:br>
              <a:rPr kumimoji="0" lang="zh-CN" altLang="en-US" sz="2000" b="1" i="0" u="none" strike="noStrike" kern="1200" cap="none" spc="0" normalizeH="0" baseline="0" noProof="0" dirty="0">
                <a:ln>
                  <a:noFill/>
                </a:ln>
                <a:solidFill>
                  <a:srgbClr val="0060EE"/>
                </a:solidFill>
                <a:effectLst/>
                <a:uLnTx/>
                <a:uFillTx/>
                <a:latin typeface="Traditional Arabic" panose="02020603050405020304" pitchFamily="18" charset="-78"/>
                <a:ea typeface="MS PGothic" pitchFamily="34" charset="-128"/>
                <a:cs typeface="Traditional Arabic" panose="02020603050405020304" pitchFamily="18" charset="-78"/>
              </a:rPr>
            </a:br>
            <a:r>
              <a:rPr kumimoji="0" lang="en-US" altLang="zh-CN" sz="2000" b="1" i="0" u="none" strike="noStrike" kern="1200" cap="none" spc="0" normalizeH="0" baseline="0" noProof="0" dirty="0">
                <a:ln>
                  <a:noFill/>
                </a:ln>
                <a:solidFill>
                  <a:srgbClr val="0060EE"/>
                </a:solidFill>
                <a:effectLst/>
                <a:uLnTx/>
                <a:uFillTx/>
                <a:latin typeface="Traditional Arabic" panose="02020603050405020304" pitchFamily="18" charset="-78"/>
                <a:ea typeface="MS PGothic" pitchFamily="34" charset="-128"/>
                <a:cs typeface="Traditional Arabic" panose="02020603050405020304" pitchFamily="18" charset="-78"/>
              </a:rPr>
              <a:t>(</a:t>
            </a:r>
            <a:r>
              <a:rPr kumimoji="0" lang="ar-JO" altLang="zh-CN" sz="2000" b="1" i="0" u="none" strike="noStrike" kern="1200" cap="none" spc="0" normalizeH="0" baseline="0" noProof="0" dirty="0">
                <a:ln>
                  <a:noFill/>
                </a:ln>
                <a:solidFill>
                  <a:srgbClr val="0060EE"/>
                </a:solidFill>
                <a:effectLst/>
                <a:uLnTx/>
                <a:uFillTx/>
                <a:latin typeface="Traditional Arabic" panose="02020603050405020304" pitchFamily="18" charset="-78"/>
                <a:ea typeface="MS PGothic" pitchFamily="34" charset="-128"/>
                <a:cs typeface="Traditional Arabic" panose="02020603050405020304" pitchFamily="18" charset="-78"/>
              </a:rPr>
              <a:t>يشوع - أستير</a:t>
            </a:r>
            <a:r>
              <a:rPr kumimoji="0" lang="en-US" altLang="zh-CN" sz="2000" b="1" i="0" u="none" strike="noStrike" kern="1200" cap="none" spc="0" normalizeH="0" baseline="0" noProof="0" dirty="0">
                <a:ln>
                  <a:noFill/>
                </a:ln>
                <a:solidFill>
                  <a:srgbClr val="0060EE"/>
                </a:solidFill>
                <a:effectLst/>
                <a:uLnTx/>
                <a:uFillTx/>
                <a:latin typeface="Traditional Arabic" panose="02020603050405020304" pitchFamily="18" charset="-78"/>
                <a:ea typeface="MS PGothic" pitchFamily="34" charset="-128"/>
                <a:cs typeface="Traditional Arabic" panose="02020603050405020304" pitchFamily="18" charset="-78"/>
              </a:rPr>
              <a:t>)</a:t>
            </a:r>
          </a:p>
          <a:p>
            <a:pPr marL="0" marR="0" lvl="0" indent="0" algn="ctr" defTabSz="457200" rtl="1"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rPr>
              <a:t>المُستقبِلين للرسالة النبويَّة</a:t>
            </a:r>
            <a:br>
              <a:rPr lang="en-US" altLang="zh-CN" sz="2000" b="1" dirty="0">
                <a:solidFill>
                  <a:srgbClr val="000000"/>
                </a:solidFill>
                <a:latin typeface="Traditional Arabic" panose="02020603050405020304" pitchFamily="18" charset="-78"/>
                <a:ea typeface="MS PGothic" pitchFamily="34" charset="-128"/>
                <a:cs typeface="Traditional Arabic" panose="02020603050405020304" pitchFamily="18" charset="-78"/>
              </a:rPr>
            </a:b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rPr>
              <a:t>شعب العهد</a:t>
            </a:r>
            <a:endParaRPr kumimoji="0" lang="zh-CN" altLang="en-US" sz="20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6335" name="Text Box 20"/>
          <p:cNvSpPr txBox="1">
            <a:spLocks noChangeArrowheads="1"/>
          </p:cNvSpPr>
          <p:nvPr/>
        </p:nvSpPr>
        <p:spPr bwMode="auto">
          <a:xfrm>
            <a:off x="251520" y="3707740"/>
            <a:ext cx="2309198" cy="400110"/>
          </a:xfrm>
          <a:prstGeom prst="rect">
            <a:avLst/>
          </a:prstGeom>
          <a:noFill/>
          <a:ln w="9525">
            <a:noFill/>
            <a:miter lim="800000"/>
            <a:headEnd/>
            <a:tailEnd/>
          </a:ln>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rPr>
              <a:t>الشعب: غير مُخْلِصٍ للعهد</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6336" name="Text Box 22"/>
          <p:cNvSpPr txBox="1">
            <a:spLocks noChangeArrowheads="1"/>
          </p:cNvSpPr>
          <p:nvPr/>
        </p:nvSpPr>
        <p:spPr bwMode="auto">
          <a:xfrm>
            <a:off x="5076825" y="871552"/>
            <a:ext cx="4156075" cy="1477328"/>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60EE"/>
                </a:solidFill>
                <a:effectLst/>
                <a:uLnTx/>
                <a:uFillTx/>
                <a:latin typeface="Traditional Arabic" panose="02020603050405020304" pitchFamily="18" charset="-78"/>
                <a:ea typeface="MS PGothic" pitchFamily="34" charset="-128"/>
                <a:cs typeface="Traditional Arabic" panose="02020603050405020304" pitchFamily="18" charset="-78"/>
              </a:rPr>
              <a:t>الأسفار الشِعْريَّة</a:t>
            </a:r>
            <a:br>
              <a:rPr kumimoji="0" lang="zh-CN" altLang="en-US" sz="2000" b="1" i="0" u="none" strike="noStrike" kern="1200" cap="none" spc="0" normalizeH="0" baseline="0" noProof="0" dirty="0">
                <a:ln>
                  <a:noFill/>
                </a:ln>
                <a:solidFill>
                  <a:srgbClr val="0060EE"/>
                </a:solidFill>
                <a:effectLst/>
                <a:uLnTx/>
                <a:uFillTx/>
                <a:latin typeface="Traditional Arabic" panose="02020603050405020304" pitchFamily="18" charset="-78"/>
                <a:ea typeface="MS PGothic" pitchFamily="34" charset="-128"/>
                <a:cs typeface="Traditional Arabic" panose="02020603050405020304" pitchFamily="18" charset="-78"/>
              </a:rPr>
            </a:br>
            <a:r>
              <a:rPr kumimoji="0" lang="en-US" altLang="zh-CN" sz="2000" b="1" i="0" u="none" strike="noStrike" kern="1200" cap="none" spc="0" normalizeH="0" baseline="0" noProof="0" dirty="0">
                <a:ln>
                  <a:noFill/>
                </a:ln>
                <a:solidFill>
                  <a:srgbClr val="0060EE"/>
                </a:solidFill>
                <a:effectLst/>
                <a:uLnTx/>
                <a:uFillTx/>
                <a:latin typeface="Traditional Arabic" panose="02020603050405020304" pitchFamily="18" charset="-78"/>
                <a:ea typeface="MS PGothic" pitchFamily="34" charset="-128"/>
                <a:cs typeface="Traditional Arabic" panose="02020603050405020304" pitchFamily="18" charset="-78"/>
              </a:rPr>
              <a:t>(</a:t>
            </a:r>
            <a:r>
              <a:rPr kumimoji="0" lang="ar-JO" altLang="zh-CN" sz="2000" b="1" i="0" u="none" strike="noStrike" kern="1200" cap="none" spc="0" normalizeH="0" baseline="0" noProof="0" dirty="0">
                <a:ln>
                  <a:noFill/>
                </a:ln>
                <a:solidFill>
                  <a:srgbClr val="0060EE"/>
                </a:solidFill>
                <a:effectLst/>
                <a:uLnTx/>
                <a:uFillTx/>
                <a:latin typeface="Traditional Arabic" panose="02020603050405020304" pitchFamily="18" charset="-78"/>
                <a:ea typeface="MS PGothic" pitchFamily="34" charset="-128"/>
                <a:cs typeface="Traditional Arabic" panose="02020603050405020304" pitchFamily="18" charset="-78"/>
              </a:rPr>
              <a:t>أيوب - نشيد الأنشاد</a:t>
            </a:r>
            <a:r>
              <a:rPr kumimoji="0" lang="en-US" altLang="zh-CN" sz="2000" b="1" i="0" u="none" strike="noStrike" kern="1200" cap="none" spc="0" normalizeH="0" baseline="0" noProof="0" dirty="0">
                <a:ln>
                  <a:noFill/>
                </a:ln>
                <a:solidFill>
                  <a:srgbClr val="0060EE"/>
                </a:solidFill>
                <a:effectLst/>
                <a:uLnTx/>
                <a:uFillTx/>
                <a:latin typeface="Traditional Arabic" panose="02020603050405020304" pitchFamily="18" charset="-78"/>
                <a:ea typeface="MS PGothic" pitchFamily="34" charset="-128"/>
                <a:cs typeface="Traditional Arabic" panose="02020603050405020304" pitchFamily="18" charset="-78"/>
              </a:rPr>
              <a:t>)</a:t>
            </a:r>
            <a:r>
              <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rPr>
              <a:t> </a:t>
            </a: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rPr>
              <a:t>الهدف من الرسالة النبويَّة</a:t>
            </a:r>
            <a:br>
              <a:rPr lang="en-US" altLang="zh-CN" sz="2000" b="1" dirty="0">
                <a:solidFill>
                  <a:srgbClr val="000000"/>
                </a:solidFill>
                <a:latin typeface="Traditional Arabic" panose="02020603050405020304" pitchFamily="18" charset="-78"/>
                <a:ea typeface="MS PGothic" pitchFamily="34" charset="-128"/>
                <a:cs typeface="Traditional Arabic" panose="02020603050405020304" pitchFamily="18" charset="-78"/>
              </a:rPr>
            </a:b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rPr>
              <a:t>سلوك العهد</a:t>
            </a:r>
            <a:endParaRPr kumimoji="0" lang="zh-CN" altLang="en-US" sz="20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6337" name="Text Box 23"/>
          <p:cNvSpPr txBox="1">
            <a:spLocks noChangeArrowheads="1"/>
          </p:cNvSpPr>
          <p:nvPr/>
        </p:nvSpPr>
        <p:spPr bwMode="auto">
          <a:xfrm>
            <a:off x="3109913" y="3169712"/>
            <a:ext cx="2844800" cy="1123384"/>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DF2803"/>
                </a:solidFill>
                <a:effectLst/>
                <a:uLnTx/>
                <a:uFillTx/>
                <a:latin typeface="Traditional Arabic" panose="02020603050405020304" pitchFamily="18" charset="-78"/>
                <a:ea typeface="MS PGothic" pitchFamily="34" charset="-128"/>
                <a:cs typeface="Traditional Arabic" panose="02020603050405020304" pitchFamily="18" charset="-78"/>
              </a:rPr>
              <a:t>الأسفار النبويَّة</a:t>
            </a:r>
            <a:br>
              <a:rPr kumimoji="0" lang="zh-CN" altLang="en-US" sz="2000" b="1" i="0" u="none" strike="noStrike" kern="1200" cap="none" spc="0" normalizeH="0" baseline="0" noProof="0" dirty="0">
                <a:ln>
                  <a:noFill/>
                </a:ln>
                <a:solidFill>
                  <a:srgbClr val="DF2803"/>
                </a:solidFill>
                <a:effectLst/>
                <a:uLnTx/>
                <a:uFillTx/>
                <a:latin typeface="Traditional Arabic" panose="02020603050405020304" pitchFamily="18" charset="-78"/>
                <a:ea typeface="MS PGothic" pitchFamily="34" charset="-128"/>
                <a:cs typeface="Traditional Arabic" panose="02020603050405020304" pitchFamily="18" charset="-78"/>
              </a:rPr>
            </a:br>
            <a:r>
              <a:rPr kumimoji="0" lang="en-US" altLang="zh-CN" sz="2000" b="1" i="0" u="none" strike="noStrike" kern="1200" cap="none" spc="0" normalizeH="0" baseline="0" noProof="0" dirty="0">
                <a:ln>
                  <a:noFill/>
                </a:ln>
                <a:solidFill>
                  <a:srgbClr val="DF2803"/>
                </a:solidFill>
                <a:effectLst/>
                <a:uLnTx/>
                <a:uFillTx/>
                <a:latin typeface="Traditional Arabic" panose="02020603050405020304" pitchFamily="18" charset="-78"/>
                <a:ea typeface="MS PGothic" pitchFamily="34" charset="-128"/>
                <a:cs typeface="Traditional Arabic" panose="02020603050405020304" pitchFamily="18" charset="-78"/>
              </a:rPr>
              <a:t>(</a:t>
            </a:r>
            <a:r>
              <a:rPr kumimoji="0" lang="ar-JO" altLang="zh-CN" sz="2000" b="1" i="0" u="none" strike="noStrike" kern="1200" cap="none" spc="0" normalizeH="0" baseline="0" noProof="0" dirty="0">
                <a:ln>
                  <a:noFill/>
                </a:ln>
                <a:solidFill>
                  <a:srgbClr val="DF2803"/>
                </a:solidFill>
                <a:effectLst/>
                <a:uLnTx/>
                <a:uFillTx/>
                <a:latin typeface="Traditional Arabic" panose="02020603050405020304" pitchFamily="18" charset="-78"/>
                <a:ea typeface="MS PGothic" pitchFamily="34" charset="-128"/>
                <a:cs typeface="Traditional Arabic" panose="02020603050405020304" pitchFamily="18" charset="-78"/>
              </a:rPr>
              <a:t>إشعياء - ملاخي</a:t>
            </a:r>
            <a:r>
              <a:rPr kumimoji="0" lang="en-US" altLang="zh-CN" sz="2000" b="1" i="0" u="none" strike="noStrike" kern="1200" cap="none" spc="0" normalizeH="0" baseline="0" noProof="0" dirty="0">
                <a:ln>
                  <a:noFill/>
                </a:ln>
                <a:solidFill>
                  <a:srgbClr val="DF2803"/>
                </a:solidFill>
                <a:effectLst/>
                <a:uLnTx/>
                <a:uFillTx/>
                <a:latin typeface="Traditional Arabic" panose="02020603050405020304" pitchFamily="18" charset="-78"/>
                <a:ea typeface="MS PGothic" pitchFamily="34" charset="-128"/>
                <a:cs typeface="Traditional Arabic" panose="02020603050405020304" pitchFamily="18" charset="-78"/>
              </a:rPr>
              <a:t>)</a:t>
            </a: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rPr>
              <a:t>وُعَّاظ العهد </a:t>
            </a:r>
            <a:endParaRPr kumimoji="0" lang="zh-CN" altLang="en-US" sz="18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6338" name="Text Box 24"/>
          <p:cNvSpPr txBox="1">
            <a:spLocks noChangeArrowheads="1"/>
          </p:cNvSpPr>
          <p:nvPr/>
        </p:nvSpPr>
        <p:spPr bwMode="auto">
          <a:xfrm>
            <a:off x="2563813" y="5408056"/>
            <a:ext cx="4113213" cy="1338828"/>
          </a:xfrm>
          <a:prstGeom prst="rect">
            <a:avLst/>
          </a:prstGeom>
          <a:noFill/>
          <a:ln w="9525">
            <a:noFill/>
            <a:miter lim="800000"/>
            <a:headEnd/>
            <a:tailEnd/>
          </a:ln>
        </p:spPr>
        <p:txBody>
          <a:bodyPr>
            <a:spAutoFit/>
          </a:bodyPr>
          <a:lstStyle/>
          <a:p>
            <a:pPr marL="0" marR="0" lvl="0" indent="0" algn="ctr" defTabSz="457200" rtl="1" eaLnBrk="1" fontAlgn="base" latinLnBrk="0" hangingPunct="1">
              <a:lnSpc>
                <a:spcPct val="100000"/>
              </a:lnSpc>
              <a:spcBef>
                <a:spcPct val="50000"/>
              </a:spcBef>
              <a:spcAft>
                <a:spcPct val="0"/>
              </a:spcAft>
              <a:buClrTx/>
              <a:buSzTx/>
              <a:buFontTx/>
              <a:buNone/>
              <a:tabLst/>
              <a:defRPr/>
            </a:pPr>
            <a:r>
              <a:rPr kumimoji="0" lang="ar-JO" altLang="zh-CN" sz="1800" b="1" i="0" u="none" strike="noStrike" kern="1200" cap="none" spc="0" normalizeH="0" baseline="0" noProof="0" dirty="0">
                <a:ln>
                  <a:noFill/>
                </a:ln>
                <a:solidFill>
                  <a:srgbClr val="0060EE"/>
                </a:solidFill>
                <a:effectLst/>
                <a:uLnTx/>
                <a:uFillTx/>
                <a:latin typeface="Traditional Arabic" panose="02020603050405020304" pitchFamily="18" charset="-78"/>
                <a:ea typeface="MS PGothic" pitchFamily="34" charset="-128"/>
                <a:cs typeface="Traditional Arabic" panose="02020603050405020304" pitchFamily="18" charset="-78"/>
              </a:rPr>
              <a:t>أسفار موسى الخمسة</a:t>
            </a:r>
            <a:br>
              <a:rPr kumimoji="0" lang="zh-CN" altLang="en-US" sz="1800" b="1" i="0" u="none" strike="noStrike" kern="1200" cap="none" spc="0" normalizeH="0" baseline="0" noProof="0" dirty="0">
                <a:ln>
                  <a:noFill/>
                </a:ln>
                <a:solidFill>
                  <a:srgbClr val="0060EE"/>
                </a:solidFill>
                <a:effectLst/>
                <a:uLnTx/>
                <a:uFillTx/>
                <a:latin typeface="Traditional Arabic" panose="02020603050405020304" pitchFamily="18" charset="-78"/>
                <a:ea typeface="MS PGothic" pitchFamily="34" charset="-128"/>
                <a:cs typeface="Traditional Arabic" panose="02020603050405020304" pitchFamily="18" charset="-78"/>
              </a:rPr>
            </a:br>
            <a:r>
              <a:rPr kumimoji="0" lang="ar-JO" altLang="zh-CN" sz="1800" b="1" i="0" u="none" strike="noStrike" kern="1200" cap="none" spc="0" normalizeH="0" baseline="0" noProof="0" dirty="0">
                <a:ln>
                  <a:noFill/>
                </a:ln>
                <a:solidFill>
                  <a:srgbClr val="0060EE"/>
                </a:solidFill>
                <a:effectLst/>
                <a:uLnTx/>
                <a:uFillTx/>
                <a:latin typeface="Traditional Arabic" panose="02020603050405020304" pitchFamily="18" charset="-78"/>
                <a:ea typeface="MS PGothic" pitchFamily="34" charset="-128"/>
                <a:cs typeface="Traditional Arabic" panose="02020603050405020304" pitchFamily="18" charset="-78"/>
              </a:rPr>
              <a:t>(تكوين – تثنية)</a:t>
            </a:r>
            <a:endParaRPr kumimoji="0" lang="en-US" altLang="zh-CN" sz="1800" b="1" i="0" u="none" strike="noStrike" kern="1200" cap="none" spc="0" normalizeH="0" baseline="0" noProof="0" dirty="0">
              <a:ln>
                <a:noFill/>
              </a:ln>
              <a:solidFill>
                <a:srgbClr val="0060EE"/>
              </a:solidFill>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rPr>
              <a:t>أساس الرسالة النبويَّة</a:t>
            </a:r>
            <a:br>
              <a:rPr lang="en-US" altLang="zh-CN" sz="1800" b="1" dirty="0">
                <a:solidFill>
                  <a:srgbClr val="000000"/>
                </a:solidFill>
                <a:latin typeface="Traditional Arabic" panose="02020603050405020304" pitchFamily="18" charset="-78"/>
                <a:ea typeface="MS PGothic" pitchFamily="34" charset="-128"/>
                <a:cs typeface="Traditional Arabic" panose="02020603050405020304" pitchFamily="18" charset="-78"/>
              </a:rPr>
            </a:br>
            <a:r>
              <a:rPr kumimoji="0" lang="ar-JO" altLang="zh-CN" sz="18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rPr>
              <a:t>علاقة العهد: إسرائيل والله</a:t>
            </a:r>
            <a:endParaRPr kumimoji="0" lang="zh-CN" altLang="en-US" sz="18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6339" name="Text Box 26"/>
          <p:cNvSpPr txBox="1">
            <a:spLocks noChangeArrowheads="1"/>
          </p:cNvSpPr>
          <p:nvPr/>
        </p:nvSpPr>
        <p:spPr bwMode="auto">
          <a:xfrm>
            <a:off x="2699792" y="2348880"/>
            <a:ext cx="863600" cy="923330"/>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rPr>
              <a:t>إلى مَن كانوا يهدفون</a:t>
            </a:r>
            <a:endParaRPr kumimoji="0" lang="zh-CN" altLang="en-US" sz="18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6341" name="Text Box 25"/>
          <p:cNvSpPr txBox="1">
            <a:spLocks noChangeArrowheads="1"/>
          </p:cNvSpPr>
          <p:nvPr/>
        </p:nvSpPr>
        <p:spPr bwMode="auto">
          <a:xfrm>
            <a:off x="6660232" y="3707740"/>
            <a:ext cx="2260600" cy="400110"/>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rPr>
              <a:t>السلوك: لم يتأثَّر بالعهد </a:t>
            </a:r>
            <a:endParaRPr kumimoji="0" lang="zh-CN" altLang="en-US" sz="20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37" name="Text Box 11"/>
          <p:cNvSpPr txBox="1">
            <a:spLocks noChangeArrowheads="1"/>
          </p:cNvSpPr>
          <p:nvPr/>
        </p:nvSpPr>
        <p:spPr bwMode="auto">
          <a:xfrm>
            <a:off x="6372200" y="5695950"/>
            <a:ext cx="2778326" cy="461665"/>
          </a:xfrm>
          <a:prstGeom prst="rect">
            <a:avLst/>
          </a:prstGeom>
          <a:noFill/>
          <a:ln w="9525">
            <a:noFill/>
            <a:miter lim="800000"/>
            <a:headEnd/>
            <a:tailEnd/>
          </a:ln>
        </p:spPr>
        <p:txBody>
          <a:bodyPr wrap="none">
            <a:spAutoFit/>
          </a:bodyPr>
          <a:lstStyle/>
          <a:p>
            <a:pPr marL="0" marR="0" lvl="0" indent="0" algn="l" defTabSz="4572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rPr>
              <a:t>تكوين 12: 1 – 3؛ 15: 18</a:t>
            </a:r>
            <a:endParaRPr kumimoji="0" lang="en-US" sz="24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39" name="Text Box 12"/>
          <p:cNvSpPr txBox="1">
            <a:spLocks noChangeArrowheads="1"/>
          </p:cNvSpPr>
          <p:nvPr/>
        </p:nvSpPr>
        <p:spPr bwMode="auto">
          <a:xfrm>
            <a:off x="7997646" y="6002338"/>
            <a:ext cx="1152880" cy="461665"/>
          </a:xfrm>
          <a:prstGeom prst="rect">
            <a:avLst/>
          </a:prstGeom>
          <a:noFill/>
          <a:ln w="9525">
            <a:noFill/>
            <a:miter lim="800000"/>
            <a:headEnd/>
            <a:tailEnd/>
          </a:ln>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rPr>
              <a:t>غير مشروط</a:t>
            </a:r>
            <a:endParaRPr kumimoji="0" lang="en-US" sz="24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40" name="Text Box 13"/>
          <p:cNvSpPr txBox="1">
            <a:spLocks noChangeArrowheads="1"/>
          </p:cNvSpPr>
          <p:nvPr/>
        </p:nvSpPr>
        <p:spPr bwMode="auto">
          <a:xfrm>
            <a:off x="8034514" y="6308725"/>
            <a:ext cx="1116012" cy="461665"/>
          </a:xfrm>
          <a:prstGeom prst="rect">
            <a:avLst/>
          </a:prstGeom>
          <a:noFill/>
          <a:ln w="9525">
            <a:noFill/>
            <a:miter lim="800000"/>
            <a:headEnd/>
            <a:tailEnd/>
          </a:ln>
        </p:spPr>
        <p:txBody>
          <a:bodyPr>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rPr>
              <a:t>بَرَكة</a:t>
            </a:r>
            <a:endParaRPr kumimoji="0" lang="en-US" sz="24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41" name="Text Box 18"/>
          <p:cNvSpPr txBox="1">
            <a:spLocks noChangeArrowheads="1"/>
          </p:cNvSpPr>
          <p:nvPr/>
        </p:nvSpPr>
        <p:spPr bwMode="auto">
          <a:xfrm>
            <a:off x="7611322" y="5389563"/>
            <a:ext cx="1539204" cy="461665"/>
          </a:xfrm>
          <a:prstGeom prst="rect">
            <a:avLst/>
          </a:prstGeom>
          <a:noFill/>
          <a:ln w="9525">
            <a:noFill/>
            <a:miter lim="800000"/>
            <a:headEnd/>
            <a:tailEnd/>
          </a:ln>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rPr>
              <a:t>العهد الإبراهيميّ</a:t>
            </a:r>
            <a:endParaRPr kumimoji="0" lang="en-US" sz="24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6346" name="Text Box 17"/>
          <p:cNvSpPr txBox="1">
            <a:spLocks noChangeArrowheads="1"/>
          </p:cNvSpPr>
          <p:nvPr/>
        </p:nvSpPr>
        <p:spPr bwMode="auto">
          <a:xfrm>
            <a:off x="8458200" y="0"/>
            <a:ext cx="762000" cy="830997"/>
          </a:xfrm>
          <a:prstGeom prst="rect">
            <a:avLst/>
          </a:prstGeom>
          <a:solidFill>
            <a:schemeClr val="bg1"/>
          </a:solid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rPr>
              <a:t>50ب440</a:t>
            </a: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3" name="Text Box 13"/>
          <p:cNvSpPr txBox="1">
            <a:spLocks noChangeArrowheads="1"/>
          </p:cNvSpPr>
          <p:nvPr/>
        </p:nvSpPr>
        <p:spPr bwMode="auto">
          <a:xfrm>
            <a:off x="6803657" y="4509120"/>
            <a:ext cx="2200275" cy="830997"/>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rPr>
              <a:t>التنبُّؤ بما</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rPr>
              <a:t>هو </a:t>
            </a:r>
            <a:r>
              <a:rPr kumimoji="0" lang="en-US" sz="24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rPr>
              <a:t>  </a:t>
            </a:r>
            <a:r>
              <a:rPr kumimoji="0" lang="ar-JO" sz="24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rPr>
              <a:t>آتٍ</a:t>
            </a:r>
            <a:endParaRPr kumimoji="0" lang="en-US" sz="24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4" name="Text Box 16"/>
          <p:cNvSpPr txBox="1">
            <a:spLocks noChangeArrowheads="1"/>
          </p:cNvSpPr>
          <p:nvPr/>
        </p:nvSpPr>
        <p:spPr bwMode="auto">
          <a:xfrm>
            <a:off x="71438" y="4509120"/>
            <a:ext cx="2428875" cy="830997"/>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Traditional Arabic" panose="02020603050405020304" pitchFamily="18" charset="-78"/>
                <a:ea typeface="MS PGothic" pitchFamily="34" charset="-128"/>
                <a:cs typeface="Traditional Arabic" panose="02020603050405020304" pitchFamily="18" charset="-78"/>
              </a:rPr>
              <a:t>الإعلان/</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Traditional Arabic" panose="02020603050405020304" pitchFamily="18" charset="-78"/>
                <a:ea typeface="MS PGothic" pitchFamily="34" charset="-128"/>
                <a:cs typeface="Traditional Arabic" panose="02020603050405020304" pitchFamily="18" charset="-78"/>
              </a:rPr>
              <a:t>التحذير</a:t>
            </a:r>
            <a:endParaRPr kumimoji="0" lang="en-US" sz="2400" b="1" i="0" u="none" strike="noStrike" kern="1200" cap="none" spc="0" normalizeH="0" baseline="0" noProof="0" dirty="0">
              <a:ln>
                <a:noFill/>
              </a:ln>
              <a:solidFill>
                <a:srgbClr val="FF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3" name="Oval 2">
            <a:extLst>
              <a:ext uri="{FF2B5EF4-FFF2-40B4-BE49-F238E27FC236}">
                <a16:creationId xmlns:a16="http://schemas.microsoft.com/office/drawing/2014/main" id="{EC2F7F57-8148-F4BE-553E-CC25EDFC141C}"/>
              </a:ext>
            </a:extLst>
          </p:cNvPr>
          <p:cNvSpPr/>
          <p:nvPr/>
        </p:nvSpPr>
        <p:spPr bwMode="auto">
          <a:xfrm>
            <a:off x="5724128" y="2420888"/>
            <a:ext cx="648072" cy="738814"/>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raditional Arabic" panose="02020603050405020304" pitchFamily="18" charset="-78"/>
              <a:cs typeface="Traditional Arabic" panose="02020603050405020304" pitchFamily="18" charset="-78"/>
            </a:endParaRPr>
          </a:p>
        </p:txBody>
      </p:sp>
      <p:sp>
        <p:nvSpPr>
          <p:cNvPr id="56340" name="Text Box 27"/>
          <p:cNvSpPr txBox="1">
            <a:spLocks noChangeArrowheads="1"/>
          </p:cNvSpPr>
          <p:nvPr/>
        </p:nvSpPr>
        <p:spPr bwMode="auto">
          <a:xfrm>
            <a:off x="5580112" y="2348880"/>
            <a:ext cx="893763" cy="923330"/>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rPr>
              <a:t>إلى ماذا كانوا يهدفون</a:t>
            </a:r>
            <a:endParaRPr kumimoji="0" lang="zh-CN" altLang="en-US" sz="18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Tree>
    <p:extLst>
      <p:ext uri="{BB962C8B-B14F-4D97-AF65-F5344CB8AC3E}">
        <p14:creationId xmlns:p14="http://schemas.microsoft.com/office/powerpoint/2010/main" val="30531442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blinds(horizontal)">
                                      <p:cBhvr>
                                        <p:cTn id="7" dur="500"/>
                                        <p:tgtEl>
                                          <p:spTgt spid="368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688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687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687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688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6872"/>
                                        </p:tgtEl>
                                        <p:attrNameLst>
                                          <p:attrName>style.visibility</p:attrName>
                                        </p:attrNameLst>
                                      </p:cBhvr>
                                      <p:to>
                                        <p:strVal val="visible"/>
                                      </p:to>
                                    </p:set>
                                    <p:animEffect transition="in" filter="blinds(horizontal)">
                                      <p:cBhvr>
                                        <p:cTn id="28" dur="500"/>
                                        <p:tgtEl>
                                          <p:spTgt spid="3687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36873"/>
                                        </p:tgtEl>
                                        <p:attrNameLst>
                                          <p:attrName>style.visibility</p:attrName>
                                        </p:attrNameLst>
                                      </p:cBhvr>
                                      <p:to>
                                        <p:strVal val="visible"/>
                                      </p:to>
                                    </p:set>
                                    <p:animEffect transition="in" filter="blinds(horizontal)">
                                      <p:cBhvr>
                                        <p:cTn id="33" dur="500"/>
                                        <p:tgtEl>
                                          <p:spTgt spid="3687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36874"/>
                                        </p:tgtEl>
                                        <p:attrNameLst>
                                          <p:attrName>style.visibility</p:attrName>
                                        </p:attrNameLst>
                                      </p:cBhvr>
                                      <p:to>
                                        <p:strVal val="visible"/>
                                      </p:to>
                                    </p:set>
                                    <p:animEffect transition="in" filter="blinds(horizontal)">
                                      <p:cBhvr>
                                        <p:cTn id="38" dur="500"/>
                                        <p:tgtEl>
                                          <p:spTgt spid="3687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animBg="1"/>
      <p:bldP spid="36873" grpId="0" animBg="1"/>
      <p:bldP spid="36874" grpId="0" animBg="1"/>
      <p:bldP spid="36878" grpId="0"/>
      <p:bldP spid="36879" grpId="0"/>
      <p:bldP spid="36880" grpId="0"/>
      <p:bldP spid="36883" grpId="0"/>
      <p:bldP spid="36871" grpId="0" animBg="1"/>
      <p:bldP spid="37" grpId="0" autoUpdateAnimBg="0"/>
      <p:bldP spid="39" grpId="0" autoUpdateAnimBg="0"/>
      <p:bldP spid="40" grpId="0" autoUpdateAnimBg="0"/>
      <p:bldP spid="41" grpId="0" autoUpdateAnimBg="0"/>
      <p:bldP spid="53" grpId="0" autoUpdateAnimBg="0"/>
      <p:bldP spid="5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219" name="Rectangle 3"/>
          <p:cNvSpPr>
            <a:spLocks noGrp="1" noChangeArrowheads="1"/>
          </p:cNvSpPr>
          <p:nvPr>
            <p:ph type="title"/>
          </p:nvPr>
        </p:nvSpPr>
        <p:spPr>
          <a:xfrm>
            <a:off x="0" y="476672"/>
            <a:ext cx="9144000" cy="1656184"/>
          </a:xfrm>
        </p:spPr>
        <p:txBody>
          <a:bodyPr/>
          <a:lstStyle/>
          <a:p>
            <a:pPr>
              <a:defRPr/>
            </a:pPr>
            <a:r>
              <a:rPr lang="ar-JO" sz="4800" dirty="0">
                <a:solidFill>
                  <a:schemeClr val="tx1"/>
                </a:solidFill>
                <a:effectLst>
                  <a:glow rad="228600">
                    <a:srgbClr val="000000"/>
                  </a:glow>
                </a:effectLst>
                <a:ea typeface="ＭＳ Ｐゴシック" charset="0"/>
                <a:cs typeface="Arial" panose="020B0604020202020204" pitchFamily="34" charset="0"/>
              </a:rPr>
              <a:t>كيف تتعرف إلى العهد القديم بشكل جيد؟</a:t>
            </a:r>
            <a:endParaRPr lang="en-US" sz="4800" dirty="0">
              <a:solidFill>
                <a:schemeClr val="tx1"/>
              </a:solidFill>
              <a:effectLst>
                <a:glow rad="228600">
                  <a:srgbClr val="000000"/>
                </a:glow>
              </a:effectLst>
              <a:ea typeface="ＭＳ Ｐゴシック" charset="0"/>
              <a:cs typeface="Arial" panose="020B0604020202020204" pitchFamily="34" charset="0"/>
            </a:endParaRPr>
          </a:p>
        </p:txBody>
      </p:sp>
      <p:sp>
        <p:nvSpPr>
          <p:cNvPr id="137220" name="Rectangle 4"/>
          <p:cNvSpPr>
            <a:spLocks noGrp="1" noChangeArrowheads="1"/>
          </p:cNvSpPr>
          <p:nvPr>
            <p:ph type="body" idx="1"/>
          </p:nvPr>
        </p:nvSpPr>
        <p:spPr>
          <a:xfrm>
            <a:off x="395288" y="1981200"/>
            <a:ext cx="8497192" cy="4114800"/>
          </a:xfrm>
        </p:spPr>
        <p:txBody>
          <a:bodyPr anchor="ctr"/>
          <a:lstStyle/>
          <a:p>
            <a:pPr marL="522288" indent="-522288" algn="r" rtl="1">
              <a:spcBef>
                <a:spcPct val="0"/>
              </a:spcBef>
              <a:defRPr/>
            </a:pPr>
            <a:r>
              <a:rPr lang="ar-JO" sz="3600" dirty="0">
                <a:effectLst>
                  <a:glow rad="228600">
                    <a:srgbClr val="000000"/>
                  </a:glow>
                </a:effectLst>
                <a:ea typeface="ＭＳ Ｐゴシック" charset="0"/>
                <a:cs typeface="Arial" panose="020B0604020202020204" pitchFamily="34" charset="0"/>
              </a:rPr>
              <a:t>خذ ورقة فارغة أو استخدم صفحة من دفتر ملاحظاتك أو صفحة كتابة على كمبيوترك</a:t>
            </a:r>
            <a:endParaRPr lang="en-US" sz="3600" dirty="0">
              <a:effectLst>
                <a:glow rad="228600">
                  <a:srgbClr val="000000"/>
                </a:glow>
              </a:effectLst>
              <a:ea typeface="ＭＳ Ｐゴシック" charset="0"/>
              <a:cs typeface="Arial" panose="020B0604020202020204" pitchFamily="34" charset="0"/>
            </a:endParaRPr>
          </a:p>
          <a:p>
            <a:pPr marL="522288" indent="-522288" algn="r" rtl="1">
              <a:spcBef>
                <a:spcPct val="0"/>
              </a:spcBef>
              <a:defRPr/>
            </a:pPr>
            <a:r>
              <a:rPr lang="ar-JO" sz="3600" dirty="0">
                <a:effectLst>
                  <a:glow rad="228600">
                    <a:srgbClr val="000000"/>
                  </a:glow>
                </a:effectLst>
                <a:ea typeface="ＭＳ Ｐゴシック" charset="0"/>
                <a:cs typeface="Arial" panose="020B0604020202020204" pitchFamily="34" charset="0"/>
              </a:rPr>
              <a:t>أكتب أسفار العهد القديم بالترتيب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7220">
                                            <p:txEl>
                                              <p:pRg st="0" end="0"/>
                                            </p:txEl>
                                          </p:spTgt>
                                        </p:tgtEl>
                                        <p:attrNameLst>
                                          <p:attrName>style.visibility</p:attrName>
                                        </p:attrNameLst>
                                      </p:cBhvr>
                                      <p:to>
                                        <p:strVal val="visible"/>
                                      </p:to>
                                    </p:set>
                                    <p:anim calcmode="lin" valueType="num">
                                      <p:cBhvr additive="base">
                                        <p:cTn id="7" dur="500" fill="hold"/>
                                        <p:tgtEl>
                                          <p:spTgt spid="1372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7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7220">
                                            <p:txEl>
                                              <p:pRg st="1" end="1"/>
                                            </p:txEl>
                                          </p:spTgt>
                                        </p:tgtEl>
                                        <p:attrNameLst>
                                          <p:attrName>style.visibility</p:attrName>
                                        </p:attrNameLst>
                                      </p:cBhvr>
                                      <p:to>
                                        <p:strVal val="visible"/>
                                      </p:to>
                                    </p:set>
                                    <p:anim calcmode="lin" valueType="num">
                                      <p:cBhvr additive="base">
                                        <p:cTn id="13" dur="500" fill="hold"/>
                                        <p:tgtEl>
                                          <p:spTgt spid="13722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7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bwMode="auto">
          <a:xfrm>
            <a:off x="61156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70" name="Rectangle 69"/>
          <p:cNvSpPr/>
          <p:nvPr/>
        </p:nvSpPr>
        <p:spPr bwMode="auto">
          <a:xfrm>
            <a:off x="349188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71" name="Rectangle 70"/>
          <p:cNvSpPr/>
          <p:nvPr/>
        </p:nvSpPr>
        <p:spPr bwMode="auto">
          <a:xfrm>
            <a:off x="637220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grpSp>
        <p:nvGrpSpPr>
          <p:cNvPr id="64" name="Group 63"/>
          <p:cNvGrpSpPr/>
          <p:nvPr/>
        </p:nvGrpSpPr>
        <p:grpSpPr>
          <a:xfrm>
            <a:off x="3707904" y="1268760"/>
            <a:ext cx="1866528" cy="360040"/>
            <a:chOff x="827584" y="1196752"/>
            <a:chExt cx="1866528" cy="360040"/>
          </a:xfrm>
        </p:grpSpPr>
        <p:sp>
          <p:nvSpPr>
            <p:cNvPr id="65"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66" name="Straight Connector 65"/>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67" name="Group 66"/>
          <p:cNvGrpSpPr/>
          <p:nvPr/>
        </p:nvGrpSpPr>
        <p:grpSpPr>
          <a:xfrm>
            <a:off x="6588224" y="1268760"/>
            <a:ext cx="1866528" cy="360040"/>
            <a:chOff x="827584" y="1196752"/>
            <a:chExt cx="1866528" cy="360040"/>
          </a:xfrm>
        </p:grpSpPr>
        <p:sp>
          <p:nvSpPr>
            <p:cNvPr id="6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69" name="Straight Connector 68"/>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11" name="Group 10"/>
          <p:cNvGrpSpPr/>
          <p:nvPr/>
        </p:nvGrpSpPr>
        <p:grpSpPr>
          <a:xfrm>
            <a:off x="827584" y="1268760"/>
            <a:ext cx="1866528" cy="360040"/>
            <a:chOff x="827584" y="1196752"/>
            <a:chExt cx="1866528" cy="360040"/>
          </a:xfrm>
        </p:grpSpPr>
        <p:sp>
          <p:nvSpPr>
            <p:cNvPr id="5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8" name="Straight Connector 7"/>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aphicFrame>
        <p:nvGraphicFramePr>
          <p:cNvPr id="52" name="Table 51"/>
          <p:cNvGraphicFramePr>
            <a:graphicFrameLocks noGrp="1"/>
          </p:cNvGraphicFramePr>
          <p:nvPr/>
        </p:nvGraphicFramePr>
        <p:xfrm>
          <a:off x="683568" y="1976967"/>
          <a:ext cx="2016224" cy="375629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تكوين</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خروج</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لاويِّين</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عدد</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تثنية</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يشوع</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قضاة</a:t>
                      </a:r>
                      <a:r>
                        <a:rPr kumimoji="0" lang="en-US" sz="1400" b="1" u="none" strike="noStrike" cap="none" normalizeH="0" baseline="0" dirty="0">
                          <a:ln>
                            <a:noFill/>
                          </a:ln>
                          <a:effectLst/>
                          <a:latin typeface="Arial"/>
                          <a:cs typeface="Arial"/>
                        </a:rPr>
                        <a:t> </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راعوث</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1صموئيل</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092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2صموئيل</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1ملوك</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2ملوك</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1أخبار الأيَّام</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2أخبار الأيَّام</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عزرا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نحميا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أستير</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3" name="Table 52"/>
          <p:cNvGraphicFramePr>
            <a:graphicFrameLocks noGrp="1"/>
          </p:cNvGraphicFramePr>
          <p:nvPr/>
        </p:nvGraphicFramePr>
        <p:xfrm>
          <a:off x="6444208" y="1976967"/>
          <a:ext cx="2016224" cy="375629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إشعياء</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إرميا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مراثي إرميا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حزقيال</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دانيال</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هوشع</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يوئيل</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عاموس</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عوبديا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يونان</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ميخا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ناحوم</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حبقوق</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صفنيا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حجِّي</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زكريَّا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ملاخي</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4" name="Table 53"/>
          <p:cNvGraphicFramePr>
            <a:graphicFrameLocks noGrp="1"/>
          </p:cNvGraphicFramePr>
          <p:nvPr/>
        </p:nvGraphicFramePr>
        <p:xfrm>
          <a:off x="3563888" y="1976964"/>
          <a:ext cx="2016224" cy="106680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1001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أيُّوب</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1001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مزامير</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1001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أمثال</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1001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جامعة</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1001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نشيد سليمان</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6" name="Text Box 52"/>
          <p:cNvSpPr txBox="1">
            <a:spLocks noChangeArrowheads="1"/>
          </p:cNvSpPr>
          <p:nvPr/>
        </p:nvSpPr>
        <p:spPr bwMode="auto">
          <a:xfrm>
            <a:off x="2987824" y="3933056"/>
            <a:ext cx="266429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عدد أسفار العهد القديم</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84" name="Text Box 52"/>
          <p:cNvSpPr txBox="1">
            <a:spLocks noChangeArrowheads="1"/>
          </p:cNvSpPr>
          <p:nvPr/>
        </p:nvSpPr>
        <p:spPr bwMode="auto">
          <a:xfrm>
            <a:off x="2987824" y="4273351"/>
            <a:ext cx="266429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عدد أسفار العهد الجديد</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6258" name="Rectangle 2"/>
          <p:cNvSpPr>
            <a:spLocks noGrp="1" noChangeArrowheads="1"/>
          </p:cNvSpPr>
          <p:nvPr>
            <p:ph type="title"/>
          </p:nvPr>
        </p:nvSpPr>
        <p:spPr>
          <a:xfrm>
            <a:off x="834008" y="0"/>
            <a:ext cx="7698432" cy="838200"/>
          </a:xfrm>
          <a:solidFill>
            <a:srgbClr val="6E0043"/>
          </a:solidFill>
          <a:effectLst>
            <a:outerShdw blurRad="63500" dist="35921" dir="2700000" algn="ctr" rotWithShape="0">
              <a:srgbClr val="000000">
                <a:alpha val="74998"/>
              </a:srgbClr>
            </a:outerShdw>
          </a:effectLst>
        </p:spPr>
        <p:txBody>
          <a:bodyPr/>
          <a:lstStyle/>
          <a:p>
            <a:pPr eaLnBrk="1" hangingPunct="1">
              <a:defRPr/>
            </a:pPr>
            <a:r>
              <a:rPr lang="ar-JO" sz="3600" b="1" dirty="0">
                <a:solidFill>
                  <a:schemeClr val="bg1"/>
                </a:solidFill>
                <a:latin typeface="Arial"/>
                <a:cs typeface="Arial"/>
              </a:rPr>
              <a:t>هيكليَّة العهد القديم</a:t>
            </a:r>
            <a:endParaRPr lang="en-US" sz="3600" b="1" dirty="0">
              <a:solidFill>
                <a:schemeClr val="bg1"/>
              </a:solidFill>
              <a:latin typeface="Arial"/>
              <a:cs typeface="Arial"/>
            </a:endParaRPr>
          </a:p>
        </p:txBody>
      </p:sp>
      <p:sp>
        <p:nvSpPr>
          <p:cNvPr id="190467" name="Text Box 5"/>
          <p:cNvSpPr txBox="1">
            <a:spLocks noChangeArrowheads="1"/>
          </p:cNvSpPr>
          <p:nvPr/>
        </p:nvSpPr>
        <p:spPr bwMode="auto">
          <a:xfrm>
            <a:off x="8577589" y="39688"/>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36</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6262" name="Text Box 6"/>
          <p:cNvSpPr txBox="1">
            <a:spLocks noChangeArrowheads="1"/>
          </p:cNvSpPr>
          <p:nvPr/>
        </p:nvSpPr>
        <p:spPr bwMode="auto">
          <a:xfrm>
            <a:off x="684213" y="1300956"/>
            <a:ext cx="15113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الأسفار التاريخيَّة</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63" name="Text Box 7"/>
          <p:cNvSpPr txBox="1">
            <a:spLocks noChangeArrowheads="1"/>
          </p:cNvSpPr>
          <p:nvPr/>
        </p:nvSpPr>
        <p:spPr bwMode="auto">
          <a:xfrm>
            <a:off x="2180035" y="1283663"/>
            <a:ext cx="41229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17</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64" name="Text Box 8"/>
          <p:cNvSpPr txBox="1">
            <a:spLocks noChangeArrowheads="1"/>
          </p:cNvSpPr>
          <p:nvPr/>
        </p:nvSpPr>
        <p:spPr bwMode="auto">
          <a:xfrm>
            <a:off x="3708400" y="1300956"/>
            <a:ext cx="15113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الأسفار الشِّعْريَّة</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65" name="Text Box 9"/>
          <p:cNvSpPr txBox="1">
            <a:spLocks noChangeArrowheads="1"/>
          </p:cNvSpPr>
          <p:nvPr/>
        </p:nvSpPr>
        <p:spPr bwMode="auto">
          <a:xfrm>
            <a:off x="5113338" y="1301750"/>
            <a:ext cx="30008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5</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66" name="Text Box 10"/>
          <p:cNvSpPr txBox="1">
            <a:spLocks noChangeArrowheads="1"/>
          </p:cNvSpPr>
          <p:nvPr/>
        </p:nvSpPr>
        <p:spPr bwMode="auto">
          <a:xfrm>
            <a:off x="6443663" y="1300956"/>
            <a:ext cx="151288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الأسفار النبويَّة</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67" name="Text Box 11"/>
          <p:cNvSpPr txBox="1">
            <a:spLocks noChangeArrowheads="1"/>
          </p:cNvSpPr>
          <p:nvPr/>
        </p:nvSpPr>
        <p:spPr bwMode="auto">
          <a:xfrm>
            <a:off x="7940675" y="1292250"/>
            <a:ext cx="41549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17</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68" name="Text Box 12"/>
          <p:cNvSpPr txBox="1">
            <a:spLocks noChangeArrowheads="1"/>
          </p:cNvSpPr>
          <p:nvPr/>
        </p:nvSpPr>
        <p:spPr bwMode="auto">
          <a:xfrm rot="5400000">
            <a:off x="8140186" y="2226515"/>
            <a:ext cx="105830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الأنبياء الكبار</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69" name="Text Box 13"/>
          <p:cNvSpPr txBox="1">
            <a:spLocks noChangeArrowheads="1"/>
          </p:cNvSpPr>
          <p:nvPr/>
        </p:nvSpPr>
        <p:spPr bwMode="auto">
          <a:xfrm rot="5400000">
            <a:off x="8407504" y="2830621"/>
            <a:ext cx="43794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(5)</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0" name="Text Box 14"/>
          <p:cNvSpPr txBox="1">
            <a:spLocks noChangeArrowheads="1"/>
          </p:cNvSpPr>
          <p:nvPr/>
        </p:nvSpPr>
        <p:spPr bwMode="auto">
          <a:xfrm rot="5400000">
            <a:off x="8088893" y="4085222"/>
            <a:ext cx="116089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الأنبياء الصغار</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1" name="Text Box 15"/>
          <p:cNvSpPr txBox="1">
            <a:spLocks noChangeArrowheads="1"/>
          </p:cNvSpPr>
          <p:nvPr/>
        </p:nvSpPr>
        <p:spPr bwMode="auto">
          <a:xfrm rot="5400000">
            <a:off x="8418725" y="5340936"/>
            <a:ext cx="41549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12</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2" name="Text Box 16"/>
          <p:cNvSpPr txBox="1">
            <a:spLocks noChangeArrowheads="1"/>
          </p:cNvSpPr>
          <p:nvPr/>
        </p:nvSpPr>
        <p:spPr bwMode="auto">
          <a:xfrm rot="-5400000">
            <a:off x="-173135" y="2532004"/>
            <a:ext cx="113685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أسفار الشريعة</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3" name="Text Box 17"/>
          <p:cNvSpPr txBox="1">
            <a:spLocks noChangeArrowheads="1"/>
          </p:cNvSpPr>
          <p:nvPr/>
        </p:nvSpPr>
        <p:spPr bwMode="auto">
          <a:xfrm rot="-5400000">
            <a:off x="223313" y="1750501"/>
            <a:ext cx="43794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(5)</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4" name="Text Box 18"/>
          <p:cNvSpPr txBox="1">
            <a:spLocks noChangeArrowheads="1"/>
          </p:cNvSpPr>
          <p:nvPr/>
        </p:nvSpPr>
        <p:spPr bwMode="auto">
          <a:xfrm rot="-5400000">
            <a:off x="-313398" y="4592429"/>
            <a:ext cx="141737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أسفار سَرْد التاريخ</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5" name="Text Box 19"/>
          <p:cNvSpPr txBox="1">
            <a:spLocks noChangeArrowheads="1"/>
          </p:cNvSpPr>
          <p:nvPr/>
        </p:nvSpPr>
        <p:spPr bwMode="auto">
          <a:xfrm rot="-5400000">
            <a:off x="163059" y="3504199"/>
            <a:ext cx="55335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(12)</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8" name="Text Box 22"/>
          <p:cNvSpPr txBox="1">
            <a:spLocks noChangeArrowheads="1"/>
          </p:cNvSpPr>
          <p:nvPr/>
        </p:nvSpPr>
        <p:spPr bwMode="auto">
          <a:xfrm>
            <a:off x="5610225" y="3933056"/>
            <a:ext cx="41549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39</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9" name="Text Box 23"/>
          <p:cNvSpPr txBox="1">
            <a:spLocks noChangeArrowheads="1"/>
          </p:cNvSpPr>
          <p:nvPr/>
        </p:nvSpPr>
        <p:spPr bwMode="auto">
          <a:xfrm>
            <a:off x="5610225" y="4206106"/>
            <a:ext cx="41549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27</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88" name="Text Box 32"/>
          <p:cNvSpPr txBox="1">
            <a:spLocks noChangeArrowheads="1"/>
          </p:cNvSpPr>
          <p:nvPr/>
        </p:nvSpPr>
        <p:spPr bwMode="auto">
          <a:xfrm>
            <a:off x="5610225" y="4510906"/>
            <a:ext cx="41549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66</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89" name="Text Box 33"/>
          <p:cNvSpPr txBox="1">
            <a:spLocks noChangeArrowheads="1"/>
          </p:cNvSpPr>
          <p:nvPr/>
        </p:nvSpPr>
        <p:spPr bwMode="auto">
          <a:xfrm>
            <a:off x="4640940" y="3933056"/>
            <a:ext cx="647934" cy="338554"/>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9 + 3</a:t>
            </a:r>
            <a:endParaRPr kumimoji="0" lang="en-US" sz="16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96290" name="Text Box 34"/>
          <p:cNvSpPr txBox="1">
            <a:spLocks noChangeArrowheads="1"/>
          </p:cNvSpPr>
          <p:nvPr/>
        </p:nvSpPr>
        <p:spPr bwMode="auto">
          <a:xfrm>
            <a:off x="4634590" y="4314056"/>
            <a:ext cx="611065" cy="338554"/>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9 * 3</a:t>
            </a:r>
            <a:endParaRPr kumimoji="0" lang="en-US" sz="16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96291" name="Line 35"/>
          <p:cNvSpPr>
            <a:spLocks noChangeShapeType="1"/>
          </p:cNvSpPr>
          <p:nvPr/>
        </p:nvSpPr>
        <p:spPr bwMode="auto">
          <a:xfrm>
            <a:off x="685800" y="5025231"/>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2" name="Line 36"/>
          <p:cNvSpPr>
            <a:spLocks noChangeShapeType="1"/>
          </p:cNvSpPr>
          <p:nvPr/>
        </p:nvSpPr>
        <p:spPr bwMode="auto">
          <a:xfrm>
            <a:off x="6479232" y="5025231"/>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5" name="Line 39"/>
          <p:cNvSpPr>
            <a:spLocks noChangeShapeType="1"/>
          </p:cNvSpPr>
          <p:nvPr/>
        </p:nvSpPr>
        <p:spPr bwMode="auto">
          <a:xfrm>
            <a:off x="2819400" y="5025231"/>
            <a:ext cx="32766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3" name="Text Box 37"/>
          <p:cNvSpPr txBox="1">
            <a:spLocks noChangeArrowheads="1"/>
          </p:cNvSpPr>
          <p:nvPr/>
        </p:nvSpPr>
        <p:spPr bwMode="auto">
          <a:xfrm>
            <a:off x="6096000" y="4841081"/>
            <a:ext cx="577402" cy="338554"/>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السبي</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6294" name="Text Box 38"/>
          <p:cNvSpPr txBox="1">
            <a:spLocks noChangeArrowheads="1"/>
          </p:cNvSpPr>
          <p:nvPr/>
        </p:nvSpPr>
        <p:spPr bwMode="auto">
          <a:xfrm>
            <a:off x="2286000" y="4841081"/>
            <a:ext cx="577402" cy="338554"/>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السبي</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6296" name="Text Box 40"/>
          <p:cNvSpPr txBox="1">
            <a:spLocks noChangeArrowheads="1"/>
          </p:cNvSpPr>
          <p:nvPr/>
        </p:nvSpPr>
        <p:spPr bwMode="auto">
          <a:xfrm>
            <a:off x="5380287" y="3284984"/>
            <a:ext cx="84670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أنبياء ما </a:t>
            </a:r>
          </a:p>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قبْلَ السبي</a:t>
            </a:r>
            <a:endPar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96297" name="Text Box 41"/>
          <p:cNvSpPr txBox="1">
            <a:spLocks noChangeArrowheads="1"/>
          </p:cNvSpPr>
          <p:nvPr/>
        </p:nvSpPr>
        <p:spPr bwMode="auto">
          <a:xfrm>
            <a:off x="5474059" y="5149056"/>
            <a:ext cx="83548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أنبياء ما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بعد السبي</a:t>
            </a:r>
            <a:endPar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96298" name="Text Box 42"/>
          <p:cNvSpPr txBox="1">
            <a:spLocks noChangeArrowheads="1"/>
          </p:cNvSpPr>
          <p:nvPr/>
        </p:nvSpPr>
        <p:spPr bwMode="auto">
          <a:xfrm>
            <a:off x="2794198" y="3284984"/>
            <a:ext cx="84670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تاريخ ما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قبْلَ السبي</a:t>
            </a:r>
            <a:endPar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96299" name="Text Box 43"/>
          <p:cNvSpPr txBox="1">
            <a:spLocks noChangeArrowheads="1"/>
          </p:cNvSpPr>
          <p:nvPr/>
        </p:nvSpPr>
        <p:spPr bwMode="auto">
          <a:xfrm>
            <a:off x="2762448" y="5149056"/>
            <a:ext cx="83548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تاريخ ما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بعد السبي</a:t>
            </a:r>
            <a:endPar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96300" name="Text Box 44"/>
          <p:cNvSpPr txBox="1">
            <a:spLocks noChangeArrowheads="1"/>
          </p:cNvSpPr>
          <p:nvPr/>
        </p:nvSpPr>
        <p:spPr bwMode="auto">
          <a:xfrm>
            <a:off x="685800" y="58356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تُناقِش الأحداث</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1" name="Text Box 45"/>
          <p:cNvSpPr txBox="1">
            <a:spLocks noChangeArrowheads="1"/>
          </p:cNvSpPr>
          <p:nvPr/>
        </p:nvSpPr>
        <p:spPr bwMode="auto">
          <a:xfrm>
            <a:off x="3505200" y="58356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تُناقِش الاختبارات</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2" name="Text Box 46"/>
          <p:cNvSpPr txBox="1">
            <a:spLocks noChangeArrowheads="1"/>
          </p:cNvSpPr>
          <p:nvPr/>
        </p:nvSpPr>
        <p:spPr bwMode="auto">
          <a:xfrm>
            <a:off x="6324600" y="58356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تُناقِش التوقُّعات</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3" name="Text Box 47"/>
          <p:cNvSpPr txBox="1">
            <a:spLocks noChangeArrowheads="1"/>
          </p:cNvSpPr>
          <p:nvPr/>
        </p:nvSpPr>
        <p:spPr bwMode="auto">
          <a:xfrm>
            <a:off x="685800" y="61404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الأعمال</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4" name="Text Box 48"/>
          <p:cNvSpPr txBox="1">
            <a:spLocks noChangeArrowheads="1"/>
          </p:cNvSpPr>
          <p:nvPr/>
        </p:nvSpPr>
        <p:spPr bwMode="auto">
          <a:xfrm>
            <a:off x="3505200" y="61404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البديهيَّات</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5" name="Text Box 49"/>
          <p:cNvSpPr txBox="1">
            <a:spLocks noChangeArrowheads="1"/>
          </p:cNvSpPr>
          <p:nvPr/>
        </p:nvSpPr>
        <p:spPr bwMode="auto">
          <a:xfrm>
            <a:off x="6324600" y="61404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التنبيهات</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6" name="Text Box 50"/>
          <p:cNvSpPr txBox="1">
            <a:spLocks noChangeArrowheads="1"/>
          </p:cNvSpPr>
          <p:nvPr/>
        </p:nvSpPr>
        <p:spPr bwMode="auto">
          <a:xfrm>
            <a:off x="683568" y="6476999"/>
            <a:ext cx="22120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ما </a:t>
            </a:r>
            <a:r>
              <a:rPr kumimoji="0" lang="ar-JO" sz="1800" b="1" i="0" u="sng" strike="noStrike" kern="1200" cap="none" spc="0" normalizeH="0" baseline="0" noProof="0" dirty="0">
                <a:ln>
                  <a:noFill/>
                </a:ln>
                <a:solidFill>
                  <a:srgbClr val="006600"/>
                </a:solidFill>
                <a:effectLst/>
                <a:uLnTx/>
                <a:uFillTx/>
                <a:latin typeface="Arial" charset="0"/>
                <a:ea typeface="ＭＳ Ｐゴシック" charset="0"/>
                <a:cs typeface="Arial" charset="0"/>
              </a:rPr>
              <a:t>فَعَلَه</a:t>
            </a: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الشعب</a:t>
            </a:r>
            <a:endParaRPr kumimoji="0" lang="en-US" sz="1600" b="1" i="1"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7" name="Text Box 51"/>
          <p:cNvSpPr txBox="1">
            <a:spLocks noChangeArrowheads="1"/>
          </p:cNvSpPr>
          <p:nvPr/>
        </p:nvSpPr>
        <p:spPr bwMode="auto">
          <a:xfrm>
            <a:off x="3505200" y="6477000"/>
            <a:ext cx="2209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ما </a:t>
            </a:r>
            <a:r>
              <a:rPr kumimoji="0" lang="ar-JO" sz="1800" b="1" i="0" u="sng" strike="noStrike" kern="1200" cap="none" spc="0" normalizeH="0" baseline="0" noProof="0" dirty="0">
                <a:ln>
                  <a:noFill/>
                </a:ln>
                <a:solidFill>
                  <a:srgbClr val="006600"/>
                </a:solidFill>
                <a:effectLst/>
                <a:uLnTx/>
                <a:uFillTx/>
                <a:latin typeface="Arial" charset="0"/>
                <a:ea typeface="ＭＳ Ｐゴシック" charset="0"/>
                <a:cs typeface="Arial" charset="0"/>
              </a:rPr>
              <a:t>شَعَر به </a:t>
            </a: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الشعب</a:t>
            </a:r>
            <a:endParaRPr kumimoji="0" lang="en-US" sz="1600" b="1" i="1"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8" name="Text Box 52"/>
          <p:cNvSpPr txBox="1">
            <a:spLocks noChangeArrowheads="1"/>
          </p:cNvSpPr>
          <p:nvPr/>
        </p:nvSpPr>
        <p:spPr bwMode="auto">
          <a:xfrm>
            <a:off x="6324600" y="6477000"/>
            <a:ext cx="25146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ما </a:t>
            </a:r>
            <a:r>
              <a:rPr kumimoji="0" lang="ar-JO" sz="1800" b="1" i="0" u="sng" strike="noStrike" kern="1200" cap="none" spc="0" normalizeH="0" baseline="0" noProof="0" dirty="0">
                <a:ln>
                  <a:noFill/>
                </a:ln>
                <a:solidFill>
                  <a:srgbClr val="006600"/>
                </a:solidFill>
                <a:effectLst/>
                <a:uLnTx/>
                <a:uFillTx/>
                <a:latin typeface="Arial" charset="0"/>
                <a:ea typeface="ＭＳ Ｐゴシック" charset="0"/>
                <a:cs typeface="Arial" charset="0"/>
              </a:rPr>
              <a:t>يجب</a:t>
            </a: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أن يفعله الشعب</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190506" name="Text Box 55"/>
          <p:cNvSpPr txBox="1">
            <a:spLocks noChangeArrowheads="1"/>
          </p:cNvSpPr>
          <p:nvPr/>
        </p:nvSpPr>
        <p:spPr bwMode="auto">
          <a:xfrm>
            <a:off x="517525" y="1963738"/>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2" name="Group 47"/>
          <p:cNvGrpSpPr>
            <a:grpSpLocks/>
          </p:cNvGrpSpPr>
          <p:nvPr/>
        </p:nvGrpSpPr>
        <p:grpSpPr bwMode="auto">
          <a:xfrm>
            <a:off x="6019800" y="2204864"/>
            <a:ext cx="2362200" cy="338554"/>
            <a:chOff x="6019800" y="2268177"/>
            <a:chExt cx="2362200" cy="338971"/>
          </a:xfrm>
        </p:grpSpPr>
        <p:sp>
          <p:nvSpPr>
            <p:cNvPr id="190510" name="Line 39"/>
            <p:cNvSpPr>
              <a:spLocks noChangeShapeType="1"/>
            </p:cNvSpPr>
            <p:nvPr/>
          </p:nvSpPr>
          <p:spPr bwMode="auto">
            <a:xfrm>
              <a:off x="6400800" y="2484464"/>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0511" name="Text Box 37"/>
            <p:cNvSpPr txBox="1">
              <a:spLocks noChangeArrowheads="1"/>
            </p:cNvSpPr>
            <p:nvPr/>
          </p:nvSpPr>
          <p:spPr bwMode="auto">
            <a:xfrm>
              <a:off x="6019800" y="2268177"/>
              <a:ext cx="577402" cy="338971"/>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السبي</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sp>
        <p:nvSpPr>
          <p:cNvPr id="47" name="Line 35"/>
          <p:cNvSpPr>
            <a:spLocks noChangeShapeType="1"/>
          </p:cNvSpPr>
          <p:nvPr/>
        </p:nvSpPr>
        <p:spPr bwMode="auto">
          <a:xfrm>
            <a:off x="684213" y="2420888"/>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 name="Text Box 38"/>
          <p:cNvSpPr txBox="1">
            <a:spLocks noChangeArrowheads="1"/>
          </p:cNvSpPr>
          <p:nvPr/>
        </p:nvSpPr>
        <p:spPr bwMode="auto">
          <a:xfrm>
            <a:off x="2284413" y="2204864"/>
            <a:ext cx="684803" cy="338554"/>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الخروج</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5" name="Line 39"/>
          <p:cNvSpPr>
            <a:spLocks noChangeShapeType="1"/>
          </p:cNvSpPr>
          <p:nvPr/>
        </p:nvSpPr>
        <p:spPr bwMode="auto">
          <a:xfrm>
            <a:off x="683568" y="3068960"/>
            <a:ext cx="2016224"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 name="Line 39"/>
          <p:cNvSpPr>
            <a:spLocks noChangeShapeType="1"/>
          </p:cNvSpPr>
          <p:nvPr/>
        </p:nvSpPr>
        <p:spPr bwMode="auto">
          <a:xfrm>
            <a:off x="6444208" y="3068960"/>
            <a:ext cx="2016224"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cxnSp>
        <p:nvCxnSpPr>
          <p:cNvPr id="77" name="Straight Connector 76"/>
          <p:cNvCxnSpPr/>
          <p:nvPr/>
        </p:nvCxnSpPr>
        <p:spPr bwMode="auto">
          <a:xfrm>
            <a:off x="5652120" y="4221088"/>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5652120" y="4509120"/>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3" name="Straight Connector 82"/>
          <p:cNvCxnSpPr/>
          <p:nvPr/>
        </p:nvCxnSpPr>
        <p:spPr bwMode="auto">
          <a:xfrm>
            <a:off x="5652120" y="4797152"/>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5" name="Text Box 52"/>
          <p:cNvSpPr txBox="1">
            <a:spLocks noChangeArrowheads="1"/>
          </p:cNvSpPr>
          <p:nvPr/>
        </p:nvSpPr>
        <p:spPr bwMode="auto">
          <a:xfrm>
            <a:off x="2987824" y="4581128"/>
            <a:ext cx="288032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عدد أسفار الكتاب المقدَّس</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6309" name="AutoShape 53"/>
          <p:cNvSpPr>
            <a:spLocks noChangeArrowheads="1"/>
          </p:cNvSpPr>
          <p:nvPr/>
        </p:nvSpPr>
        <p:spPr bwMode="auto">
          <a:xfrm>
            <a:off x="3635896" y="1844824"/>
            <a:ext cx="1905000" cy="1188000"/>
          </a:xfrm>
          <a:prstGeom prst="triangle">
            <a:avLst>
              <a:gd name="adj" fmla="val 50000"/>
            </a:avLst>
          </a:prstGeom>
          <a:noFill/>
          <a:ln w="38100">
            <a:solidFill>
              <a:srgbClr val="0066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6600"/>
              </a:solidFill>
              <a:effectLst/>
              <a:uLnTx/>
              <a:uFillTx/>
              <a:latin typeface="Arial" charset="0"/>
              <a:ea typeface="ＭＳ Ｐゴシック" charset="0"/>
              <a:cs typeface="Arial" charset="0"/>
            </a:endParaRPr>
          </a:p>
        </p:txBody>
      </p:sp>
      <p:sp>
        <p:nvSpPr>
          <p:cNvPr id="86" name="Text Box 52"/>
          <p:cNvSpPr txBox="1">
            <a:spLocks noChangeArrowheads="1"/>
          </p:cNvSpPr>
          <p:nvPr/>
        </p:nvSpPr>
        <p:spPr bwMode="auto">
          <a:xfrm>
            <a:off x="-36512" y="44624"/>
            <a:ext cx="93610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السير عبْرَ العهد القديم</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nvGrpSpPr>
          <p:cNvPr id="90" name="Group 89"/>
          <p:cNvGrpSpPr/>
          <p:nvPr/>
        </p:nvGrpSpPr>
        <p:grpSpPr>
          <a:xfrm rot="16200000">
            <a:off x="-732333" y="4340845"/>
            <a:ext cx="2304256" cy="336550"/>
            <a:chOff x="389856" y="1292250"/>
            <a:chExt cx="2304256" cy="336550"/>
          </a:xfrm>
        </p:grpSpPr>
        <p:sp>
          <p:nvSpPr>
            <p:cNvPr id="91"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cxnSp>
          <p:nvCxnSpPr>
            <p:cNvPr id="92" name="Straight Connector 91"/>
            <p:cNvCxnSpPr/>
            <p:nvPr/>
          </p:nvCxnSpPr>
          <p:spPr bwMode="auto">
            <a:xfrm rot="5400000" flipV="1">
              <a:off x="1253952" y="692696"/>
              <a:ext cx="0" cy="1728192"/>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3" name="Group 92"/>
          <p:cNvGrpSpPr/>
          <p:nvPr/>
        </p:nvGrpSpPr>
        <p:grpSpPr>
          <a:xfrm rot="5400000">
            <a:off x="7404571" y="4411851"/>
            <a:ext cx="2448272" cy="338554"/>
            <a:chOff x="245840" y="1291248"/>
            <a:chExt cx="2448272" cy="338554"/>
          </a:xfrm>
        </p:grpSpPr>
        <p:sp>
          <p:nvSpPr>
            <p:cNvPr id="94" name="Text Box 52"/>
            <p:cNvSpPr txBox="1">
              <a:spLocks noChangeArrowheads="1"/>
            </p:cNvSpPr>
            <p:nvPr/>
          </p:nvSpPr>
          <p:spPr bwMode="auto">
            <a:xfrm>
              <a:off x="2123728" y="1291248"/>
              <a:ext cx="57038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cxnSp>
          <p:nvCxnSpPr>
            <p:cNvPr id="95" name="Straight Connector 94"/>
            <p:cNvCxnSpPr/>
            <p:nvPr/>
          </p:nvCxnSpPr>
          <p:spPr bwMode="auto">
            <a:xfrm rot="16200000">
              <a:off x="1184784" y="617848"/>
              <a:ext cx="0" cy="1877888"/>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3" name="Group 2">
            <a:extLst>
              <a:ext uri="{FF2B5EF4-FFF2-40B4-BE49-F238E27FC236}">
                <a16:creationId xmlns:a16="http://schemas.microsoft.com/office/drawing/2014/main" id="{E5BF64C4-17D2-E836-02AA-44EBC813D4C4}"/>
              </a:ext>
            </a:extLst>
          </p:cNvPr>
          <p:cNvGrpSpPr/>
          <p:nvPr/>
        </p:nvGrpSpPr>
        <p:grpSpPr>
          <a:xfrm rot="16200000">
            <a:off x="-116422" y="2140760"/>
            <a:ext cx="1074441" cy="338554"/>
            <a:chOff x="1619672" y="1291249"/>
            <a:chExt cx="1074441" cy="338554"/>
          </a:xfrm>
        </p:grpSpPr>
        <p:sp>
          <p:nvSpPr>
            <p:cNvPr id="4" name="Text Box 52">
              <a:extLst>
                <a:ext uri="{FF2B5EF4-FFF2-40B4-BE49-F238E27FC236}">
                  <a16:creationId xmlns:a16="http://schemas.microsoft.com/office/drawing/2014/main" id="{5C2B8BF6-E31D-F36E-A160-EA0027FD7823}"/>
                </a:ext>
              </a:extLst>
            </p:cNvPr>
            <p:cNvSpPr txBox="1">
              <a:spLocks noChangeArrowheads="1"/>
            </p:cNvSpPr>
            <p:nvPr/>
          </p:nvSpPr>
          <p:spPr bwMode="auto">
            <a:xfrm>
              <a:off x="2123729" y="1291249"/>
              <a:ext cx="57038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cxnSp>
          <p:nvCxnSpPr>
            <p:cNvPr id="5" name="Straight Connector 4">
              <a:extLst>
                <a:ext uri="{FF2B5EF4-FFF2-40B4-BE49-F238E27FC236}">
                  <a16:creationId xmlns:a16="http://schemas.microsoft.com/office/drawing/2014/main" id="{A5B9C710-A0DF-98A1-A121-805FEA65BC3E}"/>
                </a:ext>
              </a:extLst>
            </p:cNvPr>
            <p:cNvCxnSpPr/>
            <p:nvPr/>
          </p:nvCxnSpPr>
          <p:spPr bwMode="auto">
            <a:xfrm rot="5400000" flipV="1">
              <a:off x="1871700" y="1304764"/>
              <a:ext cx="0" cy="504056"/>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113880817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fade">
                                      <p:cBhvr>
                                        <p:cTn id="7" dur="770" decel="100000"/>
                                        <p:tgtEl>
                                          <p:spTgt spid="96262"/>
                                        </p:tgtEl>
                                      </p:cBhvr>
                                    </p:animEffect>
                                    <p:animScale>
                                      <p:cBhvr>
                                        <p:cTn id="8" dur="770" decel="100000"/>
                                        <p:tgtEl>
                                          <p:spTgt spid="96262"/>
                                        </p:tgtEl>
                                      </p:cBhvr>
                                      <p:from x="10000" y="10000"/>
                                      <p:to x="200000" y="450000"/>
                                    </p:animScale>
                                    <p:animScale>
                                      <p:cBhvr>
                                        <p:cTn id="9" dur="1230" accel="100000" fill="hold">
                                          <p:stCondLst>
                                            <p:cond delay="770"/>
                                          </p:stCondLst>
                                        </p:cTn>
                                        <p:tgtEl>
                                          <p:spTgt spid="96262"/>
                                        </p:tgtEl>
                                      </p:cBhvr>
                                      <p:from x="200000" y="450000"/>
                                      <p:to x="100000" y="100000"/>
                                    </p:animScale>
                                    <p:set>
                                      <p:cBhvr>
                                        <p:cTn id="10" dur="770" fill="hold"/>
                                        <p:tgtEl>
                                          <p:spTgt spid="96262"/>
                                        </p:tgtEl>
                                        <p:attrNameLst>
                                          <p:attrName>ppt_x</p:attrName>
                                        </p:attrNameLst>
                                      </p:cBhvr>
                                      <p:to>
                                        <p:strVal val="(0.5)"/>
                                      </p:to>
                                    </p:set>
                                    <p:anim from="(0.5)" to="(#ppt_x)" calcmode="lin" valueType="num">
                                      <p:cBhvr>
                                        <p:cTn id="11" dur="1230" accel="100000" fill="hold">
                                          <p:stCondLst>
                                            <p:cond delay="770"/>
                                          </p:stCondLst>
                                        </p:cTn>
                                        <p:tgtEl>
                                          <p:spTgt spid="96262"/>
                                        </p:tgtEl>
                                        <p:attrNameLst>
                                          <p:attrName>ppt_x</p:attrName>
                                        </p:attrNameLst>
                                      </p:cBhvr>
                                    </p:anim>
                                    <p:set>
                                      <p:cBhvr>
                                        <p:cTn id="12" dur="770" fill="hold"/>
                                        <p:tgtEl>
                                          <p:spTgt spid="96262"/>
                                        </p:tgtEl>
                                        <p:attrNameLst>
                                          <p:attrName>ppt_y</p:attrName>
                                        </p:attrNameLst>
                                      </p:cBhvr>
                                      <p:to>
                                        <p:strVal val="(#ppt_y+0.4)"/>
                                      </p:to>
                                    </p:set>
                                    <p:anim from="(#ppt_y+0.4)" to="(#ppt_y)" calcmode="lin" valueType="num">
                                      <p:cBhvr>
                                        <p:cTn id="13" dur="1230" accel="100000" fill="hold">
                                          <p:stCondLst>
                                            <p:cond delay="770"/>
                                          </p:stCondLst>
                                        </p:cTn>
                                        <p:tgtEl>
                                          <p:spTgt spid="9626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96263"/>
                                        </p:tgtEl>
                                        <p:attrNameLst>
                                          <p:attrName>style.visibility</p:attrName>
                                        </p:attrNameLst>
                                      </p:cBhvr>
                                      <p:to>
                                        <p:strVal val="visible"/>
                                      </p:to>
                                    </p:set>
                                    <p:animEffect transition="in" filter="fade">
                                      <p:cBhvr>
                                        <p:cTn id="18" dur="770" decel="100000"/>
                                        <p:tgtEl>
                                          <p:spTgt spid="96263"/>
                                        </p:tgtEl>
                                      </p:cBhvr>
                                    </p:animEffect>
                                    <p:animScale>
                                      <p:cBhvr>
                                        <p:cTn id="19" dur="770" decel="100000"/>
                                        <p:tgtEl>
                                          <p:spTgt spid="96263"/>
                                        </p:tgtEl>
                                      </p:cBhvr>
                                      <p:from x="10000" y="10000"/>
                                      <p:to x="200000" y="450000"/>
                                    </p:animScale>
                                    <p:animScale>
                                      <p:cBhvr>
                                        <p:cTn id="20" dur="1230" accel="100000" fill="hold">
                                          <p:stCondLst>
                                            <p:cond delay="770"/>
                                          </p:stCondLst>
                                        </p:cTn>
                                        <p:tgtEl>
                                          <p:spTgt spid="96263"/>
                                        </p:tgtEl>
                                      </p:cBhvr>
                                      <p:from x="200000" y="450000"/>
                                      <p:to x="100000" y="100000"/>
                                    </p:animScale>
                                    <p:set>
                                      <p:cBhvr>
                                        <p:cTn id="21" dur="770" fill="hold"/>
                                        <p:tgtEl>
                                          <p:spTgt spid="96263"/>
                                        </p:tgtEl>
                                        <p:attrNameLst>
                                          <p:attrName>ppt_x</p:attrName>
                                        </p:attrNameLst>
                                      </p:cBhvr>
                                      <p:to>
                                        <p:strVal val="(0.5)"/>
                                      </p:to>
                                    </p:set>
                                    <p:anim from="(0.5)" to="(#ppt_x)" calcmode="lin" valueType="num">
                                      <p:cBhvr>
                                        <p:cTn id="22" dur="1230" accel="100000" fill="hold">
                                          <p:stCondLst>
                                            <p:cond delay="770"/>
                                          </p:stCondLst>
                                        </p:cTn>
                                        <p:tgtEl>
                                          <p:spTgt spid="96263"/>
                                        </p:tgtEl>
                                        <p:attrNameLst>
                                          <p:attrName>ppt_x</p:attrName>
                                        </p:attrNameLst>
                                      </p:cBhvr>
                                    </p:anim>
                                    <p:set>
                                      <p:cBhvr>
                                        <p:cTn id="23" dur="770" fill="hold"/>
                                        <p:tgtEl>
                                          <p:spTgt spid="96263"/>
                                        </p:tgtEl>
                                        <p:attrNameLst>
                                          <p:attrName>ppt_y</p:attrName>
                                        </p:attrNameLst>
                                      </p:cBhvr>
                                      <p:to>
                                        <p:strVal val="(#ppt_y+0.4)"/>
                                      </p:to>
                                    </p:set>
                                    <p:anim from="(#ppt_y+0.4)" to="(#ppt_y)" calcmode="lin" valueType="num">
                                      <p:cBhvr>
                                        <p:cTn id="24" dur="1230" accel="100000" fill="hold">
                                          <p:stCondLst>
                                            <p:cond delay="770"/>
                                          </p:stCondLst>
                                        </p:cTn>
                                        <p:tgtEl>
                                          <p:spTgt spid="96263"/>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96264"/>
                                        </p:tgtEl>
                                        <p:attrNameLst>
                                          <p:attrName>style.visibility</p:attrName>
                                        </p:attrNameLst>
                                      </p:cBhvr>
                                      <p:to>
                                        <p:strVal val="visible"/>
                                      </p:to>
                                    </p:set>
                                    <p:animEffect transition="in" filter="fade">
                                      <p:cBhvr>
                                        <p:cTn id="29" dur="770" decel="100000"/>
                                        <p:tgtEl>
                                          <p:spTgt spid="96264"/>
                                        </p:tgtEl>
                                      </p:cBhvr>
                                    </p:animEffect>
                                    <p:animScale>
                                      <p:cBhvr>
                                        <p:cTn id="30" dur="770" decel="100000"/>
                                        <p:tgtEl>
                                          <p:spTgt spid="96264"/>
                                        </p:tgtEl>
                                      </p:cBhvr>
                                      <p:from x="10000" y="10000"/>
                                      <p:to x="200000" y="450000"/>
                                    </p:animScale>
                                    <p:animScale>
                                      <p:cBhvr>
                                        <p:cTn id="31" dur="1230" accel="100000" fill="hold">
                                          <p:stCondLst>
                                            <p:cond delay="770"/>
                                          </p:stCondLst>
                                        </p:cTn>
                                        <p:tgtEl>
                                          <p:spTgt spid="96264"/>
                                        </p:tgtEl>
                                      </p:cBhvr>
                                      <p:from x="200000" y="450000"/>
                                      <p:to x="100000" y="100000"/>
                                    </p:animScale>
                                    <p:set>
                                      <p:cBhvr>
                                        <p:cTn id="32" dur="770" fill="hold"/>
                                        <p:tgtEl>
                                          <p:spTgt spid="96264"/>
                                        </p:tgtEl>
                                        <p:attrNameLst>
                                          <p:attrName>ppt_x</p:attrName>
                                        </p:attrNameLst>
                                      </p:cBhvr>
                                      <p:to>
                                        <p:strVal val="(0.5)"/>
                                      </p:to>
                                    </p:set>
                                    <p:anim from="(0.5)" to="(#ppt_x)" calcmode="lin" valueType="num">
                                      <p:cBhvr>
                                        <p:cTn id="33" dur="1230" accel="100000" fill="hold">
                                          <p:stCondLst>
                                            <p:cond delay="770"/>
                                          </p:stCondLst>
                                        </p:cTn>
                                        <p:tgtEl>
                                          <p:spTgt spid="96264"/>
                                        </p:tgtEl>
                                        <p:attrNameLst>
                                          <p:attrName>ppt_x</p:attrName>
                                        </p:attrNameLst>
                                      </p:cBhvr>
                                    </p:anim>
                                    <p:set>
                                      <p:cBhvr>
                                        <p:cTn id="34" dur="770" fill="hold"/>
                                        <p:tgtEl>
                                          <p:spTgt spid="96264"/>
                                        </p:tgtEl>
                                        <p:attrNameLst>
                                          <p:attrName>ppt_y</p:attrName>
                                        </p:attrNameLst>
                                      </p:cBhvr>
                                      <p:to>
                                        <p:strVal val="(#ppt_y+0.4)"/>
                                      </p:to>
                                    </p:set>
                                    <p:anim from="(#ppt_y+0.4)" to="(#ppt_y)" calcmode="lin" valueType="num">
                                      <p:cBhvr>
                                        <p:cTn id="35" dur="1230" accel="100000" fill="hold">
                                          <p:stCondLst>
                                            <p:cond delay="770"/>
                                          </p:stCondLst>
                                        </p:cTn>
                                        <p:tgtEl>
                                          <p:spTgt spid="96264"/>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96265"/>
                                        </p:tgtEl>
                                        <p:attrNameLst>
                                          <p:attrName>style.visibility</p:attrName>
                                        </p:attrNameLst>
                                      </p:cBhvr>
                                      <p:to>
                                        <p:strVal val="visible"/>
                                      </p:to>
                                    </p:set>
                                    <p:animEffect transition="in" filter="fade">
                                      <p:cBhvr>
                                        <p:cTn id="40" dur="770" decel="100000"/>
                                        <p:tgtEl>
                                          <p:spTgt spid="96265"/>
                                        </p:tgtEl>
                                      </p:cBhvr>
                                    </p:animEffect>
                                    <p:animScale>
                                      <p:cBhvr>
                                        <p:cTn id="41" dur="770" decel="100000"/>
                                        <p:tgtEl>
                                          <p:spTgt spid="96265"/>
                                        </p:tgtEl>
                                      </p:cBhvr>
                                      <p:from x="10000" y="10000"/>
                                      <p:to x="200000" y="450000"/>
                                    </p:animScale>
                                    <p:animScale>
                                      <p:cBhvr>
                                        <p:cTn id="42" dur="1230" accel="100000" fill="hold">
                                          <p:stCondLst>
                                            <p:cond delay="770"/>
                                          </p:stCondLst>
                                        </p:cTn>
                                        <p:tgtEl>
                                          <p:spTgt spid="96265"/>
                                        </p:tgtEl>
                                      </p:cBhvr>
                                      <p:from x="200000" y="450000"/>
                                      <p:to x="100000" y="100000"/>
                                    </p:animScale>
                                    <p:set>
                                      <p:cBhvr>
                                        <p:cTn id="43" dur="770" fill="hold"/>
                                        <p:tgtEl>
                                          <p:spTgt spid="96265"/>
                                        </p:tgtEl>
                                        <p:attrNameLst>
                                          <p:attrName>ppt_x</p:attrName>
                                        </p:attrNameLst>
                                      </p:cBhvr>
                                      <p:to>
                                        <p:strVal val="(0.5)"/>
                                      </p:to>
                                    </p:set>
                                    <p:anim from="(0.5)" to="(#ppt_x)" calcmode="lin" valueType="num">
                                      <p:cBhvr>
                                        <p:cTn id="44" dur="1230" accel="100000" fill="hold">
                                          <p:stCondLst>
                                            <p:cond delay="770"/>
                                          </p:stCondLst>
                                        </p:cTn>
                                        <p:tgtEl>
                                          <p:spTgt spid="96265"/>
                                        </p:tgtEl>
                                        <p:attrNameLst>
                                          <p:attrName>ppt_x</p:attrName>
                                        </p:attrNameLst>
                                      </p:cBhvr>
                                    </p:anim>
                                    <p:set>
                                      <p:cBhvr>
                                        <p:cTn id="45" dur="770" fill="hold"/>
                                        <p:tgtEl>
                                          <p:spTgt spid="96265"/>
                                        </p:tgtEl>
                                        <p:attrNameLst>
                                          <p:attrName>ppt_y</p:attrName>
                                        </p:attrNameLst>
                                      </p:cBhvr>
                                      <p:to>
                                        <p:strVal val="(#ppt_y+0.4)"/>
                                      </p:to>
                                    </p:set>
                                    <p:anim from="(#ppt_y+0.4)" to="(#ppt_y)" calcmode="lin" valueType="num">
                                      <p:cBhvr>
                                        <p:cTn id="46" dur="1230" accel="100000" fill="hold">
                                          <p:stCondLst>
                                            <p:cond delay="770"/>
                                          </p:stCondLst>
                                        </p:cTn>
                                        <p:tgtEl>
                                          <p:spTgt spid="96265"/>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iterate type="lt">
                                    <p:tmPct val="5000"/>
                                  </p:iterate>
                                  <p:childTnLst>
                                    <p:set>
                                      <p:cBhvr>
                                        <p:cTn id="50" dur="1" fill="hold">
                                          <p:stCondLst>
                                            <p:cond delay="0"/>
                                          </p:stCondLst>
                                        </p:cTn>
                                        <p:tgtEl>
                                          <p:spTgt spid="96309"/>
                                        </p:tgtEl>
                                        <p:attrNameLst>
                                          <p:attrName>style.visibility</p:attrName>
                                        </p:attrNameLst>
                                      </p:cBhvr>
                                      <p:to>
                                        <p:strVal val="visible"/>
                                      </p:to>
                                    </p:set>
                                    <p:anim calcmode="lin" valueType="num">
                                      <p:cBhvr>
                                        <p:cTn id="51" dur="1000" fill="hold"/>
                                        <p:tgtEl>
                                          <p:spTgt spid="96309"/>
                                        </p:tgtEl>
                                        <p:attrNameLst>
                                          <p:attrName>ppt_w</p:attrName>
                                        </p:attrNameLst>
                                      </p:cBhvr>
                                      <p:tavLst>
                                        <p:tav tm="0">
                                          <p:val>
                                            <p:fltVal val="0"/>
                                          </p:val>
                                        </p:tav>
                                        <p:tav tm="100000">
                                          <p:val>
                                            <p:strVal val="#ppt_w"/>
                                          </p:val>
                                        </p:tav>
                                      </p:tavLst>
                                    </p:anim>
                                    <p:anim calcmode="lin" valueType="num">
                                      <p:cBhvr>
                                        <p:cTn id="52" dur="1000" fill="hold"/>
                                        <p:tgtEl>
                                          <p:spTgt spid="96309"/>
                                        </p:tgtEl>
                                        <p:attrNameLst>
                                          <p:attrName>ppt_h</p:attrName>
                                        </p:attrNameLst>
                                      </p:cBhvr>
                                      <p:tavLst>
                                        <p:tav tm="0">
                                          <p:val>
                                            <p:fltVal val="0"/>
                                          </p:val>
                                        </p:tav>
                                        <p:tav tm="100000">
                                          <p:val>
                                            <p:strVal val="#ppt_h"/>
                                          </p:val>
                                        </p:tav>
                                      </p:tavLst>
                                    </p:anim>
                                    <p:anim calcmode="lin" valueType="num">
                                      <p:cBhvr>
                                        <p:cTn id="53" dur="1000" fill="hold"/>
                                        <p:tgtEl>
                                          <p:spTgt spid="96309"/>
                                        </p:tgtEl>
                                        <p:attrNameLst>
                                          <p:attrName>style.rotation</p:attrName>
                                        </p:attrNameLst>
                                      </p:cBhvr>
                                      <p:tavLst>
                                        <p:tav tm="0">
                                          <p:val>
                                            <p:fltVal val="90"/>
                                          </p:val>
                                        </p:tav>
                                        <p:tav tm="100000">
                                          <p:val>
                                            <p:fltVal val="0"/>
                                          </p:val>
                                        </p:tav>
                                      </p:tavLst>
                                    </p:anim>
                                    <p:animEffect transition="in" filter="fade">
                                      <p:cBhvr>
                                        <p:cTn id="54" dur="1000"/>
                                        <p:tgtEl>
                                          <p:spTgt spid="96309"/>
                                        </p:tgtEl>
                                      </p:cBhvr>
                                    </p:animEffect>
                                  </p:childTnLst>
                                </p:cTn>
                              </p:par>
                            </p:childTnLst>
                          </p:cTn>
                        </p:par>
                      </p:childTnLst>
                    </p:cTn>
                  </p:par>
                  <p:par>
                    <p:cTn id="55" fill="hold">
                      <p:stCondLst>
                        <p:cond delay="indefinite"/>
                      </p:stCondLst>
                      <p:childTnLst>
                        <p:par>
                          <p:cTn id="56" fill="hold">
                            <p:stCondLst>
                              <p:cond delay="0"/>
                            </p:stCondLst>
                            <p:childTnLst>
                              <p:par>
                                <p:cTn id="57" presetID="51" presetClass="entr" presetSubtype="0" fill="hold" grpId="0" nodeType="clickEffect">
                                  <p:stCondLst>
                                    <p:cond delay="0"/>
                                  </p:stCondLst>
                                  <p:childTnLst>
                                    <p:set>
                                      <p:cBhvr>
                                        <p:cTn id="58" dur="1" fill="hold">
                                          <p:stCondLst>
                                            <p:cond delay="0"/>
                                          </p:stCondLst>
                                        </p:cTn>
                                        <p:tgtEl>
                                          <p:spTgt spid="96266"/>
                                        </p:tgtEl>
                                        <p:attrNameLst>
                                          <p:attrName>style.visibility</p:attrName>
                                        </p:attrNameLst>
                                      </p:cBhvr>
                                      <p:to>
                                        <p:strVal val="visible"/>
                                      </p:to>
                                    </p:set>
                                    <p:animEffect transition="in" filter="fade">
                                      <p:cBhvr>
                                        <p:cTn id="59" dur="770" decel="100000"/>
                                        <p:tgtEl>
                                          <p:spTgt spid="96266"/>
                                        </p:tgtEl>
                                      </p:cBhvr>
                                    </p:animEffect>
                                    <p:animScale>
                                      <p:cBhvr>
                                        <p:cTn id="60" dur="770" decel="100000"/>
                                        <p:tgtEl>
                                          <p:spTgt spid="96266"/>
                                        </p:tgtEl>
                                      </p:cBhvr>
                                      <p:from x="10000" y="10000"/>
                                      <p:to x="200000" y="450000"/>
                                    </p:animScale>
                                    <p:animScale>
                                      <p:cBhvr>
                                        <p:cTn id="61" dur="1230" accel="100000" fill="hold">
                                          <p:stCondLst>
                                            <p:cond delay="770"/>
                                          </p:stCondLst>
                                        </p:cTn>
                                        <p:tgtEl>
                                          <p:spTgt spid="96266"/>
                                        </p:tgtEl>
                                      </p:cBhvr>
                                      <p:from x="200000" y="450000"/>
                                      <p:to x="100000" y="100000"/>
                                    </p:animScale>
                                    <p:set>
                                      <p:cBhvr>
                                        <p:cTn id="62" dur="770" fill="hold"/>
                                        <p:tgtEl>
                                          <p:spTgt spid="96266"/>
                                        </p:tgtEl>
                                        <p:attrNameLst>
                                          <p:attrName>ppt_x</p:attrName>
                                        </p:attrNameLst>
                                      </p:cBhvr>
                                      <p:to>
                                        <p:strVal val="(0.5)"/>
                                      </p:to>
                                    </p:set>
                                    <p:anim from="(0.5)" to="(#ppt_x)" calcmode="lin" valueType="num">
                                      <p:cBhvr>
                                        <p:cTn id="63" dur="1230" accel="100000" fill="hold">
                                          <p:stCondLst>
                                            <p:cond delay="770"/>
                                          </p:stCondLst>
                                        </p:cTn>
                                        <p:tgtEl>
                                          <p:spTgt spid="96266"/>
                                        </p:tgtEl>
                                        <p:attrNameLst>
                                          <p:attrName>ppt_x</p:attrName>
                                        </p:attrNameLst>
                                      </p:cBhvr>
                                    </p:anim>
                                    <p:set>
                                      <p:cBhvr>
                                        <p:cTn id="64" dur="770" fill="hold"/>
                                        <p:tgtEl>
                                          <p:spTgt spid="96266"/>
                                        </p:tgtEl>
                                        <p:attrNameLst>
                                          <p:attrName>ppt_y</p:attrName>
                                        </p:attrNameLst>
                                      </p:cBhvr>
                                      <p:to>
                                        <p:strVal val="(#ppt_y+0.4)"/>
                                      </p:to>
                                    </p:set>
                                    <p:anim from="(#ppt_y+0.4)" to="(#ppt_y)" calcmode="lin" valueType="num">
                                      <p:cBhvr>
                                        <p:cTn id="65" dur="1230" accel="100000" fill="hold">
                                          <p:stCondLst>
                                            <p:cond delay="770"/>
                                          </p:stCondLst>
                                        </p:cTn>
                                        <p:tgtEl>
                                          <p:spTgt spid="96266"/>
                                        </p:tgtEl>
                                        <p:attrNameLst>
                                          <p:attrName>ppt_y</p:attrName>
                                        </p:attrNameLst>
                                      </p:cBhvr>
                                    </p:anim>
                                  </p:childTnLst>
                                </p:cTn>
                              </p:par>
                            </p:childTnLst>
                          </p:cTn>
                        </p:par>
                      </p:childTnLst>
                    </p:cTn>
                  </p:par>
                  <p:par>
                    <p:cTn id="66" fill="hold">
                      <p:stCondLst>
                        <p:cond delay="indefinite"/>
                      </p:stCondLst>
                      <p:childTnLst>
                        <p:par>
                          <p:cTn id="67" fill="hold">
                            <p:stCondLst>
                              <p:cond delay="0"/>
                            </p:stCondLst>
                            <p:childTnLst>
                              <p:par>
                                <p:cTn id="68" presetID="51" presetClass="entr" presetSubtype="0" fill="hold" grpId="0" nodeType="clickEffect">
                                  <p:stCondLst>
                                    <p:cond delay="0"/>
                                  </p:stCondLst>
                                  <p:childTnLst>
                                    <p:set>
                                      <p:cBhvr>
                                        <p:cTn id="69" dur="1" fill="hold">
                                          <p:stCondLst>
                                            <p:cond delay="0"/>
                                          </p:stCondLst>
                                        </p:cTn>
                                        <p:tgtEl>
                                          <p:spTgt spid="96267"/>
                                        </p:tgtEl>
                                        <p:attrNameLst>
                                          <p:attrName>style.visibility</p:attrName>
                                        </p:attrNameLst>
                                      </p:cBhvr>
                                      <p:to>
                                        <p:strVal val="visible"/>
                                      </p:to>
                                    </p:set>
                                    <p:animEffect transition="in" filter="fade">
                                      <p:cBhvr>
                                        <p:cTn id="70" dur="770" decel="100000"/>
                                        <p:tgtEl>
                                          <p:spTgt spid="96267"/>
                                        </p:tgtEl>
                                      </p:cBhvr>
                                    </p:animEffect>
                                    <p:animScale>
                                      <p:cBhvr>
                                        <p:cTn id="71" dur="770" decel="100000"/>
                                        <p:tgtEl>
                                          <p:spTgt spid="96267"/>
                                        </p:tgtEl>
                                      </p:cBhvr>
                                      <p:from x="10000" y="10000"/>
                                      <p:to x="200000" y="450000"/>
                                    </p:animScale>
                                    <p:animScale>
                                      <p:cBhvr>
                                        <p:cTn id="72" dur="1230" accel="100000" fill="hold">
                                          <p:stCondLst>
                                            <p:cond delay="770"/>
                                          </p:stCondLst>
                                        </p:cTn>
                                        <p:tgtEl>
                                          <p:spTgt spid="96267"/>
                                        </p:tgtEl>
                                      </p:cBhvr>
                                      <p:from x="200000" y="450000"/>
                                      <p:to x="100000" y="100000"/>
                                    </p:animScale>
                                    <p:set>
                                      <p:cBhvr>
                                        <p:cTn id="73" dur="770" fill="hold"/>
                                        <p:tgtEl>
                                          <p:spTgt spid="96267"/>
                                        </p:tgtEl>
                                        <p:attrNameLst>
                                          <p:attrName>ppt_x</p:attrName>
                                        </p:attrNameLst>
                                      </p:cBhvr>
                                      <p:to>
                                        <p:strVal val="(0.5)"/>
                                      </p:to>
                                    </p:set>
                                    <p:anim from="(0.5)" to="(#ppt_x)" calcmode="lin" valueType="num">
                                      <p:cBhvr>
                                        <p:cTn id="74" dur="1230" accel="100000" fill="hold">
                                          <p:stCondLst>
                                            <p:cond delay="770"/>
                                          </p:stCondLst>
                                        </p:cTn>
                                        <p:tgtEl>
                                          <p:spTgt spid="96267"/>
                                        </p:tgtEl>
                                        <p:attrNameLst>
                                          <p:attrName>ppt_x</p:attrName>
                                        </p:attrNameLst>
                                      </p:cBhvr>
                                    </p:anim>
                                    <p:set>
                                      <p:cBhvr>
                                        <p:cTn id="75" dur="770" fill="hold"/>
                                        <p:tgtEl>
                                          <p:spTgt spid="96267"/>
                                        </p:tgtEl>
                                        <p:attrNameLst>
                                          <p:attrName>ppt_y</p:attrName>
                                        </p:attrNameLst>
                                      </p:cBhvr>
                                      <p:to>
                                        <p:strVal val="(#ppt_y+0.4)"/>
                                      </p:to>
                                    </p:set>
                                    <p:anim from="(#ppt_y+0.4)" to="(#ppt_y)" calcmode="lin" valueType="num">
                                      <p:cBhvr>
                                        <p:cTn id="76" dur="1230" accel="100000" fill="hold">
                                          <p:stCondLst>
                                            <p:cond delay="770"/>
                                          </p:stCondLst>
                                        </p:cTn>
                                        <p:tgtEl>
                                          <p:spTgt spid="96267"/>
                                        </p:tgtEl>
                                        <p:attrNameLst>
                                          <p:attrName>ppt_y</p:attrName>
                                        </p:attrNameLst>
                                      </p:cBhvr>
                                    </p:anim>
                                  </p:childTnLst>
                                </p:cTn>
                              </p:par>
                            </p:childTnLst>
                          </p:cTn>
                        </p:par>
                      </p:childTnLst>
                    </p:cTn>
                  </p:par>
                  <p:par>
                    <p:cTn id="77" fill="hold">
                      <p:stCondLst>
                        <p:cond delay="indefinite"/>
                      </p:stCondLst>
                      <p:childTnLst>
                        <p:par>
                          <p:cTn id="78" fill="hold">
                            <p:stCondLst>
                              <p:cond delay="0"/>
                            </p:stCondLst>
                            <p:childTnLst>
                              <p:par>
                                <p:cTn id="79" presetID="51" presetClass="entr" presetSubtype="0" fill="hold" grpId="0" nodeType="click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fade">
                                      <p:cBhvr>
                                        <p:cTn id="81" dur="770" decel="100000"/>
                                        <p:tgtEl>
                                          <p:spTgt spid="56"/>
                                        </p:tgtEl>
                                      </p:cBhvr>
                                    </p:animEffect>
                                    <p:animScale>
                                      <p:cBhvr>
                                        <p:cTn id="82" dur="770" decel="100000"/>
                                        <p:tgtEl>
                                          <p:spTgt spid="56"/>
                                        </p:tgtEl>
                                      </p:cBhvr>
                                      <p:from x="10000" y="10000"/>
                                      <p:to x="200000" y="450000"/>
                                    </p:animScale>
                                    <p:animScale>
                                      <p:cBhvr>
                                        <p:cTn id="83" dur="1230" accel="100000" fill="hold">
                                          <p:stCondLst>
                                            <p:cond delay="770"/>
                                          </p:stCondLst>
                                        </p:cTn>
                                        <p:tgtEl>
                                          <p:spTgt spid="56"/>
                                        </p:tgtEl>
                                      </p:cBhvr>
                                      <p:from x="200000" y="450000"/>
                                      <p:to x="100000" y="100000"/>
                                    </p:animScale>
                                    <p:set>
                                      <p:cBhvr>
                                        <p:cTn id="84" dur="770" fill="hold"/>
                                        <p:tgtEl>
                                          <p:spTgt spid="56"/>
                                        </p:tgtEl>
                                        <p:attrNameLst>
                                          <p:attrName>ppt_x</p:attrName>
                                        </p:attrNameLst>
                                      </p:cBhvr>
                                      <p:to>
                                        <p:strVal val="(0.5)"/>
                                      </p:to>
                                    </p:set>
                                    <p:anim from="(0.5)" to="(#ppt_x)" calcmode="lin" valueType="num">
                                      <p:cBhvr>
                                        <p:cTn id="85" dur="1230" accel="100000" fill="hold">
                                          <p:stCondLst>
                                            <p:cond delay="770"/>
                                          </p:stCondLst>
                                        </p:cTn>
                                        <p:tgtEl>
                                          <p:spTgt spid="56"/>
                                        </p:tgtEl>
                                        <p:attrNameLst>
                                          <p:attrName>ppt_x</p:attrName>
                                        </p:attrNameLst>
                                      </p:cBhvr>
                                    </p:anim>
                                    <p:set>
                                      <p:cBhvr>
                                        <p:cTn id="86" dur="770" fill="hold"/>
                                        <p:tgtEl>
                                          <p:spTgt spid="56"/>
                                        </p:tgtEl>
                                        <p:attrNameLst>
                                          <p:attrName>ppt_y</p:attrName>
                                        </p:attrNameLst>
                                      </p:cBhvr>
                                      <p:to>
                                        <p:strVal val="(#ppt_y+0.4)"/>
                                      </p:to>
                                    </p:set>
                                    <p:anim from="(#ppt_y+0.4)" to="(#ppt_y)" calcmode="lin" valueType="num">
                                      <p:cBhvr>
                                        <p:cTn id="87" dur="1230" accel="100000" fill="hold">
                                          <p:stCondLst>
                                            <p:cond delay="770"/>
                                          </p:stCondLst>
                                        </p:cTn>
                                        <p:tgtEl>
                                          <p:spTgt spid="56"/>
                                        </p:tgtEl>
                                        <p:attrNameLst>
                                          <p:attrName>ppt_y</p:attrName>
                                        </p:attrNameLst>
                                      </p:cBhvr>
                                    </p:anim>
                                  </p:childTnLst>
                                </p:cTn>
                              </p:par>
                            </p:childTnLst>
                          </p:cTn>
                        </p:par>
                      </p:childTnLst>
                    </p:cTn>
                  </p:par>
                  <p:par>
                    <p:cTn id="88" fill="hold">
                      <p:stCondLst>
                        <p:cond delay="indefinite"/>
                      </p:stCondLst>
                      <p:childTnLst>
                        <p:par>
                          <p:cTn id="89" fill="hold">
                            <p:stCondLst>
                              <p:cond delay="0"/>
                            </p:stCondLst>
                            <p:childTnLst>
                              <p:par>
                                <p:cTn id="90" presetID="51" presetClass="entr" presetSubtype="0" fill="hold" grpId="0" nodeType="clickEffect">
                                  <p:stCondLst>
                                    <p:cond delay="0"/>
                                  </p:stCondLst>
                                  <p:childTnLst>
                                    <p:set>
                                      <p:cBhvr>
                                        <p:cTn id="91" dur="1" fill="hold">
                                          <p:stCondLst>
                                            <p:cond delay="0"/>
                                          </p:stCondLst>
                                        </p:cTn>
                                        <p:tgtEl>
                                          <p:spTgt spid="96268"/>
                                        </p:tgtEl>
                                        <p:attrNameLst>
                                          <p:attrName>style.visibility</p:attrName>
                                        </p:attrNameLst>
                                      </p:cBhvr>
                                      <p:to>
                                        <p:strVal val="visible"/>
                                      </p:to>
                                    </p:set>
                                    <p:animEffect transition="in" filter="fade">
                                      <p:cBhvr>
                                        <p:cTn id="92" dur="770" decel="100000"/>
                                        <p:tgtEl>
                                          <p:spTgt spid="96268"/>
                                        </p:tgtEl>
                                      </p:cBhvr>
                                    </p:animEffect>
                                    <p:animScale>
                                      <p:cBhvr>
                                        <p:cTn id="93" dur="770" decel="100000"/>
                                        <p:tgtEl>
                                          <p:spTgt spid="96268"/>
                                        </p:tgtEl>
                                      </p:cBhvr>
                                      <p:from x="10000" y="10000"/>
                                      <p:to x="200000" y="450000"/>
                                    </p:animScale>
                                    <p:animScale>
                                      <p:cBhvr>
                                        <p:cTn id="94" dur="1230" accel="100000" fill="hold">
                                          <p:stCondLst>
                                            <p:cond delay="770"/>
                                          </p:stCondLst>
                                        </p:cTn>
                                        <p:tgtEl>
                                          <p:spTgt spid="96268"/>
                                        </p:tgtEl>
                                      </p:cBhvr>
                                      <p:from x="200000" y="450000"/>
                                      <p:to x="100000" y="100000"/>
                                    </p:animScale>
                                    <p:set>
                                      <p:cBhvr>
                                        <p:cTn id="95" dur="770" fill="hold"/>
                                        <p:tgtEl>
                                          <p:spTgt spid="96268"/>
                                        </p:tgtEl>
                                        <p:attrNameLst>
                                          <p:attrName>ppt_x</p:attrName>
                                        </p:attrNameLst>
                                      </p:cBhvr>
                                      <p:to>
                                        <p:strVal val="(0.5)"/>
                                      </p:to>
                                    </p:set>
                                    <p:anim from="(0.5)" to="(#ppt_x)" calcmode="lin" valueType="num">
                                      <p:cBhvr>
                                        <p:cTn id="96" dur="1230" accel="100000" fill="hold">
                                          <p:stCondLst>
                                            <p:cond delay="770"/>
                                          </p:stCondLst>
                                        </p:cTn>
                                        <p:tgtEl>
                                          <p:spTgt spid="96268"/>
                                        </p:tgtEl>
                                        <p:attrNameLst>
                                          <p:attrName>ppt_x</p:attrName>
                                        </p:attrNameLst>
                                      </p:cBhvr>
                                    </p:anim>
                                    <p:set>
                                      <p:cBhvr>
                                        <p:cTn id="97" dur="770" fill="hold"/>
                                        <p:tgtEl>
                                          <p:spTgt spid="96268"/>
                                        </p:tgtEl>
                                        <p:attrNameLst>
                                          <p:attrName>ppt_y</p:attrName>
                                        </p:attrNameLst>
                                      </p:cBhvr>
                                      <p:to>
                                        <p:strVal val="(#ppt_y+0.4)"/>
                                      </p:to>
                                    </p:set>
                                    <p:anim from="(#ppt_y+0.4)" to="(#ppt_y)" calcmode="lin" valueType="num">
                                      <p:cBhvr>
                                        <p:cTn id="98" dur="1230" accel="100000" fill="hold">
                                          <p:stCondLst>
                                            <p:cond delay="770"/>
                                          </p:stCondLst>
                                        </p:cTn>
                                        <p:tgtEl>
                                          <p:spTgt spid="96268"/>
                                        </p:tgtEl>
                                        <p:attrNameLst>
                                          <p:attrName>ppt_y</p:attrName>
                                        </p:attrNameLst>
                                      </p:cBhvr>
                                    </p:anim>
                                  </p:childTnLst>
                                </p:cTn>
                              </p:par>
                            </p:childTnLst>
                          </p:cTn>
                        </p:par>
                      </p:childTnLst>
                    </p:cTn>
                  </p:par>
                  <p:par>
                    <p:cTn id="99" fill="hold">
                      <p:stCondLst>
                        <p:cond delay="indefinite"/>
                      </p:stCondLst>
                      <p:childTnLst>
                        <p:par>
                          <p:cTn id="100" fill="hold">
                            <p:stCondLst>
                              <p:cond delay="0"/>
                            </p:stCondLst>
                            <p:childTnLst>
                              <p:par>
                                <p:cTn id="101" presetID="51" presetClass="entr" presetSubtype="0" fill="hold" grpId="0" nodeType="clickEffect">
                                  <p:stCondLst>
                                    <p:cond delay="0"/>
                                  </p:stCondLst>
                                  <p:childTnLst>
                                    <p:set>
                                      <p:cBhvr>
                                        <p:cTn id="102" dur="1" fill="hold">
                                          <p:stCondLst>
                                            <p:cond delay="0"/>
                                          </p:stCondLst>
                                        </p:cTn>
                                        <p:tgtEl>
                                          <p:spTgt spid="96269"/>
                                        </p:tgtEl>
                                        <p:attrNameLst>
                                          <p:attrName>style.visibility</p:attrName>
                                        </p:attrNameLst>
                                      </p:cBhvr>
                                      <p:to>
                                        <p:strVal val="visible"/>
                                      </p:to>
                                    </p:set>
                                    <p:animEffect transition="in" filter="fade">
                                      <p:cBhvr>
                                        <p:cTn id="103" dur="770" decel="100000"/>
                                        <p:tgtEl>
                                          <p:spTgt spid="96269"/>
                                        </p:tgtEl>
                                      </p:cBhvr>
                                    </p:animEffect>
                                    <p:animScale>
                                      <p:cBhvr>
                                        <p:cTn id="104" dur="770" decel="100000"/>
                                        <p:tgtEl>
                                          <p:spTgt spid="96269"/>
                                        </p:tgtEl>
                                      </p:cBhvr>
                                      <p:from x="10000" y="10000"/>
                                      <p:to x="200000" y="450000"/>
                                    </p:animScale>
                                    <p:animScale>
                                      <p:cBhvr>
                                        <p:cTn id="105" dur="1230" accel="100000" fill="hold">
                                          <p:stCondLst>
                                            <p:cond delay="770"/>
                                          </p:stCondLst>
                                        </p:cTn>
                                        <p:tgtEl>
                                          <p:spTgt spid="96269"/>
                                        </p:tgtEl>
                                      </p:cBhvr>
                                      <p:from x="200000" y="450000"/>
                                      <p:to x="100000" y="100000"/>
                                    </p:animScale>
                                    <p:set>
                                      <p:cBhvr>
                                        <p:cTn id="106" dur="770" fill="hold"/>
                                        <p:tgtEl>
                                          <p:spTgt spid="96269"/>
                                        </p:tgtEl>
                                        <p:attrNameLst>
                                          <p:attrName>ppt_x</p:attrName>
                                        </p:attrNameLst>
                                      </p:cBhvr>
                                      <p:to>
                                        <p:strVal val="(0.5)"/>
                                      </p:to>
                                    </p:set>
                                    <p:anim from="(0.5)" to="(#ppt_x)" calcmode="lin" valueType="num">
                                      <p:cBhvr>
                                        <p:cTn id="107" dur="1230" accel="100000" fill="hold">
                                          <p:stCondLst>
                                            <p:cond delay="770"/>
                                          </p:stCondLst>
                                        </p:cTn>
                                        <p:tgtEl>
                                          <p:spTgt spid="96269"/>
                                        </p:tgtEl>
                                        <p:attrNameLst>
                                          <p:attrName>ppt_x</p:attrName>
                                        </p:attrNameLst>
                                      </p:cBhvr>
                                    </p:anim>
                                    <p:set>
                                      <p:cBhvr>
                                        <p:cTn id="108" dur="770" fill="hold"/>
                                        <p:tgtEl>
                                          <p:spTgt spid="96269"/>
                                        </p:tgtEl>
                                        <p:attrNameLst>
                                          <p:attrName>ppt_y</p:attrName>
                                        </p:attrNameLst>
                                      </p:cBhvr>
                                      <p:to>
                                        <p:strVal val="(#ppt_y+0.4)"/>
                                      </p:to>
                                    </p:set>
                                    <p:anim from="(#ppt_y+0.4)" to="(#ppt_y)" calcmode="lin" valueType="num">
                                      <p:cBhvr>
                                        <p:cTn id="109" dur="1230" accel="100000" fill="hold">
                                          <p:stCondLst>
                                            <p:cond delay="770"/>
                                          </p:stCondLst>
                                        </p:cTn>
                                        <p:tgtEl>
                                          <p:spTgt spid="96269"/>
                                        </p:tgtEl>
                                        <p:attrNameLst>
                                          <p:attrName>ppt_y</p:attrName>
                                        </p:attrNameLst>
                                      </p:cBhvr>
                                    </p:anim>
                                  </p:childTnLst>
                                </p:cTn>
                              </p:par>
                            </p:childTnLst>
                          </p:cTn>
                        </p:par>
                      </p:childTnLst>
                    </p:cTn>
                  </p:par>
                  <p:par>
                    <p:cTn id="110" fill="hold">
                      <p:stCondLst>
                        <p:cond delay="indefinite"/>
                      </p:stCondLst>
                      <p:childTnLst>
                        <p:par>
                          <p:cTn id="111" fill="hold">
                            <p:stCondLst>
                              <p:cond delay="0"/>
                            </p:stCondLst>
                            <p:childTnLst>
                              <p:par>
                                <p:cTn id="112" presetID="51" presetClass="entr" presetSubtype="0" fill="hold" grpId="0" nodeType="clickEffect">
                                  <p:stCondLst>
                                    <p:cond delay="0"/>
                                  </p:stCondLst>
                                  <p:childTnLst>
                                    <p:set>
                                      <p:cBhvr>
                                        <p:cTn id="113" dur="1" fill="hold">
                                          <p:stCondLst>
                                            <p:cond delay="0"/>
                                          </p:stCondLst>
                                        </p:cTn>
                                        <p:tgtEl>
                                          <p:spTgt spid="96270"/>
                                        </p:tgtEl>
                                        <p:attrNameLst>
                                          <p:attrName>style.visibility</p:attrName>
                                        </p:attrNameLst>
                                      </p:cBhvr>
                                      <p:to>
                                        <p:strVal val="visible"/>
                                      </p:to>
                                    </p:set>
                                    <p:animEffect transition="in" filter="fade">
                                      <p:cBhvr>
                                        <p:cTn id="114" dur="770" decel="100000"/>
                                        <p:tgtEl>
                                          <p:spTgt spid="96270"/>
                                        </p:tgtEl>
                                      </p:cBhvr>
                                    </p:animEffect>
                                    <p:animScale>
                                      <p:cBhvr>
                                        <p:cTn id="115" dur="770" decel="100000"/>
                                        <p:tgtEl>
                                          <p:spTgt spid="96270"/>
                                        </p:tgtEl>
                                      </p:cBhvr>
                                      <p:from x="10000" y="10000"/>
                                      <p:to x="200000" y="450000"/>
                                    </p:animScale>
                                    <p:animScale>
                                      <p:cBhvr>
                                        <p:cTn id="116" dur="1230" accel="100000" fill="hold">
                                          <p:stCondLst>
                                            <p:cond delay="770"/>
                                          </p:stCondLst>
                                        </p:cTn>
                                        <p:tgtEl>
                                          <p:spTgt spid="96270"/>
                                        </p:tgtEl>
                                      </p:cBhvr>
                                      <p:from x="200000" y="450000"/>
                                      <p:to x="100000" y="100000"/>
                                    </p:animScale>
                                    <p:set>
                                      <p:cBhvr>
                                        <p:cTn id="117" dur="770" fill="hold"/>
                                        <p:tgtEl>
                                          <p:spTgt spid="96270"/>
                                        </p:tgtEl>
                                        <p:attrNameLst>
                                          <p:attrName>ppt_x</p:attrName>
                                        </p:attrNameLst>
                                      </p:cBhvr>
                                      <p:to>
                                        <p:strVal val="(0.5)"/>
                                      </p:to>
                                    </p:set>
                                    <p:anim from="(0.5)" to="(#ppt_x)" calcmode="lin" valueType="num">
                                      <p:cBhvr>
                                        <p:cTn id="118" dur="1230" accel="100000" fill="hold">
                                          <p:stCondLst>
                                            <p:cond delay="770"/>
                                          </p:stCondLst>
                                        </p:cTn>
                                        <p:tgtEl>
                                          <p:spTgt spid="96270"/>
                                        </p:tgtEl>
                                        <p:attrNameLst>
                                          <p:attrName>ppt_x</p:attrName>
                                        </p:attrNameLst>
                                      </p:cBhvr>
                                    </p:anim>
                                    <p:set>
                                      <p:cBhvr>
                                        <p:cTn id="119" dur="770" fill="hold"/>
                                        <p:tgtEl>
                                          <p:spTgt spid="96270"/>
                                        </p:tgtEl>
                                        <p:attrNameLst>
                                          <p:attrName>ppt_y</p:attrName>
                                        </p:attrNameLst>
                                      </p:cBhvr>
                                      <p:to>
                                        <p:strVal val="(#ppt_y+0.4)"/>
                                      </p:to>
                                    </p:set>
                                    <p:anim from="(#ppt_y+0.4)" to="(#ppt_y)" calcmode="lin" valueType="num">
                                      <p:cBhvr>
                                        <p:cTn id="120" dur="1230" accel="100000" fill="hold">
                                          <p:stCondLst>
                                            <p:cond delay="770"/>
                                          </p:stCondLst>
                                        </p:cTn>
                                        <p:tgtEl>
                                          <p:spTgt spid="96270"/>
                                        </p:tgtEl>
                                        <p:attrNameLst>
                                          <p:attrName>ppt_y</p:attrName>
                                        </p:attrNameLst>
                                      </p:cBhvr>
                                    </p:anim>
                                  </p:childTnLst>
                                </p:cTn>
                              </p:par>
                            </p:childTnLst>
                          </p:cTn>
                        </p:par>
                      </p:childTnLst>
                    </p:cTn>
                  </p:par>
                  <p:par>
                    <p:cTn id="121" fill="hold">
                      <p:stCondLst>
                        <p:cond delay="indefinite"/>
                      </p:stCondLst>
                      <p:childTnLst>
                        <p:par>
                          <p:cTn id="122" fill="hold">
                            <p:stCondLst>
                              <p:cond delay="0"/>
                            </p:stCondLst>
                            <p:childTnLst>
                              <p:par>
                                <p:cTn id="123" presetID="51" presetClass="entr" presetSubtype="0" fill="hold" grpId="0" nodeType="clickEffect">
                                  <p:stCondLst>
                                    <p:cond delay="0"/>
                                  </p:stCondLst>
                                  <p:childTnLst>
                                    <p:set>
                                      <p:cBhvr>
                                        <p:cTn id="124" dur="1" fill="hold">
                                          <p:stCondLst>
                                            <p:cond delay="0"/>
                                          </p:stCondLst>
                                        </p:cTn>
                                        <p:tgtEl>
                                          <p:spTgt spid="96271"/>
                                        </p:tgtEl>
                                        <p:attrNameLst>
                                          <p:attrName>style.visibility</p:attrName>
                                        </p:attrNameLst>
                                      </p:cBhvr>
                                      <p:to>
                                        <p:strVal val="visible"/>
                                      </p:to>
                                    </p:set>
                                    <p:animEffect transition="in" filter="fade">
                                      <p:cBhvr>
                                        <p:cTn id="125" dur="770" decel="100000"/>
                                        <p:tgtEl>
                                          <p:spTgt spid="96271"/>
                                        </p:tgtEl>
                                      </p:cBhvr>
                                    </p:animEffect>
                                    <p:animScale>
                                      <p:cBhvr>
                                        <p:cTn id="126" dur="770" decel="100000"/>
                                        <p:tgtEl>
                                          <p:spTgt spid="96271"/>
                                        </p:tgtEl>
                                      </p:cBhvr>
                                      <p:from x="10000" y="10000"/>
                                      <p:to x="200000" y="450000"/>
                                    </p:animScale>
                                    <p:animScale>
                                      <p:cBhvr>
                                        <p:cTn id="127" dur="1230" accel="100000" fill="hold">
                                          <p:stCondLst>
                                            <p:cond delay="770"/>
                                          </p:stCondLst>
                                        </p:cTn>
                                        <p:tgtEl>
                                          <p:spTgt spid="96271"/>
                                        </p:tgtEl>
                                      </p:cBhvr>
                                      <p:from x="200000" y="450000"/>
                                      <p:to x="100000" y="100000"/>
                                    </p:animScale>
                                    <p:set>
                                      <p:cBhvr>
                                        <p:cTn id="128" dur="770" fill="hold"/>
                                        <p:tgtEl>
                                          <p:spTgt spid="96271"/>
                                        </p:tgtEl>
                                        <p:attrNameLst>
                                          <p:attrName>ppt_x</p:attrName>
                                        </p:attrNameLst>
                                      </p:cBhvr>
                                      <p:to>
                                        <p:strVal val="(0.5)"/>
                                      </p:to>
                                    </p:set>
                                    <p:anim from="(0.5)" to="(#ppt_x)" calcmode="lin" valueType="num">
                                      <p:cBhvr>
                                        <p:cTn id="129" dur="1230" accel="100000" fill="hold">
                                          <p:stCondLst>
                                            <p:cond delay="770"/>
                                          </p:stCondLst>
                                        </p:cTn>
                                        <p:tgtEl>
                                          <p:spTgt spid="96271"/>
                                        </p:tgtEl>
                                        <p:attrNameLst>
                                          <p:attrName>ppt_x</p:attrName>
                                        </p:attrNameLst>
                                      </p:cBhvr>
                                    </p:anim>
                                    <p:set>
                                      <p:cBhvr>
                                        <p:cTn id="130" dur="770" fill="hold"/>
                                        <p:tgtEl>
                                          <p:spTgt spid="96271"/>
                                        </p:tgtEl>
                                        <p:attrNameLst>
                                          <p:attrName>ppt_y</p:attrName>
                                        </p:attrNameLst>
                                      </p:cBhvr>
                                      <p:to>
                                        <p:strVal val="(#ppt_y+0.4)"/>
                                      </p:to>
                                    </p:set>
                                    <p:anim from="(#ppt_y+0.4)" to="(#ppt_y)" calcmode="lin" valueType="num">
                                      <p:cBhvr>
                                        <p:cTn id="131" dur="1230" accel="100000" fill="hold">
                                          <p:stCondLst>
                                            <p:cond delay="770"/>
                                          </p:stCondLst>
                                        </p:cTn>
                                        <p:tgtEl>
                                          <p:spTgt spid="96271"/>
                                        </p:tgtEl>
                                        <p:attrNameLst>
                                          <p:attrName>ppt_y</p:attrName>
                                        </p:attrNameLst>
                                      </p:cBhvr>
                                    </p:anim>
                                  </p:childTnLst>
                                </p:cTn>
                              </p:par>
                            </p:childTnLst>
                          </p:cTn>
                        </p:par>
                      </p:childTnLst>
                    </p:cTn>
                  </p:par>
                  <p:par>
                    <p:cTn id="132" fill="hold">
                      <p:stCondLst>
                        <p:cond delay="indefinite"/>
                      </p:stCondLst>
                      <p:childTnLst>
                        <p:par>
                          <p:cTn id="133" fill="hold">
                            <p:stCondLst>
                              <p:cond delay="0"/>
                            </p:stCondLst>
                            <p:childTnLst>
                              <p:par>
                                <p:cTn id="134" presetID="51" presetClass="entr" presetSubtype="0" fill="hold" grpId="0" nodeType="clickEffect">
                                  <p:stCondLst>
                                    <p:cond delay="0"/>
                                  </p:stCondLst>
                                  <p:childTnLst>
                                    <p:set>
                                      <p:cBhvr>
                                        <p:cTn id="135" dur="1" fill="hold">
                                          <p:stCondLst>
                                            <p:cond delay="0"/>
                                          </p:stCondLst>
                                        </p:cTn>
                                        <p:tgtEl>
                                          <p:spTgt spid="55"/>
                                        </p:tgtEl>
                                        <p:attrNameLst>
                                          <p:attrName>style.visibility</p:attrName>
                                        </p:attrNameLst>
                                      </p:cBhvr>
                                      <p:to>
                                        <p:strVal val="visible"/>
                                      </p:to>
                                    </p:set>
                                    <p:animEffect transition="in" filter="fade">
                                      <p:cBhvr>
                                        <p:cTn id="136" dur="770" decel="100000"/>
                                        <p:tgtEl>
                                          <p:spTgt spid="55"/>
                                        </p:tgtEl>
                                      </p:cBhvr>
                                    </p:animEffect>
                                    <p:animScale>
                                      <p:cBhvr>
                                        <p:cTn id="137" dur="770" decel="100000"/>
                                        <p:tgtEl>
                                          <p:spTgt spid="55"/>
                                        </p:tgtEl>
                                      </p:cBhvr>
                                      <p:from x="10000" y="10000"/>
                                      <p:to x="200000" y="450000"/>
                                    </p:animScale>
                                    <p:animScale>
                                      <p:cBhvr>
                                        <p:cTn id="138" dur="1230" accel="100000" fill="hold">
                                          <p:stCondLst>
                                            <p:cond delay="770"/>
                                          </p:stCondLst>
                                        </p:cTn>
                                        <p:tgtEl>
                                          <p:spTgt spid="55"/>
                                        </p:tgtEl>
                                      </p:cBhvr>
                                      <p:from x="200000" y="450000"/>
                                      <p:to x="100000" y="100000"/>
                                    </p:animScale>
                                    <p:set>
                                      <p:cBhvr>
                                        <p:cTn id="139" dur="770" fill="hold"/>
                                        <p:tgtEl>
                                          <p:spTgt spid="55"/>
                                        </p:tgtEl>
                                        <p:attrNameLst>
                                          <p:attrName>ppt_x</p:attrName>
                                        </p:attrNameLst>
                                      </p:cBhvr>
                                      <p:to>
                                        <p:strVal val="(0.5)"/>
                                      </p:to>
                                    </p:set>
                                    <p:anim from="(0.5)" to="(#ppt_x)" calcmode="lin" valueType="num">
                                      <p:cBhvr>
                                        <p:cTn id="140" dur="1230" accel="100000" fill="hold">
                                          <p:stCondLst>
                                            <p:cond delay="770"/>
                                          </p:stCondLst>
                                        </p:cTn>
                                        <p:tgtEl>
                                          <p:spTgt spid="55"/>
                                        </p:tgtEl>
                                        <p:attrNameLst>
                                          <p:attrName>ppt_x</p:attrName>
                                        </p:attrNameLst>
                                      </p:cBhvr>
                                    </p:anim>
                                    <p:set>
                                      <p:cBhvr>
                                        <p:cTn id="141" dur="770" fill="hold"/>
                                        <p:tgtEl>
                                          <p:spTgt spid="55"/>
                                        </p:tgtEl>
                                        <p:attrNameLst>
                                          <p:attrName>ppt_y</p:attrName>
                                        </p:attrNameLst>
                                      </p:cBhvr>
                                      <p:to>
                                        <p:strVal val="(#ppt_y+0.4)"/>
                                      </p:to>
                                    </p:set>
                                    <p:anim from="(#ppt_y+0.4)" to="(#ppt_y)" calcmode="lin" valueType="num">
                                      <p:cBhvr>
                                        <p:cTn id="142" dur="1230" accel="100000" fill="hold">
                                          <p:stCondLst>
                                            <p:cond delay="770"/>
                                          </p:stCondLst>
                                        </p:cTn>
                                        <p:tgtEl>
                                          <p:spTgt spid="55"/>
                                        </p:tgtEl>
                                        <p:attrNameLst>
                                          <p:attrName>ppt_y</p:attrName>
                                        </p:attrNameLst>
                                      </p:cBhvr>
                                    </p:anim>
                                  </p:childTnLst>
                                </p:cTn>
                              </p:par>
                            </p:childTnLst>
                          </p:cTn>
                        </p:par>
                      </p:childTnLst>
                    </p:cTn>
                  </p:par>
                  <p:par>
                    <p:cTn id="143" fill="hold">
                      <p:stCondLst>
                        <p:cond delay="indefinite"/>
                      </p:stCondLst>
                      <p:childTnLst>
                        <p:par>
                          <p:cTn id="144" fill="hold">
                            <p:stCondLst>
                              <p:cond delay="0"/>
                            </p:stCondLst>
                            <p:childTnLst>
                              <p:par>
                                <p:cTn id="145" presetID="51" presetClass="entr" presetSubtype="0" fill="hold" grpId="0" nodeType="clickEffect">
                                  <p:stCondLst>
                                    <p:cond delay="0"/>
                                  </p:stCondLst>
                                  <p:childTnLst>
                                    <p:set>
                                      <p:cBhvr>
                                        <p:cTn id="146" dur="1" fill="hold">
                                          <p:stCondLst>
                                            <p:cond delay="0"/>
                                          </p:stCondLst>
                                        </p:cTn>
                                        <p:tgtEl>
                                          <p:spTgt spid="96272"/>
                                        </p:tgtEl>
                                        <p:attrNameLst>
                                          <p:attrName>style.visibility</p:attrName>
                                        </p:attrNameLst>
                                      </p:cBhvr>
                                      <p:to>
                                        <p:strVal val="visible"/>
                                      </p:to>
                                    </p:set>
                                    <p:animEffect transition="in" filter="fade">
                                      <p:cBhvr>
                                        <p:cTn id="147" dur="770" decel="100000"/>
                                        <p:tgtEl>
                                          <p:spTgt spid="96272"/>
                                        </p:tgtEl>
                                      </p:cBhvr>
                                    </p:animEffect>
                                    <p:animScale>
                                      <p:cBhvr>
                                        <p:cTn id="148" dur="770" decel="100000"/>
                                        <p:tgtEl>
                                          <p:spTgt spid="96272"/>
                                        </p:tgtEl>
                                      </p:cBhvr>
                                      <p:from x="10000" y="10000"/>
                                      <p:to x="200000" y="450000"/>
                                    </p:animScale>
                                    <p:animScale>
                                      <p:cBhvr>
                                        <p:cTn id="149" dur="1230" accel="100000" fill="hold">
                                          <p:stCondLst>
                                            <p:cond delay="770"/>
                                          </p:stCondLst>
                                        </p:cTn>
                                        <p:tgtEl>
                                          <p:spTgt spid="96272"/>
                                        </p:tgtEl>
                                      </p:cBhvr>
                                      <p:from x="200000" y="450000"/>
                                      <p:to x="100000" y="100000"/>
                                    </p:animScale>
                                    <p:set>
                                      <p:cBhvr>
                                        <p:cTn id="150" dur="770" fill="hold"/>
                                        <p:tgtEl>
                                          <p:spTgt spid="96272"/>
                                        </p:tgtEl>
                                        <p:attrNameLst>
                                          <p:attrName>ppt_x</p:attrName>
                                        </p:attrNameLst>
                                      </p:cBhvr>
                                      <p:to>
                                        <p:strVal val="(0.5)"/>
                                      </p:to>
                                    </p:set>
                                    <p:anim from="(0.5)" to="(#ppt_x)" calcmode="lin" valueType="num">
                                      <p:cBhvr>
                                        <p:cTn id="151" dur="1230" accel="100000" fill="hold">
                                          <p:stCondLst>
                                            <p:cond delay="770"/>
                                          </p:stCondLst>
                                        </p:cTn>
                                        <p:tgtEl>
                                          <p:spTgt spid="96272"/>
                                        </p:tgtEl>
                                        <p:attrNameLst>
                                          <p:attrName>ppt_x</p:attrName>
                                        </p:attrNameLst>
                                      </p:cBhvr>
                                    </p:anim>
                                    <p:set>
                                      <p:cBhvr>
                                        <p:cTn id="152" dur="770" fill="hold"/>
                                        <p:tgtEl>
                                          <p:spTgt spid="96272"/>
                                        </p:tgtEl>
                                        <p:attrNameLst>
                                          <p:attrName>ppt_y</p:attrName>
                                        </p:attrNameLst>
                                      </p:cBhvr>
                                      <p:to>
                                        <p:strVal val="(#ppt_y+0.4)"/>
                                      </p:to>
                                    </p:set>
                                    <p:anim from="(#ppt_y+0.4)" to="(#ppt_y)" calcmode="lin" valueType="num">
                                      <p:cBhvr>
                                        <p:cTn id="153" dur="1230" accel="100000" fill="hold">
                                          <p:stCondLst>
                                            <p:cond delay="770"/>
                                          </p:stCondLst>
                                        </p:cTn>
                                        <p:tgtEl>
                                          <p:spTgt spid="96272"/>
                                        </p:tgtEl>
                                        <p:attrNameLst>
                                          <p:attrName>ppt_y</p:attrName>
                                        </p:attrNameLst>
                                      </p:cBhvr>
                                    </p:anim>
                                  </p:childTnLst>
                                </p:cTn>
                              </p:par>
                            </p:childTnLst>
                          </p:cTn>
                        </p:par>
                      </p:childTnLst>
                    </p:cTn>
                  </p:par>
                  <p:par>
                    <p:cTn id="154" fill="hold">
                      <p:stCondLst>
                        <p:cond delay="indefinite"/>
                      </p:stCondLst>
                      <p:childTnLst>
                        <p:par>
                          <p:cTn id="155" fill="hold">
                            <p:stCondLst>
                              <p:cond delay="0"/>
                            </p:stCondLst>
                            <p:childTnLst>
                              <p:par>
                                <p:cTn id="156" presetID="51" presetClass="entr" presetSubtype="0" fill="hold" grpId="0" nodeType="clickEffect">
                                  <p:stCondLst>
                                    <p:cond delay="0"/>
                                  </p:stCondLst>
                                  <p:childTnLst>
                                    <p:set>
                                      <p:cBhvr>
                                        <p:cTn id="157" dur="1" fill="hold">
                                          <p:stCondLst>
                                            <p:cond delay="0"/>
                                          </p:stCondLst>
                                        </p:cTn>
                                        <p:tgtEl>
                                          <p:spTgt spid="96273"/>
                                        </p:tgtEl>
                                        <p:attrNameLst>
                                          <p:attrName>style.visibility</p:attrName>
                                        </p:attrNameLst>
                                      </p:cBhvr>
                                      <p:to>
                                        <p:strVal val="visible"/>
                                      </p:to>
                                    </p:set>
                                    <p:animEffect transition="in" filter="fade">
                                      <p:cBhvr>
                                        <p:cTn id="158" dur="770" decel="100000"/>
                                        <p:tgtEl>
                                          <p:spTgt spid="96273"/>
                                        </p:tgtEl>
                                      </p:cBhvr>
                                    </p:animEffect>
                                    <p:animScale>
                                      <p:cBhvr>
                                        <p:cTn id="159" dur="770" decel="100000"/>
                                        <p:tgtEl>
                                          <p:spTgt spid="96273"/>
                                        </p:tgtEl>
                                      </p:cBhvr>
                                      <p:from x="10000" y="10000"/>
                                      <p:to x="200000" y="450000"/>
                                    </p:animScale>
                                    <p:animScale>
                                      <p:cBhvr>
                                        <p:cTn id="160" dur="1230" accel="100000" fill="hold">
                                          <p:stCondLst>
                                            <p:cond delay="770"/>
                                          </p:stCondLst>
                                        </p:cTn>
                                        <p:tgtEl>
                                          <p:spTgt spid="96273"/>
                                        </p:tgtEl>
                                      </p:cBhvr>
                                      <p:from x="200000" y="450000"/>
                                      <p:to x="100000" y="100000"/>
                                    </p:animScale>
                                    <p:set>
                                      <p:cBhvr>
                                        <p:cTn id="161" dur="770" fill="hold"/>
                                        <p:tgtEl>
                                          <p:spTgt spid="96273"/>
                                        </p:tgtEl>
                                        <p:attrNameLst>
                                          <p:attrName>ppt_x</p:attrName>
                                        </p:attrNameLst>
                                      </p:cBhvr>
                                      <p:to>
                                        <p:strVal val="(0.5)"/>
                                      </p:to>
                                    </p:set>
                                    <p:anim from="(0.5)" to="(#ppt_x)" calcmode="lin" valueType="num">
                                      <p:cBhvr>
                                        <p:cTn id="162" dur="1230" accel="100000" fill="hold">
                                          <p:stCondLst>
                                            <p:cond delay="770"/>
                                          </p:stCondLst>
                                        </p:cTn>
                                        <p:tgtEl>
                                          <p:spTgt spid="96273"/>
                                        </p:tgtEl>
                                        <p:attrNameLst>
                                          <p:attrName>ppt_x</p:attrName>
                                        </p:attrNameLst>
                                      </p:cBhvr>
                                    </p:anim>
                                    <p:set>
                                      <p:cBhvr>
                                        <p:cTn id="163" dur="770" fill="hold"/>
                                        <p:tgtEl>
                                          <p:spTgt spid="96273"/>
                                        </p:tgtEl>
                                        <p:attrNameLst>
                                          <p:attrName>ppt_y</p:attrName>
                                        </p:attrNameLst>
                                      </p:cBhvr>
                                      <p:to>
                                        <p:strVal val="(#ppt_y+0.4)"/>
                                      </p:to>
                                    </p:set>
                                    <p:anim from="(#ppt_y+0.4)" to="(#ppt_y)" calcmode="lin" valueType="num">
                                      <p:cBhvr>
                                        <p:cTn id="164" dur="1230" accel="100000" fill="hold">
                                          <p:stCondLst>
                                            <p:cond delay="770"/>
                                          </p:stCondLst>
                                        </p:cTn>
                                        <p:tgtEl>
                                          <p:spTgt spid="96273"/>
                                        </p:tgtEl>
                                        <p:attrNameLst>
                                          <p:attrName>ppt_y</p:attrName>
                                        </p:attrNameLst>
                                      </p:cBhvr>
                                    </p:anim>
                                  </p:childTnLst>
                                </p:cTn>
                              </p:par>
                            </p:childTnLst>
                          </p:cTn>
                        </p:par>
                      </p:childTnLst>
                    </p:cTn>
                  </p:par>
                  <p:par>
                    <p:cTn id="165" fill="hold">
                      <p:stCondLst>
                        <p:cond delay="indefinite"/>
                      </p:stCondLst>
                      <p:childTnLst>
                        <p:par>
                          <p:cTn id="166" fill="hold">
                            <p:stCondLst>
                              <p:cond delay="0"/>
                            </p:stCondLst>
                            <p:childTnLst>
                              <p:par>
                                <p:cTn id="167" presetID="51" presetClass="entr" presetSubtype="0" fill="hold" grpId="0" nodeType="clickEffect">
                                  <p:stCondLst>
                                    <p:cond delay="0"/>
                                  </p:stCondLst>
                                  <p:childTnLst>
                                    <p:set>
                                      <p:cBhvr>
                                        <p:cTn id="168" dur="1" fill="hold">
                                          <p:stCondLst>
                                            <p:cond delay="0"/>
                                          </p:stCondLst>
                                        </p:cTn>
                                        <p:tgtEl>
                                          <p:spTgt spid="96274"/>
                                        </p:tgtEl>
                                        <p:attrNameLst>
                                          <p:attrName>style.visibility</p:attrName>
                                        </p:attrNameLst>
                                      </p:cBhvr>
                                      <p:to>
                                        <p:strVal val="visible"/>
                                      </p:to>
                                    </p:set>
                                    <p:animEffect transition="in" filter="fade">
                                      <p:cBhvr>
                                        <p:cTn id="169" dur="770" decel="100000"/>
                                        <p:tgtEl>
                                          <p:spTgt spid="96274"/>
                                        </p:tgtEl>
                                      </p:cBhvr>
                                    </p:animEffect>
                                    <p:animScale>
                                      <p:cBhvr>
                                        <p:cTn id="170" dur="770" decel="100000"/>
                                        <p:tgtEl>
                                          <p:spTgt spid="96274"/>
                                        </p:tgtEl>
                                      </p:cBhvr>
                                      <p:from x="10000" y="10000"/>
                                      <p:to x="200000" y="450000"/>
                                    </p:animScale>
                                    <p:animScale>
                                      <p:cBhvr>
                                        <p:cTn id="171" dur="1230" accel="100000" fill="hold">
                                          <p:stCondLst>
                                            <p:cond delay="770"/>
                                          </p:stCondLst>
                                        </p:cTn>
                                        <p:tgtEl>
                                          <p:spTgt spid="96274"/>
                                        </p:tgtEl>
                                      </p:cBhvr>
                                      <p:from x="200000" y="450000"/>
                                      <p:to x="100000" y="100000"/>
                                    </p:animScale>
                                    <p:set>
                                      <p:cBhvr>
                                        <p:cTn id="172" dur="770" fill="hold"/>
                                        <p:tgtEl>
                                          <p:spTgt spid="96274"/>
                                        </p:tgtEl>
                                        <p:attrNameLst>
                                          <p:attrName>ppt_x</p:attrName>
                                        </p:attrNameLst>
                                      </p:cBhvr>
                                      <p:to>
                                        <p:strVal val="(0.5)"/>
                                      </p:to>
                                    </p:set>
                                    <p:anim from="(0.5)" to="(#ppt_x)" calcmode="lin" valueType="num">
                                      <p:cBhvr>
                                        <p:cTn id="173" dur="1230" accel="100000" fill="hold">
                                          <p:stCondLst>
                                            <p:cond delay="770"/>
                                          </p:stCondLst>
                                        </p:cTn>
                                        <p:tgtEl>
                                          <p:spTgt spid="96274"/>
                                        </p:tgtEl>
                                        <p:attrNameLst>
                                          <p:attrName>ppt_x</p:attrName>
                                        </p:attrNameLst>
                                      </p:cBhvr>
                                    </p:anim>
                                    <p:set>
                                      <p:cBhvr>
                                        <p:cTn id="174" dur="770" fill="hold"/>
                                        <p:tgtEl>
                                          <p:spTgt spid="96274"/>
                                        </p:tgtEl>
                                        <p:attrNameLst>
                                          <p:attrName>ppt_y</p:attrName>
                                        </p:attrNameLst>
                                      </p:cBhvr>
                                      <p:to>
                                        <p:strVal val="(#ppt_y+0.4)"/>
                                      </p:to>
                                    </p:set>
                                    <p:anim from="(#ppt_y+0.4)" to="(#ppt_y)" calcmode="lin" valueType="num">
                                      <p:cBhvr>
                                        <p:cTn id="175" dur="1230" accel="100000" fill="hold">
                                          <p:stCondLst>
                                            <p:cond delay="770"/>
                                          </p:stCondLst>
                                        </p:cTn>
                                        <p:tgtEl>
                                          <p:spTgt spid="96274"/>
                                        </p:tgtEl>
                                        <p:attrNameLst>
                                          <p:attrName>ppt_y</p:attrName>
                                        </p:attrNameLst>
                                      </p:cBhvr>
                                    </p:anim>
                                  </p:childTnLst>
                                </p:cTn>
                              </p:par>
                            </p:childTnLst>
                          </p:cTn>
                        </p:par>
                      </p:childTnLst>
                    </p:cTn>
                  </p:par>
                  <p:par>
                    <p:cTn id="176" fill="hold">
                      <p:stCondLst>
                        <p:cond delay="indefinite"/>
                      </p:stCondLst>
                      <p:childTnLst>
                        <p:par>
                          <p:cTn id="177" fill="hold">
                            <p:stCondLst>
                              <p:cond delay="0"/>
                            </p:stCondLst>
                            <p:childTnLst>
                              <p:par>
                                <p:cTn id="178" presetID="51" presetClass="entr" presetSubtype="0" fill="hold" grpId="0" nodeType="clickEffect">
                                  <p:stCondLst>
                                    <p:cond delay="0"/>
                                  </p:stCondLst>
                                  <p:childTnLst>
                                    <p:set>
                                      <p:cBhvr>
                                        <p:cTn id="179" dur="1" fill="hold">
                                          <p:stCondLst>
                                            <p:cond delay="0"/>
                                          </p:stCondLst>
                                        </p:cTn>
                                        <p:tgtEl>
                                          <p:spTgt spid="96275"/>
                                        </p:tgtEl>
                                        <p:attrNameLst>
                                          <p:attrName>style.visibility</p:attrName>
                                        </p:attrNameLst>
                                      </p:cBhvr>
                                      <p:to>
                                        <p:strVal val="visible"/>
                                      </p:to>
                                    </p:set>
                                    <p:animEffect transition="in" filter="fade">
                                      <p:cBhvr>
                                        <p:cTn id="180" dur="770" decel="100000"/>
                                        <p:tgtEl>
                                          <p:spTgt spid="96275"/>
                                        </p:tgtEl>
                                      </p:cBhvr>
                                    </p:animEffect>
                                    <p:animScale>
                                      <p:cBhvr>
                                        <p:cTn id="181" dur="770" decel="100000"/>
                                        <p:tgtEl>
                                          <p:spTgt spid="96275"/>
                                        </p:tgtEl>
                                      </p:cBhvr>
                                      <p:from x="10000" y="10000"/>
                                      <p:to x="200000" y="450000"/>
                                    </p:animScale>
                                    <p:animScale>
                                      <p:cBhvr>
                                        <p:cTn id="182" dur="1230" accel="100000" fill="hold">
                                          <p:stCondLst>
                                            <p:cond delay="770"/>
                                          </p:stCondLst>
                                        </p:cTn>
                                        <p:tgtEl>
                                          <p:spTgt spid="96275"/>
                                        </p:tgtEl>
                                      </p:cBhvr>
                                      <p:from x="200000" y="450000"/>
                                      <p:to x="100000" y="100000"/>
                                    </p:animScale>
                                    <p:set>
                                      <p:cBhvr>
                                        <p:cTn id="183" dur="770" fill="hold"/>
                                        <p:tgtEl>
                                          <p:spTgt spid="96275"/>
                                        </p:tgtEl>
                                        <p:attrNameLst>
                                          <p:attrName>ppt_x</p:attrName>
                                        </p:attrNameLst>
                                      </p:cBhvr>
                                      <p:to>
                                        <p:strVal val="(0.5)"/>
                                      </p:to>
                                    </p:set>
                                    <p:anim from="(0.5)" to="(#ppt_x)" calcmode="lin" valueType="num">
                                      <p:cBhvr>
                                        <p:cTn id="184" dur="1230" accel="100000" fill="hold">
                                          <p:stCondLst>
                                            <p:cond delay="770"/>
                                          </p:stCondLst>
                                        </p:cTn>
                                        <p:tgtEl>
                                          <p:spTgt spid="96275"/>
                                        </p:tgtEl>
                                        <p:attrNameLst>
                                          <p:attrName>ppt_x</p:attrName>
                                        </p:attrNameLst>
                                      </p:cBhvr>
                                    </p:anim>
                                    <p:set>
                                      <p:cBhvr>
                                        <p:cTn id="185" dur="770" fill="hold"/>
                                        <p:tgtEl>
                                          <p:spTgt spid="96275"/>
                                        </p:tgtEl>
                                        <p:attrNameLst>
                                          <p:attrName>ppt_y</p:attrName>
                                        </p:attrNameLst>
                                      </p:cBhvr>
                                      <p:to>
                                        <p:strVal val="(#ppt_y+0.4)"/>
                                      </p:to>
                                    </p:set>
                                    <p:anim from="(#ppt_y+0.4)" to="(#ppt_y)" calcmode="lin" valueType="num">
                                      <p:cBhvr>
                                        <p:cTn id="186" dur="1230" accel="100000" fill="hold">
                                          <p:stCondLst>
                                            <p:cond delay="770"/>
                                          </p:stCondLst>
                                        </p:cTn>
                                        <p:tgtEl>
                                          <p:spTgt spid="96275"/>
                                        </p:tgtEl>
                                        <p:attrNameLst>
                                          <p:attrName>ppt_y</p:attrName>
                                        </p:attrNameLst>
                                      </p:cBhvr>
                                    </p:anim>
                                  </p:childTnLst>
                                </p:cTn>
                              </p:par>
                            </p:childTnLst>
                          </p:cTn>
                        </p:par>
                      </p:childTnLst>
                    </p:cTn>
                  </p:par>
                  <p:par>
                    <p:cTn id="187" fill="hold">
                      <p:stCondLst>
                        <p:cond delay="indefinite"/>
                      </p:stCondLst>
                      <p:childTnLst>
                        <p:par>
                          <p:cTn id="188" fill="hold">
                            <p:stCondLst>
                              <p:cond delay="0"/>
                            </p:stCondLst>
                            <p:childTnLst>
                              <p:par>
                                <p:cTn id="189" presetID="51" presetClass="entr" presetSubtype="0" fill="hold" grpId="0" nodeType="clickEffect">
                                  <p:stCondLst>
                                    <p:cond delay="0"/>
                                  </p:stCondLst>
                                  <p:childTnLst>
                                    <p:set>
                                      <p:cBhvr>
                                        <p:cTn id="190" dur="1" fill="hold">
                                          <p:stCondLst>
                                            <p:cond delay="0"/>
                                          </p:stCondLst>
                                        </p:cTn>
                                        <p:tgtEl>
                                          <p:spTgt spid="96278"/>
                                        </p:tgtEl>
                                        <p:attrNameLst>
                                          <p:attrName>style.visibility</p:attrName>
                                        </p:attrNameLst>
                                      </p:cBhvr>
                                      <p:to>
                                        <p:strVal val="visible"/>
                                      </p:to>
                                    </p:set>
                                    <p:animEffect transition="in" filter="fade">
                                      <p:cBhvr>
                                        <p:cTn id="191" dur="770" decel="100000"/>
                                        <p:tgtEl>
                                          <p:spTgt spid="96278"/>
                                        </p:tgtEl>
                                      </p:cBhvr>
                                    </p:animEffect>
                                    <p:animScale>
                                      <p:cBhvr>
                                        <p:cTn id="192" dur="770" decel="100000"/>
                                        <p:tgtEl>
                                          <p:spTgt spid="96278"/>
                                        </p:tgtEl>
                                      </p:cBhvr>
                                      <p:from x="10000" y="10000"/>
                                      <p:to x="200000" y="450000"/>
                                    </p:animScale>
                                    <p:animScale>
                                      <p:cBhvr>
                                        <p:cTn id="193" dur="1230" accel="100000" fill="hold">
                                          <p:stCondLst>
                                            <p:cond delay="770"/>
                                          </p:stCondLst>
                                        </p:cTn>
                                        <p:tgtEl>
                                          <p:spTgt spid="96278"/>
                                        </p:tgtEl>
                                      </p:cBhvr>
                                      <p:from x="200000" y="450000"/>
                                      <p:to x="100000" y="100000"/>
                                    </p:animScale>
                                    <p:set>
                                      <p:cBhvr>
                                        <p:cTn id="194" dur="770" fill="hold"/>
                                        <p:tgtEl>
                                          <p:spTgt spid="96278"/>
                                        </p:tgtEl>
                                        <p:attrNameLst>
                                          <p:attrName>ppt_x</p:attrName>
                                        </p:attrNameLst>
                                      </p:cBhvr>
                                      <p:to>
                                        <p:strVal val="(0.5)"/>
                                      </p:to>
                                    </p:set>
                                    <p:anim from="(0.5)" to="(#ppt_x)" calcmode="lin" valueType="num">
                                      <p:cBhvr>
                                        <p:cTn id="195" dur="1230" accel="100000" fill="hold">
                                          <p:stCondLst>
                                            <p:cond delay="770"/>
                                          </p:stCondLst>
                                        </p:cTn>
                                        <p:tgtEl>
                                          <p:spTgt spid="96278"/>
                                        </p:tgtEl>
                                        <p:attrNameLst>
                                          <p:attrName>ppt_x</p:attrName>
                                        </p:attrNameLst>
                                      </p:cBhvr>
                                    </p:anim>
                                    <p:set>
                                      <p:cBhvr>
                                        <p:cTn id="196" dur="770" fill="hold"/>
                                        <p:tgtEl>
                                          <p:spTgt spid="96278"/>
                                        </p:tgtEl>
                                        <p:attrNameLst>
                                          <p:attrName>ppt_y</p:attrName>
                                        </p:attrNameLst>
                                      </p:cBhvr>
                                      <p:to>
                                        <p:strVal val="(#ppt_y+0.4)"/>
                                      </p:to>
                                    </p:set>
                                    <p:anim from="(#ppt_y+0.4)" to="(#ppt_y)" calcmode="lin" valueType="num">
                                      <p:cBhvr>
                                        <p:cTn id="197" dur="1230" accel="100000" fill="hold">
                                          <p:stCondLst>
                                            <p:cond delay="770"/>
                                          </p:stCondLst>
                                        </p:cTn>
                                        <p:tgtEl>
                                          <p:spTgt spid="96278"/>
                                        </p:tgtEl>
                                        <p:attrNameLst>
                                          <p:attrName>ppt_y</p:attrName>
                                        </p:attrNameLst>
                                      </p:cBhvr>
                                    </p:anim>
                                  </p:childTnLst>
                                </p:cTn>
                              </p:par>
                            </p:childTnLst>
                          </p:cTn>
                        </p:par>
                      </p:childTnLst>
                    </p:cTn>
                  </p:par>
                  <p:par>
                    <p:cTn id="198" fill="hold">
                      <p:stCondLst>
                        <p:cond delay="indefinite"/>
                      </p:stCondLst>
                      <p:childTnLst>
                        <p:par>
                          <p:cTn id="199" fill="hold">
                            <p:stCondLst>
                              <p:cond delay="0"/>
                            </p:stCondLst>
                            <p:childTnLst>
                              <p:par>
                                <p:cTn id="200" presetID="51" presetClass="entr" presetSubtype="0" fill="hold" grpId="0" nodeType="clickEffect">
                                  <p:stCondLst>
                                    <p:cond delay="0"/>
                                  </p:stCondLst>
                                  <p:childTnLst>
                                    <p:set>
                                      <p:cBhvr>
                                        <p:cTn id="201" dur="1" fill="hold">
                                          <p:stCondLst>
                                            <p:cond delay="0"/>
                                          </p:stCondLst>
                                        </p:cTn>
                                        <p:tgtEl>
                                          <p:spTgt spid="96279"/>
                                        </p:tgtEl>
                                        <p:attrNameLst>
                                          <p:attrName>style.visibility</p:attrName>
                                        </p:attrNameLst>
                                      </p:cBhvr>
                                      <p:to>
                                        <p:strVal val="visible"/>
                                      </p:to>
                                    </p:set>
                                    <p:animEffect transition="in" filter="fade">
                                      <p:cBhvr>
                                        <p:cTn id="202" dur="770" decel="100000"/>
                                        <p:tgtEl>
                                          <p:spTgt spid="96279"/>
                                        </p:tgtEl>
                                      </p:cBhvr>
                                    </p:animEffect>
                                    <p:animScale>
                                      <p:cBhvr>
                                        <p:cTn id="203" dur="770" decel="100000"/>
                                        <p:tgtEl>
                                          <p:spTgt spid="96279"/>
                                        </p:tgtEl>
                                      </p:cBhvr>
                                      <p:from x="10000" y="10000"/>
                                      <p:to x="200000" y="450000"/>
                                    </p:animScale>
                                    <p:animScale>
                                      <p:cBhvr>
                                        <p:cTn id="204" dur="1230" accel="100000" fill="hold">
                                          <p:stCondLst>
                                            <p:cond delay="770"/>
                                          </p:stCondLst>
                                        </p:cTn>
                                        <p:tgtEl>
                                          <p:spTgt spid="96279"/>
                                        </p:tgtEl>
                                      </p:cBhvr>
                                      <p:from x="200000" y="450000"/>
                                      <p:to x="100000" y="100000"/>
                                    </p:animScale>
                                    <p:set>
                                      <p:cBhvr>
                                        <p:cTn id="205" dur="770" fill="hold"/>
                                        <p:tgtEl>
                                          <p:spTgt spid="96279"/>
                                        </p:tgtEl>
                                        <p:attrNameLst>
                                          <p:attrName>ppt_x</p:attrName>
                                        </p:attrNameLst>
                                      </p:cBhvr>
                                      <p:to>
                                        <p:strVal val="(0.5)"/>
                                      </p:to>
                                    </p:set>
                                    <p:anim from="(0.5)" to="(#ppt_x)" calcmode="lin" valueType="num">
                                      <p:cBhvr>
                                        <p:cTn id="206" dur="1230" accel="100000" fill="hold">
                                          <p:stCondLst>
                                            <p:cond delay="770"/>
                                          </p:stCondLst>
                                        </p:cTn>
                                        <p:tgtEl>
                                          <p:spTgt spid="96279"/>
                                        </p:tgtEl>
                                        <p:attrNameLst>
                                          <p:attrName>ppt_x</p:attrName>
                                        </p:attrNameLst>
                                      </p:cBhvr>
                                    </p:anim>
                                    <p:set>
                                      <p:cBhvr>
                                        <p:cTn id="207" dur="770" fill="hold"/>
                                        <p:tgtEl>
                                          <p:spTgt spid="96279"/>
                                        </p:tgtEl>
                                        <p:attrNameLst>
                                          <p:attrName>ppt_y</p:attrName>
                                        </p:attrNameLst>
                                      </p:cBhvr>
                                      <p:to>
                                        <p:strVal val="(#ppt_y+0.4)"/>
                                      </p:to>
                                    </p:set>
                                    <p:anim from="(#ppt_y+0.4)" to="(#ppt_y)" calcmode="lin" valueType="num">
                                      <p:cBhvr>
                                        <p:cTn id="208" dur="1230" accel="100000" fill="hold">
                                          <p:stCondLst>
                                            <p:cond delay="770"/>
                                          </p:stCondLst>
                                        </p:cTn>
                                        <p:tgtEl>
                                          <p:spTgt spid="96279"/>
                                        </p:tgtEl>
                                        <p:attrNameLst>
                                          <p:attrName>ppt_y</p:attrName>
                                        </p:attrNameLst>
                                      </p:cBhvr>
                                    </p:anim>
                                  </p:childTnLst>
                                </p:cTn>
                              </p:par>
                            </p:childTnLst>
                          </p:cTn>
                        </p:par>
                      </p:childTnLst>
                    </p:cTn>
                  </p:par>
                  <p:par>
                    <p:cTn id="209" fill="hold">
                      <p:stCondLst>
                        <p:cond delay="indefinite"/>
                      </p:stCondLst>
                      <p:childTnLst>
                        <p:par>
                          <p:cTn id="210" fill="hold">
                            <p:stCondLst>
                              <p:cond delay="0"/>
                            </p:stCondLst>
                            <p:childTnLst>
                              <p:par>
                                <p:cTn id="211" presetID="51" presetClass="entr" presetSubtype="0" fill="hold" grpId="0" nodeType="clickEffect">
                                  <p:stCondLst>
                                    <p:cond delay="0"/>
                                  </p:stCondLst>
                                  <p:childTnLst>
                                    <p:set>
                                      <p:cBhvr>
                                        <p:cTn id="212" dur="1" fill="hold">
                                          <p:stCondLst>
                                            <p:cond delay="0"/>
                                          </p:stCondLst>
                                        </p:cTn>
                                        <p:tgtEl>
                                          <p:spTgt spid="96288"/>
                                        </p:tgtEl>
                                        <p:attrNameLst>
                                          <p:attrName>style.visibility</p:attrName>
                                        </p:attrNameLst>
                                      </p:cBhvr>
                                      <p:to>
                                        <p:strVal val="visible"/>
                                      </p:to>
                                    </p:set>
                                    <p:animEffect transition="in" filter="fade">
                                      <p:cBhvr>
                                        <p:cTn id="213" dur="770" decel="100000"/>
                                        <p:tgtEl>
                                          <p:spTgt spid="96288"/>
                                        </p:tgtEl>
                                      </p:cBhvr>
                                    </p:animEffect>
                                    <p:animScale>
                                      <p:cBhvr>
                                        <p:cTn id="214" dur="770" decel="100000"/>
                                        <p:tgtEl>
                                          <p:spTgt spid="96288"/>
                                        </p:tgtEl>
                                      </p:cBhvr>
                                      <p:from x="10000" y="10000"/>
                                      <p:to x="200000" y="450000"/>
                                    </p:animScale>
                                    <p:animScale>
                                      <p:cBhvr>
                                        <p:cTn id="215" dur="1230" accel="100000" fill="hold">
                                          <p:stCondLst>
                                            <p:cond delay="770"/>
                                          </p:stCondLst>
                                        </p:cTn>
                                        <p:tgtEl>
                                          <p:spTgt spid="96288"/>
                                        </p:tgtEl>
                                      </p:cBhvr>
                                      <p:from x="200000" y="450000"/>
                                      <p:to x="100000" y="100000"/>
                                    </p:animScale>
                                    <p:set>
                                      <p:cBhvr>
                                        <p:cTn id="216" dur="770" fill="hold"/>
                                        <p:tgtEl>
                                          <p:spTgt spid="96288"/>
                                        </p:tgtEl>
                                        <p:attrNameLst>
                                          <p:attrName>ppt_x</p:attrName>
                                        </p:attrNameLst>
                                      </p:cBhvr>
                                      <p:to>
                                        <p:strVal val="(0.5)"/>
                                      </p:to>
                                    </p:set>
                                    <p:anim from="(0.5)" to="(#ppt_x)" calcmode="lin" valueType="num">
                                      <p:cBhvr>
                                        <p:cTn id="217" dur="1230" accel="100000" fill="hold">
                                          <p:stCondLst>
                                            <p:cond delay="770"/>
                                          </p:stCondLst>
                                        </p:cTn>
                                        <p:tgtEl>
                                          <p:spTgt spid="96288"/>
                                        </p:tgtEl>
                                        <p:attrNameLst>
                                          <p:attrName>ppt_x</p:attrName>
                                        </p:attrNameLst>
                                      </p:cBhvr>
                                    </p:anim>
                                    <p:set>
                                      <p:cBhvr>
                                        <p:cTn id="218" dur="770" fill="hold"/>
                                        <p:tgtEl>
                                          <p:spTgt spid="96288"/>
                                        </p:tgtEl>
                                        <p:attrNameLst>
                                          <p:attrName>ppt_y</p:attrName>
                                        </p:attrNameLst>
                                      </p:cBhvr>
                                      <p:to>
                                        <p:strVal val="(#ppt_y+0.4)"/>
                                      </p:to>
                                    </p:set>
                                    <p:anim from="(#ppt_y+0.4)" to="(#ppt_y)" calcmode="lin" valueType="num">
                                      <p:cBhvr>
                                        <p:cTn id="219" dur="1230" accel="100000" fill="hold">
                                          <p:stCondLst>
                                            <p:cond delay="770"/>
                                          </p:stCondLst>
                                        </p:cTn>
                                        <p:tgtEl>
                                          <p:spTgt spid="96288"/>
                                        </p:tgtEl>
                                        <p:attrNameLst>
                                          <p:attrName>ppt_y</p:attrName>
                                        </p:attrNameLst>
                                      </p:cBhvr>
                                    </p:anim>
                                  </p:childTnLst>
                                </p:cTn>
                              </p:par>
                            </p:childTnLst>
                          </p:cTn>
                        </p:par>
                      </p:childTnLst>
                    </p:cTn>
                  </p:par>
                  <p:par>
                    <p:cTn id="220" fill="hold">
                      <p:stCondLst>
                        <p:cond delay="indefinite"/>
                      </p:stCondLst>
                      <p:childTnLst>
                        <p:par>
                          <p:cTn id="221" fill="hold">
                            <p:stCondLst>
                              <p:cond delay="0"/>
                            </p:stCondLst>
                            <p:childTnLst>
                              <p:par>
                                <p:cTn id="222" presetID="51" presetClass="entr" presetSubtype="0" fill="hold" grpId="0" nodeType="clickEffect">
                                  <p:stCondLst>
                                    <p:cond delay="0"/>
                                  </p:stCondLst>
                                  <p:childTnLst>
                                    <p:set>
                                      <p:cBhvr>
                                        <p:cTn id="223" dur="1" fill="hold">
                                          <p:stCondLst>
                                            <p:cond delay="0"/>
                                          </p:stCondLst>
                                        </p:cTn>
                                        <p:tgtEl>
                                          <p:spTgt spid="96289"/>
                                        </p:tgtEl>
                                        <p:attrNameLst>
                                          <p:attrName>style.visibility</p:attrName>
                                        </p:attrNameLst>
                                      </p:cBhvr>
                                      <p:to>
                                        <p:strVal val="visible"/>
                                      </p:to>
                                    </p:set>
                                    <p:animEffect transition="in" filter="fade">
                                      <p:cBhvr>
                                        <p:cTn id="224" dur="770" decel="100000"/>
                                        <p:tgtEl>
                                          <p:spTgt spid="96289"/>
                                        </p:tgtEl>
                                      </p:cBhvr>
                                    </p:animEffect>
                                    <p:animScale>
                                      <p:cBhvr>
                                        <p:cTn id="225" dur="770" decel="100000"/>
                                        <p:tgtEl>
                                          <p:spTgt spid="96289"/>
                                        </p:tgtEl>
                                      </p:cBhvr>
                                      <p:from x="10000" y="10000"/>
                                      <p:to x="200000" y="450000"/>
                                    </p:animScale>
                                    <p:animScale>
                                      <p:cBhvr>
                                        <p:cTn id="226" dur="1230" accel="100000" fill="hold">
                                          <p:stCondLst>
                                            <p:cond delay="770"/>
                                          </p:stCondLst>
                                        </p:cTn>
                                        <p:tgtEl>
                                          <p:spTgt spid="96289"/>
                                        </p:tgtEl>
                                      </p:cBhvr>
                                      <p:from x="200000" y="450000"/>
                                      <p:to x="100000" y="100000"/>
                                    </p:animScale>
                                    <p:set>
                                      <p:cBhvr>
                                        <p:cTn id="227" dur="770" fill="hold"/>
                                        <p:tgtEl>
                                          <p:spTgt spid="96289"/>
                                        </p:tgtEl>
                                        <p:attrNameLst>
                                          <p:attrName>ppt_x</p:attrName>
                                        </p:attrNameLst>
                                      </p:cBhvr>
                                      <p:to>
                                        <p:strVal val="(0.5)"/>
                                      </p:to>
                                    </p:set>
                                    <p:anim from="(0.5)" to="(#ppt_x)" calcmode="lin" valueType="num">
                                      <p:cBhvr>
                                        <p:cTn id="228" dur="1230" accel="100000" fill="hold">
                                          <p:stCondLst>
                                            <p:cond delay="770"/>
                                          </p:stCondLst>
                                        </p:cTn>
                                        <p:tgtEl>
                                          <p:spTgt spid="96289"/>
                                        </p:tgtEl>
                                        <p:attrNameLst>
                                          <p:attrName>ppt_x</p:attrName>
                                        </p:attrNameLst>
                                      </p:cBhvr>
                                    </p:anim>
                                    <p:set>
                                      <p:cBhvr>
                                        <p:cTn id="229" dur="770" fill="hold"/>
                                        <p:tgtEl>
                                          <p:spTgt spid="96289"/>
                                        </p:tgtEl>
                                        <p:attrNameLst>
                                          <p:attrName>ppt_y</p:attrName>
                                        </p:attrNameLst>
                                      </p:cBhvr>
                                      <p:to>
                                        <p:strVal val="(#ppt_y+0.4)"/>
                                      </p:to>
                                    </p:set>
                                    <p:anim from="(#ppt_y+0.4)" to="(#ppt_y)" calcmode="lin" valueType="num">
                                      <p:cBhvr>
                                        <p:cTn id="230" dur="1230" accel="100000" fill="hold">
                                          <p:stCondLst>
                                            <p:cond delay="770"/>
                                          </p:stCondLst>
                                        </p:cTn>
                                        <p:tgtEl>
                                          <p:spTgt spid="96289"/>
                                        </p:tgtEl>
                                        <p:attrNameLst>
                                          <p:attrName>ppt_y</p:attrName>
                                        </p:attrNameLst>
                                      </p:cBhvr>
                                    </p:anim>
                                  </p:childTnLst>
                                </p:cTn>
                              </p:par>
                            </p:childTnLst>
                          </p:cTn>
                        </p:par>
                      </p:childTnLst>
                    </p:cTn>
                  </p:par>
                  <p:par>
                    <p:cTn id="231" fill="hold">
                      <p:stCondLst>
                        <p:cond delay="indefinite"/>
                      </p:stCondLst>
                      <p:childTnLst>
                        <p:par>
                          <p:cTn id="232" fill="hold">
                            <p:stCondLst>
                              <p:cond delay="0"/>
                            </p:stCondLst>
                            <p:childTnLst>
                              <p:par>
                                <p:cTn id="233" presetID="51" presetClass="entr" presetSubtype="0" fill="hold" grpId="0" nodeType="clickEffect">
                                  <p:stCondLst>
                                    <p:cond delay="0"/>
                                  </p:stCondLst>
                                  <p:childTnLst>
                                    <p:set>
                                      <p:cBhvr>
                                        <p:cTn id="234" dur="1" fill="hold">
                                          <p:stCondLst>
                                            <p:cond delay="0"/>
                                          </p:stCondLst>
                                        </p:cTn>
                                        <p:tgtEl>
                                          <p:spTgt spid="96290"/>
                                        </p:tgtEl>
                                        <p:attrNameLst>
                                          <p:attrName>style.visibility</p:attrName>
                                        </p:attrNameLst>
                                      </p:cBhvr>
                                      <p:to>
                                        <p:strVal val="visible"/>
                                      </p:to>
                                    </p:set>
                                    <p:animEffect transition="in" filter="fade">
                                      <p:cBhvr>
                                        <p:cTn id="235" dur="770" decel="100000"/>
                                        <p:tgtEl>
                                          <p:spTgt spid="96290"/>
                                        </p:tgtEl>
                                      </p:cBhvr>
                                    </p:animEffect>
                                    <p:animScale>
                                      <p:cBhvr>
                                        <p:cTn id="236" dur="770" decel="100000"/>
                                        <p:tgtEl>
                                          <p:spTgt spid="96290"/>
                                        </p:tgtEl>
                                      </p:cBhvr>
                                      <p:from x="10000" y="10000"/>
                                      <p:to x="200000" y="450000"/>
                                    </p:animScale>
                                    <p:animScale>
                                      <p:cBhvr>
                                        <p:cTn id="237" dur="1230" accel="100000" fill="hold">
                                          <p:stCondLst>
                                            <p:cond delay="770"/>
                                          </p:stCondLst>
                                        </p:cTn>
                                        <p:tgtEl>
                                          <p:spTgt spid="96290"/>
                                        </p:tgtEl>
                                      </p:cBhvr>
                                      <p:from x="200000" y="450000"/>
                                      <p:to x="100000" y="100000"/>
                                    </p:animScale>
                                    <p:set>
                                      <p:cBhvr>
                                        <p:cTn id="238" dur="770" fill="hold"/>
                                        <p:tgtEl>
                                          <p:spTgt spid="96290"/>
                                        </p:tgtEl>
                                        <p:attrNameLst>
                                          <p:attrName>ppt_x</p:attrName>
                                        </p:attrNameLst>
                                      </p:cBhvr>
                                      <p:to>
                                        <p:strVal val="(0.5)"/>
                                      </p:to>
                                    </p:set>
                                    <p:anim from="(0.5)" to="(#ppt_x)" calcmode="lin" valueType="num">
                                      <p:cBhvr>
                                        <p:cTn id="239" dur="1230" accel="100000" fill="hold">
                                          <p:stCondLst>
                                            <p:cond delay="770"/>
                                          </p:stCondLst>
                                        </p:cTn>
                                        <p:tgtEl>
                                          <p:spTgt spid="96290"/>
                                        </p:tgtEl>
                                        <p:attrNameLst>
                                          <p:attrName>ppt_x</p:attrName>
                                        </p:attrNameLst>
                                      </p:cBhvr>
                                    </p:anim>
                                    <p:set>
                                      <p:cBhvr>
                                        <p:cTn id="240" dur="770" fill="hold"/>
                                        <p:tgtEl>
                                          <p:spTgt spid="96290"/>
                                        </p:tgtEl>
                                        <p:attrNameLst>
                                          <p:attrName>ppt_y</p:attrName>
                                        </p:attrNameLst>
                                      </p:cBhvr>
                                      <p:to>
                                        <p:strVal val="(#ppt_y+0.4)"/>
                                      </p:to>
                                    </p:set>
                                    <p:anim from="(#ppt_y+0.4)" to="(#ppt_y)" calcmode="lin" valueType="num">
                                      <p:cBhvr>
                                        <p:cTn id="241" dur="1230" accel="100000" fill="hold">
                                          <p:stCondLst>
                                            <p:cond delay="770"/>
                                          </p:stCondLst>
                                        </p:cTn>
                                        <p:tgtEl>
                                          <p:spTgt spid="96290"/>
                                        </p:tgtEl>
                                        <p:attrNameLst>
                                          <p:attrName>ppt_y</p:attrName>
                                        </p:attrNameLst>
                                      </p:cBhvr>
                                    </p:anim>
                                  </p:childTnLst>
                                </p:cTn>
                              </p:par>
                            </p:childTnLst>
                          </p:cTn>
                        </p:par>
                      </p:childTnLst>
                    </p:cTn>
                  </p:par>
                  <p:par>
                    <p:cTn id="242" fill="hold">
                      <p:stCondLst>
                        <p:cond delay="indefinite"/>
                      </p:stCondLst>
                      <p:childTnLst>
                        <p:par>
                          <p:cTn id="243" fill="hold">
                            <p:stCondLst>
                              <p:cond delay="0"/>
                            </p:stCondLst>
                            <p:childTnLst>
                              <p:par>
                                <p:cTn id="244" presetID="51" presetClass="entr" presetSubtype="0" fill="hold" grpId="0" nodeType="clickEffect">
                                  <p:stCondLst>
                                    <p:cond delay="0"/>
                                  </p:stCondLst>
                                  <p:childTnLst>
                                    <p:set>
                                      <p:cBhvr>
                                        <p:cTn id="245" dur="1" fill="hold">
                                          <p:stCondLst>
                                            <p:cond delay="0"/>
                                          </p:stCondLst>
                                        </p:cTn>
                                        <p:tgtEl>
                                          <p:spTgt spid="96291"/>
                                        </p:tgtEl>
                                        <p:attrNameLst>
                                          <p:attrName>style.visibility</p:attrName>
                                        </p:attrNameLst>
                                      </p:cBhvr>
                                      <p:to>
                                        <p:strVal val="visible"/>
                                      </p:to>
                                    </p:set>
                                    <p:animEffect transition="in" filter="fade">
                                      <p:cBhvr>
                                        <p:cTn id="246" dur="770" decel="100000"/>
                                        <p:tgtEl>
                                          <p:spTgt spid="96291"/>
                                        </p:tgtEl>
                                      </p:cBhvr>
                                    </p:animEffect>
                                    <p:animScale>
                                      <p:cBhvr>
                                        <p:cTn id="247" dur="770" decel="100000"/>
                                        <p:tgtEl>
                                          <p:spTgt spid="96291"/>
                                        </p:tgtEl>
                                      </p:cBhvr>
                                      <p:from x="10000" y="10000"/>
                                      <p:to x="200000" y="450000"/>
                                    </p:animScale>
                                    <p:animScale>
                                      <p:cBhvr>
                                        <p:cTn id="248" dur="1230" accel="100000" fill="hold">
                                          <p:stCondLst>
                                            <p:cond delay="770"/>
                                          </p:stCondLst>
                                        </p:cTn>
                                        <p:tgtEl>
                                          <p:spTgt spid="96291"/>
                                        </p:tgtEl>
                                      </p:cBhvr>
                                      <p:from x="200000" y="450000"/>
                                      <p:to x="100000" y="100000"/>
                                    </p:animScale>
                                    <p:set>
                                      <p:cBhvr>
                                        <p:cTn id="249" dur="770" fill="hold"/>
                                        <p:tgtEl>
                                          <p:spTgt spid="96291"/>
                                        </p:tgtEl>
                                        <p:attrNameLst>
                                          <p:attrName>ppt_x</p:attrName>
                                        </p:attrNameLst>
                                      </p:cBhvr>
                                      <p:to>
                                        <p:strVal val="(0.5)"/>
                                      </p:to>
                                    </p:set>
                                    <p:anim from="(0.5)" to="(#ppt_x)" calcmode="lin" valueType="num">
                                      <p:cBhvr>
                                        <p:cTn id="250" dur="1230" accel="100000" fill="hold">
                                          <p:stCondLst>
                                            <p:cond delay="770"/>
                                          </p:stCondLst>
                                        </p:cTn>
                                        <p:tgtEl>
                                          <p:spTgt spid="96291"/>
                                        </p:tgtEl>
                                        <p:attrNameLst>
                                          <p:attrName>ppt_x</p:attrName>
                                        </p:attrNameLst>
                                      </p:cBhvr>
                                    </p:anim>
                                    <p:set>
                                      <p:cBhvr>
                                        <p:cTn id="251" dur="770" fill="hold"/>
                                        <p:tgtEl>
                                          <p:spTgt spid="96291"/>
                                        </p:tgtEl>
                                        <p:attrNameLst>
                                          <p:attrName>ppt_y</p:attrName>
                                        </p:attrNameLst>
                                      </p:cBhvr>
                                      <p:to>
                                        <p:strVal val="(#ppt_y+0.4)"/>
                                      </p:to>
                                    </p:set>
                                    <p:anim from="(#ppt_y+0.4)" to="(#ppt_y)" calcmode="lin" valueType="num">
                                      <p:cBhvr>
                                        <p:cTn id="252" dur="1230" accel="100000" fill="hold">
                                          <p:stCondLst>
                                            <p:cond delay="770"/>
                                          </p:stCondLst>
                                        </p:cTn>
                                        <p:tgtEl>
                                          <p:spTgt spid="96291"/>
                                        </p:tgtEl>
                                        <p:attrNameLst>
                                          <p:attrName>ppt_y</p:attrName>
                                        </p:attrNameLst>
                                      </p:cBhvr>
                                    </p:anim>
                                  </p:childTnLst>
                                </p:cTn>
                              </p:par>
                            </p:childTnLst>
                          </p:cTn>
                        </p:par>
                      </p:childTnLst>
                    </p:cTn>
                  </p:par>
                  <p:par>
                    <p:cTn id="253" fill="hold">
                      <p:stCondLst>
                        <p:cond delay="indefinite"/>
                      </p:stCondLst>
                      <p:childTnLst>
                        <p:par>
                          <p:cTn id="254" fill="hold">
                            <p:stCondLst>
                              <p:cond delay="0"/>
                            </p:stCondLst>
                            <p:childTnLst>
                              <p:par>
                                <p:cTn id="255" presetID="51" presetClass="entr" presetSubtype="0" fill="hold" grpId="0" nodeType="clickEffect">
                                  <p:stCondLst>
                                    <p:cond delay="0"/>
                                  </p:stCondLst>
                                  <p:childTnLst>
                                    <p:set>
                                      <p:cBhvr>
                                        <p:cTn id="256" dur="1" fill="hold">
                                          <p:stCondLst>
                                            <p:cond delay="0"/>
                                          </p:stCondLst>
                                        </p:cTn>
                                        <p:tgtEl>
                                          <p:spTgt spid="96292"/>
                                        </p:tgtEl>
                                        <p:attrNameLst>
                                          <p:attrName>style.visibility</p:attrName>
                                        </p:attrNameLst>
                                      </p:cBhvr>
                                      <p:to>
                                        <p:strVal val="visible"/>
                                      </p:to>
                                    </p:set>
                                    <p:animEffect transition="in" filter="fade">
                                      <p:cBhvr>
                                        <p:cTn id="257" dur="770" decel="100000"/>
                                        <p:tgtEl>
                                          <p:spTgt spid="96292"/>
                                        </p:tgtEl>
                                      </p:cBhvr>
                                    </p:animEffect>
                                    <p:animScale>
                                      <p:cBhvr>
                                        <p:cTn id="258" dur="770" decel="100000"/>
                                        <p:tgtEl>
                                          <p:spTgt spid="96292"/>
                                        </p:tgtEl>
                                      </p:cBhvr>
                                      <p:from x="10000" y="10000"/>
                                      <p:to x="200000" y="450000"/>
                                    </p:animScale>
                                    <p:animScale>
                                      <p:cBhvr>
                                        <p:cTn id="259" dur="1230" accel="100000" fill="hold">
                                          <p:stCondLst>
                                            <p:cond delay="770"/>
                                          </p:stCondLst>
                                        </p:cTn>
                                        <p:tgtEl>
                                          <p:spTgt spid="96292"/>
                                        </p:tgtEl>
                                      </p:cBhvr>
                                      <p:from x="200000" y="450000"/>
                                      <p:to x="100000" y="100000"/>
                                    </p:animScale>
                                    <p:set>
                                      <p:cBhvr>
                                        <p:cTn id="260" dur="770" fill="hold"/>
                                        <p:tgtEl>
                                          <p:spTgt spid="96292"/>
                                        </p:tgtEl>
                                        <p:attrNameLst>
                                          <p:attrName>ppt_x</p:attrName>
                                        </p:attrNameLst>
                                      </p:cBhvr>
                                      <p:to>
                                        <p:strVal val="(0.5)"/>
                                      </p:to>
                                    </p:set>
                                    <p:anim from="(0.5)" to="(#ppt_x)" calcmode="lin" valueType="num">
                                      <p:cBhvr>
                                        <p:cTn id="261" dur="1230" accel="100000" fill="hold">
                                          <p:stCondLst>
                                            <p:cond delay="770"/>
                                          </p:stCondLst>
                                        </p:cTn>
                                        <p:tgtEl>
                                          <p:spTgt spid="96292"/>
                                        </p:tgtEl>
                                        <p:attrNameLst>
                                          <p:attrName>ppt_x</p:attrName>
                                        </p:attrNameLst>
                                      </p:cBhvr>
                                    </p:anim>
                                    <p:set>
                                      <p:cBhvr>
                                        <p:cTn id="262" dur="770" fill="hold"/>
                                        <p:tgtEl>
                                          <p:spTgt spid="96292"/>
                                        </p:tgtEl>
                                        <p:attrNameLst>
                                          <p:attrName>ppt_y</p:attrName>
                                        </p:attrNameLst>
                                      </p:cBhvr>
                                      <p:to>
                                        <p:strVal val="(#ppt_y+0.4)"/>
                                      </p:to>
                                    </p:set>
                                    <p:anim from="(#ppt_y+0.4)" to="(#ppt_y)" calcmode="lin" valueType="num">
                                      <p:cBhvr>
                                        <p:cTn id="263" dur="1230" accel="100000" fill="hold">
                                          <p:stCondLst>
                                            <p:cond delay="770"/>
                                          </p:stCondLst>
                                        </p:cTn>
                                        <p:tgtEl>
                                          <p:spTgt spid="96292"/>
                                        </p:tgtEl>
                                        <p:attrNameLst>
                                          <p:attrName>ppt_y</p:attrName>
                                        </p:attrNameLst>
                                      </p:cBhvr>
                                    </p:anim>
                                  </p:childTnLst>
                                </p:cTn>
                              </p:par>
                            </p:childTnLst>
                          </p:cTn>
                        </p:par>
                      </p:childTnLst>
                    </p:cTn>
                  </p:par>
                  <p:par>
                    <p:cTn id="264" fill="hold">
                      <p:stCondLst>
                        <p:cond delay="indefinite"/>
                      </p:stCondLst>
                      <p:childTnLst>
                        <p:par>
                          <p:cTn id="265" fill="hold">
                            <p:stCondLst>
                              <p:cond delay="0"/>
                            </p:stCondLst>
                            <p:childTnLst>
                              <p:par>
                                <p:cTn id="266" presetID="51" presetClass="entr" presetSubtype="0" fill="hold" grpId="0" nodeType="clickEffect">
                                  <p:stCondLst>
                                    <p:cond delay="0"/>
                                  </p:stCondLst>
                                  <p:childTnLst>
                                    <p:set>
                                      <p:cBhvr>
                                        <p:cTn id="267" dur="1" fill="hold">
                                          <p:stCondLst>
                                            <p:cond delay="0"/>
                                          </p:stCondLst>
                                        </p:cTn>
                                        <p:tgtEl>
                                          <p:spTgt spid="96295"/>
                                        </p:tgtEl>
                                        <p:attrNameLst>
                                          <p:attrName>style.visibility</p:attrName>
                                        </p:attrNameLst>
                                      </p:cBhvr>
                                      <p:to>
                                        <p:strVal val="visible"/>
                                      </p:to>
                                    </p:set>
                                    <p:animEffect transition="in" filter="fade">
                                      <p:cBhvr>
                                        <p:cTn id="268" dur="770" decel="100000"/>
                                        <p:tgtEl>
                                          <p:spTgt spid="96295"/>
                                        </p:tgtEl>
                                      </p:cBhvr>
                                    </p:animEffect>
                                    <p:animScale>
                                      <p:cBhvr>
                                        <p:cTn id="269" dur="770" decel="100000"/>
                                        <p:tgtEl>
                                          <p:spTgt spid="96295"/>
                                        </p:tgtEl>
                                      </p:cBhvr>
                                      <p:from x="10000" y="10000"/>
                                      <p:to x="200000" y="450000"/>
                                    </p:animScale>
                                    <p:animScale>
                                      <p:cBhvr>
                                        <p:cTn id="270" dur="1230" accel="100000" fill="hold">
                                          <p:stCondLst>
                                            <p:cond delay="770"/>
                                          </p:stCondLst>
                                        </p:cTn>
                                        <p:tgtEl>
                                          <p:spTgt spid="96295"/>
                                        </p:tgtEl>
                                      </p:cBhvr>
                                      <p:from x="200000" y="450000"/>
                                      <p:to x="100000" y="100000"/>
                                    </p:animScale>
                                    <p:set>
                                      <p:cBhvr>
                                        <p:cTn id="271" dur="770" fill="hold"/>
                                        <p:tgtEl>
                                          <p:spTgt spid="96295"/>
                                        </p:tgtEl>
                                        <p:attrNameLst>
                                          <p:attrName>ppt_x</p:attrName>
                                        </p:attrNameLst>
                                      </p:cBhvr>
                                      <p:to>
                                        <p:strVal val="(0.5)"/>
                                      </p:to>
                                    </p:set>
                                    <p:anim from="(0.5)" to="(#ppt_x)" calcmode="lin" valueType="num">
                                      <p:cBhvr>
                                        <p:cTn id="272" dur="1230" accel="100000" fill="hold">
                                          <p:stCondLst>
                                            <p:cond delay="770"/>
                                          </p:stCondLst>
                                        </p:cTn>
                                        <p:tgtEl>
                                          <p:spTgt spid="96295"/>
                                        </p:tgtEl>
                                        <p:attrNameLst>
                                          <p:attrName>ppt_x</p:attrName>
                                        </p:attrNameLst>
                                      </p:cBhvr>
                                    </p:anim>
                                    <p:set>
                                      <p:cBhvr>
                                        <p:cTn id="273" dur="770" fill="hold"/>
                                        <p:tgtEl>
                                          <p:spTgt spid="96295"/>
                                        </p:tgtEl>
                                        <p:attrNameLst>
                                          <p:attrName>ppt_y</p:attrName>
                                        </p:attrNameLst>
                                      </p:cBhvr>
                                      <p:to>
                                        <p:strVal val="(#ppt_y+0.4)"/>
                                      </p:to>
                                    </p:set>
                                    <p:anim from="(#ppt_y+0.4)" to="(#ppt_y)" calcmode="lin" valueType="num">
                                      <p:cBhvr>
                                        <p:cTn id="274" dur="1230" accel="100000" fill="hold">
                                          <p:stCondLst>
                                            <p:cond delay="770"/>
                                          </p:stCondLst>
                                        </p:cTn>
                                        <p:tgtEl>
                                          <p:spTgt spid="96295"/>
                                        </p:tgtEl>
                                        <p:attrNameLst>
                                          <p:attrName>ppt_y</p:attrName>
                                        </p:attrNameLst>
                                      </p:cBhvr>
                                    </p:anim>
                                  </p:childTnLst>
                                </p:cTn>
                              </p:par>
                            </p:childTnLst>
                          </p:cTn>
                        </p:par>
                      </p:childTnLst>
                    </p:cTn>
                  </p:par>
                  <p:par>
                    <p:cTn id="275" fill="hold">
                      <p:stCondLst>
                        <p:cond delay="indefinite"/>
                      </p:stCondLst>
                      <p:childTnLst>
                        <p:par>
                          <p:cTn id="276" fill="hold">
                            <p:stCondLst>
                              <p:cond delay="0"/>
                            </p:stCondLst>
                            <p:childTnLst>
                              <p:par>
                                <p:cTn id="277" presetID="51" presetClass="entr" presetSubtype="0" fill="hold" grpId="0" nodeType="clickEffect">
                                  <p:stCondLst>
                                    <p:cond delay="0"/>
                                  </p:stCondLst>
                                  <p:childTnLst>
                                    <p:set>
                                      <p:cBhvr>
                                        <p:cTn id="278" dur="1" fill="hold">
                                          <p:stCondLst>
                                            <p:cond delay="0"/>
                                          </p:stCondLst>
                                        </p:cTn>
                                        <p:tgtEl>
                                          <p:spTgt spid="96293"/>
                                        </p:tgtEl>
                                        <p:attrNameLst>
                                          <p:attrName>style.visibility</p:attrName>
                                        </p:attrNameLst>
                                      </p:cBhvr>
                                      <p:to>
                                        <p:strVal val="visible"/>
                                      </p:to>
                                    </p:set>
                                    <p:animEffect transition="in" filter="fade">
                                      <p:cBhvr>
                                        <p:cTn id="279" dur="770" decel="100000"/>
                                        <p:tgtEl>
                                          <p:spTgt spid="96293"/>
                                        </p:tgtEl>
                                      </p:cBhvr>
                                    </p:animEffect>
                                    <p:animScale>
                                      <p:cBhvr>
                                        <p:cTn id="280" dur="770" decel="100000"/>
                                        <p:tgtEl>
                                          <p:spTgt spid="96293"/>
                                        </p:tgtEl>
                                      </p:cBhvr>
                                      <p:from x="10000" y="10000"/>
                                      <p:to x="200000" y="450000"/>
                                    </p:animScale>
                                    <p:animScale>
                                      <p:cBhvr>
                                        <p:cTn id="281" dur="1230" accel="100000" fill="hold">
                                          <p:stCondLst>
                                            <p:cond delay="770"/>
                                          </p:stCondLst>
                                        </p:cTn>
                                        <p:tgtEl>
                                          <p:spTgt spid="96293"/>
                                        </p:tgtEl>
                                      </p:cBhvr>
                                      <p:from x="200000" y="450000"/>
                                      <p:to x="100000" y="100000"/>
                                    </p:animScale>
                                    <p:set>
                                      <p:cBhvr>
                                        <p:cTn id="282" dur="770" fill="hold"/>
                                        <p:tgtEl>
                                          <p:spTgt spid="96293"/>
                                        </p:tgtEl>
                                        <p:attrNameLst>
                                          <p:attrName>ppt_x</p:attrName>
                                        </p:attrNameLst>
                                      </p:cBhvr>
                                      <p:to>
                                        <p:strVal val="(0.5)"/>
                                      </p:to>
                                    </p:set>
                                    <p:anim from="(0.5)" to="(#ppt_x)" calcmode="lin" valueType="num">
                                      <p:cBhvr>
                                        <p:cTn id="283" dur="1230" accel="100000" fill="hold">
                                          <p:stCondLst>
                                            <p:cond delay="770"/>
                                          </p:stCondLst>
                                        </p:cTn>
                                        <p:tgtEl>
                                          <p:spTgt spid="96293"/>
                                        </p:tgtEl>
                                        <p:attrNameLst>
                                          <p:attrName>ppt_x</p:attrName>
                                        </p:attrNameLst>
                                      </p:cBhvr>
                                    </p:anim>
                                    <p:set>
                                      <p:cBhvr>
                                        <p:cTn id="284" dur="770" fill="hold"/>
                                        <p:tgtEl>
                                          <p:spTgt spid="96293"/>
                                        </p:tgtEl>
                                        <p:attrNameLst>
                                          <p:attrName>ppt_y</p:attrName>
                                        </p:attrNameLst>
                                      </p:cBhvr>
                                      <p:to>
                                        <p:strVal val="(#ppt_y+0.4)"/>
                                      </p:to>
                                    </p:set>
                                    <p:anim from="(#ppt_y+0.4)" to="(#ppt_y)" calcmode="lin" valueType="num">
                                      <p:cBhvr>
                                        <p:cTn id="285" dur="1230" accel="100000" fill="hold">
                                          <p:stCondLst>
                                            <p:cond delay="770"/>
                                          </p:stCondLst>
                                        </p:cTn>
                                        <p:tgtEl>
                                          <p:spTgt spid="96293"/>
                                        </p:tgtEl>
                                        <p:attrNameLst>
                                          <p:attrName>ppt_y</p:attrName>
                                        </p:attrNameLst>
                                      </p:cBhvr>
                                    </p:anim>
                                  </p:childTnLst>
                                </p:cTn>
                              </p:par>
                            </p:childTnLst>
                          </p:cTn>
                        </p:par>
                      </p:childTnLst>
                    </p:cTn>
                  </p:par>
                  <p:par>
                    <p:cTn id="286" fill="hold">
                      <p:stCondLst>
                        <p:cond delay="indefinite"/>
                      </p:stCondLst>
                      <p:childTnLst>
                        <p:par>
                          <p:cTn id="287" fill="hold">
                            <p:stCondLst>
                              <p:cond delay="0"/>
                            </p:stCondLst>
                            <p:childTnLst>
                              <p:par>
                                <p:cTn id="288" presetID="51" presetClass="entr" presetSubtype="0" fill="hold" grpId="0" nodeType="clickEffect">
                                  <p:stCondLst>
                                    <p:cond delay="0"/>
                                  </p:stCondLst>
                                  <p:childTnLst>
                                    <p:set>
                                      <p:cBhvr>
                                        <p:cTn id="289" dur="1" fill="hold">
                                          <p:stCondLst>
                                            <p:cond delay="0"/>
                                          </p:stCondLst>
                                        </p:cTn>
                                        <p:tgtEl>
                                          <p:spTgt spid="96294"/>
                                        </p:tgtEl>
                                        <p:attrNameLst>
                                          <p:attrName>style.visibility</p:attrName>
                                        </p:attrNameLst>
                                      </p:cBhvr>
                                      <p:to>
                                        <p:strVal val="visible"/>
                                      </p:to>
                                    </p:set>
                                    <p:animEffect transition="in" filter="fade">
                                      <p:cBhvr>
                                        <p:cTn id="290" dur="770" decel="100000"/>
                                        <p:tgtEl>
                                          <p:spTgt spid="96294"/>
                                        </p:tgtEl>
                                      </p:cBhvr>
                                    </p:animEffect>
                                    <p:animScale>
                                      <p:cBhvr>
                                        <p:cTn id="291" dur="770" decel="100000"/>
                                        <p:tgtEl>
                                          <p:spTgt spid="96294"/>
                                        </p:tgtEl>
                                      </p:cBhvr>
                                      <p:from x="10000" y="10000"/>
                                      <p:to x="200000" y="450000"/>
                                    </p:animScale>
                                    <p:animScale>
                                      <p:cBhvr>
                                        <p:cTn id="292" dur="1230" accel="100000" fill="hold">
                                          <p:stCondLst>
                                            <p:cond delay="770"/>
                                          </p:stCondLst>
                                        </p:cTn>
                                        <p:tgtEl>
                                          <p:spTgt spid="96294"/>
                                        </p:tgtEl>
                                      </p:cBhvr>
                                      <p:from x="200000" y="450000"/>
                                      <p:to x="100000" y="100000"/>
                                    </p:animScale>
                                    <p:set>
                                      <p:cBhvr>
                                        <p:cTn id="293" dur="770" fill="hold"/>
                                        <p:tgtEl>
                                          <p:spTgt spid="96294"/>
                                        </p:tgtEl>
                                        <p:attrNameLst>
                                          <p:attrName>ppt_x</p:attrName>
                                        </p:attrNameLst>
                                      </p:cBhvr>
                                      <p:to>
                                        <p:strVal val="(0.5)"/>
                                      </p:to>
                                    </p:set>
                                    <p:anim from="(0.5)" to="(#ppt_x)" calcmode="lin" valueType="num">
                                      <p:cBhvr>
                                        <p:cTn id="294" dur="1230" accel="100000" fill="hold">
                                          <p:stCondLst>
                                            <p:cond delay="770"/>
                                          </p:stCondLst>
                                        </p:cTn>
                                        <p:tgtEl>
                                          <p:spTgt spid="96294"/>
                                        </p:tgtEl>
                                        <p:attrNameLst>
                                          <p:attrName>ppt_x</p:attrName>
                                        </p:attrNameLst>
                                      </p:cBhvr>
                                    </p:anim>
                                    <p:set>
                                      <p:cBhvr>
                                        <p:cTn id="295" dur="770" fill="hold"/>
                                        <p:tgtEl>
                                          <p:spTgt spid="96294"/>
                                        </p:tgtEl>
                                        <p:attrNameLst>
                                          <p:attrName>ppt_y</p:attrName>
                                        </p:attrNameLst>
                                      </p:cBhvr>
                                      <p:to>
                                        <p:strVal val="(#ppt_y+0.4)"/>
                                      </p:to>
                                    </p:set>
                                    <p:anim from="(#ppt_y+0.4)" to="(#ppt_y)" calcmode="lin" valueType="num">
                                      <p:cBhvr>
                                        <p:cTn id="296" dur="1230" accel="100000" fill="hold">
                                          <p:stCondLst>
                                            <p:cond delay="770"/>
                                          </p:stCondLst>
                                        </p:cTn>
                                        <p:tgtEl>
                                          <p:spTgt spid="96294"/>
                                        </p:tgtEl>
                                        <p:attrNameLst>
                                          <p:attrName>ppt_y</p:attrName>
                                        </p:attrNameLst>
                                      </p:cBhvr>
                                    </p:anim>
                                  </p:childTnLst>
                                </p:cTn>
                              </p:par>
                            </p:childTnLst>
                          </p:cTn>
                        </p:par>
                      </p:childTnLst>
                    </p:cTn>
                  </p:par>
                  <p:par>
                    <p:cTn id="297" fill="hold">
                      <p:stCondLst>
                        <p:cond delay="indefinite"/>
                      </p:stCondLst>
                      <p:childTnLst>
                        <p:par>
                          <p:cTn id="298" fill="hold">
                            <p:stCondLst>
                              <p:cond delay="0"/>
                            </p:stCondLst>
                            <p:childTnLst>
                              <p:par>
                                <p:cTn id="299" presetID="51" presetClass="entr" presetSubtype="0" fill="hold" grpId="0" nodeType="clickEffect">
                                  <p:stCondLst>
                                    <p:cond delay="0"/>
                                  </p:stCondLst>
                                  <p:childTnLst>
                                    <p:set>
                                      <p:cBhvr>
                                        <p:cTn id="300" dur="1" fill="hold">
                                          <p:stCondLst>
                                            <p:cond delay="0"/>
                                          </p:stCondLst>
                                        </p:cTn>
                                        <p:tgtEl>
                                          <p:spTgt spid="96296"/>
                                        </p:tgtEl>
                                        <p:attrNameLst>
                                          <p:attrName>style.visibility</p:attrName>
                                        </p:attrNameLst>
                                      </p:cBhvr>
                                      <p:to>
                                        <p:strVal val="visible"/>
                                      </p:to>
                                    </p:set>
                                    <p:animEffect transition="in" filter="fade">
                                      <p:cBhvr>
                                        <p:cTn id="301" dur="770" decel="100000"/>
                                        <p:tgtEl>
                                          <p:spTgt spid="96296"/>
                                        </p:tgtEl>
                                      </p:cBhvr>
                                    </p:animEffect>
                                    <p:animScale>
                                      <p:cBhvr>
                                        <p:cTn id="302" dur="770" decel="100000"/>
                                        <p:tgtEl>
                                          <p:spTgt spid="96296"/>
                                        </p:tgtEl>
                                      </p:cBhvr>
                                      <p:from x="10000" y="10000"/>
                                      <p:to x="200000" y="450000"/>
                                    </p:animScale>
                                    <p:animScale>
                                      <p:cBhvr>
                                        <p:cTn id="303" dur="1230" accel="100000" fill="hold">
                                          <p:stCondLst>
                                            <p:cond delay="770"/>
                                          </p:stCondLst>
                                        </p:cTn>
                                        <p:tgtEl>
                                          <p:spTgt spid="96296"/>
                                        </p:tgtEl>
                                      </p:cBhvr>
                                      <p:from x="200000" y="450000"/>
                                      <p:to x="100000" y="100000"/>
                                    </p:animScale>
                                    <p:set>
                                      <p:cBhvr>
                                        <p:cTn id="304" dur="770" fill="hold"/>
                                        <p:tgtEl>
                                          <p:spTgt spid="96296"/>
                                        </p:tgtEl>
                                        <p:attrNameLst>
                                          <p:attrName>ppt_x</p:attrName>
                                        </p:attrNameLst>
                                      </p:cBhvr>
                                      <p:to>
                                        <p:strVal val="(0.5)"/>
                                      </p:to>
                                    </p:set>
                                    <p:anim from="(0.5)" to="(#ppt_x)" calcmode="lin" valueType="num">
                                      <p:cBhvr>
                                        <p:cTn id="305" dur="1230" accel="100000" fill="hold">
                                          <p:stCondLst>
                                            <p:cond delay="770"/>
                                          </p:stCondLst>
                                        </p:cTn>
                                        <p:tgtEl>
                                          <p:spTgt spid="96296"/>
                                        </p:tgtEl>
                                        <p:attrNameLst>
                                          <p:attrName>ppt_x</p:attrName>
                                        </p:attrNameLst>
                                      </p:cBhvr>
                                    </p:anim>
                                    <p:set>
                                      <p:cBhvr>
                                        <p:cTn id="306" dur="770" fill="hold"/>
                                        <p:tgtEl>
                                          <p:spTgt spid="96296"/>
                                        </p:tgtEl>
                                        <p:attrNameLst>
                                          <p:attrName>ppt_y</p:attrName>
                                        </p:attrNameLst>
                                      </p:cBhvr>
                                      <p:to>
                                        <p:strVal val="(#ppt_y+0.4)"/>
                                      </p:to>
                                    </p:set>
                                    <p:anim from="(#ppt_y+0.4)" to="(#ppt_y)" calcmode="lin" valueType="num">
                                      <p:cBhvr>
                                        <p:cTn id="307" dur="1230" accel="100000" fill="hold">
                                          <p:stCondLst>
                                            <p:cond delay="770"/>
                                          </p:stCondLst>
                                        </p:cTn>
                                        <p:tgtEl>
                                          <p:spTgt spid="96296"/>
                                        </p:tgtEl>
                                        <p:attrNameLst>
                                          <p:attrName>ppt_y</p:attrName>
                                        </p:attrNameLst>
                                      </p:cBhvr>
                                    </p:anim>
                                  </p:childTnLst>
                                </p:cTn>
                              </p:par>
                            </p:childTnLst>
                          </p:cTn>
                        </p:par>
                      </p:childTnLst>
                    </p:cTn>
                  </p:par>
                  <p:par>
                    <p:cTn id="308" fill="hold">
                      <p:stCondLst>
                        <p:cond delay="indefinite"/>
                      </p:stCondLst>
                      <p:childTnLst>
                        <p:par>
                          <p:cTn id="309" fill="hold">
                            <p:stCondLst>
                              <p:cond delay="0"/>
                            </p:stCondLst>
                            <p:childTnLst>
                              <p:par>
                                <p:cTn id="310" presetID="51" presetClass="entr" presetSubtype="0" fill="hold" grpId="0" nodeType="clickEffect">
                                  <p:stCondLst>
                                    <p:cond delay="0"/>
                                  </p:stCondLst>
                                  <p:childTnLst>
                                    <p:set>
                                      <p:cBhvr>
                                        <p:cTn id="311" dur="1" fill="hold">
                                          <p:stCondLst>
                                            <p:cond delay="0"/>
                                          </p:stCondLst>
                                        </p:cTn>
                                        <p:tgtEl>
                                          <p:spTgt spid="96297"/>
                                        </p:tgtEl>
                                        <p:attrNameLst>
                                          <p:attrName>style.visibility</p:attrName>
                                        </p:attrNameLst>
                                      </p:cBhvr>
                                      <p:to>
                                        <p:strVal val="visible"/>
                                      </p:to>
                                    </p:set>
                                    <p:animEffect transition="in" filter="fade">
                                      <p:cBhvr>
                                        <p:cTn id="312" dur="770" decel="100000"/>
                                        <p:tgtEl>
                                          <p:spTgt spid="96297"/>
                                        </p:tgtEl>
                                      </p:cBhvr>
                                    </p:animEffect>
                                    <p:animScale>
                                      <p:cBhvr>
                                        <p:cTn id="313" dur="770" decel="100000"/>
                                        <p:tgtEl>
                                          <p:spTgt spid="96297"/>
                                        </p:tgtEl>
                                      </p:cBhvr>
                                      <p:from x="10000" y="10000"/>
                                      <p:to x="200000" y="450000"/>
                                    </p:animScale>
                                    <p:animScale>
                                      <p:cBhvr>
                                        <p:cTn id="314" dur="1230" accel="100000" fill="hold">
                                          <p:stCondLst>
                                            <p:cond delay="770"/>
                                          </p:stCondLst>
                                        </p:cTn>
                                        <p:tgtEl>
                                          <p:spTgt spid="96297"/>
                                        </p:tgtEl>
                                      </p:cBhvr>
                                      <p:from x="200000" y="450000"/>
                                      <p:to x="100000" y="100000"/>
                                    </p:animScale>
                                    <p:set>
                                      <p:cBhvr>
                                        <p:cTn id="315" dur="770" fill="hold"/>
                                        <p:tgtEl>
                                          <p:spTgt spid="96297"/>
                                        </p:tgtEl>
                                        <p:attrNameLst>
                                          <p:attrName>ppt_x</p:attrName>
                                        </p:attrNameLst>
                                      </p:cBhvr>
                                      <p:to>
                                        <p:strVal val="(0.5)"/>
                                      </p:to>
                                    </p:set>
                                    <p:anim from="(0.5)" to="(#ppt_x)" calcmode="lin" valueType="num">
                                      <p:cBhvr>
                                        <p:cTn id="316" dur="1230" accel="100000" fill="hold">
                                          <p:stCondLst>
                                            <p:cond delay="770"/>
                                          </p:stCondLst>
                                        </p:cTn>
                                        <p:tgtEl>
                                          <p:spTgt spid="96297"/>
                                        </p:tgtEl>
                                        <p:attrNameLst>
                                          <p:attrName>ppt_x</p:attrName>
                                        </p:attrNameLst>
                                      </p:cBhvr>
                                    </p:anim>
                                    <p:set>
                                      <p:cBhvr>
                                        <p:cTn id="317" dur="770" fill="hold"/>
                                        <p:tgtEl>
                                          <p:spTgt spid="96297"/>
                                        </p:tgtEl>
                                        <p:attrNameLst>
                                          <p:attrName>ppt_y</p:attrName>
                                        </p:attrNameLst>
                                      </p:cBhvr>
                                      <p:to>
                                        <p:strVal val="(#ppt_y+0.4)"/>
                                      </p:to>
                                    </p:set>
                                    <p:anim from="(#ppt_y+0.4)" to="(#ppt_y)" calcmode="lin" valueType="num">
                                      <p:cBhvr>
                                        <p:cTn id="318" dur="1230" accel="100000" fill="hold">
                                          <p:stCondLst>
                                            <p:cond delay="770"/>
                                          </p:stCondLst>
                                        </p:cTn>
                                        <p:tgtEl>
                                          <p:spTgt spid="96297"/>
                                        </p:tgtEl>
                                        <p:attrNameLst>
                                          <p:attrName>ppt_y</p:attrName>
                                        </p:attrNameLst>
                                      </p:cBhvr>
                                    </p:anim>
                                  </p:childTnLst>
                                </p:cTn>
                              </p:par>
                            </p:childTnLst>
                          </p:cTn>
                        </p:par>
                      </p:childTnLst>
                    </p:cTn>
                  </p:par>
                  <p:par>
                    <p:cTn id="319" fill="hold">
                      <p:stCondLst>
                        <p:cond delay="indefinite"/>
                      </p:stCondLst>
                      <p:childTnLst>
                        <p:par>
                          <p:cTn id="320" fill="hold">
                            <p:stCondLst>
                              <p:cond delay="0"/>
                            </p:stCondLst>
                            <p:childTnLst>
                              <p:par>
                                <p:cTn id="321" presetID="51" presetClass="entr" presetSubtype="0" fill="hold" grpId="0" nodeType="clickEffect">
                                  <p:stCondLst>
                                    <p:cond delay="0"/>
                                  </p:stCondLst>
                                  <p:childTnLst>
                                    <p:set>
                                      <p:cBhvr>
                                        <p:cTn id="322" dur="1" fill="hold">
                                          <p:stCondLst>
                                            <p:cond delay="0"/>
                                          </p:stCondLst>
                                        </p:cTn>
                                        <p:tgtEl>
                                          <p:spTgt spid="96298"/>
                                        </p:tgtEl>
                                        <p:attrNameLst>
                                          <p:attrName>style.visibility</p:attrName>
                                        </p:attrNameLst>
                                      </p:cBhvr>
                                      <p:to>
                                        <p:strVal val="visible"/>
                                      </p:to>
                                    </p:set>
                                    <p:animEffect transition="in" filter="fade">
                                      <p:cBhvr>
                                        <p:cTn id="323" dur="770" decel="100000"/>
                                        <p:tgtEl>
                                          <p:spTgt spid="96298"/>
                                        </p:tgtEl>
                                      </p:cBhvr>
                                    </p:animEffect>
                                    <p:animScale>
                                      <p:cBhvr>
                                        <p:cTn id="324" dur="770" decel="100000"/>
                                        <p:tgtEl>
                                          <p:spTgt spid="96298"/>
                                        </p:tgtEl>
                                      </p:cBhvr>
                                      <p:from x="10000" y="10000"/>
                                      <p:to x="200000" y="450000"/>
                                    </p:animScale>
                                    <p:animScale>
                                      <p:cBhvr>
                                        <p:cTn id="325" dur="1230" accel="100000" fill="hold">
                                          <p:stCondLst>
                                            <p:cond delay="770"/>
                                          </p:stCondLst>
                                        </p:cTn>
                                        <p:tgtEl>
                                          <p:spTgt spid="96298"/>
                                        </p:tgtEl>
                                      </p:cBhvr>
                                      <p:from x="200000" y="450000"/>
                                      <p:to x="100000" y="100000"/>
                                    </p:animScale>
                                    <p:set>
                                      <p:cBhvr>
                                        <p:cTn id="326" dur="770" fill="hold"/>
                                        <p:tgtEl>
                                          <p:spTgt spid="96298"/>
                                        </p:tgtEl>
                                        <p:attrNameLst>
                                          <p:attrName>ppt_x</p:attrName>
                                        </p:attrNameLst>
                                      </p:cBhvr>
                                      <p:to>
                                        <p:strVal val="(0.5)"/>
                                      </p:to>
                                    </p:set>
                                    <p:anim from="(0.5)" to="(#ppt_x)" calcmode="lin" valueType="num">
                                      <p:cBhvr>
                                        <p:cTn id="327" dur="1230" accel="100000" fill="hold">
                                          <p:stCondLst>
                                            <p:cond delay="770"/>
                                          </p:stCondLst>
                                        </p:cTn>
                                        <p:tgtEl>
                                          <p:spTgt spid="96298"/>
                                        </p:tgtEl>
                                        <p:attrNameLst>
                                          <p:attrName>ppt_x</p:attrName>
                                        </p:attrNameLst>
                                      </p:cBhvr>
                                    </p:anim>
                                    <p:set>
                                      <p:cBhvr>
                                        <p:cTn id="328" dur="770" fill="hold"/>
                                        <p:tgtEl>
                                          <p:spTgt spid="96298"/>
                                        </p:tgtEl>
                                        <p:attrNameLst>
                                          <p:attrName>ppt_y</p:attrName>
                                        </p:attrNameLst>
                                      </p:cBhvr>
                                      <p:to>
                                        <p:strVal val="(#ppt_y+0.4)"/>
                                      </p:to>
                                    </p:set>
                                    <p:anim from="(#ppt_y+0.4)" to="(#ppt_y)" calcmode="lin" valueType="num">
                                      <p:cBhvr>
                                        <p:cTn id="329" dur="1230" accel="100000" fill="hold">
                                          <p:stCondLst>
                                            <p:cond delay="770"/>
                                          </p:stCondLst>
                                        </p:cTn>
                                        <p:tgtEl>
                                          <p:spTgt spid="96298"/>
                                        </p:tgtEl>
                                        <p:attrNameLst>
                                          <p:attrName>ppt_y</p:attrName>
                                        </p:attrNameLst>
                                      </p:cBhvr>
                                    </p:anim>
                                  </p:childTnLst>
                                </p:cTn>
                              </p:par>
                            </p:childTnLst>
                          </p:cTn>
                        </p:par>
                      </p:childTnLst>
                    </p:cTn>
                  </p:par>
                  <p:par>
                    <p:cTn id="330" fill="hold">
                      <p:stCondLst>
                        <p:cond delay="indefinite"/>
                      </p:stCondLst>
                      <p:childTnLst>
                        <p:par>
                          <p:cTn id="331" fill="hold">
                            <p:stCondLst>
                              <p:cond delay="0"/>
                            </p:stCondLst>
                            <p:childTnLst>
                              <p:par>
                                <p:cTn id="332" presetID="51" presetClass="entr" presetSubtype="0" fill="hold" grpId="0" nodeType="clickEffect">
                                  <p:stCondLst>
                                    <p:cond delay="0"/>
                                  </p:stCondLst>
                                  <p:childTnLst>
                                    <p:set>
                                      <p:cBhvr>
                                        <p:cTn id="333" dur="1" fill="hold">
                                          <p:stCondLst>
                                            <p:cond delay="0"/>
                                          </p:stCondLst>
                                        </p:cTn>
                                        <p:tgtEl>
                                          <p:spTgt spid="96299"/>
                                        </p:tgtEl>
                                        <p:attrNameLst>
                                          <p:attrName>style.visibility</p:attrName>
                                        </p:attrNameLst>
                                      </p:cBhvr>
                                      <p:to>
                                        <p:strVal val="visible"/>
                                      </p:to>
                                    </p:set>
                                    <p:animEffect transition="in" filter="fade">
                                      <p:cBhvr>
                                        <p:cTn id="334" dur="770" decel="100000"/>
                                        <p:tgtEl>
                                          <p:spTgt spid="96299"/>
                                        </p:tgtEl>
                                      </p:cBhvr>
                                    </p:animEffect>
                                    <p:animScale>
                                      <p:cBhvr>
                                        <p:cTn id="335" dur="770" decel="100000"/>
                                        <p:tgtEl>
                                          <p:spTgt spid="96299"/>
                                        </p:tgtEl>
                                      </p:cBhvr>
                                      <p:from x="10000" y="10000"/>
                                      <p:to x="200000" y="450000"/>
                                    </p:animScale>
                                    <p:animScale>
                                      <p:cBhvr>
                                        <p:cTn id="336" dur="1230" accel="100000" fill="hold">
                                          <p:stCondLst>
                                            <p:cond delay="770"/>
                                          </p:stCondLst>
                                        </p:cTn>
                                        <p:tgtEl>
                                          <p:spTgt spid="96299"/>
                                        </p:tgtEl>
                                      </p:cBhvr>
                                      <p:from x="200000" y="450000"/>
                                      <p:to x="100000" y="100000"/>
                                    </p:animScale>
                                    <p:set>
                                      <p:cBhvr>
                                        <p:cTn id="337" dur="770" fill="hold"/>
                                        <p:tgtEl>
                                          <p:spTgt spid="96299"/>
                                        </p:tgtEl>
                                        <p:attrNameLst>
                                          <p:attrName>ppt_x</p:attrName>
                                        </p:attrNameLst>
                                      </p:cBhvr>
                                      <p:to>
                                        <p:strVal val="(0.5)"/>
                                      </p:to>
                                    </p:set>
                                    <p:anim from="(0.5)" to="(#ppt_x)" calcmode="lin" valueType="num">
                                      <p:cBhvr>
                                        <p:cTn id="338" dur="1230" accel="100000" fill="hold">
                                          <p:stCondLst>
                                            <p:cond delay="770"/>
                                          </p:stCondLst>
                                        </p:cTn>
                                        <p:tgtEl>
                                          <p:spTgt spid="96299"/>
                                        </p:tgtEl>
                                        <p:attrNameLst>
                                          <p:attrName>ppt_x</p:attrName>
                                        </p:attrNameLst>
                                      </p:cBhvr>
                                    </p:anim>
                                    <p:set>
                                      <p:cBhvr>
                                        <p:cTn id="339" dur="770" fill="hold"/>
                                        <p:tgtEl>
                                          <p:spTgt spid="96299"/>
                                        </p:tgtEl>
                                        <p:attrNameLst>
                                          <p:attrName>ppt_y</p:attrName>
                                        </p:attrNameLst>
                                      </p:cBhvr>
                                      <p:to>
                                        <p:strVal val="(#ppt_y+0.4)"/>
                                      </p:to>
                                    </p:set>
                                    <p:anim from="(#ppt_y+0.4)" to="(#ppt_y)" calcmode="lin" valueType="num">
                                      <p:cBhvr>
                                        <p:cTn id="340" dur="1230" accel="100000" fill="hold">
                                          <p:stCondLst>
                                            <p:cond delay="770"/>
                                          </p:stCondLst>
                                        </p:cTn>
                                        <p:tgtEl>
                                          <p:spTgt spid="96299"/>
                                        </p:tgtEl>
                                        <p:attrNameLst>
                                          <p:attrName>ppt_y</p:attrName>
                                        </p:attrNameLst>
                                      </p:cBhvr>
                                    </p:anim>
                                  </p:childTnLst>
                                </p:cTn>
                              </p:par>
                            </p:childTnLst>
                          </p:cTn>
                        </p:par>
                      </p:childTnLst>
                    </p:cTn>
                  </p:par>
                  <p:par>
                    <p:cTn id="341" fill="hold">
                      <p:stCondLst>
                        <p:cond delay="indefinite"/>
                      </p:stCondLst>
                      <p:childTnLst>
                        <p:par>
                          <p:cTn id="342" fill="hold">
                            <p:stCondLst>
                              <p:cond delay="0"/>
                            </p:stCondLst>
                            <p:childTnLst>
                              <p:par>
                                <p:cTn id="343" presetID="1" presetClass="entr" presetSubtype="0" fill="hold" nodeType="clickEffect">
                                  <p:stCondLst>
                                    <p:cond delay="0"/>
                                  </p:stCondLst>
                                  <p:childTnLst>
                                    <p:set>
                                      <p:cBhvr>
                                        <p:cTn id="344" dur="1" fill="hold">
                                          <p:stCondLst>
                                            <p:cond delay="0"/>
                                          </p:stCondLst>
                                        </p:cTn>
                                        <p:tgtEl>
                                          <p:spTgt spid="2"/>
                                        </p:tgtEl>
                                        <p:attrNameLst>
                                          <p:attrName>style.visibility</p:attrName>
                                        </p:attrNameLst>
                                      </p:cBhvr>
                                      <p:to>
                                        <p:strVal val="visible"/>
                                      </p:to>
                                    </p:set>
                                  </p:childTnLst>
                                </p:cTn>
                              </p:par>
                            </p:childTnLst>
                          </p:cTn>
                        </p:par>
                      </p:childTnLst>
                    </p:cTn>
                  </p:par>
                  <p:par>
                    <p:cTn id="345" fill="hold">
                      <p:stCondLst>
                        <p:cond delay="indefinite"/>
                      </p:stCondLst>
                      <p:childTnLst>
                        <p:par>
                          <p:cTn id="346" fill="hold">
                            <p:stCondLst>
                              <p:cond delay="0"/>
                            </p:stCondLst>
                            <p:childTnLst>
                              <p:par>
                                <p:cTn id="347" presetID="51" presetClass="entr" presetSubtype="0" fill="hold" grpId="0" nodeType="clickEffect">
                                  <p:stCondLst>
                                    <p:cond delay="0"/>
                                  </p:stCondLst>
                                  <p:childTnLst>
                                    <p:set>
                                      <p:cBhvr>
                                        <p:cTn id="348" dur="1" fill="hold">
                                          <p:stCondLst>
                                            <p:cond delay="0"/>
                                          </p:stCondLst>
                                        </p:cTn>
                                        <p:tgtEl>
                                          <p:spTgt spid="47"/>
                                        </p:tgtEl>
                                        <p:attrNameLst>
                                          <p:attrName>style.visibility</p:attrName>
                                        </p:attrNameLst>
                                      </p:cBhvr>
                                      <p:to>
                                        <p:strVal val="visible"/>
                                      </p:to>
                                    </p:set>
                                    <p:animEffect transition="in" filter="fade">
                                      <p:cBhvr>
                                        <p:cTn id="349" dur="770" decel="100000"/>
                                        <p:tgtEl>
                                          <p:spTgt spid="47"/>
                                        </p:tgtEl>
                                      </p:cBhvr>
                                    </p:animEffect>
                                    <p:animScale>
                                      <p:cBhvr>
                                        <p:cTn id="350" dur="770" decel="100000"/>
                                        <p:tgtEl>
                                          <p:spTgt spid="47"/>
                                        </p:tgtEl>
                                      </p:cBhvr>
                                      <p:from x="10000" y="10000"/>
                                      <p:to x="200000" y="450000"/>
                                    </p:animScale>
                                    <p:animScale>
                                      <p:cBhvr>
                                        <p:cTn id="351" dur="1230" accel="100000" fill="hold">
                                          <p:stCondLst>
                                            <p:cond delay="770"/>
                                          </p:stCondLst>
                                        </p:cTn>
                                        <p:tgtEl>
                                          <p:spTgt spid="47"/>
                                        </p:tgtEl>
                                      </p:cBhvr>
                                      <p:from x="200000" y="450000"/>
                                      <p:to x="100000" y="100000"/>
                                    </p:animScale>
                                    <p:set>
                                      <p:cBhvr>
                                        <p:cTn id="352" dur="770" fill="hold"/>
                                        <p:tgtEl>
                                          <p:spTgt spid="47"/>
                                        </p:tgtEl>
                                        <p:attrNameLst>
                                          <p:attrName>ppt_x</p:attrName>
                                        </p:attrNameLst>
                                      </p:cBhvr>
                                      <p:to>
                                        <p:strVal val="(0.5)"/>
                                      </p:to>
                                    </p:set>
                                    <p:anim from="(0.5)" to="(#ppt_x)" calcmode="lin" valueType="num">
                                      <p:cBhvr>
                                        <p:cTn id="353" dur="1230" accel="100000" fill="hold">
                                          <p:stCondLst>
                                            <p:cond delay="770"/>
                                          </p:stCondLst>
                                        </p:cTn>
                                        <p:tgtEl>
                                          <p:spTgt spid="47"/>
                                        </p:tgtEl>
                                        <p:attrNameLst>
                                          <p:attrName>ppt_x</p:attrName>
                                        </p:attrNameLst>
                                      </p:cBhvr>
                                    </p:anim>
                                    <p:set>
                                      <p:cBhvr>
                                        <p:cTn id="354" dur="770" fill="hold"/>
                                        <p:tgtEl>
                                          <p:spTgt spid="47"/>
                                        </p:tgtEl>
                                        <p:attrNameLst>
                                          <p:attrName>ppt_y</p:attrName>
                                        </p:attrNameLst>
                                      </p:cBhvr>
                                      <p:to>
                                        <p:strVal val="(#ppt_y+0.4)"/>
                                      </p:to>
                                    </p:set>
                                    <p:anim from="(#ppt_y+0.4)" to="(#ppt_y)" calcmode="lin" valueType="num">
                                      <p:cBhvr>
                                        <p:cTn id="355" dur="1230" accel="100000" fill="hold">
                                          <p:stCondLst>
                                            <p:cond delay="770"/>
                                          </p:stCondLst>
                                        </p:cTn>
                                        <p:tgtEl>
                                          <p:spTgt spid="47"/>
                                        </p:tgtEl>
                                        <p:attrNameLst>
                                          <p:attrName>ppt_y</p:attrName>
                                        </p:attrNameLst>
                                      </p:cBhvr>
                                    </p:anim>
                                  </p:childTnLst>
                                </p:cTn>
                              </p:par>
                            </p:childTnLst>
                          </p:cTn>
                        </p:par>
                      </p:childTnLst>
                    </p:cTn>
                  </p:par>
                  <p:par>
                    <p:cTn id="356" fill="hold">
                      <p:stCondLst>
                        <p:cond delay="indefinite"/>
                      </p:stCondLst>
                      <p:childTnLst>
                        <p:par>
                          <p:cTn id="357" fill="hold">
                            <p:stCondLst>
                              <p:cond delay="0"/>
                            </p:stCondLst>
                            <p:childTnLst>
                              <p:par>
                                <p:cTn id="358" presetID="51" presetClass="entr" presetSubtype="0" fill="hold" grpId="0" nodeType="clickEffect">
                                  <p:stCondLst>
                                    <p:cond delay="0"/>
                                  </p:stCondLst>
                                  <p:childTnLst>
                                    <p:set>
                                      <p:cBhvr>
                                        <p:cTn id="359" dur="1" fill="hold">
                                          <p:stCondLst>
                                            <p:cond delay="0"/>
                                          </p:stCondLst>
                                        </p:cTn>
                                        <p:tgtEl>
                                          <p:spTgt spid="48"/>
                                        </p:tgtEl>
                                        <p:attrNameLst>
                                          <p:attrName>style.visibility</p:attrName>
                                        </p:attrNameLst>
                                      </p:cBhvr>
                                      <p:to>
                                        <p:strVal val="visible"/>
                                      </p:to>
                                    </p:set>
                                    <p:animEffect transition="in" filter="fade">
                                      <p:cBhvr>
                                        <p:cTn id="360" dur="770" decel="100000"/>
                                        <p:tgtEl>
                                          <p:spTgt spid="48"/>
                                        </p:tgtEl>
                                      </p:cBhvr>
                                    </p:animEffect>
                                    <p:animScale>
                                      <p:cBhvr>
                                        <p:cTn id="361" dur="770" decel="100000"/>
                                        <p:tgtEl>
                                          <p:spTgt spid="48"/>
                                        </p:tgtEl>
                                      </p:cBhvr>
                                      <p:from x="10000" y="10000"/>
                                      <p:to x="200000" y="450000"/>
                                    </p:animScale>
                                    <p:animScale>
                                      <p:cBhvr>
                                        <p:cTn id="362" dur="1230" accel="100000" fill="hold">
                                          <p:stCondLst>
                                            <p:cond delay="770"/>
                                          </p:stCondLst>
                                        </p:cTn>
                                        <p:tgtEl>
                                          <p:spTgt spid="48"/>
                                        </p:tgtEl>
                                      </p:cBhvr>
                                      <p:from x="200000" y="450000"/>
                                      <p:to x="100000" y="100000"/>
                                    </p:animScale>
                                    <p:set>
                                      <p:cBhvr>
                                        <p:cTn id="363" dur="770" fill="hold"/>
                                        <p:tgtEl>
                                          <p:spTgt spid="48"/>
                                        </p:tgtEl>
                                        <p:attrNameLst>
                                          <p:attrName>ppt_x</p:attrName>
                                        </p:attrNameLst>
                                      </p:cBhvr>
                                      <p:to>
                                        <p:strVal val="(0.5)"/>
                                      </p:to>
                                    </p:set>
                                    <p:anim from="(0.5)" to="(#ppt_x)" calcmode="lin" valueType="num">
                                      <p:cBhvr>
                                        <p:cTn id="364" dur="1230" accel="100000" fill="hold">
                                          <p:stCondLst>
                                            <p:cond delay="770"/>
                                          </p:stCondLst>
                                        </p:cTn>
                                        <p:tgtEl>
                                          <p:spTgt spid="48"/>
                                        </p:tgtEl>
                                        <p:attrNameLst>
                                          <p:attrName>ppt_x</p:attrName>
                                        </p:attrNameLst>
                                      </p:cBhvr>
                                    </p:anim>
                                    <p:set>
                                      <p:cBhvr>
                                        <p:cTn id="365" dur="770" fill="hold"/>
                                        <p:tgtEl>
                                          <p:spTgt spid="48"/>
                                        </p:tgtEl>
                                        <p:attrNameLst>
                                          <p:attrName>ppt_y</p:attrName>
                                        </p:attrNameLst>
                                      </p:cBhvr>
                                      <p:to>
                                        <p:strVal val="(#ppt_y+0.4)"/>
                                      </p:to>
                                    </p:set>
                                    <p:anim from="(#ppt_y+0.4)" to="(#ppt_y)" calcmode="lin" valueType="num">
                                      <p:cBhvr>
                                        <p:cTn id="366" dur="1230" accel="100000" fill="hold">
                                          <p:stCondLst>
                                            <p:cond delay="770"/>
                                          </p:stCondLst>
                                        </p:cTn>
                                        <p:tgtEl>
                                          <p:spTgt spid="48"/>
                                        </p:tgtEl>
                                        <p:attrNameLst>
                                          <p:attrName>ppt_y</p:attrName>
                                        </p:attrNameLst>
                                      </p:cBhvr>
                                    </p:anim>
                                  </p:childTnLst>
                                </p:cTn>
                              </p:par>
                            </p:childTnLst>
                          </p:cTn>
                        </p:par>
                      </p:childTnLst>
                    </p:cTn>
                  </p:par>
                  <p:par>
                    <p:cTn id="367" fill="hold">
                      <p:stCondLst>
                        <p:cond delay="indefinite"/>
                      </p:stCondLst>
                      <p:childTnLst>
                        <p:par>
                          <p:cTn id="368" fill="hold">
                            <p:stCondLst>
                              <p:cond delay="0"/>
                            </p:stCondLst>
                            <p:childTnLst>
                              <p:par>
                                <p:cTn id="369" presetID="51" presetClass="entr" presetSubtype="0" fill="hold" grpId="0" nodeType="clickEffect">
                                  <p:stCondLst>
                                    <p:cond delay="0"/>
                                  </p:stCondLst>
                                  <p:childTnLst>
                                    <p:set>
                                      <p:cBhvr>
                                        <p:cTn id="370" dur="1" fill="hold">
                                          <p:stCondLst>
                                            <p:cond delay="0"/>
                                          </p:stCondLst>
                                        </p:cTn>
                                        <p:tgtEl>
                                          <p:spTgt spid="96300"/>
                                        </p:tgtEl>
                                        <p:attrNameLst>
                                          <p:attrName>style.visibility</p:attrName>
                                        </p:attrNameLst>
                                      </p:cBhvr>
                                      <p:to>
                                        <p:strVal val="visible"/>
                                      </p:to>
                                    </p:set>
                                    <p:animEffect transition="in" filter="fade">
                                      <p:cBhvr>
                                        <p:cTn id="371" dur="770" decel="100000"/>
                                        <p:tgtEl>
                                          <p:spTgt spid="96300"/>
                                        </p:tgtEl>
                                      </p:cBhvr>
                                    </p:animEffect>
                                    <p:animScale>
                                      <p:cBhvr>
                                        <p:cTn id="372" dur="770" decel="100000"/>
                                        <p:tgtEl>
                                          <p:spTgt spid="96300"/>
                                        </p:tgtEl>
                                      </p:cBhvr>
                                      <p:from x="10000" y="10000"/>
                                      <p:to x="200000" y="450000"/>
                                    </p:animScale>
                                    <p:animScale>
                                      <p:cBhvr>
                                        <p:cTn id="373" dur="1230" accel="100000" fill="hold">
                                          <p:stCondLst>
                                            <p:cond delay="770"/>
                                          </p:stCondLst>
                                        </p:cTn>
                                        <p:tgtEl>
                                          <p:spTgt spid="96300"/>
                                        </p:tgtEl>
                                      </p:cBhvr>
                                      <p:from x="200000" y="450000"/>
                                      <p:to x="100000" y="100000"/>
                                    </p:animScale>
                                    <p:set>
                                      <p:cBhvr>
                                        <p:cTn id="374" dur="770" fill="hold"/>
                                        <p:tgtEl>
                                          <p:spTgt spid="96300"/>
                                        </p:tgtEl>
                                        <p:attrNameLst>
                                          <p:attrName>ppt_x</p:attrName>
                                        </p:attrNameLst>
                                      </p:cBhvr>
                                      <p:to>
                                        <p:strVal val="(0.5)"/>
                                      </p:to>
                                    </p:set>
                                    <p:anim from="(0.5)" to="(#ppt_x)" calcmode="lin" valueType="num">
                                      <p:cBhvr>
                                        <p:cTn id="375" dur="1230" accel="100000" fill="hold">
                                          <p:stCondLst>
                                            <p:cond delay="770"/>
                                          </p:stCondLst>
                                        </p:cTn>
                                        <p:tgtEl>
                                          <p:spTgt spid="96300"/>
                                        </p:tgtEl>
                                        <p:attrNameLst>
                                          <p:attrName>ppt_x</p:attrName>
                                        </p:attrNameLst>
                                      </p:cBhvr>
                                    </p:anim>
                                    <p:set>
                                      <p:cBhvr>
                                        <p:cTn id="376" dur="770" fill="hold"/>
                                        <p:tgtEl>
                                          <p:spTgt spid="96300"/>
                                        </p:tgtEl>
                                        <p:attrNameLst>
                                          <p:attrName>ppt_y</p:attrName>
                                        </p:attrNameLst>
                                      </p:cBhvr>
                                      <p:to>
                                        <p:strVal val="(#ppt_y+0.4)"/>
                                      </p:to>
                                    </p:set>
                                    <p:anim from="(#ppt_y+0.4)" to="(#ppt_y)" calcmode="lin" valueType="num">
                                      <p:cBhvr>
                                        <p:cTn id="377" dur="1230" accel="100000" fill="hold">
                                          <p:stCondLst>
                                            <p:cond delay="770"/>
                                          </p:stCondLst>
                                        </p:cTn>
                                        <p:tgtEl>
                                          <p:spTgt spid="96300"/>
                                        </p:tgtEl>
                                        <p:attrNameLst>
                                          <p:attrName>ppt_y</p:attrName>
                                        </p:attrNameLst>
                                      </p:cBhvr>
                                    </p:anim>
                                  </p:childTnLst>
                                </p:cTn>
                              </p:par>
                            </p:childTnLst>
                          </p:cTn>
                        </p:par>
                      </p:childTnLst>
                    </p:cTn>
                  </p:par>
                  <p:par>
                    <p:cTn id="378" fill="hold">
                      <p:stCondLst>
                        <p:cond delay="indefinite"/>
                      </p:stCondLst>
                      <p:childTnLst>
                        <p:par>
                          <p:cTn id="379" fill="hold">
                            <p:stCondLst>
                              <p:cond delay="0"/>
                            </p:stCondLst>
                            <p:childTnLst>
                              <p:par>
                                <p:cTn id="380" presetID="51" presetClass="entr" presetSubtype="0" fill="hold" grpId="0" nodeType="clickEffect">
                                  <p:stCondLst>
                                    <p:cond delay="0"/>
                                  </p:stCondLst>
                                  <p:childTnLst>
                                    <p:set>
                                      <p:cBhvr>
                                        <p:cTn id="381" dur="1" fill="hold">
                                          <p:stCondLst>
                                            <p:cond delay="0"/>
                                          </p:stCondLst>
                                        </p:cTn>
                                        <p:tgtEl>
                                          <p:spTgt spid="96301"/>
                                        </p:tgtEl>
                                        <p:attrNameLst>
                                          <p:attrName>style.visibility</p:attrName>
                                        </p:attrNameLst>
                                      </p:cBhvr>
                                      <p:to>
                                        <p:strVal val="visible"/>
                                      </p:to>
                                    </p:set>
                                    <p:animEffect transition="in" filter="fade">
                                      <p:cBhvr>
                                        <p:cTn id="382" dur="770" decel="100000"/>
                                        <p:tgtEl>
                                          <p:spTgt spid="96301"/>
                                        </p:tgtEl>
                                      </p:cBhvr>
                                    </p:animEffect>
                                    <p:animScale>
                                      <p:cBhvr>
                                        <p:cTn id="383" dur="770" decel="100000"/>
                                        <p:tgtEl>
                                          <p:spTgt spid="96301"/>
                                        </p:tgtEl>
                                      </p:cBhvr>
                                      <p:from x="10000" y="10000"/>
                                      <p:to x="200000" y="450000"/>
                                    </p:animScale>
                                    <p:animScale>
                                      <p:cBhvr>
                                        <p:cTn id="384" dur="1230" accel="100000" fill="hold">
                                          <p:stCondLst>
                                            <p:cond delay="770"/>
                                          </p:stCondLst>
                                        </p:cTn>
                                        <p:tgtEl>
                                          <p:spTgt spid="96301"/>
                                        </p:tgtEl>
                                      </p:cBhvr>
                                      <p:from x="200000" y="450000"/>
                                      <p:to x="100000" y="100000"/>
                                    </p:animScale>
                                    <p:set>
                                      <p:cBhvr>
                                        <p:cTn id="385" dur="770" fill="hold"/>
                                        <p:tgtEl>
                                          <p:spTgt spid="96301"/>
                                        </p:tgtEl>
                                        <p:attrNameLst>
                                          <p:attrName>ppt_x</p:attrName>
                                        </p:attrNameLst>
                                      </p:cBhvr>
                                      <p:to>
                                        <p:strVal val="(0.5)"/>
                                      </p:to>
                                    </p:set>
                                    <p:anim from="(0.5)" to="(#ppt_x)" calcmode="lin" valueType="num">
                                      <p:cBhvr>
                                        <p:cTn id="386" dur="1230" accel="100000" fill="hold">
                                          <p:stCondLst>
                                            <p:cond delay="770"/>
                                          </p:stCondLst>
                                        </p:cTn>
                                        <p:tgtEl>
                                          <p:spTgt spid="96301"/>
                                        </p:tgtEl>
                                        <p:attrNameLst>
                                          <p:attrName>ppt_x</p:attrName>
                                        </p:attrNameLst>
                                      </p:cBhvr>
                                    </p:anim>
                                    <p:set>
                                      <p:cBhvr>
                                        <p:cTn id="387" dur="770" fill="hold"/>
                                        <p:tgtEl>
                                          <p:spTgt spid="96301"/>
                                        </p:tgtEl>
                                        <p:attrNameLst>
                                          <p:attrName>ppt_y</p:attrName>
                                        </p:attrNameLst>
                                      </p:cBhvr>
                                      <p:to>
                                        <p:strVal val="(#ppt_y+0.4)"/>
                                      </p:to>
                                    </p:set>
                                    <p:anim from="(#ppt_y+0.4)" to="(#ppt_y)" calcmode="lin" valueType="num">
                                      <p:cBhvr>
                                        <p:cTn id="388" dur="1230" accel="100000" fill="hold">
                                          <p:stCondLst>
                                            <p:cond delay="770"/>
                                          </p:stCondLst>
                                        </p:cTn>
                                        <p:tgtEl>
                                          <p:spTgt spid="96301"/>
                                        </p:tgtEl>
                                        <p:attrNameLst>
                                          <p:attrName>ppt_y</p:attrName>
                                        </p:attrNameLst>
                                      </p:cBhvr>
                                    </p:anim>
                                  </p:childTnLst>
                                </p:cTn>
                              </p:par>
                            </p:childTnLst>
                          </p:cTn>
                        </p:par>
                      </p:childTnLst>
                    </p:cTn>
                  </p:par>
                  <p:par>
                    <p:cTn id="389" fill="hold">
                      <p:stCondLst>
                        <p:cond delay="indefinite"/>
                      </p:stCondLst>
                      <p:childTnLst>
                        <p:par>
                          <p:cTn id="390" fill="hold">
                            <p:stCondLst>
                              <p:cond delay="0"/>
                            </p:stCondLst>
                            <p:childTnLst>
                              <p:par>
                                <p:cTn id="391" presetID="51" presetClass="entr" presetSubtype="0" fill="hold" grpId="0" nodeType="clickEffect">
                                  <p:stCondLst>
                                    <p:cond delay="0"/>
                                  </p:stCondLst>
                                  <p:childTnLst>
                                    <p:set>
                                      <p:cBhvr>
                                        <p:cTn id="392" dur="1" fill="hold">
                                          <p:stCondLst>
                                            <p:cond delay="0"/>
                                          </p:stCondLst>
                                        </p:cTn>
                                        <p:tgtEl>
                                          <p:spTgt spid="96302"/>
                                        </p:tgtEl>
                                        <p:attrNameLst>
                                          <p:attrName>style.visibility</p:attrName>
                                        </p:attrNameLst>
                                      </p:cBhvr>
                                      <p:to>
                                        <p:strVal val="visible"/>
                                      </p:to>
                                    </p:set>
                                    <p:animEffect transition="in" filter="fade">
                                      <p:cBhvr>
                                        <p:cTn id="393" dur="770" decel="100000"/>
                                        <p:tgtEl>
                                          <p:spTgt spid="96302"/>
                                        </p:tgtEl>
                                      </p:cBhvr>
                                    </p:animEffect>
                                    <p:animScale>
                                      <p:cBhvr>
                                        <p:cTn id="394" dur="770" decel="100000"/>
                                        <p:tgtEl>
                                          <p:spTgt spid="96302"/>
                                        </p:tgtEl>
                                      </p:cBhvr>
                                      <p:from x="10000" y="10000"/>
                                      <p:to x="200000" y="450000"/>
                                    </p:animScale>
                                    <p:animScale>
                                      <p:cBhvr>
                                        <p:cTn id="395" dur="1230" accel="100000" fill="hold">
                                          <p:stCondLst>
                                            <p:cond delay="770"/>
                                          </p:stCondLst>
                                        </p:cTn>
                                        <p:tgtEl>
                                          <p:spTgt spid="96302"/>
                                        </p:tgtEl>
                                      </p:cBhvr>
                                      <p:from x="200000" y="450000"/>
                                      <p:to x="100000" y="100000"/>
                                    </p:animScale>
                                    <p:set>
                                      <p:cBhvr>
                                        <p:cTn id="396" dur="770" fill="hold"/>
                                        <p:tgtEl>
                                          <p:spTgt spid="96302"/>
                                        </p:tgtEl>
                                        <p:attrNameLst>
                                          <p:attrName>ppt_x</p:attrName>
                                        </p:attrNameLst>
                                      </p:cBhvr>
                                      <p:to>
                                        <p:strVal val="(0.5)"/>
                                      </p:to>
                                    </p:set>
                                    <p:anim from="(0.5)" to="(#ppt_x)" calcmode="lin" valueType="num">
                                      <p:cBhvr>
                                        <p:cTn id="397" dur="1230" accel="100000" fill="hold">
                                          <p:stCondLst>
                                            <p:cond delay="770"/>
                                          </p:stCondLst>
                                        </p:cTn>
                                        <p:tgtEl>
                                          <p:spTgt spid="96302"/>
                                        </p:tgtEl>
                                        <p:attrNameLst>
                                          <p:attrName>ppt_x</p:attrName>
                                        </p:attrNameLst>
                                      </p:cBhvr>
                                    </p:anim>
                                    <p:set>
                                      <p:cBhvr>
                                        <p:cTn id="398" dur="770" fill="hold"/>
                                        <p:tgtEl>
                                          <p:spTgt spid="96302"/>
                                        </p:tgtEl>
                                        <p:attrNameLst>
                                          <p:attrName>ppt_y</p:attrName>
                                        </p:attrNameLst>
                                      </p:cBhvr>
                                      <p:to>
                                        <p:strVal val="(#ppt_y+0.4)"/>
                                      </p:to>
                                    </p:set>
                                    <p:anim from="(#ppt_y+0.4)" to="(#ppt_y)" calcmode="lin" valueType="num">
                                      <p:cBhvr>
                                        <p:cTn id="399" dur="1230" accel="100000" fill="hold">
                                          <p:stCondLst>
                                            <p:cond delay="770"/>
                                          </p:stCondLst>
                                        </p:cTn>
                                        <p:tgtEl>
                                          <p:spTgt spid="96302"/>
                                        </p:tgtEl>
                                        <p:attrNameLst>
                                          <p:attrName>ppt_y</p:attrName>
                                        </p:attrNameLst>
                                      </p:cBhvr>
                                    </p:anim>
                                  </p:childTnLst>
                                </p:cTn>
                              </p:par>
                            </p:childTnLst>
                          </p:cTn>
                        </p:par>
                      </p:childTnLst>
                    </p:cTn>
                  </p:par>
                  <p:par>
                    <p:cTn id="400" fill="hold">
                      <p:stCondLst>
                        <p:cond delay="indefinite"/>
                      </p:stCondLst>
                      <p:childTnLst>
                        <p:par>
                          <p:cTn id="401" fill="hold">
                            <p:stCondLst>
                              <p:cond delay="0"/>
                            </p:stCondLst>
                            <p:childTnLst>
                              <p:par>
                                <p:cTn id="402" presetID="51" presetClass="entr" presetSubtype="0" fill="hold" grpId="0" nodeType="clickEffect">
                                  <p:stCondLst>
                                    <p:cond delay="0"/>
                                  </p:stCondLst>
                                  <p:childTnLst>
                                    <p:set>
                                      <p:cBhvr>
                                        <p:cTn id="403" dur="1" fill="hold">
                                          <p:stCondLst>
                                            <p:cond delay="0"/>
                                          </p:stCondLst>
                                        </p:cTn>
                                        <p:tgtEl>
                                          <p:spTgt spid="96303"/>
                                        </p:tgtEl>
                                        <p:attrNameLst>
                                          <p:attrName>style.visibility</p:attrName>
                                        </p:attrNameLst>
                                      </p:cBhvr>
                                      <p:to>
                                        <p:strVal val="visible"/>
                                      </p:to>
                                    </p:set>
                                    <p:animEffect transition="in" filter="fade">
                                      <p:cBhvr>
                                        <p:cTn id="404" dur="770" decel="100000"/>
                                        <p:tgtEl>
                                          <p:spTgt spid="96303"/>
                                        </p:tgtEl>
                                      </p:cBhvr>
                                    </p:animEffect>
                                    <p:animScale>
                                      <p:cBhvr>
                                        <p:cTn id="405" dur="770" decel="100000"/>
                                        <p:tgtEl>
                                          <p:spTgt spid="96303"/>
                                        </p:tgtEl>
                                      </p:cBhvr>
                                      <p:from x="10000" y="10000"/>
                                      <p:to x="200000" y="450000"/>
                                    </p:animScale>
                                    <p:animScale>
                                      <p:cBhvr>
                                        <p:cTn id="406" dur="1230" accel="100000" fill="hold">
                                          <p:stCondLst>
                                            <p:cond delay="770"/>
                                          </p:stCondLst>
                                        </p:cTn>
                                        <p:tgtEl>
                                          <p:spTgt spid="96303"/>
                                        </p:tgtEl>
                                      </p:cBhvr>
                                      <p:from x="200000" y="450000"/>
                                      <p:to x="100000" y="100000"/>
                                    </p:animScale>
                                    <p:set>
                                      <p:cBhvr>
                                        <p:cTn id="407" dur="770" fill="hold"/>
                                        <p:tgtEl>
                                          <p:spTgt spid="96303"/>
                                        </p:tgtEl>
                                        <p:attrNameLst>
                                          <p:attrName>ppt_x</p:attrName>
                                        </p:attrNameLst>
                                      </p:cBhvr>
                                      <p:to>
                                        <p:strVal val="(0.5)"/>
                                      </p:to>
                                    </p:set>
                                    <p:anim from="(0.5)" to="(#ppt_x)" calcmode="lin" valueType="num">
                                      <p:cBhvr>
                                        <p:cTn id="408" dur="1230" accel="100000" fill="hold">
                                          <p:stCondLst>
                                            <p:cond delay="770"/>
                                          </p:stCondLst>
                                        </p:cTn>
                                        <p:tgtEl>
                                          <p:spTgt spid="96303"/>
                                        </p:tgtEl>
                                        <p:attrNameLst>
                                          <p:attrName>ppt_x</p:attrName>
                                        </p:attrNameLst>
                                      </p:cBhvr>
                                    </p:anim>
                                    <p:set>
                                      <p:cBhvr>
                                        <p:cTn id="409" dur="770" fill="hold"/>
                                        <p:tgtEl>
                                          <p:spTgt spid="96303"/>
                                        </p:tgtEl>
                                        <p:attrNameLst>
                                          <p:attrName>ppt_y</p:attrName>
                                        </p:attrNameLst>
                                      </p:cBhvr>
                                      <p:to>
                                        <p:strVal val="(#ppt_y+0.4)"/>
                                      </p:to>
                                    </p:set>
                                    <p:anim from="(#ppt_y+0.4)" to="(#ppt_y)" calcmode="lin" valueType="num">
                                      <p:cBhvr>
                                        <p:cTn id="410" dur="1230" accel="100000" fill="hold">
                                          <p:stCondLst>
                                            <p:cond delay="770"/>
                                          </p:stCondLst>
                                        </p:cTn>
                                        <p:tgtEl>
                                          <p:spTgt spid="96303"/>
                                        </p:tgtEl>
                                        <p:attrNameLst>
                                          <p:attrName>ppt_y</p:attrName>
                                        </p:attrNameLst>
                                      </p:cBhvr>
                                    </p:anim>
                                  </p:childTnLst>
                                </p:cTn>
                              </p:par>
                            </p:childTnLst>
                          </p:cTn>
                        </p:par>
                      </p:childTnLst>
                    </p:cTn>
                  </p:par>
                  <p:par>
                    <p:cTn id="411" fill="hold">
                      <p:stCondLst>
                        <p:cond delay="indefinite"/>
                      </p:stCondLst>
                      <p:childTnLst>
                        <p:par>
                          <p:cTn id="412" fill="hold">
                            <p:stCondLst>
                              <p:cond delay="0"/>
                            </p:stCondLst>
                            <p:childTnLst>
                              <p:par>
                                <p:cTn id="413" presetID="51" presetClass="entr" presetSubtype="0" fill="hold" grpId="0" nodeType="clickEffect">
                                  <p:stCondLst>
                                    <p:cond delay="0"/>
                                  </p:stCondLst>
                                  <p:childTnLst>
                                    <p:set>
                                      <p:cBhvr>
                                        <p:cTn id="414" dur="1" fill="hold">
                                          <p:stCondLst>
                                            <p:cond delay="0"/>
                                          </p:stCondLst>
                                        </p:cTn>
                                        <p:tgtEl>
                                          <p:spTgt spid="96304"/>
                                        </p:tgtEl>
                                        <p:attrNameLst>
                                          <p:attrName>style.visibility</p:attrName>
                                        </p:attrNameLst>
                                      </p:cBhvr>
                                      <p:to>
                                        <p:strVal val="visible"/>
                                      </p:to>
                                    </p:set>
                                    <p:animEffect transition="in" filter="fade">
                                      <p:cBhvr>
                                        <p:cTn id="415" dur="770" decel="100000"/>
                                        <p:tgtEl>
                                          <p:spTgt spid="96304"/>
                                        </p:tgtEl>
                                      </p:cBhvr>
                                    </p:animEffect>
                                    <p:animScale>
                                      <p:cBhvr>
                                        <p:cTn id="416" dur="770" decel="100000"/>
                                        <p:tgtEl>
                                          <p:spTgt spid="96304"/>
                                        </p:tgtEl>
                                      </p:cBhvr>
                                      <p:from x="10000" y="10000"/>
                                      <p:to x="200000" y="450000"/>
                                    </p:animScale>
                                    <p:animScale>
                                      <p:cBhvr>
                                        <p:cTn id="417" dur="1230" accel="100000" fill="hold">
                                          <p:stCondLst>
                                            <p:cond delay="770"/>
                                          </p:stCondLst>
                                        </p:cTn>
                                        <p:tgtEl>
                                          <p:spTgt spid="96304"/>
                                        </p:tgtEl>
                                      </p:cBhvr>
                                      <p:from x="200000" y="450000"/>
                                      <p:to x="100000" y="100000"/>
                                    </p:animScale>
                                    <p:set>
                                      <p:cBhvr>
                                        <p:cTn id="418" dur="770" fill="hold"/>
                                        <p:tgtEl>
                                          <p:spTgt spid="96304"/>
                                        </p:tgtEl>
                                        <p:attrNameLst>
                                          <p:attrName>ppt_x</p:attrName>
                                        </p:attrNameLst>
                                      </p:cBhvr>
                                      <p:to>
                                        <p:strVal val="(0.5)"/>
                                      </p:to>
                                    </p:set>
                                    <p:anim from="(0.5)" to="(#ppt_x)" calcmode="lin" valueType="num">
                                      <p:cBhvr>
                                        <p:cTn id="419" dur="1230" accel="100000" fill="hold">
                                          <p:stCondLst>
                                            <p:cond delay="770"/>
                                          </p:stCondLst>
                                        </p:cTn>
                                        <p:tgtEl>
                                          <p:spTgt spid="96304"/>
                                        </p:tgtEl>
                                        <p:attrNameLst>
                                          <p:attrName>ppt_x</p:attrName>
                                        </p:attrNameLst>
                                      </p:cBhvr>
                                    </p:anim>
                                    <p:set>
                                      <p:cBhvr>
                                        <p:cTn id="420" dur="770" fill="hold"/>
                                        <p:tgtEl>
                                          <p:spTgt spid="96304"/>
                                        </p:tgtEl>
                                        <p:attrNameLst>
                                          <p:attrName>ppt_y</p:attrName>
                                        </p:attrNameLst>
                                      </p:cBhvr>
                                      <p:to>
                                        <p:strVal val="(#ppt_y+0.4)"/>
                                      </p:to>
                                    </p:set>
                                    <p:anim from="(#ppt_y+0.4)" to="(#ppt_y)" calcmode="lin" valueType="num">
                                      <p:cBhvr>
                                        <p:cTn id="421" dur="1230" accel="100000" fill="hold">
                                          <p:stCondLst>
                                            <p:cond delay="770"/>
                                          </p:stCondLst>
                                        </p:cTn>
                                        <p:tgtEl>
                                          <p:spTgt spid="96304"/>
                                        </p:tgtEl>
                                        <p:attrNameLst>
                                          <p:attrName>ppt_y</p:attrName>
                                        </p:attrNameLst>
                                      </p:cBhvr>
                                    </p:anim>
                                  </p:childTnLst>
                                </p:cTn>
                              </p:par>
                            </p:childTnLst>
                          </p:cTn>
                        </p:par>
                      </p:childTnLst>
                    </p:cTn>
                  </p:par>
                  <p:par>
                    <p:cTn id="422" fill="hold">
                      <p:stCondLst>
                        <p:cond delay="indefinite"/>
                      </p:stCondLst>
                      <p:childTnLst>
                        <p:par>
                          <p:cTn id="423" fill="hold">
                            <p:stCondLst>
                              <p:cond delay="0"/>
                            </p:stCondLst>
                            <p:childTnLst>
                              <p:par>
                                <p:cTn id="424" presetID="51" presetClass="entr" presetSubtype="0" fill="hold" grpId="0" nodeType="clickEffect">
                                  <p:stCondLst>
                                    <p:cond delay="0"/>
                                  </p:stCondLst>
                                  <p:childTnLst>
                                    <p:set>
                                      <p:cBhvr>
                                        <p:cTn id="425" dur="1" fill="hold">
                                          <p:stCondLst>
                                            <p:cond delay="0"/>
                                          </p:stCondLst>
                                        </p:cTn>
                                        <p:tgtEl>
                                          <p:spTgt spid="96305"/>
                                        </p:tgtEl>
                                        <p:attrNameLst>
                                          <p:attrName>style.visibility</p:attrName>
                                        </p:attrNameLst>
                                      </p:cBhvr>
                                      <p:to>
                                        <p:strVal val="visible"/>
                                      </p:to>
                                    </p:set>
                                    <p:animEffect transition="in" filter="fade">
                                      <p:cBhvr>
                                        <p:cTn id="426" dur="770" decel="100000"/>
                                        <p:tgtEl>
                                          <p:spTgt spid="96305"/>
                                        </p:tgtEl>
                                      </p:cBhvr>
                                    </p:animEffect>
                                    <p:animScale>
                                      <p:cBhvr>
                                        <p:cTn id="427" dur="770" decel="100000"/>
                                        <p:tgtEl>
                                          <p:spTgt spid="96305"/>
                                        </p:tgtEl>
                                      </p:cBhvr>
                                      <p:from x="10000" y="10000"/>
                                      <p:to x="200000" y="450000"/>
                                    </p:animScale>
                                    <p:animScale>
                                      <p:cBhvr>
                                        <p:cTn id="428" dur="1230" accel="100000" fill="hold">
                                          <p:stCondLst>
                                            <p:cond delay="770"/>
                                          </p:stCondLst>
                                        </p:cTn>
                                        <p:tgtEl>
                                          <p:spTgt spid="96305"/>
                                        </p:tgtEl>
                                      </p:cBhvr>
                                      <p:from x="200000" y="450000"/>
                                      <p:to x="100000" y="100000"/>
                                    </p:animScale>
                                    <p:set>
                                      <p:cBhvr>
                                        <p:cTn id="429" dur="770" fill="hold"/>
                                        <p:tgtEl>
                                          <p:spTgt spid="96305"/>
                                        </p:tgtEl>
                                        <p:attrNameLst>
                                          <p:attrName>ppt_x</p:attrName>
                                        </p:attrNameLst>
                                      </p:cBhvr>
                                      <p:to>
                                        <p:strVal val="(0.5)"/>
                                      </p:to>
                                    </p:set>
                                    <p:anim from="(0.5)" to="(#ppt_x)" calcmode="lin" valueType="num">
                                      <p:cBhvr>
                                        <p:cTn id="430" dur="1230" accel="100000" fill="hold">
                                          <p:stCondLst>
                                            <p:cond delay="770"/>
                                          </p:stCondLst>
                                        </p:cTn>
                                        <p:tgtEl>
                                          <p:spTgt spid="96305"/>
                                        </p:tgtEl>
                                        <p:attrNameLst>
                                          <p:attrName>ppt_x</p:attrName>
                                        </p:attrNameLst>
                                      </p:cBhvr>
                                    </p:anim>
                                    <p:set>
                                      <p:cBhvr>
                                        <p:cTn id="431" dur="770" fill="hold"/>
                                        <p:tgtEl>
                                          <p:spTgt spid="96305"/>
                                        </p:tgtEl>
                                        <p:attrNameLst>
                                          <p:attrName>ppt_y</p:attrName>
                                        </p:attrNameLst>
                                      </p:cBhvr>
                                      <p:to>
                                        <p:strVal val="(#ppt_y+0.4)"/>
                                      </p:to>
                                    </p:set>
                                    <p:anim from="(#ppt_y+0.4)" to="(#ppt_y)" calcmode="lin" valueType="num">
                                      <p:cBhvr>
                                        <p:cTn id="432" dur="1230" accel="100000" fill="hold">
                                          <p:stCondLst>
                                            <p:cond delay="770"/>
                                          </p:stCondLst>
                                        </p:cTn>
                                        <p:tgtEl>
                                          <p:spTgt spid="96305"/>
                                        </p:tgtEl>
                                        <p:attrNameLst>
                                          <p:attrName>ppt_y</p:attrName>
                                        </p:attrNameLst>
                                      </p:cBhvr>
                                    </p:anim>
                                  </p:childTnLst>
                                </p:cTn>
                              </p:par>
                            </p:childTnLst>
                          </p:cTn>
                        </p:par>
                      </p:childTnLst>
                    </p:cTn>
                  </p:par>
                  <p:par>
                    <p:cTn id="433" fill="hold">
                      <p:stCondLst>
                        <p:cond delay="indefinite"/>
                      </p:stCondLst>
                      <p:childTnLst>
                        <p:par>
                          <p:cTn id="434" fill="hold">
                            <p:stCondLst>
                              <p:cond delay="0"/>
                            </p:stCondLst>
                            <p:childTnLst>
                              <p:par>
                                <p:cTn id="435" presetID="51" presetClass="entr" presetSubtype="0" fill="hold" grpId="0" nodeType="clickEffect">
                                  <p:stCondLst>
                                    <p:cond delay="0"/>
                                  </p:stCondLst>
                                  <p:childTnLst>
                                    <p:set>
                                      <p:cBhvr>
                                        <p:cTn id="436" dur="1" fill="hold">
                                          <p:stCondLst>
                                            <p:cond delay="0"/>
                                          </p:stCondLst>
                                        </p:cTn>
                                        <p:tgtEl>
                                          <p:spTgt spid="96306"/>
                                        </p:tgtEl>
                                        <p:attrNameLst>
                                          <p:attrName>style.visibility</p:attrName>
                                        </p:attrNameLst>
                                      </p:cBhvr>
                                      <p:to>
                                        <p:strVal val="visible"/>
                                      </p:to>
                                    </p:set>
                                    <p:animEffect transition="in" filter="fade">
                                      <p:cBhvr>
                                        <p:cTn id="437" dur="770" decel="100000"/>
                                        <p:tgtEl>
                                          <p:spTgt spid="96306"/>
                                        </p:tgtEl>
                                      </p:cBhvr>
                                    </p:animEffect>
                                    <p:animScale>
                                      <p:cBhvr>
                                        <p:cTn id="438" dur="770" decel="100000"/>
                                        <p:tgtEl>
                                          <p:spTgt spid="96306"/>
                                        </p:tgtEl>
                                      </p:cBhvr>
                                      <p:from x="10000" y="10000"/>
                                      <p:to x="200000" y="450000"/>
                                    </p:animScale>
                                    <p:animScale>
                                      <p:cBhvr>
                                        <p:cTn id="439" dur="1230" accel="100000" fill="hold">
                                          <p:stCondLst>
                                            <p:cond delay="770"/>
                                          </p:stCondLst>
                                        </p:cTn>
                                        <p:tgtEl>
                                          <p:spTgt spid="96306"/>
                                        </p:tgtEl>
                                      </p:cBhvr>
                                      <p:from x="200000" y="450000"/>
                                      <p:to x="100000" y="100000"/>
                                    </p:animScale>
                                    <p:set>
                                      <p:cBhvr>
                                        <p:cTn id="440" dur="770" fill="hold"/>
                                        <p:tgtEl>
                                          <p:spTgt spid="96306"/>
                                        </p:tgtEl>
                                        <p:attrNameLst>
                                          <p:attrName>ppt_x</p:attrName>
                                        </p:attrNameLst>
                                      </p:cBhvr>
                                      <p:to>
                                        <p:strVal val="(0.5)"/>
                                      </p:to>
                                    </p:set>
                                    <p:anim from="(0.5)" to="(#ppt_x)" calcmode="lin" valueType="num">
                                      <p:cBhvr>
                                        <p:cTn id="441" dur="1230" accel="100000" fill="hold">
                                          <p:stCondLst>
                                            <p:cond delay="770"/>
                                          </p:stCondLst>
                                        </p:cTn>
                                        <p:tgtEl>
                                          <p:spTgt spid="96306"/>
                                        </p:tgtEl>
                                        <p:attrNameLst>
                                          <p:attrName>ppt_x</p:attrName>
                                        </p:attrNameLst>
                                      </p:cBhvr>
                                    </p:anim>
                                    <p:set>
                                      <p:cBhvr>
                                        <p:cTn id="442" dur="770" fill="hold"/>
                                        <p:tgtEl>
                                          <p:spTgt spid="96306"/>
                                        </p:tgtEl>
                                        <p:attrNameLst>
                                          <p:attrName>ppt_y</p:attrName>
                                        </p:attrNameLst>
                                      </p:cBhvr>
                                      <p:to>
                                        <p:strVal val="(#ppt_y+0.4)"/>
                                      </p:to>
                                    </p:set>
                                    <p:anim from="(#ppt_y+0.4)" to="(#ppt_y)" calcmode="lin" valueType="num">
                                      <p:cBhvr>
                                        <p:cTn id="443" dur="1230" accel="100000" fill="hold">
                                          <p:stCondLst>
                                            <p:cond delay="770"/>
                                          </p:stCondLst>
                                        </p:cTn>
                                        <p:tgtEl>
                                          <p:spTgt spid="96306"/>
                                        </p:tgtEl>
                                        <p:attrNameLst>
                                          <p:attrName>ppt_y</p:attrName>
                                        </p:attrNameLst>
                                      </p:cBhvr>
                                    </p:anim>
                                  </p:childTnLst>
                                </p:cTn>
                              </p:par>
                            </p:childTnLst>
                          </p:cTn>
                        </p:par>
                      </p:childTnLst>
                    </p:cTn>
                  </p:par>
                  <p:par>
                    <p:cTn id="444" fill="hold">
                      <p:stCondLst>
                        <p:cond delay="indefinite"/>
                      </p:stCondLst>
                      <p:childTnLst>
                        <p:par>
                          <p:cTn id="445" fill="hold">
                            <p:stCondLst>
                              <p:cond delay="0"/>
                            </p:stCondLst>
                            <p:childTnLst>
                              <p:par>
                                <p:cTn id="446" presetID="51" presetClass="entr" presetSubtype="0" fill="hold" grpId="0" nodeType="clickEffect">
                                  <p:stCondLst>
                                    <p:cond delay="0"/>
                                  </p:stCondLst>
                                  <p:childTnLst>
                                    <p:set>
                                      <p:cBhvr>
                                        <p:cTn id="447" dur="1" fill="hold">
                                          <p:stCondLst>
                                            <p:cond delay="0"/>
                                          </p:stCondLst>
                                        </p:cTn>
                                        <p:tgtEl>
                                          <p:spTgt spid="96307"/>
                                        </p:tgtEl>
                                        <p:attrNameLst>
                                          <p:attrName>style.visibility</p:attrName>
                                        </p:attrNameLst>
                                      </p:cBhvr>
                                      <p:to>
                                        <p:strVal val="visible"/>
                                      </p:to>
                                    </p:set>
                                    <p:animEffect transition="in" filter="fade">
                                      <p:cBhvr>
                                        <p:cTn id="448" dur="770" decel="100000"/>
                                        <p:tgtEl>
                                          <p:spTgt spid="96307"/>
                                        </p:tgtEl>
                                      </p:cBhvr>
                                    </p:animEffect>
                                    <p:animScale>
                                      <p:cBhvr>
                                        <p:cTn id="449" dur="770" decel="100000"/>
                                        <p:tgtEl>
                                          <p:spTgt spid="96307"/>
                                        </p:tgtEl>
                                      </p:cBhvr>
                                      <p:from x="10000" y="10000"/>
                                      <p:to x="200000" y="450000"/>
                                    </p:animScale>
                                    <p:animScale>
                                      <p:cBhvr>
                                        <p:cTn id="450" dur="1230" accel="100000" fill="hold">
                                          <p:stCondLst>
                                            <p:cond delay="770"/>
                                          </p:stCondLst>
                                        </p:cTn>
                                        <p:tgtEl>
                                          <p:spTgt spid="96307"/>
                                        </p:tgtEl>
                                      </p:cBhvr>
                                      <p:from x="200000" y="450000"/>
                                      <p:to x="100000" y="100000"/>
                                    </p:animScale>
                                    <p:set>
                                      <p:cBhvr>
                                        <p:cTn id="451" dur="770" fill="hold"/>
                                        <p:tgtEl>
                                          <p:spTgt spid="96307"/>
                                        </p:tgtEl>
                                        <p:attrNameLst>
                                          <p:attrName>ppt_x</p:attrName>
                                        </p:attrNameLst>
                                      </p:cBhvr>
                                      <p:to>
                                        <p:strVal val="(0.5)"/>
                                      </p:to>
                                    </p:set>
                                    <p:anim from="(0.5)" to="(#ppt_x)" calcmode="lin" valueType="num">
                                      <p:cBhvr>
                                        <p:cTn id="452" dur="1230" accel="100000" fill="hold">
                                          <p:stCondLst>
                                            <p:cond delay="770"/>
                                          </p:stCondLst>
                                        </p:cTn>
                                        <p:tgtEl>
                                          <p:spTgt spid="96307"/>
                                        </p:tgtEl>
                                        <p:attrNameLst>
                                          <p:attrName>ppt_x</p:attrName>
                                        </p:attrNameLst>
                                      </p:cBhvr>
                                    </p:anim>
                                    <p:set>
                                      <p:cBhvr>
                                        <p:cTn id="453" dur="770" fill="hold"/>
                                        <p:tgtEl>
                                          <p:spTgt spid="96307"/>
                                        </p:tgtEl>
                                        <p:attrNameLst>
                                          <p:attrName>ppt_y</p:attrName>
                                        </p:attrNameLst>
                                      </p:cBhvr>
                                      <p:to>
                                        <p:strVal val="(#ppt_y+0.4)"/>
                                      </p:to>
                                    </p:set>
                                    <p:anim from="(#ppt_y+0.4)" to="(#ppt_y)" calcmode="lin" valueType="num">
                                      <p:cBhvr>
                                        <p:cTn id="454" dur="1230" accel="100000" fill="hold">
                                          <p:stCondLst>
                                            <p:cond delay="770"/>
                                          </p:stCondLst>
                                        </p:cTn>
                                        <p:tgtEl>
                                          <p:spTgt spid="96307"/>
                                        </p:tgtEl>
                                        <p:attrNameLst>
                                          <p:attrName>ppt_y</p:attrName>
                                        </p:attrNameLst>
                                      </p:cBhvr>
                                    </p:anim>
                                  </p:childTnLst>
                                </p:cTn>
                              </p:par>
                            </p:childTnLst>
                          </p:cTn>
                        </p:par>
                      </p:childTnLst>
                    </p:cTn>
                  </p:par>
                  <p:par>
                    <p:cTn id="455" fill="hold">
                      <p:stCondLst>
                        <p:cond delay="indefinite"/>
                      </p:stCondLst>
                      <p:childTnLst>
                        <p:par>
                          <p:cTn id="456" fill="hold">
                            <p:stCondLst>
                              <p:cond delay="0"/>
                            </p:stCondLst>
                            <p:childTnLst>
                              <p:par>
                                <p:cTn id="457" presetID="51" presetClass="entr" presetSubtype="0" fill="hold" grpId="0" nodeType="clickEffect">
                                  <p:stCondLst>
                                    <p:cond delay="0"/>
                                  </p:stCondLst>
                                  <p:childTnLst>
                                    <p:set>
                                      <p:cBhvr>
                                        <p:cTn id="458" dur="1" fill="hold">
                                          <p:stCondLst>
                                            <p:cond delay="0"/>
                                          </p:stCondLst>
                                        </p:cTn>
                                        <p:tgtEl>
                                          <p:spTgt spid="96308"/>
                                        </p:tgtEl>
                                        <p:attrNameLst>
                                          <p:attrName>style.visibility</p:attrName>
                                        </p:attrNameLst>
                                      </p:cBhvr>
                                      <p:to>
                                        <p:strVal val="visible"/>
                                      </p:to>
                                    </p:set>
                                    <p:animEffect transition="in" filter="fade">
                                      <p:cBhvr>
                                        <p:cTn id="459" dur="770" decel="100000"/>
                                        <p:tgtEl>
                                          <p:spTgt spid="96308"/>
                                        </p:tgtEl>
                                      </p:cBhvr>
                                    </p:animEffect>
                                    <p:animScale>
                                      <p:cBhvr>
                                        <p:cTn id="460" dur="770" decel="100000"/>
                                        <p:tgtEl>
                                          <p:spTgt spid="96308"/>
                                        </p:tgtEl>
                                      </p:cBhvr>
                                      <p:from x="10000" y="10000"/>
                                      <p:to x="200000" y="450000"/>
                                    </p:animScale>
                                    <p:animScale>
                                      <p:cBhvr>
                                        <p:cTn id="461" dur="1230" accel="100000" fill="hold">
                                          <p:stCondLst>
                                            <p:cond delay="770"/>
                                          </p:stCondLst>
                                        </p:cTn>
                                        <p:tgtEl>
                                          <p:spTgt spid="96308"/>
                                        </p:tgtEl>
                                      </p:cBhvr>
                                      <p:from x="200000" y="450000"/>
                                      <p:to x="100000" y="100000"/>
                                    </p:animScale>
                                    <p:set>
                                      <p:cBhvr>
                                        <p:cTn id="462" dur="770" fill="hold"/>
                                        <p:tgtEl>
                                          <p:spTgt spid="96308"/>
                                        </p:tgtEl>
                                        <p:attrNameLst>
                                          <p:attrName>ppt_x</p:attrName>
                                        </p:attrNameLst>
                                      </p:cBhvr>
                                      <p:to>
                                        <p:strVal val="(0.5)"/>
                                      </p:to>
                                    </p:set>
                                    <p:anim from="(0.5)" to="(#ppt_x)" calcmode="lin" valueType="num">
                                      <p:cBhvr>
                                        <p:cTn id="463" dur="1230" accel="100000" fill="hold">
                                          <p:stCondLst>
                                            <p:cond delay="770"/>
                                          </p:stCondLst>
                                        </p:cTn>
                                        <p:tgtEl>
                                          <p:spTgt spid="96308"/>
                                        </p:tgtEl>
                                        <p:attrNameLst>
                                          <p:attrName>ppt_x</p:attrName>
                                        </p:attrNameLst>
                                      </p:cBhvr>
                                    </p:anim>
                                    <p:set>
                                      <p:cBhvr>
                                        <p:cTn id="464" dur="770" fill="hold"/>
                                        <p:tgtEl>
                                          <p:spTgt spid="96308"/>
                                        </p:tgtEl>
                                        <p:attrNameLst>
                                          <p:attrName>ppt_y</p:attrName>
                                        </p:attrNameLst>
                                      </p:cBhvr>
                                      <p:to>
                                        <p:strVal val="(#ppt_y+0.4)"/>
                                      </p:to>
                                    </p:set>
                                    <p:anim from="(#ppt_y+0.4)" to="(#ppt_y)" calcmode="lin" valueType="num">
                                      <p:cBhvr>
                                        <p:cTn id="465" dur="1230" accel="100000" fill="hold">
                                          <p:stCondLst>
                                            <p:cond delay="770"/>
                                          </p:stCondLst>
                                        </p:cTn>
                                        <p:tgtEl>
                                          <p:spTgt spid="9630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p:bldP spid="96263" grpId="0"/>
      <p:bldP spid="96264" grpId="0"/>
      <p:bldP spid="96265" grpId="0"/>
      <p:bldP spid="96266" grpId="0"/>
      <p:bldP spid="96267" grpId="0"/>
      <p:bldP spid="96268" grpId="0"/>
      <p:bldP spid="96269" grpId="0"/>
      <p:bldP spid="96270" grpId="0"/>
      <p:bldP spid="96271" grpId="0"/>
      <p:bldP spid="96272" grpId="0"/>
      <p:bldP spid="96273" grpId="0"/>
      <p:bldP spid="96274" grpId="0"/>
      <p:bldP spid="96275" grpId="0"/>
      <p:bldP spid="96278" grpId="0"/>
      <p:bldP spid="96279" grpId="0"/>
      <p:bldP spid="96288" grpId="0"/>
      <p:bldP spid="96289" grpId="0" animBg="1"/>
      <p:bldP spid="96290" grpId="0" animBg="1"/>
      <p:bldP spid="96291" grpId="0" animBg="1"/>
      <p:bldP spid="96292" grpId="0" animBg="1"/>
      <p:bldP spid="96295" grpId="0" animBg="1"/>
      <p:bldP spid="96293" grpId="0" animBg="1"/>
      <p:bldP spid="96294" grpId="0" animBg="1"/>
      <p:bldP spid="96296" grpId="0"/>
      <p:bldP spid="96297" grpId="0"/>
      <p:bldP spid="96298" grpId="0"/>
      <p:bldP spid="96299" grpId="0"/>
      <p:bldP spid="96300" grpId="0"/>
      <p:bldP spid="96301" grpId="0"/>
      <p:bldP spid="96302" grpId="0"/>
      <p:bldP spid="96303" grpId="0"/>
      <p:bldP spid="96304" grpId="0"/>
      <p:bldP spid="96305" grpId="0"/>
      <p:bldP spid="96306" grpId="0"/>
      <p:bldP spid="96307" grpId="0"/>
      <p:bldP spid="96308" grpId="0"/>
      <p:bldP spid="47" grpId="0" animBg="1"/>
      <p:bldP spid="48" grpId="0" animBg="1"/>
      <p:bldP spid="55" grpId="0" animBg="1"/>
      <p:bldP spid="56" grpId="0" animBg="1"/>
      <p:bldP spid="9630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838200" y="0"/>
            <a:ext cx="7391400" cy="685800"/>
          </a:xfrm>
          <a:gradFill rotWithShape="0">
            <a:gsLst>
              <a:gs pos="0">
                <a:srgbClr val="006600"/>
              </a:gs>
              <a:gs pos="100000">
                <a:srgbClr val="006600">
                  <a:gamma/>
                  <a:shade val="46275"/>
                  <a:invGamma/>
                </a:srgbClr>
              </a:gs>
            </a:gsLst>
            <a:path path="shape">
              <a:fillToRect l="50000" t="50000" r="50000" b="50000"/>
            </a:path>
          </a:gradFill>
          <a:effectLst>
            <a:outerShdw blurRad="63500" dist="35921" dir="2700000" algn="ctr" rotWithShape="0">
              <a:srgbClr val="000000">
                <a:alpha val="74998"/>
              </a:srgbClr>
            </a:outerShdw>
          </a:effectLst>
        </p:spPr>
        <p:txBody>
          <a:bodyPr/>
          <a:lstStyle/>
          <a:p>
            <a:pPr eaLnBrk="1" hangingPunct="1">
              <a:defRPr/>
            </a:pPr>
            <a:r>
              <a:rPr lang="ar-JO" sz="3200" b="1" dirty="0">
                <a:solidFill>
                  <a:schemeClr val="bg1"/>
                </a:solidFill>
                <a:latin typeface="Arial" panose="020B0604020202020204" pitchFamily="34" charset="0"/>
                <a:cs typeface="Arial" panose="020B0604020202020204" pitchFamily="34" charset="0"/>
              </a:rPr>
              <a:t>تكامل العهد القديم</a:t>
            </a:r>
            <a:endParaRPr lang="en-US" sz="3200" b="1" dirty="0">
              <a:solidFill>
                <a:schemeClr val="bg1"/>
              </a:solidFill>
              <a:latin typeface="Arial" panose="020B0604020202020204" pitchFamily="34" charset="0"/>
              <a:ea typeface="华文楷体"/>
              <a:cs typeface="Arial" panose="020B0604020202020204" pitchFamily="34" charset="0"/>
            </a:endParaRPr>
          </a:p>
        </p:txBody>
      </p:sp>
      <p:sp>
        <p:nvSpPr>
          <p:cNvPr id="203779" name="Text Box 5"/>
          <p:cNvSpPr txBox="1">
            <a:spLocks noChangeArrowheads="1"/>
          </p:cNvSpPr>
          <p:nvPr/>
        </p:nvSpPr>
        <p:spPr bwMode="auto">
          <a:xfrm>
            <a:off x="8467725" y="39688"/>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 name="Rectangle 38"/>
          <p:cNvSpPr/>
          <p:nvPr/>
        </p:nvSpPr>
        <p:spPr bwMode="auto">
          <a:xfrm>
            <a:off x="685800" y="685800"/>
            <a:ext cx="8458200" cy="13716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 name="Rectangle 40"/>
          <p:cNvSpPr/>
          <p:nvPr/>
        </p:nvSpPr>
        <p:spPr bwMode="auto">
          <a:xfrm>
            <a:off x="685800" y="2133600"/>
            <a:ext cx="8458200" cy="9144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Rectangle 41"/>
          <p:cNvSpPr/>
          <p:nvPr/>
        </p:nvSpPr>
        <p:spPr bwMode="auto">
          <a:xfrm>
            <a:off x="685800" y="3124200"/>
            <a:ext cx="8458200" cy="37338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43" name="Table 42"/>
          <p:cNvGraphicFramePr>
            <a:graphicFrameLocks noGrp="1"/>
          </p:cNvGraphicFramePr>
          <p:nvPr>
            <p:extLst>
              <p:ext uri="{D42A27DB-BD31-4B8C-83A1-F6EECF244321}">
                <p14:modId xmlns:p14="http://schemas.microsoft.com/office/powerpoint/2010/main" val="1073915398"/>
              </p:ext>
            </p:extLst>
          </p:nvPr>
        </p:nvGraphicFramePr>
        <p:xfrm>
          <a:off x="838200" y="1295400"/>
          <a:ext cx="6096000" cy="68580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gridCol w="717395">
                  <a:extLst>
                    <a:ext uri="{9D8B030D-6E8A-4147-A177-3AD203B41FA5}">
                      <a16:colId xmlns:a16="http://schemas.microsoft.com/office/drawing/2014/main" val="20001"/>
                    </a:ext>
                  </a:extLst>
                </a:gridCol>
                <a:gridCol w="578005">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tblGrid>
              <a:tr h="685800">
                <a:tc>
                  <a:txBody>
                    <a:bodyPr/>
                    <a:lstStyle/>
                    <a:p>
                      <a:pPr algn="ctr" rtl="1"/>
                      <a:r>
                        <a:rPr lang="ar-JO" altLang="zh-CN" sz="1000" b="1" i="0" kern="1200" spc="-150" dirty="0">
                          <a:solidFill>
                            <a:srgbClr val="FFFFFF"/>
                          </a:solidFill>
                          <a:latin typeface="Arial" panose="020B0604020202020204" pitchFamily="34" charset="0"/>
                          <a:ea typeface="华文楷体"/>
                          <a:cs typeface="Arial" panose="020B0604020202020204" pitchFamily="34" charset="0"/>
                        </a:rPr>
                        <a:t>تكوين</a:t>
                      </a:r>
                      <a:endParaRPr lang="en-US" altLang="zh-CN" sz="1000" b="1" i="0" kern="120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rtl="1"/>
                      <a:r>
                        <a:rPr lang="ar-JO" sz="1050" b="1" i="0" kern="1200" spc="-150" dirty="0">
                          <a:solidFill>
                            <a:srgbClr val="FFFFFF"/>
                          </a:solidFill>
                          <a:latin typeface="Arial" panose="020B0604020202020204" pitchFamily="34" charset="0"/>
                          <a:cs typeface="Arial" panose="020B0604020202020204" pitchFamily="34" charset="0"/>
                        </a:rPr>
                        <a:t>خروج</a:t>
                      </a:r>
                      <a:br>
                        <a:rPr lang="en-US" sz="1000" b="1" i="0" spc="-150" dirty="0">
                          <a:solidFill>
                            <a:srgbClr val="FFFFFF"/>
                          </a:solidFill>
                          <a:latin typeface="Arial" panose="020B0604020202020204" pitchFamily="34" charset="0"/>
                          <a:cs typeface="Arial" panose="020B0604020202020204" pitchFamily="34" charset="0"/>
                        </a:rPr>
                      </a:br>
                      <a:endParaRPr lang="en-US" sz="1000" b="1" i="0" spc="-150" dirty="0">
                        <a:solidFill>
                          <a:srgbClr val="FFFFFF"/>
                        </a:solidFill>
                        <a:latin typeface="Arial" panose="020B0604020202020204" pitchFamily="34" charset="0"/>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indent="0" algn="ctr" rtl="1"/>
                      <a:r>
                        <a:rPr lang="ar-JO" altLang="zh-CN" sz="1000" b="1" i="0" spc="-150" dirty="0">
                          <a:solidFill>
                            <a:srgbClr val="FFFFFF"/>
                          </a:solidFill>
                          <a:latin typeface="Arial" panose="020B0604020202020204" pitchFamily="34" charset="0"/>
                          <a:ea typeface="华文楷体"/>
                          <a:cs typeface="Arial" panose="020B0604020202020204" pitchFamily="34" charset="0"/>
                        </a:rPr>
                        <a:t>عددد</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rtl="1"/>
                      <a:r>
                        <a:rPr lang="ar-JO" sz="1000" b="1" i="0" spc="-150" dirty="0">
                          <a:solidFill>
                            <a:srgbClr val="FFFFFF"/>
                          </a:solidFill>
                          <a:latin typeface="Arial" panose="020B0604020202020204" pitchFamily="34" charset="0"/>
                          <a:ea typeface="华文楷体"/>
                          <a:cs typeface="Arial" panose="020B0604020202020204" pitchFamily="34" charset="0"/>
                        </a:rPr>
                        <a:t>يشوع</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rtl="1"/>
                      <a:r>
                        <a:rPr lang="ar-JO" altLang="zh-CN" sz="1000" b="1" i="0" spc="-150" dirty="0">
                          <a:solidFill>
                            <a:srgbClr val="FFFFFF"/>
                          </a:solidFill>
                          <a:latin typeface="Arial" panose="020B0604020202020204" pitchFamily="34" charset="0"/>
                          <a:ea typeface="华文楷体"/>
                          <a:cs typeface="Arial" panose="020B0604020202020204" pitchFamily="34" charset="0"/>
                        </a:rPr>
                        <a:t>قضاة</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rtl="1"/>
                      <a:r>
                        <a:rPr lang="ar-JO" altLang="zh-CN" sz="1000" b="1" i="0" spc="-150" dirty="0">
                          <a:solidFill>
                            <a:srgbClr val="FFFFFF"/>
                          </a:solidFill>
                          <a:latin typeface="Arial" panose="020B0604020202020204" pitchFamily="34" charset="0"/>
                          <a:ea typeface="华文楷体"/>
                          <a:cs typeface="Arial" panose="020B0604020202020204" pitchFamily="34" charset="0"/>
                        </a:rPr>
                        <a:t>1 </a:t>
                      </a:r>
                      <a:r>
                        <a:rPr lang="en-US" altLang="zh-CN" sz="1000" b="1" i="0" spc="-150" dirty="0">
                          <a:solidFill>
                            <a:srgbClr val="FFFFFF"/>
                          </a:solidFill>
                          <a:latin typeface="Arial" panose="020B0604020202020204" pitchFamily="34" charset="0"/>
                          <a:ea typeface="华文楷体"/>
                          <a:cs typeface="Arial" panose="020B0604020202020204" pitchFamily="34" charset="0"/>
                        </a:rPr>
                        <a:t> </a:t>
                      </a:r>
                      <a:r>
                        <a:rPr lang="ar-JO" altLang="zh-CN" sz="1000" b="1" i="0" spc="-150" dirty="0">
                          <a:solidFill>
                            <a:srgbClr val="FFFFFF"/>
                          </a:solidFill>
                          <a:latin typeface="Arial" panose="020B0604020202020204" pitchFamily="34" charset="0"/>
                          <a:ea typeface="华文楷体"/>
                          <a:cs typeface="Arial" panose="020B0604020202020204" pitchFamily="34" charset="0"/>
                        </a:rPr>
                        <a:t>صموئيل</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rtl="1"/>
                      <a:r>
                        <a:rPr lang="ar-JO" sz="1000" b="1" i="0" spc="-150" dirty="0">
                          <a:solidFill>
                            <a:srgbClr val="FFFFFF"/>
                          </a:solidFill>
                          <a:latin typeface="Arial" panose="020B0604020202020204" pitchFamily="34" charset="0"/>
                          <a:ea typeface="华文楷体"/>
                          <a:cs typeface="Arial" panose="020B0604020202020204" pitchFamily="34" charset="0"/>
                        </a:rPr>
                        <a:t>2</a:t>
                      </a:r>
                      <a:r>
                        <a:rPr lang="ar-JO" sz="1000" b="1" i="0" spc="-150" baseline="0" dirty="0">
                          <a:solidFill>
                            <a:srgbClr val="FFFFFF"/>
                          </a:solidFill>
                          <a:latin typeface="Arial" panose="020B0604020202020204" pitchFamily="34" charset="0"/>
                          <a:ea typeface="华文楷体"/>
                          <a:cs typeface="Arial" panose="020B0604020202020204" pitchFamily="34" charset="0"/>
                        </a:rPr>
                        <a:t> </a:t>
                      </a:r>
                      <a:r>
                        <a:rPr lang="en-US" sz="1000" b="1" i="0" spc="-150" baseline="0" dirty="0">
                          <a:solidFill>
                            <a:srgbClr val="FFFFFF"/>
                          </a:solidFill>
                          <a:latin typeface="Arial" panose="020B0604020202020204" pitchFamily="34" charset="0"/>
                          <a:ea typeface="华文楷体"/>
                          <a:cs typeface="Arial" panose="020B0604020202020204" pitchFamily="34" charset="0"/>
                        </a:rPr>
                        <a:t>  </a:t>
                      </a:r>
                      <a:r>
                        <a:rPr lang="ar-JO" sz="1000" b="1" i="0" spc="-150" baseline="0" dirty="0">
                          <a:solidFill>
                            <a:srgbClr val="FFFFFF"/>
                          </a:solidFill>
                          <a:latin typeface="Arial" panose="020B0604020202020204" pitchFamily="34" charset="0"/>
                          <a:ea typeface="华文楷体"/>
                          <a:cs typeface="Arial" panose="020B0604020202020204" pitchFamily="34" charset="0"/>
                        </a:rPr>
                        <a:t>صموئيل</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rtl="1"/>
                      <a:r>
                        <a:rPr lang="ar-JO" sz="1000" b="1" i="0" spc="0" dirty="0">
                          <a:solidFill>
                            <a:srgbClr val="FFFFFF"/>
                          </a:solidFill>
                          <a:latin typeface="Arial" panose="020B0604020202020204" pitchFamily="34" charset="0"/>
                          <a:ea typeface="华文楷体"/>
                          <a:cs typeface="Arial" panose="020B0604020202020204" pitchFamily="34" charset="0"/>
                        </a:rPr>
                        <a:t>1</a:t>
                      </a:r>
                      <a:r>
                        <a:rPr lang="ar-JO" sz="1000" b="1" i="0" spc="0" baseline="0" dirty="0">
                          <a:solidFill>
                            <a:srgbClr val="FFFFFF"/>
                          </a:solidFill>
                          <a:latin typeface="Arial" panose="020B0604020202020204" pitchFamily="34" charset="0"/>
                          <a:ea typeface="华文楷体"/>
                          <a:cs typeface="Arial" panose="020B0604020202020204" pitchFamily="34" charset="0"/>
                        </a:rPr>
                        <a:t> ملوك</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JO" altLang="zh-CN" sz="1000" b="1" i="0" dirty="0">
                          <a:solidFill>
                            <a:srgbClr val="FFFFFF"/>
                          </a:solidFill>
                          <a:latin typeface="Arial" panose="020B0604020202020204" pitchFamily="34" charset="0"/>
                          <a:ea typeface="华文楷体"/>
                          <a:cs typeface="Arial" panose="020B0604020202020204" pitchFamily="34" charset="0"/>
                        </a:rPr>
                        <a:t>2 ملوك</a:t>
                      </a:r>
                      <a:endParaRPr lang="en-US" sz="1000" b="1" i="0" dirty="0">
                        <a:solidFill>
                          <a:srgbClr val="FFFFFF"/>
                        </a:solidFill>
                        <a:latin typeface="Arial" panose="020B0604020202020204" pitchFamily="34" charset="0"/>
                        <a:ea typeface="华文楷体"/>
                        <a:cs typeface="Arial" panose="020B0604020202020204" pitchFamily="34" charset="0"/>
                      </a:endParaRPr>
                    </a:p>
                    <a:p>
                      <a:pPr algn="ctr" rtl="1"/>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7467600" y="1295400"/>
          <a:ext cx="1380066" cy="68580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gridCol w="694266">
                  <a:extLst>
                    <a:ext uri="{9D8B030D-6E8A-4147-A177-3AD203B41FA5}">
                      <a16:colId xmlns:a16="http://schemas.microsoft.com/office/drawing/2014/main" val="20001"/>
                    </a:ext>
                  </a:extLst>
                </a:gridCol>
              </a:tblGrid>
              <a:tr h="685800">
                <a:tc>
                  <a:txBody>
                    <a:bodyPr/>
                    <a:lstStyle/>
                    <a:p>
                      <a:pPr algn="ctr"/>
                      <a:r>
                        <a:rPr lang="ar-JO" altLang="zh-CN" sz="1000" b="1" i="0" dirty="0">
                          <a:solidFill>
                            <a:srgbClr val="FFFFFF"/>
                          </a:solidFill>
                          <a:latin typeface="Arial" panose="020B0604020202020204" pitchFamily="34" charset="0"/>
                          <a:ea typeface="华文楷体"/>
                          <a:cs typeface="Arial" panose="020B0604020202020204" pitchFamily="34" charset="0"/>
                        </a:rPr>
                        <a:t>عزرا</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sz="1000" b="1" i="0" dirty="0">
                          <a:solidFill>
                            <a:srgbClr val="FFFFFF"/>
                          </a:solidFill>
                          <a:latin typeface="Arial" panose="020B0604020202020204" pitchFamily="34" charset="0"/>
                          <a:ea typeface="华文楷体"/>
                          <a:cs typeface="Arial" panose="020B0604020202020204" pitchFamily="34" charset="0"/>
                        </a:rPr>
                        <a:t>نحميا</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46" name="Straight Connector 45"/>
          <p:cNvCxnSpPr/>
          <p:nvPr/>
        </p:nvCxnSpPr>
        <p:spPr bwMode="auto">
          <a:xfrm>
            <a:off x="6934200" y="1752600"/>
            <a:ext cx="533400" cy="1588"/>
          </a:xfrm>
          <a:prstGeom prst="line">
            <a:avLst/>
          </a:prstGeom>
          <a:solidFill>
            <a:schemeClr val="accent1"/>
          </a:solidFill>
          <a:ln w="28575" cap="flat" cmpd="sng" algn="ctr">
            <a:solidFill>
              <a:schemeClr val="tx1"/>
            </a:solidFill>
            <a:prstDash val="dash"/>
            <a:round/>
            <a:headEnd type="none" w="med" len="med"/>
            <a:tailEnd type="none" w="med" len="med"/>
          </a:ln>
          <a:effectLst/>
        </p:spPr>
      </p:cxnSp>
      <p:sp>
        <p:nvSpPr>
          <p:cNvPr id="50" name="TextBox 49"/>
          <p:cNvSpPr txBox="1"/>
          <p:nvPr/>
        </p:nvSpPr>
        <p:spPr>
          <a:xfrm>
            <a:off x="762000" y="1524000"/>
            <a:ext cx="685800" cy="53340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 name="TextBox 50"/>
          <p:cNvSpPr txBox="1"/>
          <p:nvPr/>
        </p:nvSpPr>
        <p:spPr>
          <a:xfrm>
            <a:off x="15240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 name="TextBox 51"/>
          <p:cNvSpPr txBox="1"/>
          <p:nvPr/>
        </p:nvSpPr>
        <p:spPr>
          <a:xfrm>
            <a:off x="21336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3" name="TextBox 52"/>
          <p:cNvSpPr txBox="1"/>
          <p:nvPr/>
        </p:nvSpPr>
        <p:spPr>
          <a:xfrm>
            <a:off x="2819400" y="1524000"/>
            <a:ext cx="4572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 name="TextBox 53"/>
          <p:cNvSpPr txBox="1"/>
          <p:nvPr/>
        </p:nvSpPr>
        <p:spPr>
          <a:xfrm>
            <a:off x="3429000" y="1524000"/>
            <a:ext cx="685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5" name="TextBox 54"/>
          <p:cNvSpPr txBox="1"/>
          <p:nvPr/>
        </p:nvSpPr>
        <p:spPr>
          <a:xfrm>
            <a:off x="41910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6" name="TextBox 55"/>
          <p:cNvSpPr txBox="1"/>
          <p:nvPr/>
        </p:nvSpPr>
        <p:spPr>
          <a:xfrm>
            <a:off x="4800600" y="1524000"/>
            <a:ext cx="685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 name="TextBox 56"/>
          <p:cNvSpPr txBox="1"/>
          <p:nvPr/>
        </p:nvSpPr>
        <p:spPr>
          <a:xfrm>
            <a:off x="5638800" y="15240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 name="TextBox 57"/>
          <p:cNvSpPr txBox="1"/>
          <p:nvPr/>
        </p:nvSpPr>
        <p:spPr>
          <a:xfrm>
            <a:off x="6248400" y="15240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9" name="TextBox 58"/>
          <p:cNvSpPr txBox="1"/>
          <p:nvPr/>
        </p:nvSpPr>
        <p:spPr>
          <a:xfrm>
            <a:off x="7467600" y="14478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 name="TextBox 59"/>
          <p:cNvSpPr txBox="1"/>
          <p:nvPr/>
        </p:nvSpPr>
        <p:spPr>
          <a:xfrm>
            <a:off x="8229600" y="145798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61" name="Table 60"/>
          <p:cNvGraphicFramePr>
            <a:graphicFrameLocks noGrp="1"/>
          </p:cNvGraphicFramePr>
          <p:nvPr/>
        </p:nvGraphicFramePr>
        <p:xfrm>
          <a:off x="827584" y="2286000"/>
          <a:ext cx="777280" cy="243840"/>
        </p:xfrm>
        <a:graphic>
          <a:graphicData uri="http://schemas.openxmlformats.org/drawingml/2006/table">
            <a:tbl>
              <a:tblPr bandRow="1">
                <a:tableStyleId>{C083E6E3-FA7D-4D7B-A595-EF9225AFEA82}</a:tableStyleId>
              </a:tblPr>
              <a:tblGrid>
                <a:gridCol w="777280">
                  <a:extLst>
                    <a:ext uri="{9D8B030D-6E8A-4147-A177-3AD203B41FA5}">
                      <a16:colId xmlns:a16="http://schemas.microsoft.com/office/drawing/2014/main" val="20000"/>
                    </a:ext>
                  </a:extLst>
                </a:gridCol>
              </a:tblGrid>
              <a:tr h="228600">
                <a:tc>
                  <a:txBody>
                    <a:bodyPr/>
                    <a:lstStyle/>
                    <a:p>
                      <a:pPr algn="ctr"/>
                      <a:r>
                        <a:rPr lang="ar-JO" sz="1000" b="1" i="0" dirty="0">
                          <a:solidFill>
                            <a:srgbClr val="FFFFFF"/>
                          </a:solidFill>
                          <a:latin typeface="Arial" panose="020B0604020202020204" pitchFamily="34" charset="0"/>
                          <a:ea typeface="华文楷体"/>
                          <a:cs typeface="Arial" panose="020B0604020202020204" pitchFamily="34" charset="0"/>
                        </a:rPr>
                        <a:t>أيوب</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62" name="Table 61"/>
          <p:cNvGraphicFramePr>
            <a:graphicFrameLocks noGrp="1"/>
          </p:cNvGraphicFramePr>
          <p:nvPr/>
        </p:nvGraphicFramePr>
        <p:xfrm>
          <a:off x="1763688" y="908720"/>
          <a:ext cx="674712" cy="243840"/>
        </p:xfrm>
        <a:graphic>
          <a:graphicData uri="http://schemas.openxmlformats.org/drawingml/2006/table">
            <a:tbl>
              <a:tblPr bandRow="1">
                <a:tableStyleId>{C083E6E3-FA7D-4D7B-A595-EF9225AFEA82}</a:tableStyleId>
              </a:tblPr>
              <a:tblGrid>
                <a:gridCol w="674712">
                  <a:extLst>
                    <a:ext uri="{9D8B030D-6E8A-4147-A177-3AD203B41FA5}">
                      <a16:colId xmlns:a16="http://schemas.microsoft.com/office/drawing/2014/main" val="20000"/>
                    </a:ext>
                  </a:extLst>
                </a:gridCol>
              </a:tblGrid>
              <a:tr h="243840">
                <a:tc>
                  <a:txBody>
                    <a:bodyPr/>
                    <a:lstStyle/>
                    <a:p>
                      <a:pPr algn="ctr"/>
                      <a:r>
                        <a:rPr lang="ar-JO" sz="1000" b="1" i="0" dirty="0">
                          <a:solidFill>
                            <a:srgbClr val="FFFFFF"/>
                          </a:solidFill>
                          <a:latin typeface="Arial" panose="020B0604020202020204" pitchFamily="34" charset="0"/>
                          <a:ea typeface="华文楷体"/>
                          <a:cs typeface="Arial" panose="020B0604020202020204" pitchFamily="34" charset="0"/>
                        </a:rPr>
                        <a:t>لاويين</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3" name="Table 62"/>
          <p:cNvGraphicFramePr>
            <a:graphicFrameLocks noGrp="1"/>
          </p:cNvGraphicFramePr>
          <p:nvPr/>
        </p:nvGraphicFramePr>
        <p:xfrm>
          <a:off x="2483768" y="908720"/>
          <a:ext cx="936104" cy="243840"/>
        </p:xfrm>
        <a:graphic>
          <a:graphicData uri="http://schemas.openxmlformats.org/drawingml/2006/table">
            <a:tbl>
              <a:tblPr bandRow="1">
                <a:tableStyleId>{C083E6E3-FA7D-4D7B-A595-EF9225AFEA82}</a:tableStyleId>
              </a:tblPr>
              <a:tblGrid>
                <a:gridCol w="936104">
                  <a:extLst>
                    <a:ext uri="{9D8B030D-6E8A-4147-A177-3AD203B41FA5}">
                      <a16:colId xmlns:a16="http://schemas.microsoft.com/office/drawing/2014/main" val="20000"/>
                    </a:ext>
                  </a:extLst>
                </a:gridCol>
              </a:tblGrid>
              <a:tr h="228600">
                <a:tc>
                  <a:txBody>
                    <a:bodyPr/>
                    <a:lstStyle/>
                    <a:p>
                      <a:pPr algn="ctr"/>
                      <a:r>
                        <a:rPr lang="ar-JO" sz="1000" b="1" i="0" kern="1200" dirty="0">
                          <a:solidFill>
                            <a:srgbClr val="FFFFFF"/>
                          </a:solidFill>
                          <a:latin typeface="Arial" panose="020B0604020202020204" pitchFamily="34" charset="0"/>
                          <a:ea typeface="华文楷体"/>
                          <a:cs typeface="Arial" panose="020B0604020202020204" pitchFamily="34" charset="0"/>
                        </a:rPr>
                        <a:t>تثنية</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4" name="Table 63"/>
          <p:cNvGraphicFramePr>
            <a:graphicFrameLocks noGrp="1"/>
          </p:cNvGraphicFramePr>
          <p:nvPr/>
        </p:nvGraphicFramePr>
        <p:xfrm>
          <a:off x="3505200" y="90872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pPr algn="ctr"/>
                      <a:r>
                        <a:rPr lang="ar-JO" sz="1000" b="1" i="0" kern="1200" dirty="0">
                          <a:solidFill>
                            <a:srgbClr val="FFFFFF"/>
                          </a:solidFill>
                          <a:latin typeface="Arial" panose="020B0604020202020204" pitchFamily="34" charset="0"/>
                          <a:ea typeface="华文楷体"/>
                          <a:cs typeface="Arial" panose="020B0604020202020204" pitchFamily="34" charset="0"/>
                        </a:rPr>
                        <a:t>راعوث</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5" name="Table 64"/>
          <p:cNvGraphicFramePr>
            <a:graphicFrameLocks noGrp="1"/>
          </p:cNvGraphicFramePr>
          <p:nvPr/>
        </p:nvGraphicFramePr>
        <p:xfrm>
          <a:off x="4788024" y="914400"/>
          <a:ext cx="864096" cy="243840"/>
        </p:xfrm>
        <a:graphic>
          <a:graphicData uri="http://schemas.openxmlformats.org/drawingml/2006/table">
            <a:tbl>
              <a:tblPr bandRow="1">
                <a:tableStyleId>{C083E6E3-FA7D-4D7B-A595-EF9225AFEA82}</a:tableStyleId>
              </a:tblPr>
              <a:tblGrid>
                <a:gridCol w="864096">
                  <a:extLst>
                    <a:ext uri="{9D8B030D-6E8A-4147-A177-3AD203B41FA5}">
                      <a16:colId xmlns:a16="http://schemas.microsoft.com/office/drawing/2014/main" val="20000"/>
                    </a:ext>
                  </a:extLst>
                </a:gridCol>
              </a:tblGrid>
              <a:tr h="228600">
                <a:tc>
                  <a:txBody>
                    <a:bodyPr/>
                    <a:lstStyle/>
                    <a:p>
                      <a:pPr algn="ctr"/>
                      <a:r>
                        <a:rPr lang="ar-JO" sz="1000" b="1" i="0" dirty="0">
                          <a:solidFill>
                            <a:srgbClr val="FFFFFF"/>
                          </a:solidFill>
                          <a:latin typeface="Arial" panose="020B0604020202020204" pitchFamily="34" charset="0"/>
                          <a:ea typeface="华文楷体"/>
                          <a:cs typeface="Arial" panose="020B0604020202020204" pitchFamily="34" charset="0"/>
                        </a:rPr>
                        <a:t>1</a:t>
                      </a:r>
                      <a:r>
                        <a:rPr lang="ar-JO" sz="1000" b="1" i="0" baseline="0" dirty="0">
                          <a:solidFill>
                            <a:srgbClr val="FFFFFF"/>
                          </a:solidFill>
                          <a:latin typeface="Arial" panose="020B0604020202020204" pitchFamily="34" charset="0"/>
                          <a:ea typeface="华文楷体"/>
                          <a:cs typeface="Arial" panose="020B0604020202020204" pitchFamily="34" charset="0"/>
                        </a:rPr>
                        <a:t> أخبار</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6" name="Table 65"/>
          <p:cNvGraphicFramePr>
            <a:graphicFrameLocks noGrp="1"/>
          </p:cNvGraphicFramePr>
          <p:nvPr/>
        </p:nvGraphicFramePr>
        <p:xfrm>
          <a:off x="5652120" y="914400"/>
          <a:ext cx="1282080" cy="243840"/>
        </p:xfrm>
        <a:graphic>
          <a:graphicData uri="http://schemas.openxmlformats.org/drawingml/2006/table">
            <a:tbl>
              <a:tblPr bandRow="1">
                <a:tableStyleId>{C083E6E3-FA7D-4D7B-A595-EF9225AFEA82}</a:tableStyleId>
              </a:tblPr>
              <a:tblGrid>
                <a:gridCol w="1282080">
                  <a:extLst>
                    <a:ext uri="{9D8B030D-6E8A-4147-A177-3AD203B41FA5}">
                      <a16:colId xmlns:a16="http://schemas.microsoft.com/office/drawing/2014/main" val="20000"/>
                    </a:ext>
                  </a:extLst>
                </a:gridCol>
              </a:tblGrid>
              <a:tr h="155788">
                <a:tc>
                  <a:txBody>
                    <a:bodyPr/>
                    <a:lstStyle/>
                    <a:p>
                      <a:pPr algn="ctr"/>
                      <a:r>
                        <a:rPr lang="ar-JO" sz="1000" b="1" i="0" kern="1200" dirty="0">
                          <a:solidFill>
                            <a:srgbClr val="FFFFFF"/>
                          </a:solidFill>
                          <a:latin typeface="Arial" panose="020B0604020202020204" pitchFamily="34" charset="0"/>
                          <a:ea typeface="华文楷体"/>
                          <a:cs typeface="Arial" panose="020B0604020202020204" pitchFamily="34" charset="0"/>
                        </a:rPr>
                        <a:t>2</a:t>
                      </a:r>
                      <a:r>
                        <a:rPr lang="ar-JO" sz="1000" b="1" i="0" kern="1200" baseline="0" dirty="0">
                          <a:solidFill>
                            <a:srgbClr val="FFFFFF"/>
                          </a:solidFill>
                          <a:latin typeface="Arial" panose="020B0604020202020204" pitchFamily="34" charset="0"/>
                          <a:ea typeface="华文楷体"/>
                          <a:cs typeface="Arial" panose="020B0604020202020204" pitchFamily="34" charset="0"/>
                        </a:rPr>
                        <a:t> أخبار</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7" name="Table 66"/>
          <p:cNvGraphicFramePr>
            <a:graphicFrameLocks noGrp="1"/>
          </p:cNvGraphicFramePr>
          <p:nvPr/>
        </p:nvGraphicFramePr>
        <p:xfrm>
          <a:off x="7543800" y="9144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ar-JO" sz="1000" b="1" i="0" dirty="0">
                          <a:solidFill>
                            <a:srgbClr val="FFFFFF"/>
                          </a:solidFill>
                          <a:latin typeface="Arial" panose="020B0604020202020204" pitchFamily="34" charset="0"/>
                          <a:ea typeface="华文楷体"/>
                          <a:cs typeface="Arial" panose="020B0604020202020204" pitchFamily="34" charset="0"/>
                        </a:rPr>
                        <a:t>أستير</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69" name="Straight Connector 68"/>
          <p:cNvCxnSpPr/>
          <p:nvPr/>
        </p:nvCxnSpPr>
        <p:spPr bwMode="auto">
          <a:xfrm rot="5400000">
            <a:off x="2118742" y="1219200"/>
            <a:ext cx="152400"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rot="5400000">
            <a:off x="2591197" y="1295003"/>
            <a:ext cx="3048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rot="5400000">
            <a:off x="3657600"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rot="5400000">
            <a:off x="4724400" y="1269205"/>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rot="5400000">
            <a:off x="5486400" y="1286139"/>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rot="5400000">
            <a:off x="68572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rot="5400000">
            <a:off x="54856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rot="5400000">
            <a:off x="7924006"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78" name="Table 77"/>
          <p:cNvGraphicFramePr>
            <a:graphicFrameLocks noGrp="1"/>
          </p:cNvGraphicFramePr>
          <p:nvPr/>
        </p:nvGraphicFramePr>
        <p:xfrm>
          <a:off x="4788024" y="2276872"/>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JO" sz="1000" b="1" i="0" dirty="0">
                          <a:solidFill>
                            <a:srgbClr val="FFFFFF"/>
                          </a:solidFill>
                          <a:latin typeface="Arial" panose="020B0604020202020204" pitchFamily="34" charset="0"/>
                          <a:ea typeface="华文楷体"/>
                          <a:cs typeface="Arial" panose="020B0604020202020204" pitchFamily="34" charset="0"/>
                        </a:rPr>
                        <a:t>مزامير</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79" name="Table 78"/>
          <p:cNvGraphicFramePr>
            <a:graphicFrameLocks noGrp="1"/>
          </p:cNvGraphicFramePr>
          <p:nvPr/>
        </p:nvGraphicFramePr>
        <p:xfrm>
          <a:off x="5572132" y="227687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JO" sz="1000" b="1" i="0" kern="1200" dirty="0">
                          <a:solidFill>
                            <a:srgbClr val="FFFFFF"/>
                          </a:solidFill>
                          <a:latin typeface="Arial" panose="020B0604020202020204" pitchFamily="34" charset="0"/>
                          <a:ea typeface="华文楷体"/>
                          <a:cs typeface="Arial" panose="020B0604020202020204" pitchFamily="34" charset="0"/>
                        </a:rPr>
                        <a:t>أمثال</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0" name="Table 79"/>
          <p:cNvGraphicFramePr>
            <a:graphicFrameLocks noGrp="1"/>
          </p:cNvGraphicFramePr>
          <p:nvPr/>
        </p:nvGraphicFramePr>
        <p:xfrm>
          <a:off x="5562600" y="252071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JO" sz="1000" b="1" i="0" kern="1200" dirty="0">
                          <a:solidFill>
                            <a:srgbClr val="FFFFFF"/>
                          </a:solidFill>
                          <a:latin typeface="Arial" panose="020B0604020202020204" pitchFamily="34" charset="0"/>
                          <a:ea typeface="华文楷体"/>
                          <a:cs typeface="Arial" panose="020B0604020202020204" pitchFamily="34" charset="0"/>
                        </a:rPr>
                        <a:t>جامعة</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1" name="Table 80"/>
          <p:cNvGraphicFramePr>
            <a:graphicFrameLocks noGrp="1"/>
          </p:cNvGraphicFramePr>
          <p:nvPr/>
        </p:nvGraphicFramePr>
        <p:xfrm>
          <a:off x="5562600" y="276455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JO" sz="1000" b="1" i="0" kern="1200" dirty="0">
                          <a:solidFill>
                            <a:srgbClr val="FFFFFF"/>
                          </a:solidFill>
                          <a:latin typeface="Arial" panose="020B0604020202020204" pitchFamily="34" charset="0"/>
                          <a:ea typeface="华文楷体"/>
                          <a:cs typeface="Arial" panose="020B0604020202020204" pitchFamily="34" charset="0"/>
                        </a:rPr>
                        <a:t>نشيد</a:t>
                      </a:r>
                      <a:r>
                        <a:rPr lang="ar-JO" sz="1000" b="1" i="0" kern="1200" baseline="0" dirty="0">
                          <a:solidFill>
                            <a:srgbClr val="FFFFFF"/>
                          </a:solidFill>
                          <a:latin typeface="Arial" panose="020B0604020202020204" pitchFamily="34" charset="0"/>
                          <a:ea typeface="华文楷体"/>
                          <a:cs typeface="Arial" panose="020B0604020202020204" pitchFamily="34" charset="0"/>
                        </a:rPr>
                        <a:t> الأنشاد</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cxnSp>
        <p:nvCxnSpPr>
          <p:cNvPr id="84" name="Straight Connector 83"/>
          <p:cNvCxnSpPr/>
          <p:nvPr/>
        </p:nvCxnSpPr>
        <p:spPr bwMode="auto">
          <a:xfrm rot="5400000">
            <a:off x="5034161"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rot="5400000">
            <a:off x="5853100"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87" name="Table 86"/>
          <p:cNvGraphicFramePr>
            <a:graphicFrameLocks noGrp="1"/>
          </p:cNvGraphicFramePr>
          <p:nvPr/>
        </p:nvGraphicFramePr>
        <p:xfrm>
          <a:off x="5796136" y="3322320"/>
          <a:ext cx="1053438" cy="487680"/>
        </p:xfrm>
        <a:graphic>
          <a:graphicData uri="http://schemas.openxmlformats.org/drawingml/2006/table">
            <a:tbl>
              <a:tblPr bandRow="1">
                <a:tableStyleId>{C083E6E3-FA7D-4D7B-A595-EF9225AFEA82}</a:tableStyleId>
              </a:tblPr>
              <a:tblGrid>
                <a:gridCol w="1053438">
                  <a:extLst>
                    <a:ext uri="{9D8B030D-6E8A-4147-A177-3AD203B41FA5}">
                      <a16:colId xmlns:a16="http://schemas.microsoft.com/office/drawing/2014/main" val="20000"/>
                    </a:ext>
                  </a:extLst>
                </a:gridCol>
              </a:tblGrid>
              <a:tr h="18288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هوشع</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82880">
                <a:tc>
                  <a:txBody>
                    <a:bodyPr/>
                    <a:lstStyle/>
                    <a:p>
                      <a:pPr algn="ctr"/>
                      <a:r>
                        <a:rPr lang="ar-JO" sz="1000" b="1" i="0" dirty="0">
                          <a:latin typeface="Arial" panose="020B0604020202020204" pitchFamily="34" charset="0"/>
                          <a:ea typeface="华文楷体"/>
                          <a:cs typeface="Arial" panose="020B0604020202020204" pitchFamily="34" charset="0"/>
                        </a:rPr>
                        <a:t>عاموس</a:t>
                      </a:r>
                      <a:endParaRPr lang="en-US" sz="1000" b="1" i="0" dirty="0">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88" name="Table 87"/>
          <p:cNvGraphicFramePr>
            <a:graphicFrameLocks noGrp="1"/>
          </p:cNvGraphicFramePr>
          <p:nvPr/>
        </p:nvGraphicFramePr>
        <p:xfrm>
          <a:off x="5798157" y="3962400"/>
          <a:ext cx="1025962" cy="1767840"/>
        </p:xfrm>
        <a:graphic>
          <a:graphicData uri="http://schemas.openxmlformats.org/drawingml/2006/table">
            <a:tbl>
              <a:tblPr bandRow="1">
                <a:tableStyleId>{C083E6E3-FA7D-4D7B-A595-EF9225AFEA82}</a:tableStyleId>
              </a:tblPr>
              <a:tblGrid>
                <a:gridCol w="1025962">
                  <a:extLst>
                    <a:ext uri="{9D8B030D-6E8A-4147-A177-3AD203B41FA5}">
                      <a16:colId xmlns:a16="http://schemas.microsoft.com/office/drawing/2014/main" val="20000"/>
                    </a:ext>
                  </a:extLst>
                </a:gridCol>
              </a:tblGrid>
              <a:tr h="152400">
                <a:tc>
                  <a:txBody>
                    <a:bodyPr/>
                    <a:lstStyle/>
                    <a:p>
                      <a:pPr algn="ctr"/>
                      <a:r>
                        <a:rPr lang="ar-JO" altLang="zh-CN" sz="1000" b="1" i="0" dirty="0">
                          <a:latin typeface="Arial" panose="020B0604020202020204" pitchFamily="34" charset="0"/>
                          <a:ea typeface="华文楷体"/>
                          <a:cs typeface="Arial" panose="020B0604020202020204" pitchFamily="34" charset="0"/>
                        </a:rPr>
                        <a:t>حبقوق</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0"/>
                  </a:ext>
                </a:extLst>
              </a:tr>
              <a:tr h="214234">
                <a:tc>
                  <a:txBody>
                    <a:bodyPr/>
                    <a:lstStyle/>
                    <a:p>
                      <a:pPr algn="ctr"/>
                      <a:r>
                        <a:rPr lang="ar-JO" altLang="zh-CN" sz="1000" b="1" i="0" dirty="0">
                          <a:latin typeface="Arial" panose="020B0604020202020204" pitchFamily="34" charset="0"/>
                          <a:ea typeface="华文楷体"/>
                          <a:cs typeface="Arial" panose="020B0604020202020204" pitchFamily="34" charset="0"/>
                        </a:rPr>
                        <a:t>أشعياء</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14234">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إرميا</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2"/>
                  </a:ext>
                </a:extLst>
              </a:tr>
              <a:tr h="214234">
                <a:tc>
                  <a:txBody>
                    <a:bodyPr/>
                    <a:lstStyle/>
                    <a:p>
                      <a:pPr algn="ctr"/>
                      <a:r>
                        <a:rPr lang="ar-JO" altLang="zh-CN" sz="1000" b="1" i="0" dirty="0">
                          <a:latin typeface="Arial" panose="020B0604020202020204" pitchFamily="34" charset="0"/>
                          <a:ea typeface="华文楷体"/>
                          <a:cs typeface="Arial" panose="020B0604020202020204" pitchFamily="34" charset="0"/>
                        </a:rPr>
                        <a:t>يوئيل</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3"/>
                  </a:ext>
                </a:extLst>
              </a:tr>
              <a:tr h="214234">
                <a:tc>
                  <a:txBody>
                    <a:bodyPr/>
                    <a:lstStyle/>
                    <a:p>
                      <a:pPr algn="ctr"/>
                      <a:r>
                        <a:rPr lang="ar-JO" altLang="zh-CN" sz="1000" b="1" i="0" dirty="0">
                          <a:latin typeface="Arial" panose="020B0604020202020204" pitchFamily="34" charset="0"/>
                          <a:ea typeface="华文楷体"/>
                          <a:cs typeface="Arial" panose="020B0604020202020204" pitchFamily="34" charset="0"/>
                        </a:rPr>
                        <a:t>ميخا</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4"/>
                  </a:ext>
                </a:extLst>
              </a:tr>
              <a:tr h="304800">
                <a:tc>
                  <a:txBody>
                    <a:bodyPr/>
                    <a:lstStyle/>
                    <a:p>
                      <a:pPr algn="ctr"/>
                      <a:r>
                        <a:rPr lang="ar-JO" altLang="zh-CN" sz="1000" b="1" i="0" dirty="0">
                          <a:latin typeface="Arial" panose="020B0604020202020204" pitchFamily="34" charset="0"/>
                          <a:ea typeface="华文楷体"/>
                          <a:cs typeface="Arial" panose="020B0604020202020204" pitchFamily="34" charset="0"/>
                        </a:rPr>
                        <a:t>صفنيا</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5"/>
                  </a:ext>
                </a:extLst>
              </a:tr>
              <a:tr h="214234">
                <a:tc>
                  <a:txBody>
                    <a:bodyPr/>
                    <a:lstStyle/>
                    <a:p>
                      <a:pPr algn="ctr"/>
                      <a:r>
                        <a:rPr lang="ar-JO" altLang="zh-CN" sz="1000" b="1" i="0" dirty="0">
                          <a:latin typeface="Arial" panose="020B0604020202020204" pitchFamily="34" charset="0"/>
                          <a:ea typeface="华文楷体"/>
                          <a:cs typeface="Arial" panose="020B0604020202020204" pitchFamily="34" charset="0"/>
                        </a:rPr>
                        <a:t>مراثي</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6"/>
                  </a:ext>
                </a:extLst>
              </a:tr>
            </a:tbl>
          </a:graphicData>
        </a:graphic>
      </p:graphicFrame>
      <p:cxnSp>
        <p:nvCxnSpPr>
          <p:cNvPr id="95" name="Straight Connector 94"/>
          <p:cNvCxnSpPr/>
          <p:nvPr/>
        </p:nvCxnSpPr>
        <p:spPr bwMode="auto">
          <a:xfrm rot="5400000">
            <a:off x="1029097"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97" name="TextBox 96"/>
          <p:cNvSpPr txBox="1"/>
          <p:nvPr/>
        </p:nvSpPr>
        <p:spPr>
          <a:xfrm>
            <a:off x="6003652" y="3106579"/>
            <a:ext cx="569387"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إلى إسرائيل</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8" name="TextBox 97"/>
          <p:cNvSpPr txBox="1"/>
          <p:nvPr/>
        </p:nvSpPr>
        <p:spPr>
          <a:xfrm>
            <a:off x="6005393" y="3789620"/>
            <a:ext cx="494046"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إلى يهوذا</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9" name="TextBox 98"/>
          <p:cNvSpPr txBox="1"/>
          <p:nvPr/>
        </p:nvSpPr>
        <p:spPr>
          <a:xfrm>
            <a:off x="5952852" y="5697379"/>
            <a:ext cx="492443"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إلى أشور</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0" name="TextBox 99"/>
          <p:cNvSpPr txBox="1"/>
          <p:nvPr/>
        </p:nvSpPr>
        <p:spPr>
          <a:xfrm>
            <a:off x="5940152" y="6324600"/>
            <a:ext cx="749300"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800" b="1" dirty="0">
                <a:solidFill>
                  <a:srgbClr val="000000"/>
                </a:solidFill>
                <a:latin typeface="Arial" panose="020B0604020202020204" pitchFamily="34" charset="0"/>
                <a:ea typeface="华文楷体"/>
                <a:cs typeface="Arial" panose="020B0604020202020204" pitchFamily="34" charset="0"/>
              </a:rPr>
              <a:t>إلى أدوم</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graphicFrame>
        <p:nvGraphicFramePr>
          <p:cNvPr id="101" name="Table 100"/>
          <p:cNvGraphicFramePr>
            <a:graphicFrameLocks noGrp="1"/>
          </p:cNvGraphicFramePr>
          <p:nvPr/>
        </p:nvGraphicFramePr>
        <p:xfrm>
          <a:off x="6876256" y="4114800"/>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حزقيال</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102" name="Table 101"/>
          <p:cNvGraphicFramePr>
            <a:graphicFrameLocks noGrp="1"/>
          </p:cNvGraphicFramePr>
          <p:nvPr/>
        </p:nvGraphicFramePr>
        <p:xfrm>
          <a:off x="6876256" y="4365104"/>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دانيال</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75000"/>
                        <a:alpha val="20000"/>
                      </a:schemeClr>
                    </a:solidFill>
                  </a:tcPr>
                </a:tc>
                <a:extLst>
                  <a:ext uri="{0D108BD9-81ED-4DB2-BD59-A6C34878D82A}">
                    <a16:rowId xmlns:a16="http://schemas.microsoft.com/office/drawing/2014/main" val="10000"/>
                  </a:ext>
                </a:extLst>
              </a:tr>
            </a:tbl>
          </a:graphicData>
        </a:graphic>
      </p:graphicFrame>
      <p:graphicFrame>
        <p:nvGraphicFramePr>
          <p:cNvPr id="105" name="Table 104"/>
          <p:cNvGraphicFramePr>
            <a:graphicFrameLocks noGrp="1"/>
          </p:cNvGraphicFramePr>
          <p:nvPr/>
        </p:nvGraphicFramePr>
        <p:xfrm>
          <a:off x="8382000" y="41148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ملاخي</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cxnSp>
        <p:nvCxnSpPr>
          <p:cNvPr id="107" name="Straight Connector 106"/>
          <p:cNvCxnSpPr/>
          <p:nvPr/>
        </p:nvCxnSpPr>
        <p:spPr bwMode="auto">
          <a:xfrm flipH="1">
            <a:off x="6588224" y="2057401"/>
            <a:ext cx="796" cy="122758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flipH="1">
            <a:off x="7162802" y="2060848"/>
            <a:ext cx="1486" cy="20490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4" name="Straight Connector 113"/>
          <p:cNvCxnSpPr/>
          <p:nvPr/>
        </p:nvCxnSpPr>
        <p:spPr bwMode="auto">
          <a:xfrm>
            <a:off x="7812360" y="2060848"/>
            <a:ext cx="0" cy="204976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5" name="Straight Connector 114"/>
          <p:cNvCxnSpPr/>
          <p:nvPr/>
        </p:nvCxnSpPr>
        <p:spPr bwMode="auto">
          <a:xfrm rot="5400000">
            <a:off x="7581502" y="3085702"/>
            <a:ext cx="2057400" cy="796"/>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16" name="TextBox 115"/>
          <p:cNvSpPr txBox="1"/>
          <p:nvPr/>
        </p:nvSpPr>
        <p:spPr>
          <a:xfrm rot="16200000">
            <a:off x="-178240" y="1129571"/>
            <a:ext cx="12123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تاريخي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17" name="TextBox 116"/>
          <p:cNvSpPr txBox="1"/>
          <p:nvPr/>
        </p:nvSpPr>
        <p:spPr>
          <a:xfrm rot="16200000">
            <a:off x="-178242" y="2437547"/>
            <a:ext cx="12123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شعري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18" name="TextBox 117"/>
          <p:cNvSpPr txBox="1"/>
          <p:nvPr/>
        </p:nvSpPr>
        <p:spPr>
          <a:xfrm rot="16200000">
            <a:off x="-904238" y="4735887"/>
            <a:ext cx="2664296"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نبوي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68" name="Text Box 52"/>
          <p:cNvSpPr txBox="1">
            <a:spLocks noChangeArrowheads="1"/>
          </p:cNvSpPr>
          <p:nvPr/>
        </p:nvSpPr>
        <p:spPr bwMode="auto">
          <a:xfrm>
            <a:off x="0" y="44624"/>
            <a:ext cx="899592"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السير في العهد القديم</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82" name="Table 81"/>
          <p:cNvGraphicFramePr>
            <a:graphicFrameLocks noGrp="1"/>
          </p:cNvGraphicFramePr>
          <p:nvPr/>
        </p:nvGraphicFramePr>
        <p:xfrm>
          <a:off x="7596336" y="4114800"/>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حجي</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3" name="Table 82"/>
          <p:cNvGraphicFramePr>
            <a:graphicFrameLocks noGrp="1"/>
          </p:cNvGraphicFramePr>
          <p:nvPr/>
        </p:nvGraphicFramePr>
        <p:xfrm>
          <a:off x="7596336" y="4365104"/>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زكريا</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5" name="Table 84"/>
          <p:cNvGraphicFramePr>
            <a:graphicFrameLocks noGrp="1"/>
          </p:cNvGraphicFramePr>
          <p:nvPr/>
        </p:nvGraphicFramePr>
        <p:xfrm>
          <a:off x="5801569" y="5877272"/>
          <a:ext cx="1004700" cy="487680"/>
        </p:xfrm>
        <a:graphic>
          <a:graphicData uri="http://schemas.openxmlformats.org/drawingml/2006/table">
            <a:tbl>
              <a:tblPr bandRow="1">
                <a:tableStyleId>{C083E6E3-FA7D-4D7B-A595-EF9225AFEA82}</a:tableStyleId>
              </a:tblPr>
              <a:tblGrid>
                <a:gridCol w="1004700">
                  <a:extLst>
                    <a:ext uri="{9D8B030D-6E8A-4147-A177-3AD203B41FA5}">
                      <a16:colId xmlns:a16="http://schemas.microsoft.com/office/drawing/2014/main" val="20000"/>
                    </a:ext>
                  </a:extLst>
                </a:gridCol>
              </a:tblGrid>
              <a:tr h="18288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يونان</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182880">
                <a:tc>
                  <a:txBody>
                    <a:bodyPr/>
                    <a:lstStyle/>
                    <a:p>
                      <a:pPr algn="ctr"/>
                      <a:r>
                        <a:rPr lang="ar-JO" altLang="zh-CN" sz="1000" b="1" i="0" dirty="0">
                          <a:latin typeface="Arial" panose="020B0604020202020204" pitchFamily="34" charset="0"/>
                          <a:ea typeface="华文楷体"/>
                          <a:cs typeface="Arial" panose="020B0604020202020204" pitchFamily="34" charset="0"/>
                        </a:rPr>
                        <a:t>ناحوم</a:t>
                      </a:r>
                      <a:endParaRPr lang="en-US" sz="1000" b="1" i="0" dirty="0">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89" name="Table 88"/>
          <p:cNvGraphicFramePr>
            <a:graphicFrameLocks noGrp="1"/>
          </p:cNvGraphicFramePr>
          <p:nvPr/>
        </p:nvGraphicFramePr>
        <p:xfrm>
          <a:off x="5798859" y="6525344"/>
          <a:ext cx="1007409" cy="243840"/>
        </p:xfrm>
        <a:graphic>
          <a:graphicData uri="http://schemas.openxmlformats.org/drawingml/2006/table">
            <a:tbl>
              <a:tblPr bandRow="1">
                <a:tableStyleId>{C083E6E3-FA7D-4D7B-A595-EF9225AFEA82}</a:tableStyleId>
              </a:tblPr>
              <a:tblGrid>
                <a:gridCol w="1007409">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عوبديا</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bl>
          </a:graphicData>
        </a:graphic>
      </p:graphicFrame>
      <p:sp>
        <p:nvSpPr>
          <p:cNvPr id="70" name="Left-Right Arrow 69">
            <a:extLst>
              <a:ext uri="{FF2B5EF4-FFF2-40B4-BE49-F238E27FC236}">
                <a16:creationId xmlns:a16="http://schemas.microsoft.com/office/drawing/2014/main" id="{4BFA0DA2-B50F-3748-A696-4BCD260D7BDB}"/>
              </a:ext>
            </a:extLst>
          </p:cNvPr>
          <p:cNvSpPr/>
          <p:nvPr/>
        </p:nvSpPr>
        <p:spPr bwMode="auto">
          <a:xfrm>
            <a:off x="1112756" y="1820254"/>
            <a:ext cx="7851732" cy="607966"/>
          </a:xfrm>
          <a:prstGeom prst="leftRightArrow">
            <a:avLst/>
          </a:prstGeom>
          <a:solidFill>
            <a:schemeClr val="tx2"/>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rtl="1">
              <a:tabLst>
                <a:tab pos="227013" algn="l"/>
                <a:tab pos="3362325" algn="ctr"/>
                <a:tab pos="7199313" algn="l"/>
              </a:tabLst>
              <a:defRPr/>
            </a:pPr>
            <a:r>
              <a:rPr lang="ar-JO" b="1" dirty="0">
                <a:solidFill>
                  <a:srgbClr val="FFFFFF"/>
                </a:solidFill>
                <a:latin typeface="Arial" panose="020B0604020202020204" pitchFamily="34" charset="0"/>
                <a:ea typeface="华文楷体"/>
                <a:cs typeface="Arial" panose="020B0604020202020204" pitchFamily="34" charset="0"/>
              </a:rPr>
              <a:t>مزامير</a:t>
            </a:r>
            <a:r>
              <a:rPr kumimoji="0" lang="en-US" altLang="zh-CN" sz="1000" b="1" u="none" strike="noStrike" kern="1200" cap="none" spc="0" normalizeH="0" baseline="0" noProof="0" dirty="0">
                <a:ln>
                  <a:noFill/>
                </a:ln>
                <a:solidFill>
                  <a:srgbClr val="FFFFFF"/>
                </a:solidFill>
                <a:effectLst/>
                <a:uLnTx/>
                <a:uFillTx/>
                <a:latin typeface="Arial" panose="020B0604020202020204" pitchFamily="34" charset="0"/>
                <a:ea typeface="华文楷体"/>
                <a:cs typeface="Arial" panose="020B0604020202020204" pitchFamily="34" charset="0"/>
              </a:rPr>
              <a:t> 137	</a:t>
            </a:r>
            <a:r>
              <a:rPr lang="ar-JO" b="1" dirty="0">
                <a:solidFill>
                  <a:srgbClr val="FFFFFF"/>
                </a:solidFill>
                <a:latin typeface="Arial" panose="020B0604020202020204" pitchFamily="34" charset="0"/>
                <a:ea typeface="华文楷体"/>
                <a:cs typeface="Arial" panose="020B0604020202020204" pitchFamily="34" charset="0"/>
              </a:rPr>
              <a:t>مزامير</a:t>
            </a:r>
            <a:r>
              <a:rPr lang="en-US" b="1" dirty="0">
                <a:solidFill>
                  <a:srgbClr val="FFFFFF"/>
                </a:solidFill>
                <a:latin typeface="Arial" panose="020B0604020202020204" pitchFamily="34" charset="0"/>
                <a:ea typeface="华文楷体"/>
                <a:cs typeface="Arial" panose="020B0604020202020204" pitchFamily="34" charset="0"/>
              </a:rPr>
              <a:t>	</a:t>
            </a:r>
            <a:r>
              <a:rPr lang="ar-JO" b="1" dirty="0">
                <a:solidFill>
                  <a:srgbClr val="FFFFFF"/>
                </a:solidFill>
                <a:latin typeface="Arial" panose="020B0604020202020204" pitchFamily="34" charset="0"/>
                <a:ea typeface="华文楷体"/>
                <a:cs typeface="Arial" panose="020B0604020202020204" pitchFamily="34" charset="0"/>
              </a:rPr>
              <a:t>مزامير</a:t>
            </a:r>
            <a:r>
              <a:rPr kumimoji="0" lang="en-US" altLang="zh-CN" sz="1000" b="1" u="none" strike="noStrike" kern="1200" cap="none" spc="0" normalizeH="0" baseline="0" noProof="0" dirty="0">
                <a:ln>
                  <a:noFill/>
                </a:ln>
                <a:solidFill>
                  <a:srgbClr val="FFFFFF"/>
                </a:solidFill>
                <a:effectLst/>
                <a:uLnTx/>
                <a:uFillTx/>
                <a:latin typeface="Arial" panose="020B0604020202020204" pitchFamily="34" charset="0"/>
                <a:ea typeface="华文楷体"/>
                <a:cs typeface="Arial" panose="020B0604020202020204" pitchFamily="34" charset="0"/>
              </a:rPr>
              <a:t> 90</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906721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1000" fill="hold"/>
                                        <p:tgtEl>
                                          <p:spTgt spid="70"/>
                                        </p:tgtEl>
                                        <p:attrNameLst>
                                          <p:attrName>ppt_w</p:attrName>
                                        </p:attrNameLst>
                                      </p:cBhvr>
                                      <p:tavLst>
                                        <p:tav tm="0">
                                          <p:val>
                                            <p:strVal val="#ppt_w*0.70"/>
                                          </p:val>
                                        </p:tav>
                                        <p:tav tm="100000">
                                          <p:val>
                                            <p:strVal val="#ppt_w"/>
                                          </p:val>
                                        </p:tav>
                                      </p:tavLst>
                                    </p:anim>
                                    <p:anim calcmode="lin" valueType="num">
                                      <p:cBhvr>
                                        <p:cTn id="8" dur="1000" fill="hold"/>
                                        <p:tgtEl>
                                          <p:spTgt spid="70"/>
                                        </p:tgtEl>
                                        <p:attrNameLst>
                                          <p:attrName>ppt_h</p:attrName>
                                        </p:attrNameLst>
                                      </p:cBhvr>
                                      <p:tavLst>
                                        <p:tav tm="0">
                                          <p:val>
                                            <p:strVal val="#ppt_h"/>
                                          </p:val>
                                        </p:tav>
                                        <p:tav tm="100000">
                                          <p:val>
                                            <p:strVal val="#ppt_h"/>
                                          </p:val>
                                        </p:tav>
                                      </p:tavLst>
                                    </p:anim>
                                    <p:animEffect transition="in" filter="fade">
                                      <p:cBhvr>
                                        <p:cTn id="9"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180528" y="0"/>
            <a:ext cx="5895528" cy="6858000"/>
            <a:chOff x="-180528" y="0"/>
            <a:chExt cx="5895528" cy="6858000"/>
          </a:xfrm>
        </p:grpSpPr>
        <p:pic>
          <p:nvPicPr>
            <p:cNvPr id="205827" name="Picture 1" descr="OT0101_Integr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862" y="0"/>
              <a:ext cx="56721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 name="Rectangle 56"/>
            <p:cNvSpPr/>
            <p:nvPr/>
          </p:nvSpPr>
          <p:spPr bwMode="auto">
            <a:xfrm>
              <a:off x="251520" y="1124744"/>
              <a:ext cx="1008112" cy="504056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endParaRPr>
            </a:p>
          </p:txBody>
        </p:sp>
        <p:sp>
          <p:nvSpPr>
            <p:cNvPr id="2" name="Rectangle 1"/>
            <p:cNvSpPr/>
            <p:nvPr/>
          </p:nvSpPr>
          <p:spPr bwMode="auto">
            <a:xfrm>
              <a:off x="-180528" y="0"/>
              <a:ext cx="5832648" cy="305272"/>
            </a:xfrm>
            <a:prstGeom prst="rect">
              <a:avLst/>
            </a:prstGeom>
            <a:solidFill>
              <a:srgbClr val="006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endParaRPr>
            </a:p>
          </p:txBody>
        </p:sp>
        <p:sp>
          <p:nvSpPr>
            <p:cNvPr id="58" name="Rectangle 57"/>
            <p:cNvSpPr/>
            <p:nvPr/>
          </p:nvSpPr>
          <p:spPr bwMode="auto">
            <a:xfrm>
              <a:off x="3203848" y="332656"/>
              <a:ext cx="1008112" cy="504056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endParaRPr>
            </a:p>
          </p:txBody>
        </p:sp>
      </p:grpSp>
      <p:sp>
        <p:nvSpPr>
          <p:cNvPr id="97282" name="Rectangle 2"/>
          <p:cNvSpPr>
            <a:spLocks noGrp="1" noChangeArrowheads="1"/>
          </p:cNvSpPr>
          <p:nvPr>
            <p:ph type="title"/>
          </p:nvPr>
        </p:nvSpPr>
        <p:spPr>
          <a:xfrm>
            <a:off x="5867400" y="836613"/>
            <a:ext cx="3025775" cy="3573462"/>
          </a:xfrm>
          <a:gradFill rotWithShape="0">
            <a:gsLst>
              <a:gs pos="0">
                <a:srgbClr val="006600"/>
              </a:gs>
              <a:gs pos="100000">
                <a:srgbClr val="006600">
                  <a:gamma/>
                  <a:shade val="46275"/>
                  <a:invGamma/>
                </a:srgbClr>
              </a:gs>
            </a:gsLst>
            <a:path path="shape">
              <a:fillToRect l="50000" t="50000" r="50000" b="50000"/>
            </a:path>
          </a:gradFill>
          <a:ln>
            <a:solidFill>
              <a:schemeClr val="bg1"/>
            </a:solidFill>
          </a:ln>
          <a:effectLst>
            <a:outerShdw blurRad="63500" dist="35921" dir="2700000" algn="ctr" rotWithShape="0">
              <a:srgbClr val="000000">
                <a:alpha val="74998"/>
              </a:srgbClr>
            </a:outerShdw>
          </a:effectLst>
        </p:spPr>
        <p:txBody>
          <a:bodyPr/>
          <a:lstStyle/>
          <a:p>
            <a:pPr eaLnBrk="1" hangingPunct="1">
              <a:defRPr/>
            </a:pPr>
            <a:r>
              <a:rPr lang="ar-JO" altLang="zh-CN" b="1" dirty="0">
                <a:solidFill>
                  <a:schemeClr val="bg1"/>
                </a:solidFill>
                <a:latin typeface="Arial" panose="020B0604020202020204" pitchFamily="34" charset="0"/>
                <a:ea typeface="华文楷体"/>
                <a:cs typeface="Arial" panose="020B0604020202020204" pitchFamily="34" charset="0"/>
              </a:rPr>
              <a:t>العهد</a:t>
            </a:r>
            <a:br>
              <a:rPr lang="ar-JO" altLang="zh-CN" b="1" dirty="0">
                <a:solidFill>
                  <a:schemeClr val="bg1"/>
                </a:solidFill>
                <a:latin typeface="Arial" panose="020B0604020202020204" pitchFamily="34" charset="0"/>
                <a:ea typeface="华文楷体"/>
                <a:cs typeface="Arial" panose="020B0604020202020204" pitchFamily="34" charset="0"/>
              </a:rPr>
            </a:br>
            <a:r>
              <a:rPr lang="ar-JO" altLang="zh-CN" b="1" dirty="0">
                <a:solidFill>
                  <a:schemeClr val="bg1"/>
                </a:solidFill>
                <a:latin typeface="Arial" panose="020B0604020202020204" pitchFamily="34" charset="0"/>
                <a:ea typeface="华文楷体"/>
                <a:cs typeface="Arial" panose="020B0604020202020204" pitchFamily="34" charset="0"/>
              </a:rPr>
              <a:t>القديم</a:t>
            </a:r>
            <a:endParaRPr lang="en-US" b="1" dirty="0">
              <a:solidFill>
                <a:schemeClr val="bg1"/>
              </a:solidFill>
              <a:latin typeface="Arial" panose="020B0604020202020204" pitchFamily="34" charset="0"/>
              <a:ea typeface="华文楷体"/>
              <a:cs typeface="Arial" panose="020B0604020202020204" pitchFamily="34" charset="0"/>
            </a:endParaRPr>
          </a:p>
        </p:txBody>
      </p:sp>
      <p:sp>
        <p:nvSpPr>
          <p:cNvPr id="205826" name="Text Box 5"/>
          <p:cNvSpPr txBox="1">
            <a:spLocks noChangeArrowheads="1"/>
          </p:cNvSpPr>
          <p:nvPr/>
        </p:nvSpPr>
        <p:spPr bwMode="auto">
          <a:xfrm>
            <a:off x="8467725" y="39688"/>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solidFill>
                  <a:srgbClr val="FFFFFF"/>
                </a:solidFill>
                <a:latin typeface="Arial" panose="020B0604020202020204" pitchFamily="34" charset="0"/>
                <a:cs typeface="Arial" panose="020B0604020202020204" pitchFamily="34" charset="0"/>
              </a:rPr>
              <a:t>43</a:t>
            </a:r>
            <a:endParaRPr lang="en-US" sz="2400" b="1" dirty="0">
              <a:solidFill>
                <a:srgbClr val="FFFFFF"/>
              </a:solidFill>
              <a:latin typeface="Arial" panose="020B0604020202020204" pitchFamily="34" charset="0"/>
              <a:cs typeface="Arial" panose="020B0604020202020204" pitchFamily="34" charset="0"/>
            </a:endParaRPr>
          </a:p>
        </p:txBody>
      </p:sp>
      <p:sp>
        <p:nvSpPr>
          <p:cNvPr id="56" name="Rectangle 55"/>
          <p:cNvSpPr>
            <a:spLocks noChangeAspect="1"/>
          </p:cNvSpPr>
          <p:nvPr/>
        </p:nvSpPr>
        <p:spPr bwMode="auto">
          <a:xfrm>
            <a:off x="3203848" y="5589240"/>
            <a:ext cx="864096" cy="1224136"/>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endParaRPr>
          </a:p>
        </p:txBody>
      </p:sp>
      <p:sp>
        <p:nvSpPr>
          <p:cNvPr id="7" name="TextBox 6"/>
          <p:cNvSpPr txBox="1"/>
          <p:nvPr/>
        </p:nvSpPr>
        <p:spPr>
          <a:xfrm>
            <a:off x="881062" y="2095500"/>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هوشع</a:t>
            </a:r>
            <a:endParaRPr lang="en-US" dirty="0">
              <a:latin typeface="Arial" panose="020B0604020202020204" pitchFamily="34" charset="0"/>
              <a:cs typeface="Arial" panose="020B0604020202020204" pitchFamily="34" charset="0"/>
            </a:endParaRPr>
          </a:p>
        </p:txBody>
      </p:sp>
      <p:sp>
        <p:nvSpPr>
          <p:cNvPr id="3" name="Rectangle 2"/>
          <p:cNvSpPr>
            <a:spLocks noChangeAspect="1"/>
          </p:cNvSpPr>
          <p:nvPr/>
        </p:nvSpPr>
        <p:spPr bwMode="auto">
          <a:xfrm>
            <a:off x="3851920" y="332656"/>
            <a:ext cx="1008112" cy="504056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endParaRPr>
          </a:p>
        </p:txBody>
      </p:sp>
      <p:sp>
        <p:nvSpPr>
          <p:cNvPr id="9" name="TextBox 8"/>
          <p:cNvSpPr txBox="1"/>
          <p:nvPr/>
        </p:nvSpPr>
        <p:spPr>
          <a:xfrm>
            <a:off x="881062" y="25654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حبقوق</a:t>
            </a:r>
            <a:endParaRPr lang="en-US" dirty="0">
              <a:latin typeface="Arial" panose="020B0604020202020204" pitchFamily="34" charset="0"/>
              <a:cs typeface="Arial" panose="020B0604020202020204" pitchFamily="34" charset="0"/>
            </a:endParaRPr>
          </a:p>
        </p:txBody>
      </p:sp>
      <p:sp>
        <p:nvSpPr>
          <p:cNvPr id="10" name="TextBox 9"/>
          <p:cNvSpPr txBox="1"/>
          <p:nvPr/>
        </p:nvSpPr>
        <p:spPr>
          <a:xfrm>
            <a:off x="881062" y="2781300"/>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أشعياء</a:t>
            </a:r>
            <a:endParaRPr lang="en-US" dirty="0">
              <a:latin typeface="Arial" panose="020B0604020202020204" pitchFamily="34" charset="0"/>
              <a:cs typeface="Arial" panose="020B0604020202020204" pitchFamily="34" charset="0"/>
            </a:endParaRPr>
          </a:p>
        </p:txBody>
      </p:sp>
      <p:sp>
        <p:nvSpPr>
          <p:cNvPr id="11" name="TextBox 10"/>
          <p:cNvSpPr txBox="1"/>
          <p:nvPr/>
        </p:nvSpPr>
        <p:spPr>
          <a:xfrm>
            <a:off x="881062" y="29972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إرميا</a:t>
            </a:r>
            <a:endParaRPr lang="en-US" dirty="0">
              <a:latin typeface="Arial" panose="020B0604020202020204" pitchFamily="34" charset="0"/>
              <a:cs typeface="Arial" panose="020B0604020202020204" pitchFamily="34" charset="0"/>
            </a:endParaRPr>
          </a:p>
        </p:txBody>
      </p:sp>
      <p:sp>
        <p:nvSpPr>
          <p:cNvPr id="12" name="TextBox 11"/>
          <p:cNvSpPr txBox="1"/>
          <p:nvPr/>
        </p:nvSpPr>
        <p:spPr>
          <a:xfrm>
            <a:off x="881062" y="32131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يوئيل</a:t>
            </a:r>
            <a:endParaRPr lang="en-US" dirty="0">
              <a:latin typeface="Arial" panose="020B0604020202020204" pitchFamily="34" charset="0"/>
              <a:cs typeface="Arial" panose="020B0604020202020204" pitchFamily="34" charset="0"/>
            </a:endParaRPr>
          </a:p>
        </p:txBody>
      </p:sp>
      <p:sp>
        <p:nvSpPr>
          <p:cNvPr id="13" name="TextBox 12"/>
          <p:cNvSpPr txBox="1"/>
          <p:nvPr/>
        </p:nvSpPr>
        <p:spPr>
          <a:xfrm>
            <a:off x="881062" y="34290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ميخا</a:t>
            </a:r>
            <a:endParaRPr lang="en-US" dirty="0">
              <a:latin typeface="Arial" panose="020B0604020202020204" pitchFamily="34" charset="0"/>
              <a:cs typeface="Arial" panose="020B0604020202020204" pitchFamily="34" charset="0"/>
            </a:endParaRPr>
          </a:p>
        </p:txBody>
      </p:sp>
      <p:sp>
        <p:nvSpPr>
          <p:cNvPr id="14" name="TextBox 13"/>
          <p:cNvSpPr txBox="1"/>
          <p:nvPr/>
        </p:nvSpPr>
        <p:spPr>
          <a:xfrm>
            <a:off x="881062" y="36449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صفنيا</a:t>
            </a:r>
            <a:endParaRPr lang="en-US" dirty="0">
              <a:latin typeface="Arial" panose="020B0604020202020204" pitchFamily="34" charset="0"/>
              <a:cs typeface="Arial" panose="020B0604020202020204" pitchFamily="34" charset="0"/>
            </a:endParaRPr>
          </a:p>
        </p:txBody>
      </p:sp>
      <p:sp>
        <p:nvSpPr>
          <p:cNvPr id="15" name="TextBox 14"/>
          <p:cNvSpPr txBox="1"/>
          <p:nvPr/>
        </p:nvSpPr>
        <p:spPr>
          <a:xfrm>
            <a:off x="881062" y="38481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مراثي</a:t>
            </a:r>
            <a:endParaRPr lang="en-US" dirty="0">
              <a:latin typeface="Arial" panose="020B0604020202020204" pitchFamily="34" charset="0"/>
              <a:cs typeface="Arial" panose="020B0604020202020204" pitchFamily="34" charset="0"/>
            </a:endParaRPr>
          </a:p>
        </p:txBody>
      </p:sp>
      <p:sp>
        <p:nvSpPr>
          <p:cNvPr id="16" name="TextBox 15"/>
          <p:cNvSpPr txBox="1"/>
          <p:nvPr/>
        </p:nvSpPr>
        <p:spPr>
          <a:xfrm>
            <a:off x="881062" y="2302057"/>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عاموس</a:t>
            </a:r>
            <a:endParaRPr lang="en-US" dirty="0">
              <a:latin typeface="Arial" panose="020B0604020202020204" pitchFamily="34" charset="0"/>
              <a:cs typeface="Arial" panose="020B0604020202020204" pitchFamily="34" charset="0"/>
            </a:endParaRPr>
          </a:p>
        </p:txBody>
      </p:sp>
      <p:sp>
        <p:nvSpPr>
          <p:cNvPr id="20" name="TextBox 19"/>
          <p:cNvSpPr txBox="1"/>
          <p:nvPr/>
        </p:nvSpPr>
        <p:spPr>
          <a:xfrm>
            <a:off x="881062" y="4648200"/>
            <a:ext cx="838200" cy="246221"/>
          </a:xfrm>
          <a:prstGeom prst="rect">
            <a:avLst/>
          </a:prstGeom>
          <a:solidFill>
            <a:srgbClr val="FFF6D0"/>
          </a:solidFill>
          <a:ln w="12700" cmpd="sng">
            <a:solidFill>
              <a:schemeClr val="tx1"/>
            </a:solidFill>
          </a:ln>
        </p:spPr>
        <p:txBody>
          <a:bodyPr wrap="square" rtlCol="0" anchor="t">
            <a:spAutoFit/>
          </a:bodyPr>
          <a:lstStyle/>
          <a:p>
            <a:pPr algn="ctr"/>
            <a:r>
              <a:rPr lang="ar-JO" altLang="zh-CN" b="1" dirty="0">
                <a:solidFill>
                  <a:srgbClr val="000000"/>
                </a:solidFill>
                <a:latin typeface="Arial" panose="020B0604020202020204" pitchFamily="34" charset="0"/>
                <a:ea typeface="华文楷体"/>
                <a:cs typeface="Arial" panose="020B0604020202020204" pitchFamily="34" charset="0"/>
              </a:rPr>
              <a:t>عوبديا</a:t>
            </a:r>
            <a:endParaRPr lang="en-US" b="1" dirty="0">
              <a:solidFill>
                <a:srgbClr val="000000"/>
              </a:solidFill>
              <a:latin typeface="Arial" panose="020B0604020202020204" pitchFamily="34" charset="0"/>
              <a:ea typeface="华文楷体"/>
              <a:cs typeface="Arial" panose="020B0604020202020204" pitchFamily="34" charset="0"/>
            </a:endParaRPr>
          </a:p>
        </p:txBody>
      </p:sp>
      <p:sp>
        <p:nvSpPr>
          <p:cNvPr id="21" name="TextBox 20"/>
          <p:cNvSpPr txBox="1"/>
          <p:nvPr/>
        </p:nvSpPr>
        <p:spPr>
          <a:xfrm>
            <a:off x="881062" y="5207000"/>
            <a:ext cx="838200" cy="253916"/>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حزقيال</a:t>
            </a:r>
            <a:endParaRPr lang="en-US" dirty="0">
              <a:latin typeface="Arial" panose="020B0604020202020204" pitchFamily="34" charset="0"/>
              <a:cs typeface="Arial" panose="020B0604020202020204" pitchFamily="34" charset="0"/>
            </a:endParaRPr>
          </a:p>
        </p:txBody>
      </p:sp>
      <p:sp>
        <p:nvSpPr>
          <p:cNvPr id="22" name="TextBox 21"/>
          <p:cNvSpPr txBox="1"/>
          <p:nvPr/>
        </p:nvSpPr>
        <p:spPr>
          <a:xfrm>
            <a:off x="881062" y="5410200"/>
            <a:ext cx="838200" cy="253916"/>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دانيال</a:t>
            </a:r>
            <a:endParaRPr lang="en-US" dirty="0">
              <a:latin typeface="Arial" panose="020B0604020202020204" pitchFamily="34" charset="0"/>
              <a:cs typeface="Arial" panose="020B0604020202020204" pitchFamily="34" charset="0"/>
            </a:endParaRPr>
          </a:p>
        </p:txBody>
      </p:sp>
      <p:sp>
        <p:nvSpPr>
          <p:cNvPr id="23" name="TextBox 22"/>
          <p:cNvSpPr txBox="1"/>
          <p:nvPr/>
        </p:nvSpPr>
        <p:spPr>
          <a:xfrm>
            <a:off x="881062" y="5680257"/>
            <a:ext cx="838200" cy="253916"/>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حجي</a:t>
            </a:r>
            <a:endParaRPr lang="en-US" dirty="0">
              <a:latin typeface="Arial" panose="020B0604020202020204" pitchFamily="34" charset="0"/>
              <a:cs typeface="Arial" panose="020B0604020202020204" pitchFamily="34" charset="0"/>
            </a:endParaRPr>
          </a:p>
        </p:txBody>
      </p:sp>
      <p:sp>
        <p:nvSpPr>
          <p:cNvPr id="24" name="TextBox 23"/>
          <p:cNvSpPr txBox="1"/>
          <p:nvPr/>
        </p:nvSpPr>
        <p:spPr>
          <a:xfrm>
            <a:off x="881062" y="5883457"/>
            <a:ext cx="838200" cy="246221"/>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زكريا</a:t>
            </a:r>
            <a:endParaRPr lang="en-US" dirty="0">
              <a:latin typeface="Arial" panose="020B0604020202020204" pitchFamily="34" charset="0"/>
              <a:cs typeface="Arial" panose="020B0604020202020204" pitchFamily="34" charset="0"/>
            </a:endParaRPr>
          </a:p>
        </p:txBody>
      </p:sp>
      <p:sp>
        <p:nvSpPr>
          <p:cNvPr id="25" name="TextBox 24"/>
          <p:cNvSpPr txBox="1"/>
          <p:nvPr/>
        </p:nvSpPr>
        <p:spPr>
          <a:xfrm>
            <a:off x="881062" y="6378757"/>
            <a:ext cx="838200" cy="253916"/>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ملاخي</a:t>
            </a:r>
            <a:endParaRPr lang="en-US" dirty="0">
              <a:latin typeface="Arial" panose="020B0604020202020204" pitchFamily="34" charset="0"/>
              <a:cs typeface="Arial" panose="020B0604020202020204" pitchFamily="34" charset="0"/>
            </a:endParaRPr>
          </a:p>
        </p:txBody>
      </p:sp>
      <p:sp>
        <p:nvSpPr>
          <p:cNvPr id="26" name="TextBox 25"/>
          <p:cNvSpPr txBox="1"/>
          <p:nvPr/>
        </p:nvSpPr>
        <p:spPr>
          <a:xfrm>
            <a:off x="2228278" y="508000"/>
            <a:ext cx="710184" cy="253916"/>
          </a:xfrm>
          <a:prstGeom prst="rect">
            <a:avLst/>
          </a:prstGeom>
          <a:solidFill>
            <a:srgbClr val="FFF6D0"/>
          </a:solidFill>
          <a:ln w="12700" cmpd="sng">
            <a:solidFill>
              <a:schemeClr val="tx1"/>
            </a:solidFill>
          </a:ln>
        </p:spPr>
        <p:txBody>
          <a:bodyPr wrap="square" rtlCol="0" anchor="t">
            <a:spAutoFit/>
          </a:bodyPr>
          <a:lstStyle/>
          <a:p>
            <a:pPr algn="ctr"/>
            <a:r>
              <a:rPr lang="ar-JO" altLang="zh-CN" b="1" dirty="0">
                <a:solidFill>
                  <a:srgbClr val="000000"/>
                </a:solidFill>
                <a:latin typeface="Arial" panose="020B0604020202020204" pitchFamily="34" charset="0"/>
                <a:ea typeface="华文楷体"/>
                <a:cs typeface="Arial" panose="020B0604020202020204" pitchFamily="34" charset="0"/>
              </a:rPr>
              <a:t>أيوب</a:t>
            </a:r>
            <a:endParaRPr lang="en-US" b="1" dirty="0">
              <a:solidFill>
                <a:srgbClr val="000000"/>
              </a:solidFill>
              <a:latin typeface="Arial" panose="020B0604020202020204" pitchFamily="34" charset="0"/>
              <a:ea typeface="华文楷体"/>
              <a:cs typeface="Arial" panose="020B0604020202020204" pitchFamily="34" charset="0"/>
            </a:endParaRPr>
          </a:p>
        </p:txBody>
      </p:sp>
      <p:sp>
        <p:nvSpPr>
          <p:cNvPr id="27" name="TextBox 26"/>
          <p:cNvSpPr txBox="1"/>
          <p:nvPr/>
        </p:nvSpPr>
        <p:spPr>
          <a:xfrm>
            <a:off x="2123728" y="3749857"/>
            <a:ext cx="85797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مزامير</a:t>
            </a:r>
            <a:endParaRPr lang="en-US" dirty="0">
              <a:latin typeface="Arial" panose="020B0604020202020204" pitchFamily="34" charset="0"/>
              <a:cs typeface="Arial" panose="020B0604020202020204" pitchFamily="34" charset="0"/>
            </a:endParaRPr>
          </a:p>
        </p:txBody>
      </p:sp>
      <p:sp>
        <p:nvSpPr>
          <p:cNvPr id="29" name="TextBox 28"/>
          <p:cNvSpPr txBox="1"/>
          <p:nvPr/>
        </p:nvSpPr>
        <p:spPr>
          <a:xfrm>
            <a:off x="2123728" y="4076700"/>
            <a:ext cx="85797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أمثال</a:t>
            </a:r>
            <a:endParaRPr lang="en-US" dirty="0">
              <a:latin typeface="Arial" panose="020B0604020202020204" pitchFamily="34" charset="0"/>
              <a:cs typeface="Arial" panose="020B0604020202020204" pitchFamily="34" charset="0"/>
            </a:endParaRPr>
          </a:p>
        </p:txBody>
      </p:sp>
      <p:sp>
        <p:nvSpPr>
          <p:cNvPr id="30" name="TextBox 29"/>
          <p:cNvSpPr txBox="1"/>
          <p:nvPr/>
        </p:nvSpPr>
        <p:spPr>
          <a:xfrm>
            <a:off x="2123728" y="4292600"/>
            <a:ext cx="857970" cy="230832"/>
          </a:xfrm>
          <a:prstGeom prst="rect">
            <a:avLst/>
          </a:prstGeom>
          <a:solidFill>
            <a:srgbClr val="FFF6D0"/>
          </a:solidFill>
          <a:ln w="12700" cmpd="sng">
            <a:solidFill>
              <a:schemeClr val="tx1"/>
            </a:solidFill>
          </a:ln>
        </p:spPr>
        <p:txBody>
          <a:bodyPr wrap="square" lIns="0" rIns="0" rtlCol="0" anchor="t">
            <a:spAutoFit/>
          </a:bodyPr>
          <a:lstStyle/>
          <a:p>
            <a:pPr algn="ctr"/>
            <a:r>
              <a:rPr lang="ar-JO" altLang="zh-CN" sz="900" b="1" dirty="0">
                <a:solidFill>
                  <a:srgbClr val="000000"/>
                </a:solidFill>
                <a:latin typeface="Arial" panose="020B0604020202020204" pitchFamily="34" charset="0"/>
                <a:ea typeface="华文楷体"/>
                <a:cs typeface="Arial" panose="020B0604020202020204" pitchFamily="34" charset="0"/>
              </a:rPr>
              <a:t>جامعة</a:t>
            </a:r>
            <a:endParaRPr lang="en-US" sz="900" b="1" dirty="0">
              <a:solidFill>
                <a:srgbClr val="000000"/>
              </a:solidFill>
              <a:latin typeface="Arial" panose="020B0604020202020204" pitchFamily="34" charset="0"/>
              <a:ea typeface="华文楷体"/>
              <a:cs typeface="Arial" panose="020B0604020202020204" pitchFamily="34" charset="0"/>
            </a:endParaRPr>
          </a:p>
        </p:txBody>
      </p:sp>
      <p:sp>
        <p:nvSpPr>
          <p:cNvPr id="31" name="TextBox 30"/>
          <p:cNvSpPr txBox="1"/>
          <p:nvPr/>
        </p:nvSpPr>
        <p:spPr>
          <a:xfrm>
            <a:off x="2123728" y="4495800"/>
            <a:ext cx="857970" cy="230832"/>
          </a:xfrm>
          <a:prstGeom prst="rect">
            <a:avLst/>
          </a:prstGeom>
          <a:solidFill>
            <a:srgbClr val="FFF6D0"/>
          </a:solidFill>
          <a:ln w="12700" cmpd="sng">
            <a:solidFill>
              <a:schemeClr val="tx1"/>
            </a:solidFill>
          </a:ln>
        </p:spPr>
        <p:txBody>
          <a:bodyPr wrap="square" lIns="0" rIns="0" rtlCol="0" anchor="t">
            <a:spAutoFit/>
          </a:bodyPr>
          <a:lstStyle/>
          <a:p>
            <a:pPr algn="ctr"/>
            <a:r>
              <a:rPr lang="ar-JO" altLang="zh-CN" sz="900" b="1" dirty="0">
                <a:solidFill>
                  <a:srgbClr val="000000"/>
                </a:solidFill>
                <a:latin typeface="Arial" panose="020B0604020202020204" pitchFamily="34" charset="0"/>
                <a:ea typeface="华文楷体"/>
                <a:cs typeface="Arial" panose="020B0604020202020204" pitchFamily="34" charset="0"/>
              </a:rPr>
              <a:t>نشيد الأنشاد</a:t>
            </a:r>
            <a:endParaRPr lang="en-US" sz="900" b="1" dirty="0">
              <a:solidFill>
                <a:srgbClr val="000000"/>
              </a:solidFill>
              <a:latin typeface="Arial" panose="020B0604020202020204" pitchFamily="34" charset="0"/>
              <a:ea typeface="华文楷体"/>
              <a:cs typeface="Arial" panose="020B0604020202020204" pitchFamily="34" charset="0"/>
            </a:endParaRPr>
          </a:p>
        </p:txBody>
      </p:sp>
      <p:sp>
        <p:nvSpPr>
          <p:cNvPr id="32" name="TextBox 31"/>
          <p:cNvSpPr txBox="1"/>
          <p:nvPr/>
        </p:nvSpPr>
        <p:spPr>
          <a:xfrm>
            <a:off x="4691062" y="1320801"/>
            <a:ext cx="838200" cy="246221"/>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لاويين</a:t>
            </a:r>
            <a:endParaRPr lang="en-US" dirty="0">
              <a:latin typeface="Arial" panose="020B0604020202020204" pitchFamily="34" charset="0"/>
              <a:cs typeface="Arial" panose="020B0604020202020204" pitchFamily="34" charset="0"/>
            </a:endParaRPr>
          </a:p>
        </p:txBody>
      </p:sp>
      <p:sp>
        <p:nvSpPr>
          <p:cNvPr id="33" name="TextBox 32"/>
          <p:cNvSpPr txBox="1"/>
          <p:nvPr/>
        </p:nvSpPr>
        <p:spPr>
          <a:xfrm>
            <a:off x="4525962" y="1841500"/>
            <a:ext cx="10033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تثنية</a:t>
            </a:r>
            <a:endParaRPr lang="en-US" dirty="0">
              <a:latin typeface="Arial" panose="020B0604020202020204" pitchFamily="34" charset="0"/>
              <a:cs typeface="Arial" panose="020B0604020202020204" pitchFamily="34" charset="0"/>
            </a:endParaRPr>
          </a:p>
        </p:txBody>
      </p:sp>
      <p:sp>
        <p:nvSpPr>
          <p:cNvPr id="34" name="TextBox 33"/>
          <p:cNvSpPr txBox="1"/>
          <p:nvPr/>
        </p:nvSpPr>
        <p:spPr>
          <a:xfrm>
            <a:off x="4538662" y="3810000"/>
            <a:ext cx="10033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1 أخبار</a:t>
            </a:r>
            <a:endParaRPr lang="en-US" dirty="0">
              <a:latin typeface="Arial" panose="020B0604020202020204" pitchFamily="34" charset="0"/>
              <a:cs typeface="Arial" panose="020B0604020202020204" pitchFamily="34" charset="0"/>
            </a:endParaRPr>
          </a:p>
        </p:txBody>
      </p:sp>
      <p:sp>
        <p:nvSpPr>
          <p:cNvPr id="35" name="TextBox 34"/>
          <p:cNvSpPr txBox="1"/>
          <p:nvPr/>
        </p:nvSpPr>
        <p:spPr>
          <a:xfrm>
            <a:off x="4449762" y="4622800"/>
            <a:ext cx="10795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2 أخبار</a:t>
            </a:r>
            <a:endParaRPr lang="en-US" dirty="0">
              <a:latin typeface="Arial" panose="020B0604020202020204" pitchFamily="34" charset="0"/>
              <a:cs typeface="Arial" panose="020B0604020202020204" pitchFamily="34" charset="0"/>
            </a:endParaRPr>
          </a:p>
        </p:txBody>
      </p:sp>
      <p:sp>
        <p:nvSpPr>
          <p:cNvPr id="36" name="TextBox 35"/>
          <p:cNvSpPr txBox="1"/>
          <p:nvPr/>
        </p:nvSpPr>
        <p:spPr>
          <a:xfrm>
            <a:off x="4691062" y="2804468"/>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راعوث</a:t>
            </a:r>
            <a:endParaRPr lang="en-US" dirty="0">
              <a:latin typeface="Arial" panose="020B0604020202020204" pitchFamily="34" charset="0"/>
              <a:cs typeface="Arial" panose="020B0604020202020204" pitchFamily="34" charset="0"/>
            </a:endParaRPr>
          </a:p>
        </p:txBody>
      </p:sp>
      <p:sp>
        <p:nvSpPr>
          <p:cNvPr id="37" name="TextBox 36"/>
          <p:cNvSpPr txBox="1"/>
          <p:nvPr/>
        </p:nvSpPr>
        <p:spPr>
          <a:xfrm>
            <a:off x="4691062" y="5778500"/>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أستير</a:t>
            </a:r>
            <a:endParaRPr lang="en-US" dirty="0">
              <a:latin typeface="Arial" panose="020B0604020202020204" pitchFamily="34" charset="0"/>
              <a:cs typeface="Arial" panose="020B0604020202020204" pitchFamily="34" charset="0"/>
            </a:endParaRPr>
          </a:p>
        </p:txBody>
      </p:sp>
      <p:sp>
        <p:nvSpPr>
          <p:cNvPr id="38" name="TextBox 37"/>
          <p:cNvSpPr txBox="1"/>
          <p:nvPr/>
        </p:nvSpPr>
        <p:spPr>
          <a:xfrm>
            <a:off x="195262" y="2060848"/>
            <a:ext cx="647700" cy="415498"/>
          </a:xfrm>
          <a:prstGeom prst="rect">
            <a:avLst/>
          </a:prstGeom>
          <a:solidFill>
            <a:schemeClr val="bg1"/>
          </a:solidFill>
        </p:spPr>
        <p:txBody>
          <a:bodyPr wrap="square" rtlCol="0">
            <a:spAutoFit/>
          </a:bodyPr>
          <a:lstStyle/>
          <a:p>
            <a:pPr algn="ctr"/>
            <a:r>
              <a:rPr lang="ar-JO" altLang="zh-CN" sz="1050" b="1" dirty="0">
                <a:solidFill>
                  <a:srgbClr val="FF0000"/>
                </a:solidFill>
                <a:latin typeface="Arial" panose="020B0604020202020204" pitchFamily="34" charset="0"/>
                <a:ea typeface="华文楷体"/>
                <a:cs typeface="Arial" panose="020B0604020202020204" pitchFamily="34" charset="0"/>
              </a:rPr>
              <a:t>إلى إسرائيل</a:t>
            </a:r>
            <a:endParaRPr lang="en-US" sz="1050" b="1" dirty="0">
              <a:solidFill>
                <a:srgbClr val="FF0000"/>
              </a:solidFill>
              <a:latin typeface="Arial" panose="020B0604020202020204" pitchFamily="34" charset="0"/>
              <a:ea typeface="华文楷体"/>
              <a:cs typeface="Arial" panose="020B0604020202020204" pitchFamily="34" charset="0"/>
            </a:endParaRPr>
          </a:p>
        </p:txBody>
      </p:sp>
      <p:sp>
        <p:nvSpPr>
          <p:cNvPr id="39" name="TextBox 38"/>
          <p:cNvSpPr txBox="1"/>
          <p:nvPr/>
        </p:nvSpPr>
        <p:spPr>
          <a:xfrm>
            <a:off x="228600" y="2590800"/>
            <a:ext cx="647700" cy="253916"/>
          </a:xfrm>
          <a:prstGeom prst="rect">
            <a:avLst/>
          </a:prstGeom>
          <a:solidFill>
            <a:schemeClr val="bg1"/>
          </a:solidFill>
        </p:spPr>
        <p:txBody>
          <a:bodyPr wrap="square" rtlCol="0">
            <a:spAutoFit/>
          </a:bodyPr>
          <a:lstStyle/>
          <a:p>
            <a:pPr algn="ctr"/>
            <a:r>
              <a:rPr lang="ar-JO" altLang="zh-CN" sz="1050" b="1" dirty="0">
                <a:solidFill>
                  <a:srgbClr val="FF0000"/>
                </a:solidFill>
                <a:latin typeface="Arial" panose="020B0604020202020204" pitchFamily="34" charset="0"/>
                <a:ea typeface="华文楷体"/>
                <a:cs typeface="Arial" panose="020B0604020202020204" pitchFamily="34" charset="0"/>
              </a:rPr>
              <a:t>إلى يهوذا</a:t>
            </a:r>
            <a:endParaRPr lang="en-US" sz="1050" b="1" dirty="0">
              <a:solidFill>
                <a:srgbClr val="FF0000"/>
              </a:solidFill>
              <a:latin typeface="Arial" panose="020B0604020202020204" pitchFamily="34" charset="0"/>
              <a:ea typeface="华文楷体"/>
              <a:cs typeface="Arial" panose="020B0604020202020204" pitchFamily="34" charset="0"/>
            </a:endParaRPr>
          </a:p>
        </p:txBody>
      </p:sp>
      <p:sp>
        <p:nvSpPr>
          <p:cNvPr id="40" name="TextBox 39"/>
          <p:cNvSpPr txBox="1"/>
          <p:nvPr/>
        </p:nvSpPr>
        <p:spPr>
          <a:xfrm>
            <a:off x="179512" y="4080302"/>
            <a:ext cx="720080" cy="253916"/>
          </a:xfrm>
          <a:prstGeom prst="rect">
            <a:avLst/>
          </a:prstGeom>
          <a:solidFill>
            <a:schemeClr val="bg1"/>
          </a:solidFill>
        </p:spPr>
        <p:txBody>
          <a:bodyPr wrap="square" rtlCol="0">
            <a:spAutoFit/>
          </a:bodyPr>
          <a:lstStyle/>
          <a:p>
            <a:pPr algn="ctr"/>
            <a:r>
              <a:rPr lang="ar-JO" altLang="zh-CN" sz="1050" b="1" dirty="0">
                <a:solidFill>
                  <a:srgbClr val="FF0000"/>
                </a:solidFill>
                <a:latin typeface="Arial" panose="020B0604020202020204" pitchFamily="34" charset="0"/>
                <a:ea typeface="华文楷体"/>
                <a:cs typeface="Arial" panose="020B0604020202020204" pitchFamily="34" charset="0"/>
              </a:rPr>
              <a:t>إلى أشور</a:t>
            </a:r>
            <a:endParaRPr lang="en-US" sz="1050" b="1" dirty="0">
              <a:solidFill>
                <a:srgbClr val="FF0000"/>
              </a:solidFill>
              <a:latin typeface="Arial" panose="020B0604020202020204" pitchFamily="34" charset="0"/>
              <a:ea typeface="华文楷体"/>
              <a:cs typeface="Arial" panose="020B0604020202020204" pitchFamily="34" charset="0"/>
            </a:endParaRPr>
          </a:p>
        </p:txBody>
      </p:sp>
      <p:sp>
        <p:nvSpPr>
          <p:cNvPr id="41" name="TextBox 40"/>
          <p:cNvSpPr txBox="1"/>
          <p:nvPr/>
        </p:nvSpPr>
        <p:spPr>
          <a:xfrm>
            <a:off x="179512" y="4509120"/>
            <a:ext cx="647700" cy="246221"/>
          </a:xfrm>
          <a:prstGeom prst="rect">
            <a:avLst/>
          </a:prstGeom>
          <a:solidFill>
            <a:schemeClr val="bg1"/>
          </a:solidFill>
        </p:spPr>
        <p:txBody>
          <a:bodyPr wrap="square" rtlCol="0">
            <a:spAutoFit/>
          </a:bodyPr>
          <a:lstStyle/>
          <a:p>
            <a:pPr algn="ctr"/>
            <a:r>
              <a:rPr lang="ar-JO" altLang="zh-CN" b="1" dirty="0">
                <a:solidFill>
                  <a:srgbClr val="FF0000"/>
                </a:solidFill>
                <a:latin typeface="Arial" panose="020B0604020202020204" pitchFamily="34" charset="0"/>
                <a:ea typeface="华文楷体"/>
                <a:cs typeface="Arial" panose="020B0604020202020204" pitchFamily="34" charset="0"/>
              </a:rPr>
              <a:t>إلى أدوم</a:t>
            </a:r>
            <a:endParaRPr lang="en-US" b="1" dirty="0">
              <a:solidFill>
                <a:srgbClr val="FF0000"/>
              </a:solidFill>
              <a:latin typeface="Arial" panose="020B0604020202020204" pitchFamily="34" charset="0"/>
              <a:ea typeface="华文楷体"/>
              <a:cs typeface="Arial" panose="020B0604020202020204" pitchFamily="34" charset="0"/>
            </a:endParaRPr>
          </a:p>
        </p:txBody>
      </p:sp>
      <p:sp>
        <p:nvSpPr>
          <p:cNvPr id="42" name="TextBox 41"/>
          <p:cNvSpPr txBox="1">
            <a:spLocks noChangeAspect="1"/>
          </p:cNvSpPr>
          <p:nvPr/>
        </p:nvSpPr>
        <p:spPr>
          <a:xfrm>
            <a:off x="3203848" y="332656"/>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p>
            <a:pPr algn="ctr"/>
            <a:r>
              <a:rPr lang="ar-JO" altLang="zh-CN" sz="1050" b="1" dirty="0">
                <a:solidFill>
                  <a:srgbClr val="FFFFFF"/>
                </a:solidFill>
                <a:latin typeface="Arial" panose="020B0604020202020204" pitchFamily="34" charset="0"/>
                <a:ea typeface="华文楷体"/>
                <a:cs typeface="Arial" panose="020B0604020202020204" pitchFamily="34" charset="0"/>
              </a:rPr>
              <a:t>تكوين</a:t>
            </a:r>
            <a:endParaRPr lang="en-US" sz="1050" b="1" dirty="0">
              <a:solidFill>
                <a:srgbClr val="FFFFFF"/>
              </a:solidFill>
              <a:latin typeface="Arial" panose="020B0604020202020204" pitchFamily="34" charset="0"/>
              <a:ea typeface="华文楷体"/>
              <a:cs typeface="Arial" panose="020B0604020202020204" pitchFamily="34" charset="0"/>
            </a:endParaRPr>
          </a:p>
        </p:txBody>
      </p:sp>
      <p:sp>
        <p:nvSpPr>
          <p:cNvPr id="43" name="TextBox 42"/>
          <p:cNvSpPr txBox="1">
            <a:spLocks noChangeAspect="1"/>
          </p:cNvSpPr>
          <p:nvPr/>
        </p:nvSpPr>
        <p:spPr>
          <a:xfrm>
            <a:off x="3203848" y="875581"/>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خروج</a:t>
            </a:r>
            <a:endParaRPr lang="en-US" dirty="0">
              <a:latin typeface="Arial" panose="020B0604020202020204" pitchFamily="34" charset="0"/>
              <a:cs typeface="Arial" panose="020B0604020202020204" pitchFamily="34" charset="0"/>
            </a:endParaRPr>
          </a:p>
        </p:txBody>
      </p:sp>
      <p:sp>
        <p:nvSpPr>
          <p:cNvPr id="44" name="TextBox 43"/>
          <p:cNvSpPr txBox="1">
            <a:spLocks noChangeAspect="1"/>
          </p:cNvSpPr>
          <p:nvPr/>
        </p:nvSpPr>
        <p:spPr>
          <a:xfrm>
            <a:off x="3203848" y="4680545"/>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2 ملوك</a:t>
            </a:r>
            <a:endParaRPr lang="en-US" dirty="0">
              <a:latin typeface="Arial" panose="020B0604020202020204" pitchFamily="34" charset="0"/>
              <a:cs typeface="Arial" panose="020B0604020202020204" pitchFamily="34" charset="0"/>
            </a:endParaRPr>
          </a:p>
        </p:txBody>
      </p:sp>
      <p:sp>
        <p:nvSpPr>
          <p:cNvPr id="45" name="TextBox 44"/>
          <p:cNvSpPr txBox="1">
            <a:spLocks noChangeAspect="1"/>
          </p:cNvSpPr>
          <p:nvPr/>
        </p:nvSpPr>
        <p:spPr>
          <a:xfrm>
            <a:off x="3203848" y="1412776"/>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عدد</a:t>
            </a:r>
            <a:endParaRPr lang="en-US" dirty="0">
              <a:latin typeface="Arial" panose="020B0604020202020204" pitchFamily="34" charset="0"/>
              <a:cs typeface="Arial" panose="020B0604020202020204" pitchFamily="34" charset="0"/>
            </a:endParaRPr>
          </a:p>
        </p:txBody>
      </p:sp>
      <p:sp>
        <p:nvSpPr>
          <p:cNvPr id="46" name="TextBox 45"/>
          <p:cNvSpPr txBox="1">
            <a:spLocks noChangeAspect="1"/>
          </p:cNvSpPr>
          <p:nvPr/>
        </p:nvSpPr>
        <p:spPr>
          <a:xfrm>
            <a:off x="3203848" y="1955701"/>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يشوع</a:t>
            </a:r>
            <a:endParaRPr lang="en-US" dirty="0">
              <a:latin typeface="Arial" panose="020B0604020202020204" pitchFamily="34" charset="0"/>
              <a:cs typeface="Arial" panose="020B0604020202020204" pitchFamily="34" charset="0"/>
            </a:endParaRPr>
          </a:p>
        </p:txBody>
      </p:sp>
      <p:sp>
        <p:nvSpPr>
          <p:cNvPr id="47" name="TextBox 46"/>
          <p:cNvSpPr txBox="1">
            <a:spLocks noChangeAspect="1"/>
          </p:cNvSpPr>
          <p:nvPr/>
        </p:nvSpPr>
        <p:spPr>
          <a:xfrm>
            <a:off x="3203848" y="2498626"/>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قضاة</a:t>
            </a:r>
            <a:endParaRPr lang="en-US" dirty="0">
              <a:latin typeface="Arial" panose="020B0604020202020204" pitchFamily="34" charset="0"/>
              <a:cs typeface="Arial" panose="020B0604020202020204" pitchFamily="34" charset="0"/>
            </a:endParaRPr>
          </a:p>
        </p:txBody>
      </p:sp>
      <p:sp>
        <p:nvSpPr>
          <p:cNvPr id="48" name="TextBox 47"/>
          <p:cNvSpPr txBox="1">
            <a:spLocks noChangeAspect="1"/>
          </p:cNvSpPr>
          <p:nvPr/>
        </p:nvSpPr>
        <p:spPr>
          <a:xfrm>
            <a:off x="3203848" y="3041551"/>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1 صموئيل</a:t>
            </a:r>
            <a:endParaRPr lang="en-US" dirty="0">
              <a:latin typeface="Arial" panose="020B0604020202020204" pitchFamily="34" charset="0"/>
              <a:cs typeface="Arial" panose="020B0604020202020204" pitchFamily="34" charset="0"/>
            </a:endParaRPr>
          </a:p>
        </p:txBody>
      </p:sp>
      <p:sp>
        <p:nvSpPr>
          <p:cNvPr id="49" name="TextBox 48"/>
          <p:cNvSpPr txBox="1">
            <a:spLocks noChangeAspect="1"/>
          </p:cNvSpPr>
          <p:nvPr/>
        </p:nvSpPr>
        <p:spPr>
          <a:xfrm>
            <a:off x="3203848" y="3584476"/>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2 صموئيل</a:t>
            </a:r>
            <a:endParaRPr lang="en-US" dirty="0">
              <a:latin typeface="Arial" panose="020B0604020202020204" pitchFamily="34" charset="0"/>
              <a:cs typeface="Arial" panose="020B0604020202020204" pitchFamily="34" charset="0"/>
            </a:endParaRPr>
          </a:p>
        </p:txBody>
      </p:sp>
      <p:sp>
        <p:nvSpPr>
          <p:cNvPr id="50" name="TextBox 49"/>
          <p:cNvSpPr txBox="1">
            <a:spLocks noChangeAspect="1"/>
          </p:cNvSpPr>
          <p:nvPr/>
        </p:nvSpPr>
        <p:spPr>
          <a:xfrm>
            <a:off x="3203848" y="4127401"/>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1 ملوك</a:t>
            </a:r>
            <a:endParaRPr lang="en-US" dirty="0">
              <a:latin typeface="Arial" panose="020B0604020202020204" pitchFamily="34" charset="0"/>
              <a:cs typeface="Arial" panose="020B0604020202020204" pitchFamily="34" charset="0"/>
            </a:endParaRPr>
          </a:p>
        </p:txBody>
      </p:sp>
      <p:sp>
        <p:nvSpPr>
          <p:cNvPr id="51" name="TextBox 50"/>
          <p:cNvSpPr txBox="1">
            <a:spLocks noChangeAspect="1"/>
          </p:cNvSpPr>
          <p:nvPr/>
        </p:nvSpPr>
        <p:spPr>
          <a:xfrm>
            <a:off x="3203848" y="5621277"/>
            <a:ext cx="936104" cy="539999"/>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عزرا</a:t>
            </a:r>
            <a:endParaRPr lang="en-US" dirty="0">
              <a:latin typeface="Arial" panose="020B0604020202020204" pitchFamily="34" charset="0"/>
              <a:cs typeface="Arial" panose="020B0604020202020204" pitchFamily="34" charset="0"/>
            </a:endParaRPr>
          </a:p>
        </p:txBody>
      </p:sp>
      <p:sp>
        <p:nvSpPr>
          <p:cNvPr id="52" name="TextBox 51"/>
          <p:cNvSpPr txBox="1">
            <a:spLocks noChangeAspect="1"/>
          </p:cNvSpPr>
          <p:nvPr/>
        </p:nvSpPr>
        <p:spPr>
          <a:xfrm>
            <a:off x="3203848" y="6129361"/>
            <a:ext cx="936104" cy="539999"/>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نحميا</a:t>
            </a:r>
            <a:endParaRPr lang="en-US" dirty="0">
              <a:latin typeface="Arial" panose="020B0604020202020204" pitchFamily="34" charset="0"/>
              <a:cs typeface="Arial" panose="020B0604020202020204" pitchFamily="34" charset="0"/>
            </a:endParaRPr>
          </a:p>
        </p:txBody>
      </p:sp>
      <p:sp>
        <p:nvSpPr>
          <p:cNvPr id="53" name="TextBox 52"/>
          <p:cNvSpPr txBox="1"/>
          <p:nvPr/>
        </p:nvSpPr>
        <p:spPr>
          <a:xfrm>
            <a:off x="493110" y="-22831"/>
            <a:ext cx="1280864" cy="338554"/>
          </a:xfrm>
          <a:prstGeom prst="rect">
            <a:avLst/>
          </a:prstGeom>
          <a:noFill/>
        </p:spPr>
        <p:txBody>
          <a:bodyPr wrap="square" rtlCol="0">
            <a:spAutoFit/>
          </a:bodyPr>
          <a:lstStyle/>
          <a:p>
            <a:pPr algn="ctr"/>
            <a:r>
              <a:rPr lang="ar-JO" altLang="zh-CN" sz="1600" b="1" dirty="0">
                <a:solidFill>
                  <a:srgbClr val="FFFF00"/>
                </a:solidFill>
                <a:latin typeface="Arial" panose="020B0604020202020204" pitchFamily="34" charset="0"/>
                <a:ea typeface="华文楷体"/>
                <a:cs typeface="Arial" panose="020B0604020202020204" pitchFamily="34" charset="0"/>
              </a:rPr>
              <a:t>نبوي</a:t>
            </a:r>
            <a:endParaRPr lang="en-US" sz="1600" b="1" dirty="0">
              <a:solidFill>
                <a:srgbClr val="FFFF00"/>
              </a:solidFill>
              <a:latin typeface="Arial" panose="020B0604020202020204" pitchFamily="34" charset="0"/>
              <a:ea typeface="华文楷体"/>
              <a:cs typeface="Arial" panose="020B0604020202020204" pitchFamily="34" charset="0"/>
            </a:endParaRPr>
          </a:p>
        </p:txBody>
      </p:sp>
      <p:sp>
        <p:nvSpPr>
          <p:cNvPr id="54" name="TextBox 53"/>
          <p:cNvSpPr txBox="1"/>
          <p:nvPr/>
        </p:nvSpPr>
        <p:spPr>
          <a:xfrm>
            <a:off x="3651176" y="-5898"/>
            <a:ext cx="1280864" cy="338554"/>
          </a:xfrm>
          <a:prstGeom prst="rect">
            <a:avLst/>
          </a:prstGeom>
          <a:noFill/>
        </p:spPr>
        <p:txBody>
          <a:bodyPr wrap="square" rtlCol="0">
            <a:spAutoFit/>
          </a:bodyPr>
          <a:lstStyle/>
          <a:p>
            <a:pPr algn="ctr"/>
            <a:r>
              <a:rPr lang="ar-JO" altLang="zh-CN" sz="1600" b="1" dirty="0">
                <a:solidFill>
                  <a:srgbClr val="FFFF00"/>
                </a:solidFill>
                <a:latin typeface="Arial" panose="020B0604020202020204" pitchFamily="34" charset="0"/>
                <a:ea typeface="华文楷体"/>
                <a:cs typeface="Arial" panose="020B0604020202020204" pitchFamily="34" charset="0"/>
              </a:rPr>
              <a:t>تاريخي</a:t>
            </a:r>
            <a:endParaRPr lang="en-US" sz="1600" b="1" dirty="0">
              <a:solidFill>
                <a:srgbClr val="FFFF00"/>
              </a:solidFill>
              <a:latin typeface="Arial" panose="020B0604020202020204" pitchFamily="34" charset="0"/>
              <a:ea typeface="华文楷体"/>
              <a:cs typeface="Arial" panose="020B0604020202020204" pitchFamily="34" charset="0"/>
            </a:endParaRPr>
          </a:p>
        </p:txBody>
      </p:sp>
      <p:sp>
        <p:nvSpPr>
          <p:cNvPr id="55" name="TextBox 54"/>
          <p:cNvSpPr txBox="1"/>
          <p:nvPr/>
        </p:nvSpPr>
        <p:spPr>
          <a:xfrm>
            <a:off x="2005357" y="-5898"/>
            <a:ext cx="1097883" cy="338554"/>
          </a:xfrm>
          <a:prstGeom prst="rect">
            <a:avLst/>
          </a:prstGeom>
          <a:noFill/>
        </p:spPr>
        <p:txBody>
          <a:bodyPr wrap="square" rtlCol="0">
            <a:spAutoFit/>
          </a:bodyPr>
          <a:lstStyle/>
          <a:p>
            <a:pPr algn="ctr"/>
            <a:r>
              <a:rPr lang="ar-JO" altLang="zh-CN" sz="1600" b="1" dirty="0">
                <a:solidFill>
                  <a:srgbClr val="FFFF00"/>
                </a:solidFill>
                <a:latin typeface="Arial" panose="020B0604020202020204" pitchFamily="34" charset="0"/>
                <a:ea typeface="华文楷体"/>
                <a:cs typeface="Arial" panose="020B0604020202020204" pitchFamily="34" charset="0"/>
              </a:rPr>
              <a:t>شعري</a:t>
            </a:r>
            <a:endParaRPr lang="en-US" sz="1600" b="1" dirty="0">
              <a:solidFill>
                <a:srgbClr val="FFFF00"/>
              </a:solidFill>
              <a:latin typeface="Arial" panose="020B0604020202020204" pitchFamily="34" charset="0"/>
              <a:ea typeface="华文楷体"/>
              <a:cs typeface="Arial" panose="020B0604020202020204" pitchFamily="34" charset="0"/>
            </a:endParaRPr>
          </a:p>
        </p:txBody>
      </p:sp>
      <p:sp>
        <p:nvSpPr>
          <p:cNvPr id="18" name="TextBox 17"/>
          <p:cNvSpPr txBox="1"/>
          <p:nvPr/>
        </p:nvSpPr>
        <p:spPr>
          <a:xfrm>
            <a:off x="881062" y="4140200"/>
            <a:ext cx="838200" cy="253916"/>
          </a:xfrm>
          <a:prstGeom prst="rect">
            <a:avLst/>
          </a:prstGeom>
          <a:solidFill>
            <a:srgbClr val="FFF6D0"/>
          </a:solidFill>
          <a:ln w="12700" cmpd="sng">
            <a:solidFill>
              <a:schemeClr val="tx1"/>
            </a:solidFill>
          </a:ln>
        </p:spPr>
        <p:txBody>
          <a:bodyPr wrap="square" rtlCol="0" anchor="t">
            <a:spAutoFit/>
          </a:bodyPr>
          <a:lstStyle/>
          <a:p>
            <a:pPr algn="ctr"/>
            <a:r>
              <a:rPr lang="ar-JO" altLang="zh-CN" b="1" dirty="0">
                <a:solidFill>
                  <a:srgbClr val="000000"/>
                </a:solidFill>
                <a:latin typeface="Arial" panose="020B0604020202020204" pitchFamily="34" charset="0"/>
                <a:ea typeface="华文楷体"/>
                <a:cs typeface="Arial" panose="020B0604020202020204" pitchFamily="34" charset="0"/>
              </a:rPr>
              <a:t>يونان</a:t>
            </a:r>
            <a:endParaRPr lang="en-US" b="1" dirty="0">
              <a:solidFill>
                <a:srgbClr val="000000"/>
              </a:solidFill>
              <a:latin typeface="Arial" panose="020B0604020202020204" pitchFamily="34" charset="0"/>
              <a:ea typeface="华文楷体"/>
              <a:cs typeface="Arial" panose="020B0604020202020204" pitchFamily="34" charset="0"/>
            </a:endParaRPr>
          </a:p>
        </p:txBody>
      </p:sp>
      <p:sp>
        <p:nvSpPr>
          <p:cNvPr id="19" name="TextBox 18"/>
          <p:cNvSpPr txBox="1"/>
          <p:nvPr/>
        </p:nvSpPr>
        <p:spPr>
          <a:xfrm>
            <a:off x="881062" y="4343400"/>
            <a:ext cx="838200" cy="253916"/>
          </a:xfrm>
          <a:prstGeom prst="rect">
            <a:avLst/>
          </a:prstGeom>
          <a:solidFill>
            <a:srgbClr val="FFF6D0"/>
          </a:solidFill>
          <a:ln w="12700" cmpd="sng">
            <a:solidFill>
              <a:schemeClr val="tx1"/>
            </a:solidFill>
          </a:ln>
        </p:spPr>
        <p:txBody>
          <a:bodyPr wrap="square" rtlCol="0" anchor="t">
            <a:spAutoFit/>
          </a:bodyPr>
          <a:lstStyle/>
          <a:p>
            <a:pPr algn="ctr"/>
            <a:r>
              <a:rPr lang="ar-JO" altLang="zh-CN" b="1" dirty="0">
                <a:solidFill>
                  <a:srgbClr val="000000"/>
                </a:solidFill>
                <a:latin typeface="Arial" panose="020B0604020202020204" pitchFamily="34" charset="0"/>
                <a:ea typeface="华文楷体"/>
                <a:cs typeface="Arial" panose="020B0604020202020204" pitchFamily="34" charset="0"/>
              </a:rPr>
              <a:t>ناحوم</a:t>
            </a:r>
            <a:endParaRPr lang="en-US" b="1" dirty="0">
              <a:solidFill>
                <a:srgbClr val="000000"/>
              </a:solidFill>
              <a:latin typeface="Arial" panose="020B0604020202020204" pitchFamily="34" charset="0"/>
              <a:ea typeface="华文楷体"/>
              <a:cs typeface="Arial" panose="020B0604020202020204" pitchFamily="34" charset="0"/>
            </a:endParaRPr>
          </a:p>
        </p:txBody>
      </p:sp>
      <p:sp>
        <p:nvSpPr>
          <p:cNvPr id="61" name="Rectangle 60"/>
          <p:cNvSpPr>
            <a:spLocks/>
          </p:cNvSpPr>
          <p:nvPr/>
        </p:nvSpPr>
        <p:spPr bwMode="auto">
          <a:xfrm rot="16200000" flipH="1">
            <a:off x="2803748" y="3937620"/>
            <a:ext cx="116632" cy="5724128"/>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1725397944"/>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28602" y="188640"/>
            <a:ext cx="8737600" cy="6095999"/>
            <a:chOff x="228602" y="228601"/>
            <a:chExt cx="8737600" cy="6095999"/>
          </a:xfrm>
        </p:grpSpPr>
        <p:grpSp>
          <p:nvGrpSpPr>
            <p:cNvPr id="3" name="Group 2"/>
            <p:cNvGrpSpPr/>
            <p:nvPr/>
          </p:nvGrpSpPr>
          <p:grpSpPr>
            <a:xfrm>
              <a:off x="228602" y="228601"/>
              <a:ext cx="8737600" cy="6095999"/>
              <a:chOff x="228602" y="228601"/>
              <a:chExt cx="8737600" cy="6095999"/>
            </a:xfrm>
          </p:grpSpPr>
          <p:pic>
            <p:nvPicPr>
              <p:cNvPr id="207874" name="Picture 1" descr="OTS 19 7 Periods of Histor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2" y="228601"/>
                <a:ext cx="8737600" cy="6095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4139952" y="1484784"/>
                <a:ext cx="1008112"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Rectangle 27"/>
              <p:cNvSpPr/>
              <p:nvPr/>
            </p:nvSpPr>
            <p:spPr bwMode="auto">
              <a:xfrm>
                <a:off x="4067944" y="2060848"/>
                <a:ext cx="1008112"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Rectangle 28"/>
              <p:cNvSpPr/>
              <p:nvPr/>
            </p:nvSpPr>
            <p:spPr bwMode="auto">
              <a:xfrm>
                <a:off x="4211960" y="2708920"/>
                <a:ext cx="648072"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Rectangle 29"/>
              <p:cNvSpPr/>
              <p:nvPr/>
            </p:nvSpPr>
            <p:spPr bwMode="auto">
              <a:xfrm>
                <a:off x="3923928" y="3429000"/>
                <a:ext cx="1152128" cy="28803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Rectangle 30"/>
              <p:cNvSpPr/>
              <p:nvPr/>
            </p:nvSpPr>
            <p:spPr bwMode="auto">
              <a:xfrm>
                <a:off x="3995936" y="4077072"/>
                <a:ext cx="360040"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 name="Rectangle 35"/>
              <p:cNvSpPr/>
              <p:nvPr/>
            </p:nvSpPr>
            <p:spPr bwMode="auto">
              <a:xfrm>
                <a:off x="4572000" y="4077072"/>
                <a:ext cx="360040"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 name="Rectangle 36"/>
              <p:cNvSpPr/>
              <p:nvPr/>
            </p:nvSpPr>
            <p:spPr bwMode="auto">
              <a:xfrm>
                <a:off x="4355976" y="4797152"/>
                <a:ext cx="360040"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 name="Rectangle 37"/>
              <p:cNvSpPr/>
              <p:nvPr/>
            </p:nvSpPr>
            <p:spPr bwMode="auto">
              <a:xfrm>
                <a:off x="4139952" y="5301208"/>
                <a:ext cx="720080"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 name="Rectangle 3"/>
            <p:cNvSpPr/>
            <p:nvPr/>
          </p:nvSpPr>
          <p:spPr bwMode="auto">
            <a:xfrm>
              <a:off x="4067944" y="908720"/>
              <a:ext cx="864096" cy="216024"/>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07876" name="Text Box 5"/>
          <p:cNvSpPr txBox="1">
            <a:spLocks noChangeArrowheads="1"/>
          </p:cNvSpPr>
          <p:nvPr/>
        </p:nvSpPr>
        <p:spPr bwMode="auto">
          <a:xfrm>
            <a:off x="8616950" y="0"/>
            <a:ext cx="61587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19</a:t>
            </a:r>
            <a:r>
              <a:rPr kumimoji="0" lang="en-US"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 </a:t>
            </a:r>
          </a:p>
        </p:txBody>
      </p:sp>
      <p:sp>
        <p:nvSpPr>
          <p:cNvPr id="207877" name="Text Box 52"/>
          <p:cNvSpPr txBox="1">
            <a:spLocks noChangeArrowheads="1"/>
          </p:cNvSpPr>
          <p:nvPr/>
        </p:nvSpPr>
        <p:spPr bwMode="auto">
          <a:xfrm>
            <a:off x="5508625" y="6477000"/>
            <a:ext cx="3635375" cy="3381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90"/>
                </a:solidFill>
                <a:effectLst/>
                <a:uLnTx/>
                <a:uFillTx/>
                <a:latin typeface="Arial" panose="020B0604020202020204" pitchFamily="34" charset="0"/>
                <a:ea typeface="ＭＳ Ｐゴシック" charset="0"/>
                <a:cs typeface="Arial" panose="020B0604020202020204" pitchFamily="34" charset="0"/>
              </a:rPr>
              <a:t>Terry Hall, </a:t>
            </a:r>
            <a:r>
              <a:rPr kumimoji="0" lang="en-US" sz="1600" b="1" i="1" u="none" strike="noStrike" kern="1200" cap="none" spc="0" normalizeH="0" baseline="0" noProof="0">
                <a:ln>
                  <a:noFill/>
                </a:ln>
                <a:solidFill>
                  <a:srgbClr val="000090"/>
                </a:solidFill>
                <a:effectLst/>
                <a:uLnTx/>
                <a:uFillTx/>
                <a:latin typeface="Arial" panose="020B0604020202020204" pitchFamily="34" charset="0"/>
                <a:ea typeface="ＭＳ Ｐゴシック" charset="0"/>
                <a:cs typeface="Arial" panose="020B0604020202020204" pitchFamily="34" charset="0"/>
              </a:rPr>
              <a:t>Bible Panorama, </a:t>
            </a:r>
            <a:r>
              <a:rPr kumimoji="0" lang="en-US" sz="1600" b="1" i="0" u="none" strike="noStrike" kern="1200" cap="none" spc="0" normalizeH="0" baseline="0" noProof="0">
                <a:ln>
                  <a:noFill/>
                </a:ln>
                <a:solidFill>
                  <a:srgbClr val="000090"/>
                </a:solidFill>
                <a:effectLst/>
                <a:uLnTx/>
                <a:uFillTx/>
                <a:latin typeface="Arial" panose="020B0604020202020204" pitchFamily="34" charset="0"/>
                <a:ea typeface="ＭＳ Ｐゴシック" charset="0"/>
                <a:cs typeface="Arial" panose="020B0604020202020204" pitchFamily="34" charset="0"/>
              </a:rPr>
              <a:t>157</a:t>
            </a:r>
          </a:p>
        </p:txBody>
      </p:sp>
      <p:sp>
        <p:nvSpPr>
          <p:cNvPr id="6" name="TextBox 5"/>
          <p:cNvSpPr txBox="1"/>
          <p:nvPr/>
        </p:nvSpPr>
        <p:spPr>
          <a:xfrm>
            <a:off x="6045182" y="1496026"/>
            <a:ext cx="2571768" cy="400110"/>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1. الأمم</a:t>
            </a:r>
            <a:endParaRPr kumimoji="0" lang="en-US"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7" name="TextBox 6"/>
          <p:cNvSpPr txBox="1"/>
          <p:nvPr/>
        </p:nvSpPr>
        <p:spPr>
          <a:xfrm>
            <a:off x="6116620" y="2080113"/>
            <a:ext cx="2500330" cy="400110"/>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2. إسرائيل</a:t>
            </a:r>
            <a:endParaRPr kumimoji="0" lang="en-US"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8" name="TextBox 7"/>
          <p:cNvSpPr txBox="1"/>
          <p:nvPr/>
        </p:nvSpPr>
        <p:spPr>
          <a:xfrm>
            <a:off x="6133499" y="2792967"/>
            <a:ext cx="2500330" cy="400110"/>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3. سنوات الصمت</a:t>
            </a:r>
            <a:endParaRPr kumimoji="0" lang="en-US"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9" name="TextBox 8"/>
          <p:cNvSpPr txBox="1"/>
          <p:nvPr/>
        </p:nvSpPr>
        <p:spPr>
          <a:xfrm>
            <a:off x="6104118" y="3429000"/>
            <a:ext cx="2500330" cy="400110"/>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4. المسيح على الأرض</a:t>
            </a:r>
            <a:endParaRPr kumimoji="0" lang="en-US"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0" name="TextBox 9"/>
          <p:cNvSpPr txBox="1"/>
          <p:nvPr/>
        </p:nvSpPr>
        <p:spPr>
          <a:xfrm>
            <a:off x="6116620" y="4051366"/>
            <a:ext cx="2500330" cy="400110"/>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5. الكنيسة على الأرض</a:t>
            </a:r>
            <a:endParaRPr kumimoji="0" lang="en-US"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1" name="TextBox 10"/>
          <p:cNvSpPr txBox="1"/>
          <p:nvPr/>
        </p:nvSpPr>
        <p:spPr>
          <a:xfrm>
            <a:off x="6094896" y="4669312"/>
            <a:ext cx="2500330" cy="400110"/>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6. الضيقة</a:t>
            </a:r>
            <a:endParaRPr kumimoji="0" lang="en-US"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2" name="TextBox 11"/>
          <p:cNvSpPr txBox="1"/>
          <p:nvPr/>
        </p:nvSpPr>
        <p:spPr>
          <a:xfrm>
            <a:off x="6040428" y="5348535"/>
            <a:ext cx="2571768" cy="400110"/>
          </a:xfrm>
          <a:prstGeom prst="rect">
            <a:avLst/>
          </a:prstGeom>
          <a:solidFill>
            <a:schemeClr val="bg1"/>
          </a:solidFill>
        </p:spPr>
        <p:txBody>
          <a:bodyPr wrap="square" rtlCol="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7. ملكوت المسيح</a:t>
            </a:r>
            <a:endParaRPr kumimoji="0" lang="en-US"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3" name="TextBox 12"/>
          <p:cNvSpPr txBox="1"/>
          <p:nvPr/>
        </p:nvSpPr>
        <p:spPr>
          <a:xfrm>
            <a:off x="642911" y="1431870"/>
            <a:ext cx="2427086"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تكوين 1 - 11</a:t>
            </a:r>
            <a:endParaRPr kumimoji="0" lang="en-US"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4" name="TextBox 13"/>
          <p:cNvSpPr txBox="1"/>
          <p:nvPr/>
        </p:nvSpPr>
        <p:spPr>
          <a:xfrm>
            <a:off x="450541" y="2109663"/>
            <a:ext cx="2681299"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تكوين 12 – ملاخي 4</a:t>
            </a:r>
            <a:endParaRPr kumimoji="0" lang="en-US"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6" name="TextBox 15"/>
          <p:cNvSpPr txBox="1"/>
          <p:nvPr/>
        </p:nvSpPr>
        <p:spPr>
          <a:xfrm>
            <a:off x="467544" y="2688125"/>
            <a:ext cx="2664296"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لا يوجد</a:t>
            </a:r>
            <a:endParaRPr kumimoji="0" lang="en-US"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7" name="TextBox 16"/>
          <p:cNvSpPr txBox="1"/>
          <p:nvPr/>
        </p:nvSpPr>
        <p:spPr>
          <a:xfrm>
            <a:off x="450541" y="3431212"/>
            <a:ext cx="2692699"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متَّى 1 – أعمال الرسل 1 </a:t>
            </a:r>
            <a:endParaRPr kumimoji="0" lang="en-US" altLang="zh-CN"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8" name="TextBox 17"/>
          <p:cNvSpPr txBox="1"/>
          <p:nvPr/>
        </p:nvSpPr>
        <p:spPr>
          <a:xfrm>
            <a:off x="467544" y="4013077"/>
            <a:ext cx="2664296"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أعمال الرسل 2 – رؤيا يوحنَّا 3</a:t>
            </a:r>
            <a:endParaRPr kumimoji="0" lang="en-US"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9" name="TextBox 18"/>
          <p:cNvSpPr txBox="1"/>
          <p:nvPr/>
        </p:nvSpPr>
        <p:spPr>
          <a:xfrm>
            <a:off x="467543" y="4684701"/>
            <a:ext cx="2649561"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رؤيا يوحنَّا 4 – 19 </a:t>
            </a:r>
            <a:endParaRPr kumimoji="0" lang="en-US"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20" name="TextBox 19"/>
          <p:cNvSpPr txBox="1"/>
          <p:nvPr/>
        </p:nvSpPr>
        <p:spPr>
          <a:xfrm>
            <a:off x="491951" y="5363924"/>
            <a:ext cx="2639889"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رؤيا يوحنَّا 20 – 22 </a:t>
            </a:r>
            <a:endParaRPr kumimoji="0" lang="en-US"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21" name="TextBox 20"/>
          <p:cNvSpPr txBox="1"/>
          <p:nvPr/>
        </p:nvSpPr>
        <p:spPr>
          <a:xfrm>
            <a:off x="3131840" y="3356992"/>
            <a:ext cx="2808312"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حوالي 33-37</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22" name="TextBox 21"/>
          <p:cNvSpPr txBox="1"/>
          <p:nvPr/>
        </p:nvSpPr>
        <p:spPr>
          <a:xfrm>
            <a:off x="7098704" y="881915"/>
            <a:ext cx="1505744" cy="400110"/>
          </a:xfrm>
          <a:prstGeom prst="rect">
            <a:avLst/>
          </a:prstGeom>
          <a:solidFill>
            <a:schemeClr val="bg1"/>
          </a:solidFill>
        </p:spPr>
        <p:txBody>
          <a:bodyPr wrap="square" rtlCol="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الفترة الزمنيَّة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23" name="TextBox 22"/>
          <p:cNvSpPr txBox="1"/>
          <p:nvPr/>
        </p:nvSpPr>
        <p:spPr>
          <a:xfrm>
            <a:off x="3783124" y="764704"/>
            <a:ext cx="1505744"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السنوات</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24" name="TextBox 23"/>
          <p:cNvSpPr txBox="1"/>
          <p:nvPr/>
        </p:nvSpPr>
        <p:spPr>
          <a:xfrm>
            <a:off x="611560" y="773285"/>
            <a:ext cx="1952821" cy="400110"/>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المقطع الكتابيّ</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207875" name="Rectangle 2"/>
          <p:cNvSpPr>
            <a:spLocks noGrp="1" noChangeArrowheads="1"/>
          </p:cNvSpPr>
          <p:nvPr>
            <p:ph type="ctrTitle"/>
          </p:nvPr>
        </p:nvSpPr>
        <p:spPr>
          <a:xfrm>
            <a:off x="467544" y="44623"/>
            <a:ext cx="8208912" cy="737011"/>
          </a:xfrm>
          <a:solidFill>
            <a:srgbClr val="000090"/>
          </a:solidFill>
        </p:spPr>
        <p:txBody>
          <a:bodyPr/>
          <a:lstStyle/>
          <a:p>
            <a:pPr rtl="1" eaLnBrk="1" hangingPunct="1"/>
            <a:r>
              <a:rPr kumimoji="1" lang="ar-JO" altLang="zh-CN" sz="3200" b="1" dirty="0">
                <a:solidFill>
                  <a:schemeClr val="bg1"/>
                </a:solidFill>
                <a:latin typeface="Arial" panose="020B0604020202020204" pitchFamily="34" charset="0"/>
                <a:ea typeface="华文楷体"/>
                <a:cs typeface="Arial" panose="020B0604020202020204" pitchFamily="34" charset="0"/>
              </a:rPr>
              <a:t>الفترات الزمنيَّة السبع العظيمة عبْرَ التاريخ</a:t>
            </a:r>
            <a:endParaRPr kumimoji="1" lang="en-US" altLang="zh-CN" sz="3200" b="1" dirty="0">
              <a:solidFill>
                <a:schemeClr val="bg1"/>
              </a:solidFill>
              <a:latin typeface="Arial" panose="020B0604020202020204" pitchFamily="34" charset="0"/>
              <a:ea typeface="华文楷体"/>
              <a:cs typeface="Arial" panose="020B0604020202020204" pitchFamily="34" charset="0"/>
            </a:endParaRPr>
          </a:p>
        </p:txBody>
      </p:sp>
      <p:sp>
        <p:nvSpPr>
          <p:cNvPr id="25" name="TextBox 24"/>
          <p:cNvSpPr txBox="1"/>
          <p:nvPr/>
        </p:nvSpPr>
        <p:spPr>
          <a:xfrm>
            <a:off x="3851920" y="1484784"/>
            <a:ext cx="1368152"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2000 +</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26" name="TextBox 25"/>
          <p:cNvSpPr txBox="1"/>
          <p:nvPr/>
        </p:nvSpPr>
        <p:spPr>
          <a:xfrm>
            <a:off x="3923928" y="2132856"/>
            <a:ext cx="122413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2000</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27" name="TextBox 26"/>
          <p:cNvSpPr txBox="1"/>
          <p:nvPr/>
        </p:nvSpPr>
        <p:spPr>
          <a:xfrm>
            <a:off x="4175956" y="2780928"/>
            <a:ext cx="72008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400</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32" name="TextBox 31"/>
          <p:cNvSpPr txBox="1"/>
          <p:nvPr/>
        </p:nvSpPr>
        <p:spPr>
          <a:xfrm>
            <a:off x="3946984" y="4077072"/>
            <a:ext cx="50405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33" name="TextBox 32"/>
          <p:cNvSpPr txBox="1"/>
          <p:nvPr/>
        </p:nvSpPr>
        <p:spPr>
          <a:xfrm>
            <a:off x="4595056" y="4077072"/>
            <a:ext cx="50405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34" name="TextBox 33"/>
          <p:cNvSpPr txBox="1"/>
          <p:nvPr/>
        </p:nvSpPr>
        <p:spPr>
          <a:xfrm>
            <a:off x="4283968" y="4725144"/>
            <a:ext cx="50405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7</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35" name="TextBox 34"/>
          <p:cNvSpPr txBox="1"/>
          <p:nvPr/>
        </p:nvSpPr>
        <p:spPr>
          <a:xfrm>
            <a:off x="3923928" y="5373216"/>
            <a:ext cx="122413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1000</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Tree>
    <p:extLst>
      <p:ext uri="{BB962C8B-B14F-4D97-AF65-F5344CB8AC3E}">
        <p14:creationId xmlns:p14="http://schemas.microsoft.com/office/powerpoint/2010/main" val="1052450374"/>
      </p:ext>
    </p:extLst>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B59F9190-7212-4F4C-80E5-A43EDE92F1AF}"/>
              </a:ext>
            </a:extLst>
          </p:cNvPr>
          <p:cNvPicPr>
            <a:picLocks noChangeAspect="1"/>
          </p:cNvPicPr>
          <p:nvPr/>
        </p:nvPicPr>
        <p:blipFill>
          <a:blip r:embed="rId3"/>
          <a:stretch>
            <a:fillRect/>
          </a:stretch>
        </p:blipFill>
        <p:spPr>
          <a:xfrm rot="16200000">
            <a:off x="1512128" y="2074866"/>
            <a:ext cx="260003" cy="28575"/>
          </a:xfrm>
          <a:prstGeom prst="rect">
            <a:avLst/>
          </a:prstGeom>
        </p:spPr>
      </p:pic>
      <p:pic>
        <p:nvPicPr>
          <p:cNvPr id="66" name="Picture 65">
            <a:extLst>
              <a:ext uri="{FF2B5EF4-FFF2-40B4-BE49-F238E27FC236}">
                <a16:creationId xmlns:a16="http://schemas.microsoft.com/office/drawing/2014/main" id="{5027FBE1-FEC2-4A15-81D3-C58BC2CFEAD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565" y="3940538"/>
            <a:ext cx="9145015" cy="1567717"/>
          </a:xfrm>
          <a:prstGeom prst="rect">
            <a:avLst/>
          </a:prstGeom>
        </p:spPr>
      </p:pic>
      <p:sp>
        <p:nvSpPr>
          <p:cNvPr id="5" name="Text Box 7">
            <a:extLst>
              <a:ext uri="{FF2B5EF4-FFF2-40B4-BE49-F238E27FC236}">
                <a16:creationId xmlns:a16="http://schemas.microsoft.com/office/drawing/2014/main" id="{B1DAA3F6-A440-4A8A-ACD2-C04326C681E6}"/>
              </a:ext>
            </a:extLst>
          </p:cNvPr>
          <p:cNvSpPr txBox="1">
            <a:spLocks noChangeArrowheads="1"/>
          </p:cNvSpPr>
          <p:nvPr/>
        </p:nvSpPr>
        <p:spPr bwMode="auto">
          <a:xfrm rot="18900000">
            <a:off x="206931" y="5336915"/>
            <a:ext cx="939681"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البدايات</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8">
            <a:extLst>
              <a:ext uri="{FF2B5EF4-FFF2-40B4-BE49-F238E27FC236}">
                <a16:creationId xmlns:a16="http://schemas.microsoft.com/office/drawing/2014/main" id="{F163579A-1DE6-4BBB-A2B2-2ACA2CAC5C8B}"/>
              </a:ext>
            </a:extLst>
          </p:cNvPr>
          <p:cNvSpPr txBox="1">
            <a:spLocks noChangeArrowheads="1"/>
          </p:cNvSpPr>
          <p:nvPr/>
        </p:nvSpPr>
        <p:spPr bwMode="auto">
          <a:xfrm rot="18900000">
            <a:off x="981452" y="5494135"/>
            <a:ext cx="720070"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الآباء</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9">
            <a:extLst>
              <a:ext uri="{FF2B5EF4-FFF2-40B4-BE49-F238E27FC236}">
                <a16:creationId xmlns:a16="http://schemas.microsoft.com/office/drawing/2014/main" id="{B48B3AFF-698C-43D8-B8B4-74143F187FE1}"/>
              </a:ext>
            </a:extLst>
          </p:cNvPr>
          <p:cNvSpPr txBox="1">
            <a:spLocks noChangeArrowheads="1"/>
          </p:cNvSpPr>
          <p:nvPr/>
        </p:nvSpPr>
        <p:spPr bwMode="auto">
          <a:xfrm rot="18900000">
            <a:off x="1798114" y="5092487"/>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الخروج</a:t>
            </a:r>
            <a:endParaRPr kumimoji="0" lang="en-US" sz="24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 Box 11">
            <a:extLst>
              <a:ext uri="{FF2B5EF4-FFF2-40B4-BE49-F238E27FC236}">
                <a16:creationId xmlns:a16="http://schemas.microsoft.com/office/drawing/2014/main" id="{5648A8B5-377D-4AE2-B6F4-AEBDDF8EE9AD}"/>
              </a:ext>
            </a:extLst>
          </p:cNvPr>
          <p:cNvSpPr txBox="1">
            <a:spLocks noChangeArrowheads="1"/>
          </p:cNvSpPr>
          <p:nvPr/>
        </p:nvSpPr>
        <p:spPr bwMode="auto">
          <a:xfrm rot="18900000">
            <a:off x="2406994" y="5661038"/>
            <a:ext cx="2104595" cy="461962"/>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القضاة</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12">
            <a:extLst>
              <a:ext uri="{FF2B5EF4-FFF2-40B4-BE49-F238E27FC236}">
                <a16:creationId xmlns:a16="http://schemas.microsoft.com/office/drawing/2014/main" id="{7E38D2D0-93D8-44AA-B855-993B8249FD12}"/>
              </a:ext>
            </a:extLst>
          </p:cNvPr>
          <p:cNvSpPr txBox="1">
            <a:spLocks noChangeArrowheads="1"/>
          </p:cNvSpPr>
          <p:nvPr/>
        </p:nvSpPr>
        <p:spPr bwMode="auto">
          <a:xfrm rot="18900000">
            <a:off x="2222807" y="5465889"/>
            <a:ext cx="1558440"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امتلاك الأرض</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17">
            <a:extLst>
              <a:ext uri="{FF2B5EF4-FFF2-40B4-BE49-F238E27FC236}">
                <a16:creationId xmlns:a16="http://schemas.microsoft.com/office/drawing/2014/main" id="{A53EB9AF-AFD7-411C-B665-B3C0951B6678}"/>
              </a:ext>
            </a:extLst>
          </p:cNvPr>
          <p:cNvSpPr txBox="1">
            <a:spLocks noChangeArrowheads="1"/>
          </p:cNvSpPr>
          <p:nvPr/>
        </p:nvSpPr>
        <p:spPr bwMode="auto">
          <a:xfrm rot="18900000">
            <a:off x="5817421" y="5668622"/>
            <a:ext cx="1656223"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سنوات الصمت</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18">
            <a:extLst>
              <a:ext uri="{FF2B5EF4-FFF2-40B4-BE49-F238E27FC236}">
                <a16:creationId xmlns:a16="http://schemas.microsoft.com/office/drawing/2014/main" id="{AA3CEACD-A091-46F5-B272-FEAF86B66E51}"/>
              </a:ext>
            </a:extLst>
          </p:cNvPr>
          <p:cNvSpPr txBox="1">
            <a:spLocks noChangeArrowheads="1"/>
          </p:cNvSpPr>
          <p:nvPr/>
        </p:nvSpPr>
        <p:spPr bwMode="auto">
          <a:xfrm rot="18900000">
            <a:off x="6852967" y="5547266"/>
            <a:ext cx="1298906" cy="461962"/>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الكنيسة</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19">
            <a:extLst>
              <a:ext uri="{FF2B5EF4-FFF2-40B4-BE49-F238E27FC236}">
                <a16:creationId xmlns:a16="http://schemas.microsoft.com/office/drawing/2014/main" id="{9AD3E8C7-4FCE-4B8F-99B2-7C5E75D740A8}"/>
              </a:ext>
            </a:extLst>
          </p:cNvPr>
          <p:cNvSpPr txBox="1">
            <a:spLocks noChangeArrowheads="1"/>
          </p:cNvSpPr>
          <p:nvPr/>
        </p:nvSpPr>
        <p:spPr bwMode="auto">
          <a:xfrm rot="18900000">
            <a:off x="7686264" y="5627010"/>
            <a:ext cx="974947"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الملكوت</a:t>
            </a:r>
            <a:endParaRPr kumimoji="0" lang="en-US" sz="24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 Box 7">
            <a:extLst>
              <a:ext uri="{FF2B5EF4-FFF2-40B4-BE49-F238E27FC236}">
                <a16:creationId xmlns:a16="http://schemas.microsoft.com/office/drawing/2014/main" id="{1D901A0C-B7CE-453D-A960-E822B924D6F7}"/>
              </a:ext>
            </a:extLst>
          </p:cNvPr>
          <p:cNvSpPr txBox="1">
            <a:spLocks noChangeArrowheads="1"/>
          </p:cNvSpPr>
          <p:nvPr/>
        </p:nvSpPr>
        <p:spPr bwMode="auto">
          <a:xfrm rot="-2700000">
            <a:off x="159434" y="2844521"/>
            <a:ext cx="55175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الأزل</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7">
            <a:extLst>
              <a:ext uri="{FF2B5EF4-FFF2-40B4-BE49-F238E27FC236}">
                <a16:creationId xmlns:a16="http://schemas.microsoft.com/office/drawing/2014/main" id="{8DECADD6-60FD-4E06-97E4-6A3C94EFC872}"/>
              </a:ext>
            </a:extLst>
          </p:cNvPr>
          <p:cNvSpPr txBox="1">
            <a:spLocks noChangeArrowheads="1"/>
          </p:cNvSpPr>
          <p:nvPr/>
        </p:nvSpPr>
        <p:spPr bwMode="auto">
          <a:xfrm rot="-2700000">
            <a:off x="151403" y="3654711"/>
            <a:ext cx="60465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الخَلْق</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7">
            <a:extLst>
              <a:ext uri="{FF2B5EF4-FFF2-40B4-BE49-F238E27FC236}">
                <a16:creationId xmlns:a16="http://schemas.microsoft.com/office/drawing/2014/main" id="{51B9E35B-5807-403F-A45D-04EC7F16C3E4}"/>
              </a:ext>
            </a:extLst>
          </p:cNvPr>
          <p:cNvSpPr txBox="1">
            <a:spLocks noChangeArrowheads="1"/>
          </p:cNvSpPr>
          <p:nvPr/>
        </p:nvSpPr>
        <p:spPr bwMode="auto">
          <a:xfrm rot="-2700000">
            <a:off x="635044" y="3057399"/>
            <a:ext cx="73129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السقوط</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 Box 7">
            <a:extLst>
              <a:ext uri="{FF2B5EF4-FFF2-40B4-BE49-F238E27FC236}">
                <a16:creationId xmlns:a16="http://schemas.microsoft.com/office/drawing/2014/main" id="{B5433784-319A-4D5C-8A7B-7037CAFF15A5}"/>
              </a:ext>
            </a:extLst>
          </p:cNvPr>
          <p:cNvSpPr txBox="1">
            <a:spLocks noChangeArrowheads="1"/>
          </p:cNvSpPr>
          <p:nvPr/>
        </p:nvSpPr>
        <p:spPr bwMode="auto">
          <a:xfrm rot="-2700000">
            <a:off x="918146" y="3045164"/>
            <a:ext cx="76495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الطوفان</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26" name="Text Box 7">
            <a:extLst>
              <a:ext uri="{FF2B5EF4-FFF2-40B4-BE49-F238E27FC236}">
                <a16:creationId xmlns:a16="http://schemas.microsoft.com/office/drawing/2014/main" id="{09BFC5D8-B6C1-407A-963D-31BE44CB40AD}"/>
              </a:ext>
            </a:extLst>
          </p:cNvPr>
          <p:cNvSpPr txBox="1">
            <a:spLocks noChangeArrowheads="1"/>
          </p:cNvSpPr>
          <p:nvPr/>
        </p:nvSpPr>
        <p:spPr bwMode="auto">
          <a:xfrm rot="-2700000">
            <a:off x="1278345" y="3119415"/>
            <a:ext cx="46839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بابل</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7">
            <a:extLst>
              <a:ext uri="{FF2B5EF4-FFF2-40B4-BE49-F238E27FC236}">
                <a16:creationId xmlns:a16="http://schemas.microsoft.com/office/drawing/2014/main" id="{1C9CA5C2-BA28-4BD6-BB92-9F0F7CF2C9A7}"/>
              </a:ext>
            </a:extLst>
          </p:cNvPr>
          <p:cNvSpPr txBox="1">
            <a:spLocks noChangeArrowheads="1"/>
          </p:cNvSpPr>
          <p:nvPr/>
        </p:nvSpPr>
        <p:spPr bwMode="auto">
          <a:xfrm rot="-2700000">
            <a:off x="1327389" y="3488859"/>
            <a:ext cx="84637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 Box 7">
            <a:extLst>
              <a:ext uri="{FF2B5EF4-FFF2-40B4-BE49-F238E27FC236}">
                <a16:creationId xmlns:a16="http://schemas.microsoft.com/office/drawing/2014/main" id="{6620467C-F846-4A76-8592-CD6FA818EA34}"/>
              </a:ext>
            </a:extLst>
          </p:cNvPr>
          <p:cNvSpPr txBox="1">
            <a:spLocks noChangeArrowheads="1"/>
          </p:cNvSpPr>
          <p:nvPr/>
        </p:nvSpPr>
        <p:spPr bwMode="auto">
          <a:xfrm rot="-2700000">
            <a:off x="1606745" y="3592666"/>
            <a:ext cx="58862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إسحق</a:t>
            </a:r>
            <a:endPar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 Box 7">
            <a:extLst>
              <a:ext uri="{FF2B5EF4-FFF2-40B4-BE49-F238E27FC236}">
                <a16:creationId xmlns:a16="http://schemas.microsoft.com/office/drawing/2014/main" id="{4EA0FDA4-B8B5-467C-8068-A4C4379DCFD8}"/>
              </a:ext>
            </a:extLst>
          </p:cNvPr>
          <p:cNvSpPr txBox="1">
            <a:spLocks noChangeArrowheads="1"/>
          </p:cNvSpPr>
          <p:nvPr/>
        </p:nvSpPr>
        <p:spPr bwMode="auto">
          <a:xfrm rot="-2700000">
            <a:off x="1898582" y="3515458"/>
            <a:ext cx="62138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يعقوب</a:t>
            </a:r>
            <a:endPar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 Box 7">
            <a:extLst>
              <a:ext uri="{FF2B5EF4-FFF2-40B4-BE49-F238E27FC236}">
                <a16:creationId xmlns:a16="http://schemas.microsoft.com/office/drawing/2014/main" id="{7356B185-D98D-4206-828D-7F509570B9C2}"/>
              </a:ext>
            </a:extLst>
          </p:cNvPr>
          <p:cNvSpPr txBox="1">
            <a:spLocks noChangeArrowheads="1"/>
          </p:cNvSpPr>
          <p:nvPr/>
        </p:nvSpPr>
        <p:spPr bwMode="auto">
          <a:xfrm rot="-2700000">
            <a:off x="2156021" y="3532201"/>
            <a:ext cx="61427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يوسف</a:t>
            </a:r>
            <a:endPar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 Box 7">
            <a:extLst>
              <a:ext uri="{FF2B5EF4-FFF2-40B4-BE49-F238E27FC236}">
                <a16:creationId xmlns:a16="http://schemas.microsoft.com/office/drawing/2014/main" id="{E12D339A-FA75-4AD9-AFAD-D9D5FB18B3A8}"/>
              </a:ext>
            </a:extLst>
          </p:cNvPr>
          <p:cNvSpPr txBox="1">
            <a:spLocks noChangeArrowheads="1"/>
          </p:cNvSpPr>
          <p:nvPr/>
        </p:nvSpPr>
        <p:spPr bwMode="auto">
          <a:xfrm rot="-2700000">
            <a:off x="2396441" y="3730870"/>
            <a:ext cx="65434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موسى</a:t>
            </a:r>
            <a:endParaRPr kumimoji="0" lang="en-US" sz="18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32" name="Text Box 7">
            <a:extLst>
              <a:ext uri="{FF2B5EF4-FFF2-40B4-BE49-F238E27FC236}">
                <a16:creationId xmlns:a16="http://schemas.microsoft.com/office/drawing/2014/main" id="{E979D10D-7316-4320-A3DC-1EAF5BA4C39D}"/>
              </a:ext>
            </a:extLst>
          </p:cNvPr>
          <p:cNvSpPr txBox="1">
            <a:spLocks noChangeArrowheads="1"/>
          </p:cNvSpPr>
          <p:nvPr/>
        </p:nvSpPr>
        <p:spPr bwMode="auto">
          <a:xfrm rot="-2700000">
            <a:off x="3109030" y="3639082"/>
            <a:ext cx="61747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يشوع</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 Box 7">
            <a:extLst>
              <a:ext uri="{FF2B5EF4-FFF2-40B4-BE49-F238E27FC236}">
                <a16:creationId xmlns:a16="http://schemas.microsoft.com/office/drawing/2014/main" id="{ABBA91E5-F026-4049-9544-970DC8584ED8}"/>
              </a:ext>
            </a:extLst>
          </p:cNvPr>
          <p:cNvSpPr txBox="1">
            <a:spLocks noChangeArrowheads="1"/>
          </p:cNvSpPr>
          <p:nvPr/>
        </p:nvSpPr>
        <p:spPr bwMode="auto">
          <a:xfrm rot="-2700000">
            <a:off x="3839229" y="4009514"/>
            <a:ext cx="66717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دورات</a:t>
            </a:r>
            <a:endPar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 Box 7">
            <a:extLst>
              <a:ext uri="{FF2B5EF4-FFF2-40B4-BE49-F238E27FC236}">
                <a16:creationId xmlns:a16="http://schemas.microsoft.com/office/drawing/2014/main" id="{161796C7-A843-4BBD-AD21-10D517B34359}"/>
              </a:ext>
            </a:extLst>
          </p:cNvPr>
          <p:cNvSpPr txBox="1">
            <a:spLocks noChangeArrowheads="1"/>
          </p:cNvSpPr>
          <p:nvPr/>
        </p:nvSpPr>
        <p:spPr bwMode="auto">
          <a:xfrm rot="-2700000">
            <a:off x="4439455" y="3039487"/>
            <a:ext cx="1258678"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ش . د . س</a:t>
            </a:r>
            <a:endParaRPr kumimoji="0" lang="en-US" sz="22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35" name="Text Box 7">
            <a:extLst>
              <a:ext uri="{FF2B5EF4-FFF2-40B4-BE49-F238E27FC236}">
                <a16:creationId xmlns:a16="http://schemas.microsoft.com/office/drawing/2014/main" id="{3CFF777E-420E-493A-A932-C180D40EC0E5}"/>
              </a:ext>
            </a:extLst>
          </p:cNvPr>
          <p:cNvSpPr txBox="1">
            <a:spLocks noChangeArrowheads="1"/>
          </p:cNvSpPr>
          <p:nvPr/>
        </p:nvSpPr>
        <p:spPr bwMode="auto">
          <a:xfrm rot="-2700000">
            <a:off x="4731592" y="3213816"/>
            <a:ext cx="1665841"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ي</a:t>
            </a:r>
            <a:r>
              <a:rPr kumimoji="0" lang="en-US" sz="2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 (</a:t>
            </a:r>
            <a:r>
              <a:rPr kumimoji="0" lang="ar-JO" sz="2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ر</a:t>
            </a:r>
            <a:r>
              <a:rPr kumimoji="0" lang="en-US" sz="2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  </a:t>
            </a:r>
            <a:r>
              <a:rPr kumimoji="0" lang="ar-JO" sz="2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a:t>
            </a:r>
            <a:r>
              <a:rPr kumimoji="0" lang="en-US" sz="2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 </a:t>
            </a:r>
            <a:r>
              <a:rPr kumimoji="0" lang="ar-JO" sz="2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إ</a:t>
            </a:r>
            <a:r>
              <a:rPr kumimoji="0" lang="en-US" sz="2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 (</a:t>
            </a:r>
            <a:r>
              <a:rPr kumimoji="0" lang="ar-JO" sz="2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ي</a:t>
            </a:r>
            <a:r>
              <a:rPr kumimoji="0" lang="en-US" sz="2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a:t>
            </a:r>
          </a:p>
        </p:txBody>
      </p:sp>
      <p:sp>
        <p:nvSpPr>
          <p:cNvPr id="36" name="Text Box 7">
            <a:extLst>
              <a:ext uri="{FF2B5EF4-FFF2-40B4-BE49-F238E27FC236}">
                <a16:creationId xmlns:a16="http://schemas.microsoft.com/office/drawing/2014/main" id="{C8003471-CE59-405A-928F-A95E9606F0CE}"/>
              </a:ext>
            </a:extLst>
          </p:cNvPr>
          <p:cNvSpPr txBox="1">
            <a:spLocks noChangeArrowheads="1"/>
          </p:cNvSpPr>
          <p:nvPr/>
        </p:nvSpPr>
        <p:spPr bwMode="auto">
          <a:xfrm rot="-2700000">
            <a:off x="5235393" y="3525583"/>
            <a:ext cx="1622192"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ي</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ar-JO"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ب</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ar-JO"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ar-JO"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إ</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ar-JO"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أ</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t>
            </a:r>
          </a:p>
        </p:txBody>
      </p:sp>
      <p:sp>
        <p:nvSpPr>
          <p:cNvPr id="37" name="Text Box 7">
            <a:extLst>
              <a:ext uri="{FF2B5EF4-FFF2-40B4-BE49-F238E27FC236}">
                <a16:creationId xmlns:a16="http://schemas.microsoft.com/office/drawing/2014/main" id="{5AFFA2BE-21EF-4149-88CE-2BE3122BC480}"/>
              </a:ext>
            </a:extLst>
          </p:cNvPr>
          <p:cNvSpPr txBox="1">
            <a:spLocks noChangeArrowheads="1"/>
          </p:cNvSpPr>
          <p:nvPr/>
        </p:nvSpPr>
        <p:spPr bwMode="auto">
          <a:xfrm rot="-2700000">
            <a:off x="5947180" y="4037711"/>
            <a:ext cx="1082348"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ز . ع . ن</a:t>
            </a:r>
            <a:endParaRPr kumimoji="0" lang="en-US" sz="22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7">
            <a:extLst>
              <a:ext uri="{FF2B5EF4-FFF2-40B4-BE49-F238E27FC236}">
                <a16:creationId xmlns:a16="http://schemas.microsoft.com/office/drawing/2014/main" id="{7B1B3F0D-FA2F-400E-8BC0-D2A1D9781156}"/>
              </a:ext>
            </a:extLst>
          </p:cNvPr>
          <p:cNvSpPr txBox="1">
            <a:spLocks noChangeArrowheads="1"/>
          </p:cNvSpPr>
          <p:nvPr/>
        </p:nvSpPr>
        <p:spPr bwMode="auto">
          <a:xfrm>
            <a:off x="6230356" y="2629492"/>
            <a:ext cx="141417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ر. ح. ي. ف.</a:t>
            </a:r>
            <a:endParaRPr kumimoji="0" lang="en-US" sz="2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7">
            <a:extLst>
              <a:ext uri="{FF2B5EF4-FFF2-40B4-BE49-F238E27FC236}">
                <a16:creationId xmlns:a16="http://schemas.microsoft.com/office/drawing/2014/main" id="{44F3346C-915F-4C0B-A351-4A0DD4A652FB}"/>
              </a:ext>
            </a:extLst>
          </p:cNvPr>
          <p:cNvSpPr txBox="1">
            <a:spLocks noChangeArrowheads="1"/>
          </p:cNvSpPr>
          <p:nvPr/>
        </p:nvSpPr>
        <p:spPr bwMode="auto">
          <a:xfrm rot="-2700000">
            <a:off x="6965439" y="3179229"/>
            <a:ext cx="118494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المجيء الأوَّل</a:t>
            </a:r>
            <a:endPar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sp>
        <p:nvSpPr>
          <p:cNvPr id="40" name="Text Box 7">
            <a:extLst>
              <a:ext uri="{FF2B5EF4-FFF2-40B4-BE49-F238E27FC236}">
                <a16:creationId xmlns:a16="http://schemas.microsoft.com/office/drawing/2014/main" id="{58789050-F088-49AA-8BA9-CEA553B9C080}"/>
              </a:ext>
            </a:extLst>
          </p:cNvPr>
          <p:cNvSpPr txBox="1">
            <a:spLocks noChangeArrowheads="1"/>
          </p:cNvSpPr>
          <p:nvPr/>
        </p:nvSpPr>
        <p:spPr bwMode="auto">
          <a:xfrm rot="-2700000">
            <a:off x="7566718" y="3024972"/>
            <a:ext cx="12314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المجيء الثاني</a:t>
            </a:r>
            <a:endParaRPr kumimoji="0" lang="en-US" sz="18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 Box 7">
            <a:extLst>
              <a:ext uri="{FF2B5EF4-FFF2-40B4-BE49-F238E27FC236}">
                <a16:creationId xmlns:a16="http://schemas.microsoft.com/office/drawing/2014/main" id="{CEB6663B-0391-4110-B0C2-F30C172D506C}"/>
              </a:ext>
            </a:extLst>
          </p:cNvPr>
          <p:cNvSpPr txBox="1">
            <a:spLocks noChangeArrowheads="1"/>
          </p:cNvSpPr>
          <p:nvPr/>
        </p:nvSpPr>
        <p:spPr bwMode="auto">
          <a:xfrm rot="-2700000">
            <a:off x="8291512" y="4333439"/>
            <a:ext cx="70403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1000</a:t>
            </a:r>
            <a:endParaRPr kumimoji="0" lang="en-US" sz="18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43" name="Text Box 52">
            <a:extLst>
              <a:ext uri="{FF2B5EF4-FFF2-40B4-BE49-F238E27FC236}">
                <a16:creationId xmlns:a16="http://schemas.microsoft.com/office/drawing/2014/main" id="{E65005E2-07A0-477F-BB97-45F732560AFE}"/>
              </a:ext>
            </a:extLst>
          </p:cNvPr>
          <p:cNvSpPr txBox="1">
            <a:spLocks noChangeArrowheads="1"/>
          </p:cNvSpPr>
          <p:nvPr/>
        </p:nvSpPr>
        <p:spPr bwMode="auto">
          <a:xfrm>
            <a:off x="2035514" y="6532280"/>
            <a:ext cx="669098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ماكس أندِرس، كلِّيَّة دالاس اللاهوتيَّة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Max Anders, Dallas Theological Seminary</a:t>
            </a:r>
          </a:p>
        </p:txBody>
      </p:sp>
      <p:grpSp>
        <p:nvGrpSpPr>
          <p:cNvPr id="4" name="Group 3">
            <a:extLst>
              <a:ext uri="{FF2B5EF4-FFF2-40B4-BE49-F238E27FC236}">
                <a16:creationId xmlns:a16="http://schemas.microsoft.com/office/drawing/2014/main" id="{AC14E726-AC83-4DB4-ACE9-424CF55788BD}"/>
              </a:ext>
            </a:extLst>
          </p:cNvPr>
          <p:cNvGrpSpPr/>
          <p:nvPr/>
        </p:nvGrpSpPr>
        <p:grpSpPr>
          <a:xfrm>
            <a:off x="7423145" y="4652067"/>
            <a:ext cx="507828" cy="413953"/>
            <a:chOff x="6695077" y="25116"/>
            <a:chExt cx="507828" cy="413953"/>
          </a:xfrm>
        </p:grpSpPr>
        <p:sp>
          <p:nvSpPr>
            <p:cNvPr id="2" name="Rectangle 1">
              <a:extLst>
                <a:ext uri="{FF2B5EF4-FFF2-40B4-BE49-F238E27FC236}">
                  <a16:creationId xmlns:a16="http://schemas.microsoft.com/office/drawing/2014/main" id="{87E77BB8-7306-4FCC-86AB-C20FDF4414E3}"/>
                </a:ext>
              </a:extLst>
            </p:cNvPr>
            <p:cNvSpPr/>
            <p:nvPr/>
          </p:nvSpPr>
          <p:spPr bwMode="auto">
            <a:xfrm>
              <a:off x="6695077" y="104165"/>
              <a:ext cx="507828" cy="277161"/>
            </a:xfrm>
            <a:prstGeom prst="rect">
              <a:avLst/>
            </a:prstGeom>
            <a:solidFill>
              <a:schemeClr val="bg1"/>
            </a:solidFill>
            <a:ln w="127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C29C3523-6275-4663-822B-0EAAA102FABC}"/>
                </a:ext>
              </a:extLst>
            </p:cNvPr>
            <p:cNvSpPr/>
            <p:nvPr/>
          </p:nvSpPr>
          <p:spPr bwMode="auto">
            <a:xfrm>
              <a:off x="6775363" y="25116"/>
              <a:ext cx="345627" cy="41395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+2000</a:t>
              </a: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grpSp>
      <p:pic>
        <p:nvPicPr>
          <p:cNvPr id="82" name="Picture 81">
            <a:extLst>
              <a:ext uri="{FF2B5EF4-FFF2-40B4-BE49-F238E27FC236}">
                <a16:creationId xmlns:a16="http://schemas.microsoft.com/office/drawing/2014/main" id="{C14AEF5D-E0E3-4591-A75C-84A8BD79FF93}"/>
              </a:ext>
            </a:extLst>
          </p:cNvPr>
          <p:cNvPicPr>
            <a:picLocks noChangeAspect="1"/>
          </p:cNvPicPr>
          <p:nvPr/>
        </p:nvPicPr>
        <p:blipFill>
          <a:blip r:embed="rId3"/>
          <a:stretch>
            <a:fillRect/>
          </a:stretch>
        </p:blipFill>
        <p:spPr>
          <a:xfrm rot="16200000">
            <a:off x="6483815" y="2074866"/>
            <a:ext cx="260003" cy="28575"/>
          </a:xfrm>
          <a:prstGeom prst="rect">
            <a:avLst/>
          </a:prstGeom>
        </p:spPr>
      </p:pic>
      <p:sp>
        <p:nvSpPr>
          <p:cNvPr id="54" name="TextBox 53">
            <a:extLst>
              <a:ext uri="{FF2B5EF4-FFF2-40B4-BE49-F238E27FC236}">
                <a16:creationId xmlns:a16="http://schemas.microsoft.com/office/drawing/2014/main" id="{096E5996-8E4E-4B0A-9499-306C7B1DD3E4}"/>
              </a:ext>
            </a:extLst>
          </p:cNvPr>
          <p:cNvSpPr txBox="1"/>
          <p:nvPr/>
        </p:nvSpPr>
        <p:spPr>
          <a:xfrm>
            <a:off x="262387" y="1565295"/>
            <a:ext cx="1134752" cy="307777"/>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تكوين 1 - 11</a:t>
            </a:r>
            <a:endParaRPr kumimoji="0" lang="en-US" sz="14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55" name="TextBox 54">
            <a:extLst>
              <a:ext uri="{FF2B5EF4-FFF2-40B4-BE49-F238E27FC236}">
                <a16:creationId xmlns:a16="http://schemas.microsoft.com/office/drawing/2014/main" id="{7A4A03FD-6FF0-4A31-8B96-AE14AF649B74}"/>
              </a:ext>
            </a:extLst>
          </p:cNvPr>
          <p:cNvSpPr txBox="1"/>
          <p:nvPr/>
        </p:nvSpPr>
        <p:spPr>
          <a:xfrm>
            <a:off x="1503116" y="1565295"/>
            <a:ext cx="1009983" cy="307777"/>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تكوين 12 - 50</a:t>
            </a:r>
            <a:endParaRPr kumimoji="0" lang="en-US" sz="14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56" name="Text Box 7">
            <a:extLst>
              <a:ext uri="{FF2B5EF4-FFF2-40B4-BE49-F238E27FC236}">
                <a16:creationId xmlns:a16="http://schemas.microsoft.com/office/drawing/2014/main" id="{065A3A57-4B98-408D-8C1C-4D1892EDE294}"/>
              </a:ext>
            </a:extLst>
          </p:cNvPr>
          <p:cNvSpPr txBox="1">
            <a:spLocks noChangeArrowheads="1"/>
          </p:cNvSpPr>
          <p:nvPr/>
        </p:nvSpPr>
        <p:spPr bwMode="auto">
          <a:xfrm rot="17912278">
            <a:off x="3953253" y="1632077"/>
            <a:ext cx="47961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قضاة</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57" name="Text Box 7">
            <a:extLst>
              <a:ext uri="{FF2B5EF4-FFF2-40B4-BE49-F238E27FC236}">
                <a16:creationId xmlns:a16="http://schemas.microsoft.com/office/drawing/2014/main" id="{30DCAD97-26BD-40E5-8F30-3F42D378266D}"/>
              </a:ext>
            </a:extLst>
          </p:cNvPr>
          <p:cNvSpPr txBox="1">
            <a:spLocks noChangeArrowheads="1"/>
          </p:cNvSpPr>
          <p:nvPr/>
        </p:nvSpPr>
        <p:spPr bwMode="auto">
          <a:xfrm rot="17912278">
            <a:off x="5974298" y="1734509"/>
            <a:ext cx="47481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عزرا</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58" name="Text Box 7">
            <a:extLst>
              <a:ext uri="{FF2B5EF4-FFF2-40B4-BE49-F238E27FC236}">
                <a16:creationId xmlns:a16="http://schemas.microsoft.com/office/drawing/2014/main" id="{B409D242-4EE7-46C5-8408-2A332049D420}"/>
              </a:ext>
            </a:extLst>
          </p:cNvPr>
          <p:cNvSpPr txBox="1">
            <a:spLocks noChangeArrowheads="1"/>
          </p:cNvSpPr>
          <p:nvPr/>
        </p:nvSpPr>
        <p:spPr bwMode="auto">
          <a:xfrm rot="17912278">
            <a:off x="6367737" y="1626354"/>
            <a:ext cx="50526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أستير</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59" name="Text Box 7">
            <a:extLst>
              <a:ext uri="{FF2B5EF4-FFF2-40B4-BE49-F238E27FC236}">
                <a16:creationId xmlns:a16="http://schemas.microsoft.com/office/drawing/2014/main" id="{D3EDD841-8469-49AC-9C4A-FD44BA93E1FC}"/>
              </a:ext>
            </a:extLst>
          </p:cNvPr>
          <p:cNvSpPr txBox="1">
            <a:spLocks noChangeArrowheads="1"/>
          </p:cNvSpPr>
          <p:nvPr/>
        </p:nvSpPr>
        <p:spPr bwMode="auto">
          <a:xfrm rot="17912278">
            <a:off x="2841955" y="1571183"/>
            <a:ext cx="40427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عدد</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pic>
        <p:nvPicPr>
          <p:cNvPr id="60" name="Picture 59">
            <a:extLst>
              <a:ext uri="{FF2B5EF4-FFF2-40B4-BE49-F238E27FC236}">
                <a16:creationId xmlns:a16="http://schemas.microsoft.com/office/drawing/2014/main" id="{180FB353-5591-4443-9096-63129EBBE6ED}"/>
              </a:ext>
            </a:extLst>
          </p:cNvPr>
          <p:cNvPicPr>
            <a:picLocks noChangeAspect="1"/>
          </p:cNvPicPr>
          <p:nvPr/>
        </p:nvPicPr>
        <p:blipFill>
          <a:blip r:embed="rId3"/>
          <a:stretch>
            <a:fillRect/>
          </a:stretch>
        </p:blipFill>
        <p:spPr>
          <a:xfrm rot="16200000">
            <a:off x="2385668" y="2068303"/>
            <a:ext cx="260003" cy="28575"/>
          </a:xfrm>
          <a:prstGeom prst="rect">
            <a:avLst/>
          </a:prstGeom>
        </p:spPr>
      </p:pic>
      <p:pic>
        <p:nvPicPr>
          <p:cNvPr id="61" name="Picture 60">
            <a:extLst>
              <a:ext uri="{FF2B5EF4-FFF2-40B4-BE49-F238E27FC236}">
                <a16:creationId xmlns:a16="http://schemas.microsoft.com/office/drawing/2014/main" id="{0372AE82-F2A6-42B9-AF39-AEB88F7156EC}"/>
              </a:ext>
            </a:extLst>
          </p:cNvPr>
          <p:cNvPicPr>
            <a:picLocks noChangeAspect="1"/>
          </p:cNvPicPr>
          <p:nvPr/>
        </p:nvPicPr>
        <p:blipFill>
          <a:blip r:embed="rId3"/>
          <a:stretch>
            <a:fillRect/>
          </a:stretch>
        </p:blipFill>
        <p:spPr>
          <a:xfrm rot="16200000">
            <a:off x="3046683" y="2068303"/>
            <a:ext cx="260003" cy="28575"/>
          </a:xfrm>
          <a:prstGeom prst="rect">
            <a:avLst/>
          </a:prstGeom>
        </p:spPr>
      </p:pic>
      <p:sp>
        <p:nvSpPr>
          <p:cNvPr id="62" name="Text Box 7">
            <a:extLst>
              <a:ext uri="{FF2B5EF4-FFF2-40B4-BE49-F238E27FC236}">
                <a16:creationId xmlns:a16="http://schemas.microsoft.com/office/drawing/2014/main" id="{9D8BEC1D-96B3-4034-8A01-305EFCE5B90E}"/>
              </a:ext>
            </a:extLst>
          </p:cNvPr>
          <p:cNvSpPr txBox="1">
            <a:spLocks noChangeArrowheads="1"/>
          </p:cNvSpPr>
          <p:nvPr/>
        </p:nvSpPr>
        <p:spPr bwMode="auto">
          <a:xfrm rot="17912278">
            <a:off x="2999263" y="1386389"/>
            <a:ext cx="45076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تثنية</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63" name="Text Box 7">
            <a:extLst>
              <a:ext uri="{FF2B5EF4-FFF2-40B4-BE49-F238E27FC236}">
                <a16:creationId xmlns:a16="http://schemas.microsoft.com/office/drawing/2014/main" id="{71B1B707-8E42-45A6-85F9-B7BEFFCA7C83}"/>
              </a:ext>
            </a:extLst>
          </p:cNvPr>
          <p:cNvSpPr txBox="1">
            <a:spLocks noChangeArrowheads="1"/>
          </p:cNvSpPr>
          <p:nvPr/>
        </p:nvSpPr>
        <p:spPr bwMode="auto">
          <a:xfrm rot="17912278">
            <a:off x="2566467" y="1505402"/>
            <a:ext cx="67967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لاويِّين</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64" name="Text Box 7">
            <a:extLst>
              <a:ext uri="{FF2B5EF4-FFF2-40B4-BE49-F238E27FC236}">
                <a16:creationId xmlns:a16="http://schemas.microsoft.com/office/drawing/2014/main" id="{ABB57C52-9EEE-4570-8CBB-96D3B70BB357}"/>
              </a:ext>
            </a:extLst>
          </p:cNvPr>
          <p:cNvSpPr txBox="1">
            <a:spLocks noChangeArrowheads="1"/>
          </p:cNvSpPr>
          <p:nvPr/>
        </p:nvSpPr>
        <p:spPr bwMode="auto">
          <a:xfrm rot="17912278">
            <a:off x="2405384" y="1618475"/>
            <a:ext cx="54213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خروج</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65" name="Text Box 7">
            <a:extLst>
              <a:ext uri="{FF2B5EF4-FFF2-40B4-BE49-F238E27FC236}">
                <a16:creationId xmlns:a16="http://schemas.microsoft.com/office/drawing/2014/main" id="{DB3B1CCE-955A-450E-A2D9-198C1EC90675}"/>
              </a:ext>
            </a:extLst>
          </p:cNvPr>
          <p:cNvSpPr txBox="1">
            <a:spLocks noChangeArrowheads="1"/>
          </p:cNvSpPr>
          <p:nvPr/>
        </p:nvSpPr>
        <p:spPr bwMode="auto">
          <a:xfrm rot="17912278">
            <a:off x="4082802" y="1646507"/>
            <a:ext cx="59663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راعوث</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67" name="Text Box 7">
            <a:extLst>
              <a:ext uri="{FF2B5EF4-FFF2-40B4-BE49-F238E27FC236}">
                <a16:creationId xmlns:a16="http://schemas.microsoft.com/office/drawing/2014/main" id="{7822C7FC-E7D7-4705-95D8-B42ECB9444EF}"/>
              </a:ext>
            </a:extLst>
          </p:cNvPr>
          <p:cNvSpPr txBox="1">
            <a:spLocks noChangeArrowheads="1"/>
          </p:cNvSpPr>
          <p:nvPr/>
        </p:nvSpPr>
        <p:spPr bwMode="auto">
          <a:xfrm rot="17912278">
            <a:off x="3269893" y="1619829"/>
            <a:ext cx="52129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يشوع</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pic>
        <p:nvPicPr>
          <p:cNvPr id="70" name="Picture 69">
            <a:extLst>
              <a:ext uri="{FF2B5EF4-FFF2-40B4-BE49-F238E27FC236}">
                <a16:creationId xmlns:a16="http://schemas.microsoft.com/office/drawing/2014/main" id="{47D85A9A-38F8-47A1-BDD5-3F1CDD65F9C5}"/>
              </a:ext>
            </a:extLst>
          </p:cNvPr>
          <p:cNvPicPr>
            <a:picLocks noChangeAspect="1"/>
          </p:cNvPicPr>
          <p:nvPr/>
        </p:nvPicPr>
        <p:blipFill>
          <a:blip r:embed="rId3"/>
          <a:stretch>
            <a:fillRect/>
          </a:stretch>
        </p:blipFill>
        <p:spPr>
          <a:xfrm rot="16200000">
            <a:off x="4641234" y="2063023"/>
            <a:ext cx="260003" cy="28575"/>
          </a:xfrm>
          <a:prstGeom prst="rect">
            <a:avLst/>
          </a:prstGeom>
        </p:spPr>
      </p:pic>
      <p:sp>
        <p:nvSpPr>
          <p:cNvPr id="71" name="Text Box 7">
            <a:extLst>
              <a:ext uri="{FF2B5EF4-FFF2-40B4-BE49-F238E27FC236}">
                <a16:creationId xmlns:a16="http://schemas.microsoft.com/office/drawing/2014/main" id="{4318B80F-E375-4248-BDA6-4D0D39C48F26}"/>
              </a:ext>
            </a:extLst>
          </p:cNvPr>
          <p:cNvSpPr txBox="1">
            <a:spLocks noChangeArrowheads="1"/>
          </p:cNvSpPr>
          <p:nvPr/>
        </p:nvSpPr>
        <p:spPr bwMode="auto">
          <a:xfrm rot="17912278">
            <a:off x="4630459" y="1568719"/>
            <a:ext cx="7553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1صموئيل</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72" name="Text Box 7">
            <a:extLst>
              <a:ext uri="{FF2B5EF4-FFF2-40B4-BE49-F238E27FC236}">
                <a16:creationId xmlns:a16="http://schemas.microsoft.com/office/drawing/2014/main" id="{95060316-595F-4C9C-AA04-91EE781ECFA3}"/>
              </a:ext>
            </a:extLst>
          </p:cNvPr>
          <p:cNvSpPr txBox="1">
            <a:spLocks noChangeArrowheads="1"/>
          </p:cNvSpPr>
          <p:nvPr/>
        </p:nvSpPr>
        <p:spPr bwMode="auto">
          <a:xfrm rot="17912278">
            <a:off x="4804485" y="1569990"/>
            <a:ext cx="8294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2صموئيل</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73" name="Text Box 7">
            <a:extLst>
              <a:ext uri="{FF2B5EF4-FFF2-40B4-BE49-F238E27FC236}">
                <a16:creationId xmlns:a16="http://schemas.microsoft.com/office/drawing/2014/main" id="{96847A2D-B03B-4913-9519-70B5983B6958}"/>
              </a:ext>
            </a:extLst>
          </p:cNvPr>
          <p:cNvSpPr txBox="1">
            <a:spLocks noChangeArrowheads="1"/>
          </p:cNvSpPr>
          <p:nvPr/>
        </p:nvSpPr>
        <p:spPr bwMode="auto">
          <a:xfrm rot="17912278">
            <a:off x="5160678" y="1606604"/>
            <a:ext cx="57900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1ملوك</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74" name="Text Box 7">
            <a:extLst>
              <a:ext uri="{FF2B5EF4-FFF2-40B4-BE49-F238E27FC236}">
                <a16:creationId xmlns:a16="http://schemas.microsoft.com/office/drawing/2014/main" id="{1F1F398F-41C2-4C30-A7EB-179A4DA89C0D}"/>
              </a:ext>
            </a:extLst>
          </p:cNvPr>
          <p:cNvSpPr txBox="1">
            <a:spLocks noChangeArrowheads="1"/>
          </p:cNvSpPr>
          <p:nvPr/>
        </p:nvSpPr>
        <p:spPr bwMode="auto">
          <a:xfrm rot="17912278">
            <a:off x="5446215" y="1600454"/>
            <a:ext cx="57900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2ملوك</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75" name="Text Box 7">
            <a:extLst>
              <a:ext uri="{FF2B5EF4-FFF2-40B4-BE49-F238E27FC236}">
                <a16:creationId xmlns:a16="http://schemas.microsoft.com/office/drawing/2014/main" id="{F2BA956A-5A21-401F-B455-C5FF569159E9}"/>
              </a:ext>
            </a:extLst>
          </p:cNvPr>
          <p:cNvSpPr txBox="1">
            <a:spLocks noChangeArrowheads="1"/>
          </p:cNvSpPr>
          <p:nvPr/>
        </p:nvSpPr>
        <p:spPr bwMode="auto">
          <a:xfrm rot="17912278">
            <a:off x="6197449" y="1568036"/>
            <a:ext cx="49084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نحميا</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76" name="Text Box 11">
            <a:extLst>
              <a:ext uri="{FF2B5EF4-FFF2-40B4-BE49-F238E27FC236}">
                <a16:creationId xmlns:a16="http://schemas.microsoft.com/office/drawing/2014/main" id="{08CAE481-0D01-4E67-AB7E-26D442F6CB3D}"/>
              </a:ext>
            </a:extLst>
          </p:cNvPr>
          <p:cNvSpPr txBox="1">
            <a:spLocks noChangeArrowheads="1"/>
          </p:cNvSpPr>
          <p:nvPr/>
        </p:nvSpPr>
        <p:spPr bwMode="auto">
          <a:xfrm rot="18900000">
            <a:off x="3131691" y="5801766"/>
            <a:ext cx="2024680"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المملكة المتَّحدة</a:t>
            </a:r>
            <a:endParaRPr kumimoji="0" lang="en-US" sz="22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77" name="Text Box 11">
            <a:extLst>
              <a:ext uri="{FF2B5EF4-FFF2-40B4-BE49-F238E27FC236}">
                <a16:creationId xmlns:a16="http://schemas.microsoft.com/office/drawing/2014/main" id="{C736898A-0FCD-4787-BAF6-E469F5A5EFE7}"/>
              </a:ext>
            </a:extLst>
          </p:cNvPr>
          <p:cNvSpPr txBox="1">
            <a:spLocks noChangeArrowheads="1"/>
          </p:cNvSpPr>
          <p:nvPr/>
        </p:nvSpPr>
        <p:spPr bwMode="auto">
          <a:xfrm rot="18900000">
            <a:off x="3854509" y="5667728"/>
            <a:ext cx="1807899"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المملكة المنقسمة</a:t>
            </a:r>
            <a:endParaRPr kumimoji="0" lang="en-US" sz="2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78" name="Text Box 11">
            <a:extLst>
              <a:ext uri="{FF2B5EF4-FFF2-40B4-BE49-F238E27FC236}">
                <a16:creationId xmlns:a16="http://schemas.microsoft.com/office/drawing/2014/main" id="{60FD2D7F-4035-4D0A-82A0-39549C330081}"/>
              </a:ext>
            </a:extLst>
          </p:cNvPr>
          <p:cNvSpPr txBox="1">
            <a:spLocks noChangeArrowheads="1"/>
          </p:cNvSpPr>
          <p:nvPr/>
        </p:nvSpPr>
        <p:spPr bwMode="auto">
          <a:xfrm rot="18900000">
            <a:off x="4932130" y="5533667"/>
            <a:ext cx="1039640"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السبي</a:t>
            </a:r>
            <a:endPar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79" name="Text Box 11">
            <a:extLst>
              <a:ext uri="{FF2B5EF4-FFF2-40B4-BE49-F238E27FC236}">
                <a16:creationId xmlns:a16="http://schemas.microsoft.com/office/drawing/2014/main" id="{61940483-13A5-4B4C-8BFC-AED5C134CE69}"/>
              </a:ext>
            </a:extLst>
          </p:cNvPr>
          <p:cNvSpPr txBox="1">
            <a:spLocks noChangeArrowheads="1"/>
          </p:cNvSpPr>
          <p:nvPr/>
        </p:nvSpPr>
        <p:spPr bwMode="auto">
          <a:xfrm rot="18900000">
            <a:off x="5217927" y="5587341"/>
            <a:ext cx="1564595"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الرجوع</a:t>
            </a:r>
            <a:endParaRPr kumimoji="0" lang="en-US" sz="22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89" name="Text Box 7">
            <a:extLst>
              <a:ext uri="{FF2B5EF4-FFF2-40B4-BE49-F238E27FC236}">
                <a16:creationId xmlns:a16="http://schemas.microsoft.com/office/drawing/2014/main" id="{23CCA8C4-D22C-42E0-BC3F-889B1C2C076C}"/>
              </a:ext>
            </a:extLst>
          </p:cNvPr>
          <p:cNvSpPr txBox="1">
            <a:spLocks noChangeArrowheads="1"/>
          </p:cNvSpPr>
          <p:nvPr/>
        </p:nvSpPr>
        <p:spPr bwMode="auto">
          <a:xfrm rot="-2700000">
            <a:off x="8431749" y="3137338"/>
            <a:ext cx="64953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الأبديَّة</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pic>
        <p:nvPicPr>
          <p:cNvPr id="80" name="Picture 79">
            <a:extLst>
              <a:ext uri="{FF2B5EF4-FFF2-40B4-BE49-F238E27FC236}">
                <a16:creationId xmlns:a16="http://schemas.microsoft.com/office/drawing/2014/main" id="{DE323341-595D-40FD-A808-72BB47AA2267}"/>
              </a:ext>
            </a:extLst>
          </p:cNvPr>
          <p:cNvPicPr>
            <a:picLocks noChangeAspect="1"/>
          </p:cNvPicPr>
          <p:nvPr/>
        </p:nvPicPr>
        <p:blipFill>
          <a:blip r:embed="rId3"/>
          <a:stretch>
            <a:fillRect/>
          </a:stretch>
        </p:blipFill>
        <p:spPr>
          <a:xfrm>
            <a:off x="152142" y="2067164"/>
            <a:ext cx="6475963" cy="28575"/>
          </a:xfrm>
          <a:prstGeom prst="rect">
            <a:avLst/>
          </a:prstGeom>
        </p:spPr>
      </p:pic>
      <p:sp>
        <p:nvSpPr>
          <p:cNvPr id="87" name="TextBox 86">
            <a:extLst>
              <a:ext uri="{FF2B5EF4-FFF2-40B4-BE49-F238E27FC236}">
                <a16:creationId xmlns:a16="http://schemas.microsoft.com/office/drawing/2014/main" id="{2E44ADD5-0200-44BA-8791-BABD40F5805F}"/>
              </a:ext>
            </a:extLst>
          </p:cNvPr>
          <p:cNvSpPr txBox="1"/>
          <p:nvPr/>
        </p:nvSpPr>
        <p:spPr>
          <a:xfrm>
            <a:off x="139330" y="2174446"/>
            <a:ext cx="1532535" cy="400110"/>
          </a:xfrm>
          <a:prstGeom prst="rect">
            <a:avLst/>
          </a:prstGeom>
          <a:solidFill>
            <a:srgbClr val="00FF00"/>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الأمم</a:t>
            </a:r>
            <a:endParaRPr kumimoji="0" lang="en-US"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88" name="TextBox 87">
            <a:extLst>
              <a:ext uri="{FF2B5EF4-FFF2-40B4-BE49-F238E27FC236}">
                <a16:creationId xmlns:a16="http://schemas.microsoft.com/office/drawing/2014/main" id="{5F07529C-4589-4872-A287-1FB7C29A718A}"/>
              </a:ext>
            </a:extLst>
          </p:cNvPr>
          <p:cNvSpPr txBox="1"/>
          <p:nvPr/>
        </p:nvSpPr>
        <p:spPr>
          <a:xfrm>
            <a:off x="1622796" y="2184039"/>
            <a:ext cx="5045460" cy="400110"/>
          </a:xfrm>
          <a:prstGeom prst="rect">
            <a:avLst/>
          </a:prstGeom>
          <a:solidFill>
            <a:srgbClr val="00FFFF"/>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إسرائيل</a:t>
            </a:r>
            <a:endParaRPr kumimoji="0" lang="en-US"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91" name="Text Box 7">
            <a:extLst>
              <a:ext uri="{FF2B5EF4-FFF2-40B4-BE49-F238E27FC236}">
                <a16:creationId xmlns:a16="http://schemas.microsoft.com/office/drawing/2014/main" id="{C67235E7-B75A-4378-AA28-0956F2E3C467}"/>
              </a:ext>
            </a:extLst>
          </p:cNvPr>
          <p:cNvSpPr txBox="1">
            <a:spLocks noChangeArrowheads="1"/>
          </p:cNvSpPr>
          <p:nvPr/>
        </p:nvSpPr>
        <p:spPr bwMode="auto">
          <a:xfrm>
            <a:off x="79126" y="917324"/>
            <a:ext cx="686295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أخبار الأيَّام 1 و2 </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t>
            </a:r>
          </a:p>
        </p:txBody>
      </p:sp>
      <p:sp>
        <p:nvSpPr>
          <p:cNvPr id="94" name="Rectangle 93">
            <a:extLst>
              <a:ext uri="{FF2B5EF4-FFF2-40B4-BE49-F238E27FC236}">
                <a16:creationId xmlns:a16="http://schemas.microsoft.com/office/drawing/2014/main" id="{99CA26D4-919B-4953-A070-DE7105779F19}"/>
              </a:ext>
            </a:extLst>
          </p:cNvPr>
          <p:cNvSpPr/>
          <p:nvPr/>
        </p:nvSpPr>
        <p:spPr bwMode="auto">
          <a:xfrm>
            <a:off x="6732914" y="4744792"/>
            <a:ext cx="435915" cy="22850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400</a:t>
            </a:r>
            <a:endParaRPr kumimoji="0" lang="en-US" sz="16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10" name="Title 9">
            <a:extLst>
              <a:ext uri="{FF2B5EF4-FFF2-40B4-BE49-F238E27FC236}">
                <a16:creationId xmlns:a16="http://schemas.microsoft.com/office/drawing/2014/main" id="{DA53794E-ECBC-7E47-6227-FAB37E37BA31}"/>
              </a:ext>
            </a:extLst>
          </p:cNvPr>
          <p:cNvSpPr>
            <a:spLocks noGrp="1"/>
          </p:cNvSpPr>
          <p:nvPr>
            <p:ph type="title" idx="4294967295"/>
          </p:nvPr>
        </p:nvSpPr>
        <p:spPr>
          <a:xfrm>
            <a:off x="0" y="164519"/>
            <a:ext cx="9116743" cy="744201"/>
          </a:xfrm>
          <a:prstGeom prst="rect">
            <a:avLst/>
          </a:prstGeom>
        </p:spPr>
        <p:txBody>
          <a:bodyPr/>
          <a:lstStyle/>
          <a:p>
            <a:pPr algn="ctr" rtl="1"/>
            <a:r>
              <a:rPr lang="ar-JO" sz="4000" b="1" kern="1200" dirty="0">
                <a:solidFill>
                  <a:srgbClr val="000000"/>
                </a:solidFill>
                <a:effectLst/>
                <a:latin typeface="Arial" panose="020B0604020202020204" pitchFamily="34" charset="0"/>
                <a:ea typeface="+mj-ea"/>
                <a:cs typeface="Arial" panose="020B0604020202020204" pitchFamily="34" charset="0"/>
              </a:rPr>
              <a:t>تاريخ العالم موصوفًا وصفًا تفصيليًّا</a:t>
            </a:r>
            <a:endParaRPr lang="en-US" dirty="0"/>
          </a:p>
        </p:txBody>
      </p:sp>
    </p:spTree>
    <p:extLst>
      <p:ext uri="{BB962C8B-B14F-4D97-AF65-F5344CB8AC3E}">
        <p14:creationId xmlns:p14="http://schemas.microsoft.com/office/powerpoint/2010/main" val="2363579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82F8079-04F1-4C17-99A2-F296C93B24F5}"/>
              </a:ext>
            </a:extLst>
          </p:cNvPr>
          <p:cNvSpPr/>
          <p:nvPr/>
        </p:nvSpPr>
        <p:spPr bwMode="auto">
          <a:xfrm>
            <a:off x="3572137" y="2825348"/>
            <a:ext cx="1400714" cy="2546384"/>
          </a:xfrm>
          <a:prstGeom prst="roundRect">
            <a:avLst>
              <a:gd name="adj" fmla="val 10880"/>
            </a:avLst>
          </a:prstGeom>
          <a:solidFill>
            <a:srgbClr val="FFFF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cxnSp>
        <p:nvCxnSpPr>
          <p:cNvPr id="3" name="Straight Arrow Connector 2">
            <a:extLst>
              <a:ext uri="{FF2B5EF4-FFF2-40B4-BE49-F238E27FC236}">
                <a16:creationId xmlns:a16="http://schemas.microsoft.com/office/drawing/2014/main" id="{4A0BFEE1-091B-432D-94C9-B83B950B29FF}"/>
              </a:ext>
            </a:extLst>
          </p:cNvPr>
          <p:cNvCxnSpPr>
            <a:cxnSpLocks/>
          </p:cNvCxnSpPr>
          <p:nvPr/>
        </p:nvCxnSpPr>
        <p:spPr bwMode="auto">
          <a:xfrm>
            <a:off x="1888743" y="3215874"/>
            <a:ext cx="0" cy="882411"/>
          </a:xfrm>
          <a:prstGeom prst="straightConnector1">
            <a:avLst/>
          </a:prstGeom>
          <a:solidFill>
            <a:schemeClr val="accent1"/>
          </a:solidFill>
          <a:ln w="63500" cap="sq" cmpd="sng" algn="ctr">
            <a:solidFill>
              <a:schemeClr val="tx1"/>
            </a:solidFill>
            <a:prstDash val="solid"/>
            <a:round/>
            <a:headEnd type="none" w="sm" len="sm"/>
            <a:tailEnd type="triangle" w="lg" len="lg"/>
          </a:ln>
          <a:effectLst/>
        </p:spPr>
      </p:cxnSp>
      <p:grpSp>
        <p:nvGrpSpPr>
          <p:cNvPr id="4" name="Group 3">
            <a:extLst>
              <a:ext uri="{FF2B5EF4-FFF2-40B4-BE49-F238E27FC236}">
                <a16:creationId xmlns:a16="http://schemas.microsoft.com/office/drawing/2014/main" id="{8CC1494F-B4F4-40A0-9006-8FCB7BB399E3}"/>
              </a:ext>
            </a:extLst>
          </p:cNvPr>
          <p:cNvGrpSpPr>
            <a:grpSpLocks noChangeAspect="1"/>
          </p:cNvGrpSpPr>
          <p:nvPr/>
        </p:nvGrpSpPr>
        <p:grpSpPr>
          <a:xfrm>
            <a:off x="2636381" y="3245300"/>
            <a:ext cx="676253" cy="684701"/>
            <a:chOff x="6281954" y="2528275"/>
            <a:chExt cx="1536700" cy="1555898"/>
          </a:xfrm>
        </p:grpSpPr>
        <p:cxnSp>
          <p:nvCxnSpPr>
            <p:cNvPr id="5" name="Straight Connector 4">
              <a:extLst>
                <a:ext uri="{FF2B5EF4-FFF2-40B4-BE49-F238E27FC236}">
                  <a16:creationId xmlns:a16="http://schemas.microsoft.com/office/drawing/2014/main" id="{80794899-8CB0-4FDB-AD5F-F8072985AC62}"/>
                </a:ext>
              </a:extLst>
            </p:cNvPr>
            <p:cNvCxnSpPr>
              <a:cxnSpLocks/>
            </p:cNvCxnSpPr>
            <p:nvPr/>
          </p:nvCxnSpPr>
          <p:spPr bwMode="auto">
            <a:xfrm flipH="1" flipV="1">
              <a:off x="6281954" y="2528275"/>
              <a:ext cx="1536700" cy="1555898"/>
            </a:xfrm>
            <a:prstGeom prst="line">
              <a:avLst/>
            </a:prstGeom>
            <a:solidFill>
              <a:schemeClr val="accent1"/>
            </a:solidFill>
            <a:ln w="63500" cap="sq" cmpd="sng" algn="ctr">
              <a:solidFill>
                <a:schemeClr val="tx1"/>
              </a:solidFill>
              <a:prstDash val="solid"/>
              <a:round/>
              <a:headEnd type="none" w="sm" len="sm"/>
              <a:tailEnd type="none" w="sm" len="sm"/>
            </a:ln>
            <a:effectLst/>
          </p:spPr>
        </p:cxnSp>
        <p:cxnSp>
          <p:nvCxnSpPr>
            <p:cNvPr id="6" name="Straight Connector 5">
              <a:extLst>
                <a:ext uri="{FF2B5EF4-FFF2-40B4-BE49-F238E27FC236}">
                  <a16:creationId xmlns:a16="http://schemas.microsoft.com/office/drawing/2014/main" id="{2F277D9B-04C4-4E77-B41A-9A7E3B92C345}"/>
                </a:ext>
              </a:extLst>
            </p:cNvPr>
            <p:cNvCxnSpPr>
              <a:cxnSpLocks/>
            </p:cNvCxnSpPr>
            <p:nvPr/>
          </p:nvCxnSpPr>
          <p:spPr bwMode="auto">
            <a:xfrm flipH="1">
              <a:off x="6281954" y="2528275"/>
              <a:ext cx="1536700" cy="1555897"/>
            </a:xfrm>
            <a:prstGeom prst="line">
              <a:avLst/>
            </a:prstGeom>
            <a:solidFill>
              <a:schemeClr val="accent1"/>
            </a:solidFill>
            <a:ln w="63500" cap="sq" cmpd="sng" algn="ctr">
              <a:solidFill>
                <a:schemeClr val="tx1"/>
              </a:solidFill>
              <a:prstDash val="solid"/>
              <a:round/>
              <a:headEnd type="none" w="sm" len="sm"/>
              <a:tailEnd type="none" w="sm" len="sm"/>
            </a:ln>
            <a:effectLst/>
          </p:spPr>
        </p:cxnSp>
      </p:grpSp>
      <p:cxnSp>
        <p:nvCxnSpPr>
          <p:cNvPr id="7" name="Straight Arrow Connector 6">
            <a:extLst>
              <a:ext uri="{FF2B5EF4-FFF2-40B4-BE49-F238E27FC236}">
                <a16:creationId xmlns:a16="http://schemas.microsoft.com/office/drawing/2014/main" id="{E9BB5739-2F55-4A28-9DAE-DC2217EC914C}"/>
              </a:ext>
            </a:extLst>
          </p:cNvPr>
          <p:cNvCxnSpPr>
            <a:cxnSpLocks/>
          </p:cNvCxnSpPr>
          <p:nvPr/>
        </p:nvCxnSpPr>
        <p:spPr bwMode="auto">
          <a:xfrm>
            <a:off x="3853397" y="3587650"/>
            <a:ext cx="847266" cy="0"/>
          </a:xfrm>
          <a:prstGeom prst="straightConnector1">
            <a:avLst/>
          </a:prstGeom>
          <a:solidFill>
            <a:schemeClr val="accent1"/>
          </a:solidFill>
          <a:ln w="63500" cap="sq" cmpd="sng" algn="ctr">
            <a:solidFill>
              <a:schemeClr val="tx1"/>
            </a:solidFill>
            <a:prstDash val="solid"/>
            <a:round/>
            <a:headEnd type="none" w="sm" len="sm"/>
            <a:tailEnd type="triangle" w="lg" len="lg"/>
          </a:ln>
          <a:effectLst/>
        </p:spPr>
      </p:cxnSp>
      <p:cxnSp>
        <p:nvCxnSpPr>
          <p:cNvPr id="8" name="Straight Arrow Connector 7">
            <a:extLst>
              <a:ext uri="{FF2B5EF4-FFF2-40B4-BE49-F238E27FC236}">
                <a16:creationId xmlns:a16="http://schemas.microsoft.com/office/drawing/2014/main" id="{DF7DFC56-3570-4B48-AC4A-1FFDA5F65578}"/>
              </a:ext>
            </a:extLst>
          </p:cNvPr>
          <p:cNvCxnSpPr>
            <a:cxnSpLocks/>
          </p:cNvCxnSpPr>
          <p:nvPr/>
        </p:nvCxnSpPr>
        <p:spPr bwMode="auto">
          <a:xfrm>
            <a:off x="6377419" y="3587650"/>
            <a:ext cx="847266" cy="0"/>
          </a:xfrm>
          <a:prstGeom prst="straightConnector1">
            <a:avLst/>
          </a:prstGeom>
          <a:solidFill>
            <a:schemeClr val="accent1"/>
          </a:solidFill>
          <a:ln w="63500" cap="sq" cmpd="sng" algn="ctr">
            <a:solidFill>
              <a:schemeClr val="tx1"/>
            </a:solidFill>
            <a:prstDash val="solid"/>
            <a:round/>
            <a:headEnd type="none" w="sm" len="sm"/>
            <a:tailEnd type="triangle" w="lg" len="lg"/>
          </a:ln>
          <a:effectLst/>
        </p:spPr>
      </p:cxnSp>
      <p:cxnSp>
        <p:nvCxnSpPr>
          <p:cNvPr id="9" name="Straight Arrow Connector 8">
            <a:extLst>
              <a:ext uri="{FF2B5EF4-FFF2-40B4-BE49-F238E27FC236}">
                <a16:creationId xmlns:a16="http://schemas.microsoft.com/office/drawing/2014/main" id="{37216207-084B-4572-A2AB-C6334DA003C2}"/>
              </a:ext>
            </a:extLst>
          </p:cNvPr>
          <p:cNvCxnSpPr>
            <a:cxnSpLocks/>
          </p:cNvCxnSpPr>
          <p:nvPr/>
        </p:nvCxnSpPr>
        <p:spPr bwMode="auto">
          <a:xfrm>
            <a:off x="7709567" y="3215874"/>
            <a:ext cx="0" cy="882411"/>
          </a:xfrm>
          <a:prstGeom prst="straightConnector1">
            <a:avLst/>
          </a:prstGeom>
          <a:solidFill>
            <a:schemeClr val="accent1"/>
          </a:solidFill>
          <a:ln w="63500" cap="sq" cmpd="sng" algn="ctr">
            <a:solidFill>
              <a:schemeClr val="tx1"/>
            </a:solidFill>
            <a:prstDash val="solid"/>
            <a:round/>
            <a:headEnd type="none" w="sm" len="sm"/>
            <a:tailEnd type="triangle" w="lg" len="lg"/>
          </a:ln>
          <a:effectLst/>
        </p:spPr>
      </p:cxnSp>
      <p:grpSp>
        <p:nvGrpSpPr>
          <p:cNvPr id="10" name="Group 9">
            <a:extLst>
              <a:ext uri="{FF2B5EF4-FFF2-40B4-BE49-F238E27FC236}">
                <a16:creationId xmlns:a16="http://schemas.microsoft.com/office/drawing/2014/main" id="{92E692CA-30DE-4235-8E77-7B730EA02865}"/>
              </a:ext>
            </a:extLst>
          </p:cNvPr>
          <p:cNvGrpSpPr>
            <a:grpSpLocks noChangeAspect="1"/>
          </p:cNvGrpSpPr>
          <p:nvPr/>
        </p:nvGrpSpPr>
        <p:grpSpPr>
          <a:xfrm>
            <a:off x="5450366" y="3077017"/>
            <a:ext cx="362628" cy="1021268"/>
            <a:chOff x="6249934" y="-2298787"/>
            <a:chExt cx="1045815" cy="2945326"/>
          </a:xfrm>
        </p:grpSpPr>
        <p:cxnSp>
          <p:nvCxnSpPr>
            <p:cNvPr id="11" name="Straight Connector 10">
              <a:extLst>
                <a:ext uri="{FF2B5EF4-FFF2-40B4-BE49-F238E27FC236}">
                  <a16:creationId xmlns:a16="http://schemas.microsoft.com/office/drawing/2014/main" id="{2EB5503C-4218-4309-BC64-8D06C0E70091}"/>
                </a:ext>
              </a:extLst>
            </p:cNvPr>
            <p:cNvCxnSpPr>
              <a:cxnSpLocks/>
            </p:cNvCxnSpPr>
            <p:nvPr/>
          </p:nvCxnSpPr>
          <p:spPr bwMode="auto">
            <a:xfrm flipH="1" flipV="1">
              <a:off x="6249934" y="-1522262"/>
              <a:ext cx="1045815" cy="2"/>
            </a:xfrm>
            <a:prstGeom prst="line">
              <a:avLst/>
            </a:prstGeom>
            <a:solidFill>
              <a:schemeClr val="accent1"/>
            </a:solidFill>
            <a:ln w="63500" cap="sq" cmpd="sng" algn="ctr">
              <a:solidFill>
                <a:schemeClr val="tx1"/>
              </a:solidFill>
              <a:prstDash val="solid"/>
              <a:round/>
              <a:headEnd type="none" w="sm" len="sm"/>
              <a:tailEnd type="none" w="sm" len="sm"/>
            </a:ln>
            <a:effectLst/>
          </p:spPr>
        </p:cxnSp>
        <p:cxnSp>
          <p:nvCxnSpPr>
            <p:cNvPr id="12" name="Straight Connector 11">
              <a:extLst>
                <a:ext uri="{FF2B5EF4-FFF2-40B4-BE49-F238E27FC236}">
                  <a16:creationId xmlns:a16="http://schemas.microsoft.com/office/drawing/2014/main" id="{C35928B8-C05E-4DF5-9EC0-93E37FFEF707}"/>
                </a:ext>
              </a:extLst>
            </p:cNvPr>
            <p:cNvCxnSpPr>
              <a:cxnSpLocks/>
            </p:cNvCxnSpPr>
            <p:nvPr/>
          </p:nvCxnSpPr>
          <p:spPr bwMode="auto">
            <a:xfrm>
              <a:off x="6772841" y="-2298787"/>
              <a:ext cx="0" cy="2945326"/>
            </a:xfrm>
            <a:prstGeom prst="line">
              <a:avLst/>
            </a:prstGeom>
            <a:solidFill>
              <a:schemeClr val="accent1"/>
            </a:solidFill>
            <a:ln w="63500" cap="sq" cmpd="sng" algn="ctr">
              <a:solidFill>
                <a:schemeClr val="tx1"/>
              </a:solidFill>
              <a:prstDash val="solid"/>
              <a:round/>
              <a:headEnd type="none" w="sm" len="sm"/>
              <a:tailEnd type="none" w="sm" len="sm"/>
            </a:ln>
            <a:effectLst/>
          </p:spPr>
        </p:cxnSp>
      </p:grpSp>
      <p:sp>
        <p:nvSpPr>
          <p:cNvPr id="13" name="TextBox 12">
            <a:extLst>
              <a:ext uri="{FF2B5EF4-FFF2-40B4-BE49-F238E27FC236}">
                <a16:creationId xmlns:a16="http://schemas.microsoft.com/office/drawing/2014/main" id="{0F06C9EC-C53B-46A2-9981-085813E6F134}"/>
              </a:ext>
            </a:extLst>
          </p:cNvPr>
          <p:cNvSpPr txBox="1"/>
          <p:nvPr/>
        </p:nvSpPr>
        <p:spPr>
          <a:xfrm rot="1947493">
            <a:off x="1014930" y="4484613"/>
            <a:ext cx="157406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Box 13">
            <a:extLst>
              <a:ext uri="{FF2B5EF4-FFF2-40B4-BE49-F238E27FC236}">
                <a16:creationId xmlns:a16="http://schemas.microsoft.com/office/drawing/2014/main" id="{AAFBD6D0-3D3C-42AA-82B2-2EA528EC2C65}"/>
              </a:ext>
            </a:extLst>
          </p:cNvPr>
          <p:cNvSpPr txBox="1"/>
          <p:nvPr/>
        </p:nvSpPr>
        <p:spPr>
          <a:xfrm rot="1947493">
            <a:off x="2377950" y="4448914"/>
            <a:ext cx="144102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السقوط</a:t>
            </a:r>
          </a:p>
        </p:txBody>
      </p:sp>
      <p:sp>
        <p:nvSpPr>
          <p:cNvPr id="15" name="TextBox 14">
            <a:extLst>
              <a:ext uri="{FF2B5EF4-FFF2-40B4-BE49-F238E27FC236}">
                <a16:creationId xmlns:a16="http://schemas.microsoft.com/office/drawing/2014/main" id="{ADA9B1F9-50F1-448C-B85C-9756E4BB44BF}"/>
              </a:ext>
            </a:extLst>
          </p:cNvPr>
          <p:cNvSpPr txBox="1"/>
          <p:nvPr/>
        </p:nvSpPr>
        <p:spPr>
          <a:xfrm rot="1947493">
            <a:off x="3486076" y="4470493"/>
            <a:ext cx="144102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الوعد</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Box 15">
            <a:extLst>
              <a:ext uri="{FF2B5EF4-FFF2-40B4-BE49-F238E27FC236}">
                <a16:creationId xmlns:a16="http://schemas.microsoft.com/office/drawing/2014/main" id="{42A1F19A-7305-4EB1-88BA-2AD8278F341B}"/>
              </a:ext>
            </a:extLst>
          </p:cNvPr>
          <p:cNvSpPr txBox="1"/>
          <p:nvPr/>
        </p:nvSpPr>
        <p:spPr>
          <a:xfrm rot="1947493">
            <a:off x="4911167" y="4484612"/>
            <a:ext cx="144102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الإنجيل</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7" name="TextBox 16">
            <a:extLst>
              <a:ext uri="{FF2B5EF4-FFF2-40B4-BE49-F238E27FC236}">
                <a16:creationId xmlns:a16="http://schemas.microsoft.com/office/drawing/2014/main" id="{BBFEEFF6-E7B7-471A-B962-A982602416A9}"/>
              </a:ext>
            </a:extLst>
          </p:cNvPr>
          <p:cNvSpPr txBox="1"/>
          <p:nvPr/>
        </p:nvSpPr>
        <p:spPr>
          <a:xfrm rot="1947493">
            <a:off x="5936369" y="4508904"/>
            <a:ext cx="144102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الإرساليَّة</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a:extLst>
              <a:ext uri="{FF2B5EF4-FFF2-40B4-BE49-F238E27FC236}">
                <a16:creationId xmlns:a16="http://schemas.microsoft.com/office/drawing/2014/main" id="{0A3CD89E-4B31-4026-9CFF-93E4493C87CD}"/>
              </a:ext>
            </a:extLst>
          </p:cNvPr>
          <p:cNvSpPr txBox="1"/>
          <p:nvPr/>
        </p:nvSpPr>
        <p:spPr>
          <a:xfrm rot="1947493">
            <a:off x="7011473" y="4723014"/>
            <a:ext cx="2186308"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الخليقة الجديدة</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pic>
        <p:nvPicPr>
          <p:cNvPr id="19" name="Picture 18">
            <a:extLst>
              <a:ext uri="{FF2B5EF4-FFF2-40B4-BE49-F238E27FC236}">
                <a16:creationId xmlns:a16="http://schemas.microsoft.com/office/drawing/2014/main" id="{2F45967D-4EEE-48D5-841B-8B761BF956E1}"/>
              </a:ext>
            </a:extLst>
          </p:cNvPr>
          <p:cNvPicPr>
            <a:picLocks noChangeAspect="1"/>
          </p:cNvPicPr>
          <p:nvPr/>
        </p:nvPicPr>
        <p:blipFill>
          <a:blip r:embed="rId3"/>
          <a:stretch>
            <a:fillRect/>
          </a:stretch>
        </p:blipFill>
        <p:spPr>
          <a:xfrm>
            <a:off x="593262" y="1556792"/>
            <a:ext cx="6539919" cy="1377743"/>
          </a:xfrm>
          <a:prstGeom prst="rect">
            <a:avLst/>
          </a:prstGeom>
        </p:spPr>
      </p:pic>
      <p:sp>
        <p:nvSpPr>
          <p:cNvPr id="21" name="Title 20">
            <a:extLst>
              <a:ext uri="{FF2B5EF4-FFF2-40B4-BE49-F238E27FC236}">
                <a16:creationId xmlns:a16="http://schemas.microsoft.com/office/drawing/2014/main" id="{88612EA1-56C0-EB41-A1BE-3395CF4FBF18}"/>
              </a:ext>
            </a:extLst>
          </p:cNvPr>
          <p:cNvSpPr>
            <a:spLocks noGrp="1"/>
          </p:cNvSpPr>
          <p:nvPr>
            <p:ph type="title" idx="4294967295"/>
          </p:nvPr>
        </p:nvSpPr>
        <p:spPr>
          <a:xfrm>
            <a:off x="12521" y="-27384"/>
            <a:ext cx="9131477" cy="938554"/>
          </a:xfrm>
          <a:prstGeom prst="rect">
            <a:avLst/>
          </a:prstGeom>
          <a:solidFill>
            <a:schemeClr val="tx1"/>
          </a:solidFill>
        </p:spPr>
        <p:txBody>
          <a:bodyPr anchor="ctr"/>
          <a:lstStyle/>
          <a:p>
            <a:pPr algn="ctr" rtl="1"/>
            <a:r>
              <a:rPr lang="ar-JO" sz="4000" b="1" dirty="0">
                <a:solidFill>
                  <a:schemeClr val="bg1"/>
                </a:solidFill>
                <a:latin typeface="Arial" panose="020B0604020202020204" pitchFamily="34" charset="0"/>
                <a:cs typeface="Arial" panose="020B0604020202020204" pitchFamily="34" charset="0"/>
              </a:rPr>
              <a:t>الخطُّ الزمنيُّ للكتاب المقدَّس</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9467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438886-F78F-7BEB-455D-7FCEEA33F748}"/>
              </a:ext>
            </a:extLst>
          </p:cNvPr>
          <p:cNvPicPr>
            <a:picLocks noChangeAspect="1"/>
          </p:cNvPicPr>
          <p:nvPr/>
        </p:nvPicPr>
        <p:blipFill>
          <a:blip r:embed="rId3"/>
          <a:stretch>
            <a:fillRect/>
          </a:stretch>
        </p:blipFill>
        <p:spPr>
          <a:xfrm>
            <a:off x="1775886" y="-527853"/>
            <a:ext cx="5391223" cy="7629261"/>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50223"/>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00H-Major_Periods_OT-Tanner-1p.pdf at PaulTanner.org</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2821412" y="-815885"/>
            <a:ext cx="3300170" cy="576064"/>
          </a:xfrm>
          <a:prstGeom prst="rect">
            <a:avLst/>
          </a:prstGeom>
          <a:solidFill>
            <a:srgbClr val="FFFF99"/>
          </a:solidFill>
          <a:ln>
            <a:solidFill>
              <a:schemeClr val="tx1"/>
            </a:solidFill>
          </a:ln>
        </p:spPr>
        <p:txBody>
          <a:bodyPr anchor="ctr"/>
          <a:lstStyle/>
          <a:p>
            <a:pPr algn="ctr" eaLnBrk="0" fontAlgn="base" hangingPunct="0"/>
            <a:r>
              <a:rPr lang="ar-SA" sz="1800" b="1" dirty="0">
                <a:effectLst/>
                <a:latin typeface="Arial" panose="020B0604020202020204" pitchFamily="34" charset="0"/>
                <a:ea typeface="ＭＳ Ｐゴシック" panose="020B0600070205080204" pitchFamily="34" charset="-128"/>
                <a:cs typeface="Arial" panose="020B0604020202020204" pitchFamily="34" charset="0"/>
              </a:rPr>
              <a:t>فترات </a:t>
            </a:r>
            <a:r>
              <a:rPr lang="ar-SA" sz="1800" b="1" dirty="0" err="1">
                <a:effectLst/>
                <a:latin typeface="Arial" panose="020B0604020202020204" pitchFamily="34" charset="0"/>
                <a:ea typeface="ＭＳ Ｐゴシック" panose="020B0600070205080204" pitchFamily="34" charset="-128"/>
                <a:cs typeface="Arial" panose="020B0604020202020204" pitchFamily="34" charset="0"/>
              </a:rPr>
              <a:t>أساسية</a:t>
            </a:r>
            <a:r>
              <a:rPr lang="ar-SA" sz="1800" b="1" dirty="0">
                <a:effectLst/>
                <a:latin typeface="Arial" panose="020B0604020202020204" pitchFamily="34" charset="0"/>
                <a:ea typeface="ＭＳ Ｐゴシック" panose="020B0600070205080204" pitchFamily="34" charset="-128"/>
                <a:cs typeface="Arial" panose="020B0604020202020204" pitchFamily="34" charset="0"/>
              </a:rPr>
              <a:t> في تاريخ العهد القديم</a:t>
            </a:r>
            <a:endParaRPr lang="en-US" sz="1800" b="1" dirty="0">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5445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50223"/>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mn-cs"/>
              </a:rPr>
              <a:t>00B-OT Overview Chart-Tanner-1p.pdf at PaulTanner.org</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36512" y="-747464"/>
            <a:ext cx="9144000" cy="648072"/>
          </a:xfrm>
          <a:prstGeom prst="rect">
            <a:avLst/>
          </a:prstGeom>
          <a:solidFill>
            <a:schemeClr val="tx1"/>
          </a:solidFill>
        </p:spPr>
        <p:txBody>
          <a:bodyPr anchor="ctr"/>
          <a:lstStyle/>
          <a:p>
            <a:pPr algn="ctr" rtl="0" eaLnBrk="0" fontAlgn="base" latinLnBrk="0" hangingPunct="0"/>
            <a:r>
              <a:rPr lang="en-US" sz="4000" b="1" spc="0" baseline="0" dirty="0">
                <a:ln>
                  <a:noFill/>
                </a:ln>
                <a:solidFill>
                  <a:srgbClr val="FFFFFF"/>
                </a:solidFill>
                <a:effectLst>
                  <a:glow rad="127000">
                    <a:srgbClr val="000000"/>
                  </a:glow>
                </a:effectLst>
                <a:latin typeface="Arial" panose="020B0604020202020204" pitchFamily="34" charset="0"/>
                <a:ea typeface="ＭＳ Ｐゴシック" panose="020B0600070205080204" pitchFamily="34" charset="-128"/>
                <a:cs typeface="+mn-cs"/>
              </a:rPr>
              <a:t>The Old Testament</a:t>
            </a:r>
            <a:endParaRPr lang="en-US" dirty="0"/>
          </a:p>
        </p:txBody>
      </p:sp>
      <p:pic>
        <p:nvPicPr>
          <p:cNvPr id="5" name="Picture 4">
            <a:extLst>
              <a:ext uri="{FF2B5EF4-FFF2-40B4-BE49-F238E27FC236}">
                <a16:creationId xmlns:a16="http://schemas.microsoft.com/office/drawing/2014/main" id="{8CEA7B8D-4A4E-5AA1-98A4-41D77026308A}"/>
              </a:ext>
            </a:extLst>
          </p:cNvPr>
          <p:cNvPicPr>
            <a:picLocks noChangeAspect="1"/>
          </p:cNvPicPr>
          <p:nvPr/>
        </p:nvPicPr>
        <p:blipFill>
          <a:blip r:embed="rId3"/>
          <a:stretch>
            <a:fillRect/>
          </a:stretch>
        </p:blipFill>
        <p:spPr>
          <a:xfrm>
            <a:off x="0" y="305080"/>
            <a:ext cx="9182899" cy="6216116"/>
          </a:xfrm>
          <a:prstGeom prst="rect">
            <a:avLst/>
          </a:prstGeom>
        </p:spPr>
      </p:pic>
    </p:spTree>
    <p:extLst>
      <p:ext uri="{BB962C8B-B14F-4D97-AF65-F5344CB8AC3E}">
        <p14:creationId xmlns:p14="http://schemas.microsoft.com/office/powerpoint/2010/main" val="334847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05599"/>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mn-cs"/>
              </a:rPr>
              <a:t>00C-Program of Blessing-Tanner-1p.pdf at PaulTanner.org</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36512" y="-747464"/>
            <a:ext cx="9144000" cy="648072"/>
          </a:xfrm>
          <a:prstGeom prst="rect">
            <a:avLst/>
          </a:prstGeom>
          <a:solidFill>
            <a:schemeClr val="tx1"/>
          </a:solidFill>
        </p:spPr>
        <p:txBody>
          <a:bodyPr anchor="ctr"/>
          <a:lstStyle/>
          <a:p>
            <a:pPr algn="ctr" rtl="0" eaLnBrk="0" fontAlgn="base" latinLnBrk="0" hangingPunct="0"/>
            <a:r>
              <a:rPr lang="en-US" sz="3200" b="1" spc="0" baseline="0" dirty="0">
                <a:ln>
                  <a:noFill/>
                </a:ln>
                <a:solidFill>
                  <a:srgbClr val="FFFFFF"/>
                </a:solidFill>
                <a:effectLst>
                  <a:glow rad="127000">
                    <a:srgbClr val="000000"/>
                  </a:glow>
                </a:effectLst>
                <a:latin typeface="Arial" panose="020B0604020202020204" pitchFamily="34" charset="0"/>
                <a:ea typeface="ＭＳ Ｐゴシック" panose="020B0600070205080204" pitchFamily="34" charset="-128"/>
                <a:cs typeface="+mn-cs"/>
              </a:rPr>
              <a:t>God's Program of Blessing</a:t>
            </a:r>
            <a:endParaRPr lang="en-US" sz="3600" dirty="0"/>
          </a:p>
        </p:txBody>
      </p:sp>
      <p:pic>
        <p:nvPicPr>
          <p:cNvPr id="4" name="Picture 3">
            <a:extLst>
              <a:ext uri="{FF2B5EF4-FFF2-40B4-BE49-F238E27FC236}">
                <a16:creationId xmlns:a16="http://schemas.microsoft.com/office/drawing/2014/main" id="{02788702-13B6-5ED3-7246-822D6A697038}"/>
              </a:ext>
            </a:extLst>
          </p:cNvPr>
          <p:cNvPicPr>
            <a:picLocks noChangeAspect="1"/>
          </p:cNvPicPr>
          <p:nvPr/>
        </p:nvPicPr>
        <p:blipFill>
          <a:blip r:embed="rId3"/>
          <a:stretch>
            <a:fillRect/>
          </a:stretch>
        </p:blipFill>
        <p:spPr>
          <a:xfrm>
            <a:off x="-1" y="44624"/>
            <a:ext cx="9143999" cy="6296296"/>
          </a:xfrm>
          <a:prstGeom prst="rect">
            <a:avLst/>
          </a:prstGeom>
        </p:spPr>
      </p:pic>
    </p:spTree>
    <p:extLst>
      <p:ext uri="{BB962C8B-B14F-4D97-AF65-F5344CB8AC3E}">
        <p14:creationId xmlns:p14="http://schemas.microsoft.com/office/powerpoint/2010/main" val="25469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9BF504-93D9-F942-04CE-5D71119DBF86}"/>
              </a:ext>
            </a:extLst>
          </p:cNvPr>
          <p:cNvPicPr>
            <a:picLocks noChangeAspect="1"/>
          </p:cNvPicPr>
          <p:nvPr/>
        </p:nvPicPr>
        <p:blipFill>
          <a:blip r:embed="rId3"/>
          <a:stretch>
            <a:fillRect/>
          </a:stretch>
        </p:blipFill>
        <p:spPr>
          <a:xfrm rot="5400000">
            <a:off x="1457482" y="-513267"/>
            <a:ext cx="6157026" cy="8712969"/>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608385"/>
            <a:ext cx="9167217" cy="276999"/>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2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00D-Sess02_Geographical_Supp-ANE_Map-1p.pdf at PaulTanner.org</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0" y="-27384"/>
            <a:ext cx="9144000" cy="1080120"/>
          </a:xfrm>
          <a:prstGeom prst="rect">
            <a:avLst/>
          </a:prstGeom>
          <a:solidFill>
            <a:schemeClr val="tx1"/>
          </a:solidFill>
        </p:spPr>
        <p:txBody>
          <a:bodyPr anchor="ctr"/>
          <a:lstStyle/>
          <a:p>
            <a:pPr algn="ctr" rtl="0" eaLnBrk="0" fontAlgn="base" latinLnBrk="0" hangingPunct="0"/>
            <a:r>
              <a:rPr lang="ar-SA" sz="3600" b="1" spc="0" baseline="0" dirty="0">
                <a:ln>
                  <a:noFill/>
                </a:ln>
                <a:solidFill>
                  <a:srgbClr val="FFFFFF"/>
                </a:solidFill>
                <a:effectLst>
                  <a:glow rad="127000">
                    <a:srgbClr val="000000"/>
                  </a:glow>
                </a:effectLst>
                <a:latin typeface="Arial" panose="020B0604020202020204" pitchFamily="34" charset="0"/>
                <a:ea typeface="ＭＳ Ｐゴシック" panose="020B0600070205080204" pitchFamily="34" charset="-128"/>
                <a:cs typeface="Arial" panose="020B0604020202020204" pitchFamily="34" charset="0"/>
              </a:rPr>
              <a:t>توجيهات جغرافية للشرق الأدنى القديم</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030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38426" y="228600"/>
            <a:ext cx="5326062"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8420" name="Picture 4" descr="MIDGI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38426" y="4572000"/>
            <a:ext cx="5326062" cy="184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417" name="Rectangle 5"/>
          <p:cNvSpPr>
            <a:spLocks noGrp="1" noChangeArrowheads="1"/>
          </p:cNvSpPr>
          <p:nvPr>
            <p:ph type="title" idx="4294967295"/>
          </p:nvPr>
        </p:nvSpPr>
        <p:spPr>
          <a:xfrm>
            <a:off x="150912" y="620688"/>
            <a:ext cx="3340968" cy="5112568"/>
          </a:xfrm>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كيف يمكنك أن تتذكر كل هذه الأسفار؟</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AEFEE4-2D99-E64D-AF5F-BFC44D73135A}"/>
              </a:ext>
            </a:extLst>
          </p:cNvPr>
          <p:cNvPicPr>
            <a:picLocks noChangeAspect="1"/>
          </p:cNvPicPr>
          <p:nvPr/>
        </p:nvPicPr>
        <p:blipFill>
          <a:blip r:embed="rId4"/>
          <a:stretch>
            <a:fillRect/>
          </a:stretch>
        </p:blipFill>
        <p:spPr>
          <a:xfrm rot="5400000">
            <a:off x="939107" y="-1867097"/>
            <a:ext cx="7128793" cy="10088142"/>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50223"/>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00I-Key Events Chart 1-Abraham-to-Exodus-1p.pdf at PaulTanner.org</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899592" y="-675555"/>
            <a:ext cx="7608887" cy="576263"/>
          </a:xfrm>
          <a:prstGeom prst="rect">
            <a:avLst/>
          </a:prstGeom>
          <a:solidFill>
            <a:srgbClr val="FFFF99"/>
          </a:solidFill>
          <a:ln>
            <a:solidFill>
              <a:schemeClr val="tx1"/>
            </a:solidFill>
          </a:ln>
        </p:spPr>
        <p:txBody>
          <a:bodyPr anchor="ctr"/>
          <a:lstStyle/>
          <a:p>
            <a:pPr algn="ctr" eaLnBrk="0" fontAlgn="base" hangingPunct="0"/>
            <a:r>
              <a:rPr lang="ar-SA" sz="2800" b="1" dirty="0">
                <a:effectLst/>
                <a:latin typeface="Arial" panose="020B0604020202020204" pitchFamily="34" charset="0"/>
                <a:ea typeface="ＭＳ Ｐゴシック" panose="020B0600070205080204" pitchFamily="34" charset="-128"/>
                <a:cs typeface="Arial" panose="020B0604020202020204" pitchFamily="34" charset="0"/>
              </a:rPr>
              <a:t>من </a:t>
            </a:r>
            <a:r>
              <a:rPr lang="ar-SA" sz="2800" b="1" dirty="0" err="1">
                <a:effectLst/>
                <a:latin typeface="Arial" panose="020B0604020202020204" pitchFamily="34" charset="0"/>
                <a:ea typeface="ＭＳ Ｐゴシック" panose="020B0600070205080204" pitchFamily="34" charset="-128"/>
                <a:cs typeface="Arial" panose="020B0604020202020204" pitchFamily="34" charset="0"/>
              </a:rPr>
              <a:t>إبراهيم</a:t>
            </a:r>
            <a:r>
              <a:rPr lang="ar-SA" sz="2800" b="1" dirty="0">
                <a:effectLst/>
                <a:latin typeface="Arial" panose="020B0604020202020204" pitchFamily="34" charset="0"/>
                <a:ea typeface="ＭＳ Ｐゴシック" panose="020B0600070205080204" pitchFamily="34" charset="-128"/>
                <a:cs typeface="Arial" panose="020B0604020202020204" pitchFamily="34" charset="0"/>
              </a:rPr>
              <a:t> إلى الخروج (2091 - 1446 ق </a:t>
            </a:r>
            <a:r>
              <a:rPr lang="ar-SA" sz="2800" b="1" dirty="0" err="1">
                <a:effectLst/>
                <a:latin typeface="Arial" panose="020B0604020202020204" pitchFamily="34" charset="0"/>
                <a:ea typeface="ＭＳ Ｐゴシック" panose="020B0600070205080204" pitchFamily="34" charset="-128"/>
                <a:cs typeface="Arial" panose="020B0604020202020204" pitchFamily="34" charset="0"/>
              </a:rPr>
              <a:t>م</a:t>
            </a:r>
            <a:r>
              <a:rPr lang="ar-SA" sz="2800" b="1" dirty="0">
                <a:effectLst/>
                <a:latin typeface="Arial" panose="020B0604020202020204" pitchFamily="34" charset="0"/>
                <a:ea typeface="ＭＳ Ｐゴシック" panose="020B0600070205080204" pitchFamily="34" charset="-128"/>
                <a:cs typeface="Arial" panose="020B0604020202020204" pitchFamily="34" charset="0"/>
              </a:rPr>
              <a:t>)</a:t>
            </a:r>
            <a:endParaRPr lang="en-US" sz="2800" b="1" dirty="0">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885664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449F821-BD58-AC99-13A3-69B5715C22E4}"/>
              </a:ext>
            </a:extLst>
          </p:cNvPr>
          <p:cNvPicPr>
            <a:picLocks noChangeAspect="1"/>
          </p:cNvPicPr>
          <p:nvPr/>
        </p:nvPicPr>
        <p:blipFill>
          <a:blip r:embed="rId3"/>
          <a:stretch>
            <a:fillRect/>
          </a:stretch>
        </p:blipFill>
        <p:spPr>
          <a:xfrm rot="5400000">
            <a:off x="981222" y="-1730448"/>
            <a:ext cx="6984777" cy="9884341"/>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50223"/>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00J-Key Events Chart 2-Exodus-to-Monarchy-Tanner-1p-ed2.pdf at PaulTanner.org</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767773" y="-702842"/>
            <a:ext cx="7608453" cy="576064"/>
          </a:xfrm>
          <a:prstGeom prst="rect">
            <a:avLst/>
          </a:prstGeom>
          <a:solidFill>
            <a:srgbClr val="FFFF99"/>
          </a:solidFill>
          <a:ln>
            <a:solidFill>
              <a:schemeClr val="tx1"/>
            </a:solidFill>
          </a:ln>
        </p:spPr>
        <p:txBody>
          <a:bodyPr anchor="ctr"/>
          <a:lstStyle/>
          <a:p>
            <a:pPr algn="ctr" eaLnBrk="0" fontAlgn="base" hangingPunct="0"/>
            <a:r>
              <a:rPr lang="ar-SA" sz="2800" b="1" dirty="0">
                <a:effectLst/>
                <a:latin typeface="Arial" panose="020B0604020202020204" pitchFamily="34" charset="0"/>
                <a:ea typeface="ＭＳ Ｐゴシック" panose="020B0600070205080204" pitchFamily="34" charset="-128"/>
                <a:cs typeface="Arial" panose="020B0604020202020204" pitchFamily="34" charset="0"/>
              </a:rPr>
              <a:t>من الخروج حتى المملكة (1446-1051 ق </a:t>
            </a:r>
            <a:r>
              <a:rPr lang="ar-SA" sz="2800" b="1" dirty="0" err="1">
                <a:effectLst/>
                <a:latin typeface="Arial" panose="020B0604020202020204" pitchFamily="34" charset="0"/>
                <a:ea typeface="ＭＳ Ｐゴシック" panose="020B0600070205080204" pitchFamily="34" charset="-128"/>
                <a:cs typeface="Arial" panose="020B0604020202020204" pitchFamily="34" charset="0"/>
              </a:rPr>
              <a:t>م</a:t>
            </a:r>
            <a:r>
              <a:rPr lang="ar-SA" sz="2800" b="1" dirty="0">
                <a:effectLst/>
                <a:latin typeface="Arial" panose="020B0604020202020204" pitchFamily="34" charset="0"/>
                <a:ea typeface="ＭＳ Ｐゴシック" panose="020B0600070205080204" pitchFamily="34" charset="-128"/>
                <a:cs typeface="Arial" panose="020B0604020202020204" pitchFamily="34" charset="0"/>
              </a:rPr>
              <a:t>)</a:t>
            </a:r>
            <a:endParaRPr lang="en-US" sz="2800" b="1" dirty="0">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19713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D97BE0-A5FA-51A0-3901-A99B253020DF}"/>
              </a:ext>
            </a:extLst>
          </p:cNvPr>
          <p:cNvPicPr>
            <a:picLocks noChangeAspect="1"/>
          </p:cNvPicPr>
          <p:nvPr/>
        </p:nvPicPr>
        <p:blipFill>
          <a:blip r:embed="rId4"/>
          <a:stretch>
            <a:fillRect/>
          </a:stretch>
        </p:blipFill>
        <p:spPr>
          <a:xfrm rot="5400000">
            <a:off x="1053230" y="-1765197"/>
            <a:ext cx="6984777" cy="9884341"/>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50223"/>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00K-Key Events Chart 3-Monarchy-to-End-Tanner-1p.pdf at PaulTanner.org</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1115616" y="-675456"/>
            <a:ext cx="7608887" cy="576263"/>
          </a:xfrm>
          <a:prstGeom prst="rect">
            <a:avLst/>
          </a:prstGeom>
          <a:solidFill>
            <a:srgbClr val="FFFF99"/>
          </a:solidFill>
          <a:ln>
            <a:solidFill>
              <a:schemeClr val="tx1"/>
            </a:solidFill>
          </a:ln>
        </p:spPr>
        <p:txBody>
          <a:bodyPr anchor="ctr"/>
          <a:lstStyle/>
          <a:p>
            <a:pPr algn="ctr" eaLnBrk="0" fontAlgn="base" hangingPunct="0"/>
            <a:r>
              <a:rPr lang="ar-SA" sz="2800" b="1" dirty="0">
                <a:effectLst/>
                <a:latin typeface="Arial" panose="020B0604020202020204" pitchFamily="34" charset="0"/>
                <a:ea typeface="ＭＳ Ｐゴシック" panose="020B0600070205080204" pitchFamily="34" charset="-128"/>
                <a:cs typeface="Arial" panose="020B0604020202020204" pitchFamily="34" charset="0"/>
              </a:rPr>
              <a:t>من المملكة حتى نهاية العهد القديم (1051 - 430 ق </a:t>
            </a:r>
            <a:r>
              <a:rPr lang="ar-SA" sz="2800" b="1" dirty="0" err="1">
                <a:effectLst/>
                <a:latin typeface="Arial" panose="020B0604020202020204" pitchFamily="34" charset="0"/>
                <a:ea typeface="ＭＳ Ｐゴシック" panose="020B0600070205080204" pitchFamily="34" charset="-128"/>
                <a:cs typeface="Arial" panose="020B0604020202020204" pitchFamily="34" charset="0"/>
              </a:rPr>
              <a:t>م</a:t>
            </a:r>
            <a:r>
              <a:rPr lang="ar-SA" sz="2800" b="1" dirty="0">
                <a:effectLst/>
                <a:latin typeface="Arial" panose="020B0604020202020204" pitchFamily="34" charset="0"/>
                <a:ea typeface="ＭＳ Ｐゴシック" panose="020B0600070205080204" pitchFamily="34" charset="-128"/>
                <a:cs typeface="Arial" panose="020B0604020202020204" pitchFamily="34" charset="0"/>
              </a:rPr>
              <a:t>)</a:t>
            </a:r>
            <a:endParaRPr lang="en-US" sz="2800" b="1" dirty="0">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8785688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843D41-1E72-398D-BF27-211C7C7EC12B}"/>
              </a:ext>
            </a:extLst>
          </p:cNvPr>
          <p:cNvPicPr>
            <a:picLocks noChangeAspect="1"/>
          </p:cNvPicPr>
          <p:nvPr/>
        </p:nvPicPr>
        <p:blipFill>
          <a:blip r:embed="rId3"/>
          <a:stretch>
            <a:fillRect/>
          </a:stretch>
        </p:blipFill>
        <p:spPr>
          <a:xfrm>
            <a:off x="0" y="0"/>
            <a:ext cx="9194082" cy="6453336"/>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50223"/>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00G-Davidic_Covenant_Chart-Tanner-1p.pdf at PaulTanner.org</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180528" y="-1251520"/>
            <a:ext cx="9374610" cy="1152128"/>
          </a:xfrm>
          <a:prstGeom prst="rect">
            <a:avLst/>
          </a:prstGeom>
          <a:solidFill>
            <a:srgbClr val="00FFCC"/>
          </a:solidFill>
        </p:spPr>
        <p:txBody>
          <a:bodyPr anchor="ctr"/>
          <a:lstStyle/>
          <a:p>
            <a:pPr algn="ctr" rtl="0" eaLnBrk="0" fontAlgn="base" latinLnBrk="0" hangingPunct="0"/>
            <a:r>
              <a:rPr lang="en-US" sz="3600" b="1" spc="0" baseline="0" dirty="0">
                <a:ln>
                  <a:noFill/>
                </a:ln>
                <a:solidFill>
                  <a:srgbClr val="0006CC"/>
                </a:solidFill>
                <a:effectLst/>
                <a:latin typeface="Arial" panose="020B0604020202020204" pitchFamily="34" charset="0"/>
                <a:ea typeface="ＭＳ Ｐゴシック" panose="020B0600070205080204" pitchFamily="34" charset="-128"/>
                <a:cs typeface="Arial" panose="020B0604020202020204" pitchFamily="34" charset="0"/>
              </a:rPr>
              <a:t>The Davidic Covenant: The Main Source of the Messianic Kingdom Hope</a:t>
            </a:r>
            <a:endParaRPr lang="en-US" sz="4000" b="1" dirty="0">
              <a:solidFill>
                <a:srgbClr val="0006CC"/>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873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DF2840-888C-C7DC-E9E5-852265DB5678}"/>
              </a:ext>
            </a:extLst>
          </p:cNvPr>
          <p:cNvPicPr>
            <a:picLocks noChangeAspect="1"/>
          </p:cNvPicPr>
          <p:nvPr/>
        </p:nvPicPr>
        <p:blipFill>
          <a:blip r:embed="rId3"/>
          <a:stretch>
            <a:fillRect/>
          </a:stretch>
        </p:blipFill>
        <p:spPr>
          <a:xfrm>
            <a:off x="0" y="311988"/>
            <a:ext cx="8964488" cy="6111638"/>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77607"/>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mn-cs"/>
              </a:rPr>
              <a:t>00R-Kingdom_Division-Tanner-1p.pdf at PaulTanner.org</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23218" y="476671"/>
            <a:ext cx="9167217" cy="577211"/>
          </a:xfrm>
          <a:prstGeom prst="rect">
            <a:avLst/>
          </a:prstGeom>
          <a:solidFill>
            <a:schemeClr val="bg1"/>
          </a:solidFill>
        </p:spPr>
        <p:txBody>
          <a:bodyPr anchor="ctr"/>
          <a:lstStyle/>
          <a:p>
            <a:pPr algn="ctr" eaLnBrk="0" fontAlgn="base" hangingPunct="0"/>
            <a:r>
              <a:rPr lang="ar-SA" sz="4800" b="1" dirty="0">
                <a:solidFill>
                  <a:srgbClr val="993202"/>
                </a:solidFill>
                <a:latin typeface="Times New Roman" panose="02020603050405020304" pitchFamily="18" charset="0"/>
                <a:ea typeface="ＭＳ Ｐゴシック" panose="020B0600070205080204" pitchFamily="34" charset="-128"/>
                <a:cs typeface="Arial" panose="020B0604020202020204" pitchFamily="34" charset="0"/>
              </a:rPr>
              <a:t>انقسام المملكة</a:t>
            </a:r>
            <a:endParaRPr lang="en-US" sz="4800" b="1" dirty="0">
              <a:solidFill>
                <a:srgbClr val="993202"/>
              </a:solidFill>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31669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01547F-FA39-AEBD-87F4-0E3F5FCD09A1}"/>
              </a:ext>
            </a:extLst>
          </p:cNvPr>
          <p:cNvPicPr>
            <a:picLocks noChangeAspect="1"/>
          </p:cNvPicPr>
          <p:nvPr/>
        </p:nvPicPr>
        <p:blipFill>
          <a:blip r:embed="rId4"/>
          <a:stretch>
            <a:fillRect/>
          </a:stretch>
        </p:blipFill>
        <p:spPr>
          <a:xfrm>
            <a:off x="-108520" y="-27384"/>
            <a:ext cx="9640437" cy="6572473"/>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77607"/>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00T-Postexilic_Period_Chart-Tanner-1p.pdf at PaulTanner.org</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971600" y="-531439"/>
            <a:ext cx="7776864" cy="432048"/>
          </a:xfrm>
          <a:prstGeom prst="rect">
            <a:avLst/>
          </a:prstGeom>
          <a:solidFill>
            <a:srgbClr val="A3FFA4"/>
          </a:solidFill>
        </p:spPr>
        <p:txBody>
          <a:bodyPr anchor="ctr"/>
          <a:lstStyle/>
          <a:p>
            <a:pPr algn="ctr" eaLnBrk="0" fontAlgn="base" hangingPunct="0"/>
            <a:r>
              <a:rPr lang="en-US" sz="3600" b="1"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THE POSTEXILIC PERIOD</a:t>
            </a:r>
          </a:p>
        </p:txBody>
      </p:sp>
    </p:spTree>
    <p:extLst>
      <p:ext uri="{BB962C8B-B14F-4D97-AF65-F5344CB8AC3E}">
        <p14:creationId xmlns:p14="http://schemas.microsoft.com/office/powerpoint/2010/main" val="23552473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5" descr="Propohets Diagram"/>
          <p:cNvPicPr>
            <a:picLocks noChangeAspect="1" noChangeArrowheads="1"/>
          </p:cNvPicPr>
          <p:nvPr/>
        </p:nvPicPr>
        <p:blipFill>
          <a:blip r:embed="rId3" cstate="screen">
            <a:extLst>
              <a:ext uri="{28A0092B-C50C-407E-A947-70E740481C1C}">
                <a14:useLocalDpi xmlns:a14="http://schemas.microsoft.com/office/drawing/2010/main"/>
              </a:ext>
            </a:extLst>
          </a:blip>
          <a:srcRect l="14885" t="14970" r="2745" b="67477"/>
          <a:stretch>
            <a:fillRect/>
          </a:stretch>
        </p:blipFill>
        <p:spPr bwMode="auto">
          <a:xfrm>
            <a:off x="-31299" y="4293096"/>
            <a:ext cx="9144000" cy="275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37664" y="1470124"/>
            <a:ext cx="1751583" cy="2246908"/>
          </a:xfrm>
          <a:prstGeom prst="rect">
            <a:avLst/>
          </a:prstGeom>
        </p:spPr>
      </p:pic>
      <p:sp>
        <p:nvSpPr>
          <p:cNvPr id="113666"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442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4" name="Group 23"/>
          <p:cNvGrpSpPr/>
          <p:nvPr/>
        </p:nvGrpSpPr>
        <p:grpSpPr>
          <a:xfrm>
            <a:off x="5004048" y="1268760"/>
            <a:ext cx="6085956" cy="3312368"/>
            <a:chOff x="5004048" y="1268760"/>
            <a:chExt cx="6085956" cy="3312368"/>
          </a:xfrm>
        </p:grpSpPr>
        <p:sp>
          <p:nvSpPr>
            <p:cNvPr id="13" name="Freeform 12"/>
            <p:cNvSpPr/>
            <p:nvPr/>
          </p:nvSpPr>
          <p:spPr>
            <a:xfrm>
              <a:off x="5004048" y="1268760"/>
              <a:ext cx="6085956" cy="331236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66"/>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Box 19"/>
            <p:cNvSpPr txBox="1"/>
            <p:nvPr/>
          </p:nvSpPr>
          <p:spPr>
            <a:xfrm>
              <a:off x="7668344" y="1412776"/>
              <a:ext cx="1619672" cy="181588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السماء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الجديدة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الجديدة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cxnSp>
        <p:nvCxnSpPr>
          <p:cNvPr id="9" name="Straight Arrow Connector 8"/>
          <p:cNvCxnSpPr/>
          <p:nvPr/>
        </p:nvCxnSpPr>
        <p:spPr bwMode="auto">
          <a:xfrm>
            <a:off x="1475656" y="2060848"/>
            <a:ext cx="648072" cy="43204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23" name="Group 22"/>
          <p:cNvGrpSpPr/>
          <p:nvPr/>
        </p:nvGrpSpPr>
        <p:grpSpPr>
          <a:xfrm>
            <a:off x="3131840" y="1700808"/>
            <a:ext cx="6085956" cy="3168352"/>
            <a:chOff x="3131840" y="1700808"/>
            <a:chExt cx="6085956" cy="3168352"/>
          </a:xfrm>
        </p:grpSpPr>
        <p:sp>
          <p:nvSpPr>
            <p:cNvPr id="12" name="Freeform 11"/>
            <p:cNvSpPr/>
            <p:nvPr/>
          </p:nvSpPr>
          <p:spPr>
            <a:xfrm>
              <a:off x="3131840" y="1700808"/>
              <a:ext cx="6085956" cy="3168352"/>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C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TextBox 18"/>
            <p:cNvSpPr txBox="1"/>
            <p:nvPr/>
          </p:nvSpPr>
          <p:spPr>
            <a:xfrm>
              <a:off x="5724128" y="1901150"/>
              <a:ext cx="1872208" cy="181588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المجيء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الثاني للمسيح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ليَحْكُم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ألف عام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22" name="Group 21"/>
          <p:cNvGrpSpPr/>
          <p:nvPr/>
        </p:nvGrpSpPr>
        <p:grpSpPr>
          <a:xfrm>
            <a:off x="1043608" y="1988840"/>
            <a:ext cx="5542448" cy="3026250"/>
            <a:chOff x="1043608" y="1988840"/>
            <a:chExt cx="5542448" cy="3026250"/>
          </a:xfrm>
        </p:grpSpPr>
        <p:sp>
          <p:nvSpPr>
            <p:cNvPr id="11" name="Freeform 10"/>
            <p:cNvSpPr/>
            <p:nvPr/>
          </p:nvSpPr>
          <p:spPr>
            <a:xfrm>
              <a:off x="1043608" y="1988840"/>
              <a:ext cx="5542448" cy="3026250"/>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bg2"/>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TextBox 17"/>
            <p:cNvSpPr txBox="1"/>
            <p:nvPr/>
          </p:nvSpPr>
          <p:spPr>
            <a:xfrm>
              <a:off x="3347864" y="2204864"/>
              <a:ext cx="1872208" cy="138499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المجيء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الأوَّل للمسيح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لكي يتألَّم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21" name="Group 20"/>
          <p:cNvGrpSpPr/>
          <p:nvPr/>
        </p:nvGrpSpPr>
        <p:grpSpPr>
          <a:xfrm>
            <a:off x="-31300" y="2276872"/>
            <a:ext cx="4459283" cy="273821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TextBox 16"/>
            <p:cNvSpPr txBox="1"/>
            <p:nvPr/>
          </p:nvSpPr>
          <p:spPr>
            <a:xfrm>
              <a:off x="1691680" y="2852936"/>
              <a:ext cx="1609735"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والعودة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6" name="Group 15"/>
          <p:cNvGrpSpPr/>
          <p:nvPr/>
        </p:nvGrpSpPr>
        <p:grpSpPr>
          <a:xfrm>
            <a:off x="-2122576" y="2492896"/>
            <a:ext cx="4894376" cy="2664296"/>
            <a:chOff x="-2122576" y="2492896"/>
            <a:chExt cx="4894376" cy="2664296"/>
          </a:xfrm>
        </p:grpSpPr>
        <p:sp>
          <p:nvSpPr>
            <p:cNvPr id="5" name="Freeform 4"/>
            <p:cNvSpPr/>
            <p:nvPr/>
          </p:nvSpPr>
          <p:spPr>
            <a:xfrm>
              <a:off x="-2122576" y="2492896"/>
              <a:ext cx="4894376" cy="2664296"/>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DACA9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Box 5"/>
            <p:cNvSpPr txBox="1"/>
            <p:nvPr/>
          </p:nvSpPr>
          <p:spPr>
            <a:xfrm>
              <a:off x="-110309" y="3284984"/>
              <a:ext cx="2043571"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الزمن الذي عاش فيه النبيُّ</a:t>
              </a:r>
            </a:p>
          </p:txBody>
        </p:sp>
      </p:grpSp>
      <p:cxnSp>
        <p:nvCxnSpPr>
          <p:cNvPr id="29" name="Straight Arrow Connector 28"/>
          <p:cNvCxnSpPr/>
          <p:nvPr/>
        </p:nvCxnSpPr>
        <p:spPr bwMode="auto">
          <a:xfrm>
            <a:off x="1547664" y="2076113"/>
            <a:ext cx="1944216" cy="12875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0" name="Straight Arrow Connector 29"/>
          <p:cNvCxnSpPr/>
          <p:nvPr/>
        </p:nvCxnSpPr>
        <p:spPr bwMode="auto">
          <a:xfrm flipV="1">
            <a:off x="1475656" y="1772816"/>
            <a:ext cx="4608512" cy="28803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1" name="Straight Arrow Connector 30"/>
          <p:cNvCxnSpPr/>
          <p:nvPr/>
        </p:nvCxnSpPr>
        <p:spPr bwMode="auto">
          <a:xfrm flipV="1">
            <a:off x="1475656" y="1268760"/>
            <a:ext cx="6480720" cy="79208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57346" name="Rectangle 2"/>
          <p:cNvSpPr>
            <a:spLocks noChangeArrowheads="1"/>
          </p:cNvSpPr>
          <p:nvPr/>
        </p:nvSpPr>
        <p:spPr bwMode="auto">
          <a:xfrm>
            <a:off x="-36512" y="4419600"/>
            <a:ext cx="9144000" cy="2438400"/>
          </a:xfrm>
          <a:prstGeom prst="rect">
            <a:avLst/>
          </a:prstGeom>
          <a:solidFill>
            <a:schemeClr val="accent4"/>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مقتبسٌ على نحوٍ كبيرٍ من سالم كيربان، مُخطَّطات سفر رؤيا يوحنَّا (1979م)، 49</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7349" name="Rectangle 6"/>
          <p:cNvSpPr>
            <a:spLocks noGrp="1" noChangeArrowheads="1"/>
          </p:cNvSpPr>
          <p:nvPr>
            <p:ph type="title" idx="4294967295"/>
          </p:nvPr>
        </p:nvSpPr>
        <p:spPr>
          <a:xfrm>
            <a:off x="0" y="4480115"/>
            <a:ext cx="9144000" cy="1015663"/>
          </a:xfrm>
          <a:solidFill>
            <a:schemeClr val="accent4"/>
          </a:solidFill>
        </p:spPr>
        <p:txBody>
          <a:bodyPr/>
          <a:lstStyle/>
          <a:p>
            <a:pPr algn="ctr" eaLnBrk="1" hangingPunct="1">
              <a:defRPr/>
            </a:pPr>
            <a:r>
              <a:rPr lang="ar-JO" sz="6000" b="1" dirty="0">
                <a:solidFill>
                  <a:srgbClr val="FFFFFF"/>
                </a:solidFill>
                <a:latin typeface="Arial" panose="020B0604020202020204" pitchFamily="34" charset="0"/>
                <a:cs typeface="Arial" panose="020B0604020202020204" pitchFamily="34" charset="0"/>
              </a:rPr>
              <a:t>الفترات الزمنيَّة للأنبياء</a:t>
            </a:r>
            <a:endParaRPr lang="en-US" sz="6000" b="1" dirty="0">
              <a:solidFill>
                <a:srgbClr val="FFFFFF"/>
              </a:solidFill>
              <a:latin typeface="Arial" panose="020B0604020202020204" pitchFamily="34" charset="0"/>
              <a:cs typeface="Arial" panose="020B0604020202020204" pitchFamily="34" charset="0"/>
            </a:endParaRPr>
          </a:p>
        </p:txBody>
      </p:sp>
      <p:sp>
        <p:nvSpPr>
          <p:cNvPr id="2" name="Text Box 4">
            <a:extLst>
              <a:ext uri="{FF2B5EF4-FFF2-40B4-BE49-F238E27FC236}">
                <a16:creationId xmlns:a16="http://schemas.microsoft.com/office/drawing/2014/main" id="{746469AA-F306-D46A-1D67-2C0CE8459331}"/>
              </a:ext>
            </a:extLst>
          </p:cNvPr>
          <p:cNvSpPr txBox="1">
            <a:spLocks noChangeArrowheads="1"/>
          </p:cNvSpPr>
          <p:nvPr/>
        </p:nvSpPr>
        <p:spPr bwMode="auto">
          <a:xfrm>
            <a:off x="183776" y="224644"/>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إشعياء: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ext Box 4">
            <a:extLst>
              <a:ext uri="{FF2B5EF4-FFF2-40B4-BE49-F238E27FC236}">
                <a16:creationId xmlns:a16="http://schemas.microsoft.com/office/drawing/2014/main" id="{12EAB909-9856-0B3D-209C-C5C6B3193D68}"/>
              </a:ext>
            </a:extLst>
          </p:cNvPr>
          <p:cNvSpPr txBox="1">
            <a:spLocks noChangeArrowheads="1"/>
          </p:cNvSpPr>
          <p:nvPr/>
        </p:nvSpPr>
        <p:spPr bwMode="auto">
          <a:xfrm>
            <a:off x="-5072" y="699083"/>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Text Box 4">
            <a:extLst>
              <a:ext uri="{FF2B5EF4-FFF2-40B4-BE49-F238E27FC236}">
                <a16:creationId xmlns:a16="http://schemas.microsoft.com/office/drawing/2014/main" id="{00E498A8-AA4A-3079-0B5E-3AD3AEDB9062}"/>
              </a:ext>
            </a:extLst>
          </p:cNvPr>
          <p:cNvSpPr txBox="1">
            <a:spLocks noChangeArrowheads="1"/>
          </p:cNvSpPr>
          <p:nvPr/>
        </p:nvSpPr>
        <p:spPr bwMode="auto">
          <a:xfrm>
            <a:off x="1479920" y="663079"/>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39-40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Text Box 4">
            <a:extLst>
              <a:ext uri="{FF2B5EF4-FFF2-40B4-BE49-F238E27FC236}">
                <a16:creationId xmlns:a16="http://schemas.microsoft.com/office/drawing/2014/main" id="{0FCD0F7D-4723-F712-BACC-379A5BE1D4B5}"/>
              </a:ext>
            </a:extLst>
          </p:cNvPr>
          <p:cNvSpPr txBox="1">
            <a:spLocks noChangeArrowheads="1"/>
          </p:cNvSpPr>
          <p:nvPr/>
        </p:nvSpPr>
        <p:spPr bwMode="auto">
          <a:xfrm>
            <a:off x="3352128" y="692696"/>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52-53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Text Box 4">
            <a:extLst>
              <a:ext uri="{FF2B5EF4-FFF2-40B4-BE49-F238E27FC236}">
                <a16:creationId xmlns:a16="http://schemas.microsoft.com/office/drawing/2014/main" id="{10421C16-E4E6-0B60-DB3B-2121B209DD37}"/>
              </a:ext>
            </a:extLst>
          </p:cNvPr>
          <p:cNvSpPr txBox="1">
            <a:spLocks noChangeArrowheads="1"/>
          </p:cNvSpPr>
          <p:nvPr/>
        </p:nvSpPr>
        <p:spPr bwMode="auto">
          <a:xfrm>
            <a:off x="5440360" y="692696"/>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11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4">
            <a:extLst>
              <a:ext uri="{FF2B5EF4-FFF2-40B4-BE49-F238E27FC236}">
                <a16:creationId xmlns:a16="http://schemas.microsoft.com/office/drawing/2014/main" id="{1D6F99BE-5A20-B495-974C-9C4BA6138099}"/>
              </a:ext>
            </a:extLst>
          </p:cNvPr>
          <p:cNvSpPr txBox="1">
            <a:spLocks noChangeArrowheads="1"/>
          </p:cNvSpPr>
          <p:nvPr/>
        </p:nvSpPr>
        <p:spPr bwMode="auto">
          <a:xfrm>
            <a:off x="7600600" y="692696"/>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25: 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9983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4" grpId="0"/>
      <p:bldP spid="15" grpId="0"/>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E62F1E7-32B6-4AFC-90E5-15562FF837F9}"/>
              </a:ext>
            </a:extLst>
          </p:cNvPr>
          <p:cNvPicPr>
            <a:picLocks noChangeAspect="1"/>
          </p:cNvPicPr>
          <p:nvPr/>
        </p:nvPicPr>
        <p:blipFill>
          <a:blip r:embed="rId2"/>
          <a:stretch>
            <a:fillRect/>
          </a:stretch>
        </p:blipFill>
        <p:spPr>
          <a:xfrm>
            <a:off x="55914" y="3462131"/>
            <a:ext cx="9010027" cy="1362067"/>
          </a:xfrm>
          <a:prstGeom prst="rect">
            <a:avLst/>
          </a:prstGeom>
        </p:spPr>
      </p:pic>
      <p:sp>
        <p:nvSpPr>
          <p:cNvPr id="4" name="Title 1">
            <a:extLst>
              <a:ext uri="{FF2B5EF4-FFF2-40B4-BE49-F238E27FC236}">
                <a16:creationId xmlns:a16="http://schemas.microsoft.com/office/drawing/2014/main" id="{7ADEE597-921F-4F3A-A0D3-10EE16D2B941}"/>
              </a:ext>
            </a:extLst>
          </p:cNvPr>
          <p:cNvSpPr txBox="1">
            <a:spLocks/>
          </p:cNvSpPr>
          <p:nvPr/>
        </p:nvSpPr>
        <p:spPr>
          <a:xfrm>
            <a:off x="2208970" y="0"/>
            <a:ext cx="4725230" cy="1068388"/>
          </a:xfrm>
          <a:prstGeom prst="rect">
            <a:avLst/>
          </a:prstGeom>
        </p:spPr>
        <p:txBody>
          <a:bodyPr anchor="ct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rial" panose="020B0604020202020204" pitchFamily="34" charset="0"/>
                <a:ea typeface="Geneva" charset="-128"/>
                <a:cs typeface="Arial" panose="020B0604020202020204" pitchFamily="34" charset="0"/>
              </a:rPr>
              <a:t>القضاة</a:t>
            </a:r>
            <a:endPar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Geneva" charset="-128"/>
              <a:cs typeface="Arial" panose="020B0604020202020204" pitchFamily="34" charset="0"/>
            </a:endParaRPr>
          </a:p>
        </p:txBody>
      </p:sp>
      <p:sp>
        <p:nvSpPr>
          <p:cNvPr id="5" name="Text Box 7">
            <a:extLst>
              <a:ext uri="{FF2B5EF4-FFF2-40B4-BE49-F238E27FC236}">
                <a16:creationId xmlns:a16="http://schemas.microsoft.com/office/drawing/2014/main" id="{B1DAA3F6-A440-4A8A-ACD2-C04326C681E6}"/>
              </a:ext>
            </a:extLst>
          </p:cNvPr>
          <p:cNvSpPr txBox="1">
            <a:spLocks noChangeArrowheads="1"/>
          </p:cNvSpPr>
          <p:nvPr/>
        </p:nvSpPr>
        <p:spPr bwMode="auto">
          <a:xfrm rot="18900000">
            <a:off x="99658" y="5155195"/>
            <a:ext cx="957313"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الأدوميين</a:t>
            </a:r>
            <a:endParaRPr kumimoji="0" lang="en-US"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6" name="Text Box 8">
            <a:extLst>
              <a:ext uri="{FF2B5EF4-FFF2-40B4-BE49-F238E27FC236}">
                <a16:creationId xmlns:a16="http://schemas.microsoft.com/office/drawing/2014/main" id="{F163579A-1DE6-4BBB-A2B2-2ACA2CAC5C8B}"/>
              </a:ext>
            </a:extLst>
          </p:cNvPr>
          <p:cNvSpPr txBox="1">
            <a:spLocks noChangeArrowheads="1"/>
          </p:cNvSpPr>
          <p:nvPr/>
        </p:nvSpPr>
        <p:spPr bwMode="auto">
          <a:xfrm rot="18900000">
            <a:off x="2937643" y="5058453"/>
            <a:ext cx="970137"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الكنعانيين</a:t>
            </a:r>
            <a:endParaRPr kumimoji="0" lang="en-US"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8" name="Text Box 11">
            <a:extLst>
              <a:ext uri="{FF2B5EF4-FFF2-40B4-BE49-F238E27FC236}">
                <a16:creationId xmlns:a16="http://schemas.microsoft.com/office/drawing/2014/main" id="{5648A8B5-377D-4AE2-B6F4-AEBDDF8EE9AD}"/>
              </a:ext>
            </a:extLst>
          </p:cNvPr>
          <p:cNvSpPr txBox="1">
            <a:spLocks noChangeArrowheads="1"/>
          </p:cNvSpPr>
          <p:nvPr/>
        </p:nvSpPr>
        <p:spPr bwMode="auto">
          <a:xfrm rot="18900000">
            <a:off x="6235066" y="5055516"/>
            <a:ext cx="968535"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العمونيين</a:t>
            </a:r>
            <a:endParaRPr kumimoji="0" lang="en-US"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9" name="Text Box 12">
            <a:extLst>
              <a:ext uri="{FF2B5EF4-FFF2-40B4-BE49-F238E27FC236}">
                <a16:creationId xmlns:a16="http://schemas.microsoft.com/office/drawing/2014/main" id="{7E38D2D0-93D8-44AA-B855-993B8249FD12}"/>
              </a:ext>
            </a:extLst>
          </p:cNvPr>
          <p:cNvSpPr txBox="1">
            <a:spLocks noChangeArrowheads="1"/>
          </p:cNvSpPr>
          <p:nvPr/>
        </p:nvSpPr>
        <p:spPr bwMode="auto">
          <a:xfrm rot="18900000">
            <a:off x="3992628" y="5017080"/>
            <a:ext cx="978153"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المديانيين</a:t>
            </a:r>
            <a:endParaRPr kumimoji="0" lang="en-US"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16" name="Text Box 19">
            <a:extLst>
              <a:ext uri="{FF2B5EF4-FFF2-40B4-BE49-F238E27FC236}">
                <a16:creationId xmlns:a16="http://schemas.microsoft.com/office/drawing/2014/main" id="{9AD3E8C7-4FCE-4B8F-99B2-7C5E75D740A8}"/>
              </a:ext>
            </a:extLst>
          </p:cNvPr>
          <p:cNvSpPr txBox="1">
            <a:spLocks noChangeArrowheads="1"/>
          </p:cNvSpPr>
          <p:nvPr/>
        </p:nvSpPr>
        <p:spPr bwMode="auto">
          <a:xfrm rot="18900000">
            <a:off x="7955216" y="5026011"/>
            <a:ext cx="1159292"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الفلسطينيين</a:t>
            </a:r>
            <a:endParaRPr kumimoji="0" lang="en-US"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22" name="Text Box 7">
            <a:extLst>
              <a:ext uri="{FF2B5EF4-FFF2-40B4-BE49-F238E27FC236}">
                <a16:creationId xmlns:a16="http://schemas.microsoft.com/office/drawing/2014/main" id="{1D901A0C-B7CE-453D-A960-E822B924D6F7}"/>
              </a:ext>
            </a:extLst>
          </p:cNvPr>
          <p:cNvSpPr txBox="1">
            <a:spLocks noChangeArrowheads="1"/>
          </p:cNvSpPr>
          <p:nvPr/>
        </p:nvSpPr>
        <p:spPr bwMode="auto">
          <a:xfrm rot="-2700000">
            <a:off x="39094" y="2817889"/>
            <a:ext cx="6174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يشوع</a:t>
            </a:r>
            <a:endParaRPr kumimoji="0" lang="en-US" sz="18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mn-cs"/>
            </a:endParaRPr>
          </a:p>
        </p:txBody>
      </p:sp>
      <p:sp>
        <p:nvSpPr>
          <p:cNvPr id="23" name="Text Box 7">
            <a:extLst>
              <a:ext uri="{FF2B5EF4-FFF2-40B4-BE49-F238E27FC236}">
                <a16:creationId xmlns:a16="http://schemas.microsoft.com/office/drawing/2014/main" id="{8DECADD6-60FD-4E06-97E4-6A3C94EFC872}"/>
              </a:ext>
            </a:extLst>
          </p:cNvPr>
          <p:cNvSpPr txBox="1">
            <a:spLocks noChangeArrowheads="1"/>
          </p:cNvSpPr>
          <p:nvPr/>
        </p:nvSpPr>
        <p:spPr bwMode="auto">
          <a:xfrm rot="-2700000">
            <a:off x="648422" y="2890868"/>
            <a:ext cx="7264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عثنيئيل</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25" name="Text Box 7">
            <a:extLst>
              <a:ext uri="{FF2B5EF4-FFF2-40B4-BE49-F238E27FC236}">
                <a16:creationId xmlns:a16="http://schemas.microsoft.com/office/drawing/2014/main" id="{B5433784-319A-4D5C-8A7B-7037CAFF15A5}"/>
              </a:ext>
            </a:extLst>
          </p:cNvPr>
          <p:cNvSpPr txBox="1">
            <a:spLocks noChangeArrowheads="1"/>
          </p:cNvSpPr>
          <p:nvPr/>
        </p:nvSpPr>
        <p:spPr bwMode="auto">
          <a:xfrm rot="-2700000">
            <a:off x="1971691" y="2876831"/>
            <a:ext cx="5293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إهود</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38" name="Text Box 7">
            <a:extLst>
              <a:ext uri="{FF2B5EF4-FFF2-40B4-BE49-F238E27FC236}">
                <a16:creationId xmlns:a16="http://schemas.microsoft.com/office/drawing/2014/main" id="{7B1B3F0D-FA2F-400E-8BC0-D2A1D9781156}"/>
              </a:ext>
            </a:extLst>
          </p:cNvPr>
          <p:cNvSpPr txBox="1">
            <a:spLocks noChangeArrowheads="1"/>
          </p:cNvSpPr>
          <p:nvPr/>
        </p:nvSpPr>
        <p:spPr bwMode="auto">
          <a:xfrm rot="-2700000">
            <a:off x="7564722" y="2779703"/>
            <a:ext cx="79220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شمشون</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39" name="Text Box 7">
            <a:extLst>
              <a:ext uri="{FF2B5EF4-FFF2-40B4-BE49-F238E27FC236}">
                <a16:creationId xmlns:a16="http://schemas.microsoft.com/office/drawing/2014/main" id="{44F3346C-915F-4C0B-A351-4A0DD4A652FB}"/>
              </a:ext>
            </a:extLst>
          </p:cNvPr>
          <p:cNvSpPr txBox="1">
            <a:spLocks noChangeArrowheads="1"/>
          </p:cNvSpPr>
          <p:nvPr/>
        </p:nvSpPr>
        <p:spPr bwMode="auto">
          <a:xfrm rot="-2700000">
            <a:off x="8392167" y="2923430"/>
            <a:ext cx="79220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صموئيل</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87" name="TextBox 86">
            <a:extLst>
              <a:ext uri="{FF2B5EF4-FFF2-40B4-BE49-F238E27FC236}">
                <a16:creationId xmlns:a16="http://schemas.microsoft.com/office/drawing/2014/main" id="{2E44ADD5-0200-44BA-8791-BABD40F5805F}"/>
              </a:ext>
            </a:extLst>
          </p:cNvPr>
          <p:cNvSpPr txBox="1"/>
          <p:nvPr/>
        </p:nvSpPr>
        <p:spPr>
          <a:xfrm>
            <a:off x="16154" y="1619982"/>
            <a:ext cx="1256350" cy="400110"/>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70" normalizeH="0" baseline="0" noProof="0" dirty="0">
                <a:ln>
                  <a:noFill/>
                </a:ln>
                <a:solidFill>
                  <a:srgbClr val="0000FF"/>
                </a:solidFill>
                <a:effectLst/>
                <a:uLnTx/>
                <a:uFillTx/>
                <a:latin typeface="Arial" panose="020B0604020202020204" pitchFamily="34" charset="0"/>
                <a:ea typeface="华文楷体"/>
                <a:cs typeface="Arial" panose="020B0604020202020204" pitchFamily="34" charset="0"/>
              </a:rPr>
              <a:t>القاضي</a:t>
            </a:r>
            <a:endParaRPr kumimoji="0" lang="en-US" sz="2000" b="1" u="none" strike="noStrike" kern="1200" cap="none" spc="-70" normalizeH="0" baseline="0" noProof="0" dirty="0">
              <a:ln>
                <a:noFill/>
              </a:ln>
              <a:solidFill>
                <a:srgbClr val="0000FF"/>
              </a:solidFill>
              <a:effectLst/>
              <a:uLnTx/>
              <a:uFillTx/>
              <a:latin typeface="Arial" panose="020B0604020202020204" pitchFamily="34" charset="0"/>
              <a:ea typeface="华文楷体"/>
              <a:cs typeface="+mn-cs"/>
            </a:endParaRPr>
          </a:p>
        </p:txBody>
      </p:sp>
      <p:sp>
        <p:nvSpPr>
          <p:cNvPr id="88" name="TextBox 87">
            <a:extLst>
              <a:ext uri="{FF2B5EF4-FFF2-40B4-BE49-F238E27FC236}">
                <a16:creationId xmlns:a16="http://schemas.microsoft.com/office/drawing/2014/main" id="{5F07529C-4589-4872-A287-1FB7C29A718A}"/>
              </a:ext>
            </a:extLst>
          </p:cNvPr>
          <p:cNvSpPr txBox="1"/>
          <p:nvPr/>
        </p:nvSpPr>
        <p:spPr>
          <a:xfrm>
            <a:off x="49865" y="5895992"/>
            <a:ext cx="2446823" cy="400110"/>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70" normalizeH="0" baseline="0" noProof="0" dirty="0">
                <a:ln>
                  <a:noFill/>
                </a:ln>
                <a:solidFill>
                  <a:srgbClr val="0000FF"/>
                </a:solidFill>
                <a:effectLst/>
                <a:uLnTx/>
                <a:uFillTx/>
                <a:latin typeface="Arial" panose="020B0604020202020204" pitchFamily="34" charset="0"/>
                <a:ea typeface="华文楷体"/>
                <a:cs typeface="Arial" panose="020B0604020202020204" pitchFamily="34" charset="0"/>
              </a:rPr>
              <a:t>تم استعبادهم من</a:t>
            </a:r>
            <a:endParaRPr kumimoji="0" lang="en-US" sz="2000" b="1" u="none" strike="noStrike" kern="1200" cap="none" spc="-70" normalizeH="0" baseline="0" noProof="0" dirty="0">
              <a:ln>
                <a:noFill/>
              </a:ln>
              <a:solidFill>
                <a:srgbClr val="0000FF"/>
              </a:solidFill>
              <a:effectLst/>
              <a:uLnTx/>
              <a:uFillTx/>
              <a:latin typeface="Arial" panose="020B0604020202020204" pitchFamily="34" charset="0"/>
              <a:ea typeface="华文楷体"/>
              <a:cs typeface="+mn-cs"/>
            </a:endParaRPr>
          </a:p>
        </p:txBody>
      </p:sp>
      <p:sp>
        <p:nvSpPr>
          <p:cNvPr id="54" name="Text Box 7">
            <a:extLst>
              <a:ext uri="{FF2B5EF4-FFF2-40B4-BE49-F238E27FC236}">
                <a16:creationId xmlns:a16="http://schemas.microsoft.com/office/drawing/2014/main" id="{25E343A6-A239-470C-90E8-F90C8BE3C7D2}"/>
              </a:ext>
            </a:extLst>
          </p:cNvPr>
          <p:cNvSpPr txBox="1">
            <a:spLocks noChangeArrowheads="1"/>
          </p:cNvSpPr>
          <p:nvPr/>
        </p:nvSpPr>
        <p:spPr bwMode="auto">
          <a:xfrm rot="18900000">
            <a:off x="949166" y="5058454"/>
            <a:ext cx="931665"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المؤابيين</a:t>
            </a:r>
            <a:endParaRPr kumimoji="0" lang="en-US"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55" name="Text Box 7">
            <a:extLst>
              <a:ext uri="{FF2B5EF4-FFF2-40B4-BE49-F238E27FC236}">
                <a16:creationId xmlns:a16="http://schemas.microsoft.com/office/drawing/2014/main" id="{136BF63C-2BAA-4590-A827-AB4F5E9A12C3}"/>
              </a:ext>
            </a:extLst>
          </p:cNvPr>
          <p:cNvSpPr txBox="1">
            <a:spLocks noChangeArrowheads="1"/>
          </p:cNvSpPr>
          <p:nvPr/>
        </p:nvSpPr>
        <p:spPr bwMode="auto">
          <a:xfrm rot="-2700000">
            <a:off x="8064023" y="2916047"/>
            <a:ext cx="55175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عالي</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56" name="Text Box 7">
            <a:extLst>
              <a:ext uri="{FF2B5EF4-FFF2-40B4-BE49-F238E27FC236}">
                <a16:creationId xmlns:a16="http://schemas.microsoft.com/office/drawing/2014/main" id="{112EE6DF-A1F1-4C8E-A397-A4DAC031915F}"/>
              </a:ext>
            </a:extLst>
          </p:cNvPr>
          <p:cNvSpPr txBox="1">
            <a:spLocks noChangeArrowheads="1"/>
          </p:cNvSpPr>
          <p:nvPr/>
        </p:nvSpPr>
        <p:spPr bwMode="auto">
          <a:xfrm rot="-2700000">
            <a:off x="3649375" y="2584544"/>
            <a:ext cx="115216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دبورة وباراق</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57" name="Text Box 7">
            <a:extLst>
              <a:ext uri="{FF2B5EF4-FFF2-40B4-BE49-F238E27FC236}">
                <a16:creationId xmlns:a16="http://schemas.microsoft.com/office/drawing/2014/main" id="{678EA011-F85D-467F-9DFD-1B29ACE39C35}"/>
              </a:ext>
            </a:extLst>
          </p:cNvPr>
          <p:cNvSpPr txBox="1">
            <a:spLocks noChangeArrowheads="1"/>
          </p:cNvSpPr>
          <p:nvPr/>
        </p:nvSpPr>
        <p:spPr bwMode="auto">
          <a:xfrm rot="-2700000">
            <a:off x="4649662" y="2802008"/>
            <a:ext cx="73930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جدعون</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58" name="Text Box 7">
            <a:extLst>
              <a:ext uri="{FF2B5EF4-FFF2-40B4-BE49-F238E27FC236}">
                <a16:creationId xmlns:a16="http://schemas.microsoft.com/office/drawing/2014/main" id="{34B8D7CD-D5FB-41DD-BCCB-E0E281E80696}"/>
              </a:ext>
            </a:extLst>
          </p:cNvPr>
          <p:cNvSpPr txBox="1">
            <a:spLocks noChangeArrowheads="1"/>
          </p:cNvSpPr>
          <p:nvPr/>
        </p:nvSpPr>
        <p:spPr bwMode="auto">
          <a:xfrm rot="-2700000">
            <a:off x="5651007" y="3010272"/>
            <a:ext cx="51488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تولع</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59" name="Text Box 7">
            <a:extLst>
              <a:ext uri="{FF2B5EF4-FFF2-40B4-BE49-F238E27FC236}">
                <a16:creationId xmlns:a16="http://schemas.microsoft.com/office/drawing/2014/main" id="{6699C0BB-0EBD-4AA7-B6C3-6CC9D565DB4D}"/>
              </a:ext>
            </a:extLst>
          </p:cNvPr>
          <p:cNvSpPr txBox="1">
            <a:spLocks noChangeArrowheads="1"/>
          </p:cNvSpPr>
          <p:nvPr/>
        </p:nvSpPr>
        <p:spPr bwMode="auto">
          <a:xfrm rot="-2700000">
            <a:off x="6009982" y="2987471"/>
            <a:ext cx="52610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يائير</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63" name="TextBox 62">
            <a:extLst>
              <a:ext uri="{FF2B5EF4-FFF2-40B4-BE49-F238E27FC236}">
                <a16:creationId xmlns:a16="http://schemas.microsoft.com/office/drawing/2014/main" id="{A6B5E983-09B3-4233-A43C-3D38BC352FAD}"/>
              </a:ext>
            </a:extLst>
          </p:cNvPr>
          <p:cNvSpPr txBox="1"/>
          <p:nvPr/>
        </p:nvSpPr>
        <p:spPr>
          <a:xfrm>
            <a:off x="1191226" y="1615182"/>
            <a:ext cx="1749528" cy="800219"/>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prstClr val="black"/>
                </a:solidFill>
                <a:effectLst/>
                <a:uLnTx/>
                <a:uFillTx/>
                <a:latin typeface="Arial" panose="020B0604020202020204" pitchFamily="34" charset="0"/>
                <a:ea typeface="华文楷体"/>
                <a:cs typeface="Arial" panose="020B0604020202020204" pitchFamily="34" charset="0"/>
              </a:rPr>
              <a:t>شمجر</a:t>
            </a:r>
            <a:endParaRPr kumimoji="0" lang="en-US" sz="1800" b="1" u="none" strike="noStrike" kern="1200" cap="none" spc="-70" normalizeH="0" baseline="0" noProof="0" dirty="0">
              <a:ln>
                <a:noFill/>
              </a:ln>
              <a:solidFill>
                <a:prstClr val="black"/>
              </a:solidFill>
              <a:effectLst/>
              <a:uLnTx/>
              <a:uFillTx/>
              <a:latin typeface="Arial" panose="020B0604020202020204" pitchFamily="34" charset="0"/>
              <a:ea typeface="华文楷体"/>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ar-JO" sz="1400" b="1" spc="-70" dirty="0">
                <a:solidFill>
                  <a:prstClr val="black"/>
                </a:solidFill>
                <a:latin typeface="Arial" panose="020B0604020202020204" pitchFamily="34" charset="0"/>
                <a:ea typeface="华文楷体"/>
                <a:cs typeface="Arial" panose="020B0604020202020204" pitchFamily="34" charset="0"/>
              </a:rPr>
              <a:t>(600 فلسطيني)</a:t>
            </a:r>
            <a:endParaRPr kumimoji="0" lang="en-US" sz="1400" b="1" u="none" strike="noStrike" kern="1200" cap="none" spc="-70" normalizeH="0" baseline="0" noProof="0" dirty="0">
              <a:ln>
                <a:noFill/>
              </a:ln>
              <a:solidFill>
                <a:prstClr val="black"/>
              </a:solidFill>
              <a:effectLst/>
              <a:uLnTx/>
              <a:uFillTx/>
              <a:latin typeface="Arial" panose="020B0604020202020204" pitchFamily="34" charset="0"/>
              <a:ea typeface="华文楷体"/>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70" normalizeH="0" baseline="0" noProof="0" dirty="0">
                <a:ln>
                  <a:noFill/>
                </a:ln>
                <a:solidFill>
                  <a:prstClr val="black"/>
                </a:solidFill>
                <a:effectLst/>
                <a:uLnTx/>
                <a:uFillTx/>
                <a:latin typeface="Arial" panose="020B0604020202020204" pitchFamily="34" charset="0"/>
                <a:ea typeface="华文楷体"/>
                <a:cs typeface="Arial" panose="020B0604020202020204" pitchFamily="34" charset="0"/>
              </a:rPr>
              <a:t>قضاة 3 : 31</a:t>
            </a:r>
            <a:endParaRPr kumimoji="0" lang="en-US" sz="1400" b="1" u="none" strike="noStrike" kern="1200" cap="none" spc="-70" normalizeH="0" baseline="0" noProof="0" dirty="0">
              <a:ln>
                <a:noFill/>
              </a:ln>
              <a:solidFill>
                <a:prstClr val="black"/>
              </a:solidFill>
              <a:effectLst/>
              <a:uLnTx/>
              <a:uFillTx/>
              <a:latin typeface="Arial" panose="020B0604020202020204" pitchFamily="34" charset="0"/>
              <a:ea typeface="华文楷体"/>
              <a:cs typeface="+mn-cs"/>
            </a:endParaRPr>
          </a:p>
        </p:txBody>
      </p:sp>
      <p:cxnSp>
        <p:nvCxnSpPr>
          <p:cNvPr id="64" name="Connector: Elbow 63">
            <a:extLst>
              <a:ext uri="{FF2B5EF4-FFF2-40B4-BE49-F238E27FC236}">
                <a16:creationId xmlns:a16="http://schemas.microsoft.com/office/drawing/2014/main" id="{D5DDB2FF-DF04-4DCD-86ED-80E232367155}"/>
              </a:ext>
            </a:extLst>
          </p:cNvPr>
          <p:cNvCxnSpPr>
            <a:cxnSpLocks/>
          </p:cNvCxnSpPr>
          <p:nvPr/>
        </p:nvCxnSpPr>
        <p:spPr bwMode="auto">
          <a:xfrm rot="16200000" flipH="1">
            <a:off x="2182581" y="2189352"/>
            <a:ext cx="1235724" cy="843429"/>
          </a:xfrm>
          <a:prstGeom prst="bentConnector3">
            <a:avLst>
              <a:gd name="adj1" fmla="val 368"/>
            </a:avLst>
          </a:prstGeom>
          <a:solidFill>
            <a:schemeClr val="accent1"/>
          </a:solidFill>
          <a:ln w="19050" cap="sq" cmpd="sng" algn="ctr">
            <a:solidFill>
              <a:schemeClr val="tx1"/>
            </a:solidFill>
            <a:prstDash val="solid"/>
            <a:round/>
            <a:headEnd type="none" w="sm" len="sm"/>
            <a:tailEnd type="triangle"/>
          </a:ln>
          <a:effectLst/>
        </p:spPr>
      </p:cxnSp>
      <p:cxnSp>
        <p:nvCxnSpPr>
          <p:cNvPr id="65" name="Connector: Elbow 64">
            <a:extLst>
              <a:ext uri="{FF2B5EF4-FFF2-40B4-BE49-F238E27FC236}">
                <a16:creationId xmlns:a16="http://schemas.microsoft.com/office/drawing/2014/main" id="{15C5DB86-1424-41B7-B75A-87A7FEBD7858}"/>
              </a:ext>
            </a:extLst>
          </p:cNvPr>
          <p:cNvCxnSpPr>
            <a:cxnSpLocks/>
          </p:cNvCxnSpPr>
          <p:nvPr/>
        </p:nvCxnSpPr>
        <p:spPr bwMode="auto">
          <a:xfrm>
            <a:off x="5299145" y="1733961"/>
            <a:ext cx="216195" cy="1617482"/>
          </a:xfrm>
          <a:prstGeom prst="bentConnector2">
            <a:avLst/>
          </a:prstGeom>
          <a:solidFill>
            <a:schemeClr val="accent1"/>
          </a:solidFill>
          <a:ln w="19050" cap="sq" cmpd="sng" algn="ctr">
            <a:solidFill>
              <a:schemeClr val="tx1"/>
            </a:solidFill>
            <a:prstDash val="solid"/>
            <a:round/>
            <a:headEnd type="none" w="sm" len="sm"/>
            <a:tailEnd type="triangle"/>
          </a:ln>
          <a:effectLst/>
        </p:spPr>
      </p:cxnSp>
      <p:sp>
        <p:nvSpPr>
          <p:cNvPr id="69" name="TextBox 68">
            <a:extLst>
              <a:ext uri="{FF2B5EF4-FFF2-40B4-BE49-F238E27FC236}">
                <a16:creationId xmlns:a16="http://schemas.microsoft.com/office/drawing/2014/main" id="{D90E0F59-E406-40BD-AF82-325FF6CEFD40}"/>
              </a:ext>
            </a:extLst>
          </p:cNvPr>
          <p:cNvSpPr txBox="1"/>
          <p:nvPr/>
        </p:nvSpPr>
        <p:spPr>
          <a:xfrm>
            <a:off x="4047786" y="1246554"/>
            <a:ext cx="1342691" cy="861774"/>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JO" sz="1800" b="1" spc="-70" dirty="0">
                <a:solidFill>
                  <a:prstClr val="black"/>
                </a:solidFill>
                <a:latin typeface="Arial" panose="020B0604020202020204" pitchFamily="34" charset="0"/>
                <a:ea typeface="华文楷体"/>
                <a:cs typeface="Arial" panose="020B0604020202020204" pitchFamily="34" charset="0"/>
              </a:rPr>
              <a:t>حرب أهلية مع أبيمالك</a:t>
            </a:r>
            <a:endParaRPr kumimoji="0" lang="en-US" sz="1800" b="1" u="none" strike="noStrike" kern="1200" cap="none" spc="-70" normalizeH="0" baseline="0" noProof="0" dirty="0">
              <a:ln>
                <a:noFill/>
              </a:ln>
              <a:solidFill>
                <a:prstClr val="black"/>
              </a:solidFill>
              <a:effectLst/>
              <a:uLnTx/>
              <a:uFillTx/>
              <a:latin typeface="Arial" panose="020B0604020202020204" pitchFamily="34" charset="0"/>
              <a:ea typeface="华文楷体"/>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70" normalizeH="0" baseline="0" noProof="0" dirty="0">
                <a:ln>
                  <a:noFill/>
                </a:ln>
                <a:solidFill>
                  <a:prstClr val="black"/>
                </a:solidFill>
                <a:effectLst/>
                <a:uLnTx/>
                <a:uFillTx/>
                <a:latin typeface="Arial" panose="020B0604020202020204" pitchFamily="34" charset="0"/>
                <a:ea typeface="华文楷体"/>
                <a:cs typeface="Arial" panose="020B0604020202020204" pitchFamily="34" charset="0"/>
              </a:rPr>
              <a:t>قضاة 9</a:t>
            </a:r>
            <a:endParaRPr kumimoji="0" lang="en-US" sz="1400" b="1" u="none" strike="noStrike" kern="1200" cap="none" spc="-70" normalizeH="0" baseline="0" noProof="0" dirty="0">
              <a:ln>
                <a:noFill/>
              </a:ln>
              <a:solidFill>
                <a:prstClr val="black"/>
              </a:solidFill>
              <a:effectLst/>
              <a:uLnTx/>
              <a:uFillTx/>
              <a:latin typeface="Arial" panose="020B0604020202020204" pitchFamily="34" charset="0"/>
              <a:ea typeface="华文楷体"/>
              <a:cs typeface="+mn-cs"/>
            </a:endParaRPr>
          </a:p>
        </p:txBody>
      </p:sp>
      <p:sp>
        <p:nvSpPr>
          <p:cNvPr id="70" name="Text Box 52">
            <a:extLst>
              <a:ext uri="{FF2B5EF4-FFF2-40B4-BE49-F238E27FC236}">
                <a16:creationId xmlns:a16="http://schemas.microsoft.com/office/drawing/2014/main" id="{2D0FC5F6-6701-4303-B6CB-CD84D3DD0149}"/>
              </a:ext>
            </a:extLst>
          </p:cNvPr>
          <p:cNvSpPr txBox="1">
            <a:spLocks noChangeArrowheads="1"/>
          </p:cNvSpPr>
          <p:nvPr/>
        </p:nvSpPr>
        <p:spPr bwMode="auto">
          <a:xfrm>
            <a:off x="2782397" y="6382662"/>
            <a:ext cx="6311737"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Adapted from John Walton, Chronological and Background Charts of the Old Testament, and “Biblical Judges,” Wikipedia</a:t>
            </a:r>
          </a:p>
        </p:txBody>
      </p:sp>
      <p:sp>
        <p:nvSpPr>
          <p:cNvPr id="72" name="Text Box 7">
            <a:extLst>
              <a:ext uri="{FF2B5EF4-FFF2-40B4-BE49-F238E27FC236}">
                <a16:creationId xmlns:a16="http://schemas.microsoft.com/office/drawing/2014/main" id="{EF44C244-EA63-4A36-B07A-466FBCB50832}"/>
              </a:ext>
            </a:extLst>
          </p:cNvPr>
          <p:cNvSpPr txBox="1">
            <a:spLocks noChangeArrowheads="1"/>
          </p:cNvSpPr>
          <p:nvPr/>
        </p:nvSpPr>
        <p:spPr bwMode="auto">
          <a:xfrm rot="-2700000">
            <a:off x="6734957" y="2426401"/>
            <a:ext cx="57259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يفتاح</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76" name="TextBox 75">
            <a:extLst>
              <a:ext uri="{FF2B5EF4-FFF2-40B4-BE49-F238E27FC236}">
                <a16:creationId xmlns:a16="http://schemas.microsoft.com/office/drawing/2014/main" id="{B3E0E813-8530-49E2-982C-88B7D4A39131}"/>
              </a:ext>
            </a:extLst>
          </p:cNvPr>
          <p:cNvSpPr txBox="1"/>
          <p:nvPr/>
        </p:nvSpPr>
        <p:spPr>
          <a:xfrm>
            <a:off x="6182997" y="969577"/>
            <a:ext cx="1342691" cy="646331"/>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prstClr val="black"/>
                </a:solidFill>
                <a:effectLst/>
                <a:uLnTx/>
                <a:uFillTx/>
                <a:latin typeface="Arial" panose="020B0604020202020204" pitchFamily="34" charset="0"/>
                <a:ea typeface="华文楷体"/>
                <a:cs typeface="Arial" panose="020B0604020202020204" pitchFamily="34" charset="0"/>
              </a:rPr>
              <a:t>إبصان, إيلون وعبدون</a:t>
            </a:r>
            <a:endParaRPr kumimoji="0" lang="en-US" sz="1400" b="1" u="none" strike="noStrike" kern="1200" cap="none" spc="-70" normalizeH="0" baseline="0" noProof="0" dirty="0">
              <a:ln>
                <a:noFill/>
              </a:ln>
              <a:solidFill>
                <a:prstClr val="black"/>
              </a:solidFill>
              <a:effectLst/>
              <a:uLnTx/>
              <a:uFillTx/>
              <a:latin typeface="Arial" panose="020B0604020202020204" pitchFamily="34" charset="0"/>
              <a:ea typeface="华文楷体"/>
              <a:cs typeface="+mn-cs"/>
            </a:endParaRPr>
          </a:p>
        </p:txBody>
      </p:sp>
      <p:cxnSp>
        <p:nvCxnSpPr>
          <p:cNvPr id="77" name="Connector: Elbow 76">
            <a:extLst>
              <a:ext uri="{FF2B5EF4-FFF2-40B4-BE49-F238E27FC236}">
                <a16:creationId xmlns:a16="http://schemas.microsoft.com/office/drawing/2014/main" id="{D0830A1B-3F32-4C1C-BD4F-EC5473445E73}"/>
              </a:ext>
            </a:extLst>
          </p:cNvPr>
          <p:cNvCxnSpPr>
            <a:cxnSpLocks/>
          </p:cNvCxnSpPr>
          <p:nvPr/>
        </p:nvCxnSpPr>
        <p:spPr bwMode="auto">
          <a:xfrm>
            <a:off x="7289630" y="1295190"/>
            <a:ext cx="216195" cy="1617482"/>
          </a:xfrm>
          <a:prstGeom prst="bentConnector2">
            <a:avLst/>
          </a:prstGeom>
          <a:solidFill>
            <a:schemeClr val="accent1"/>
          </a:solidFill>
          <a:ln w="19050" cap="sq" cmpd="sng" algn="ctr">
            <a:solidFill>
              <a:schemeClr val="tx1"/>
            </a:solidFill>
            <a:prstDash val="solid"/>
            <a:round/>
            <a:headEnd type="none" w="sm" len="sm"/>
            <a:tailEnd type="triangle"/>
          </a:ln>
          <a:effectLst/>
        </p:spPr>
      </p:cxnSp>
      <p:sp>
        <p:nvSpPr>
          <p:cNvPr id="48" name="Left Brace 47">
            <a:extLst>
              <a:ext uri="{FF2B5EF4-FFF2-40B4-BE49-F238E27FC236}">
                <a16:creationId xmlns:a16="http://schemas.microsoft.com/office/drawing/2014/main" id="{17349EF1-EB03-4988-A845-5303E135F8A4}"/>
              </a:ext>
            </a:extLst>
          </p:cNvPr>
          <p:cNvSpPr/>
          <p:nvPr/>
        </p:nvSpPr>
        <p:spPr bwMode="auto">
          <a:xfrm rot="5400000">
            <a:off x="7067569" y="2840212"/>
            <a:ext cx="374125" cy="585714"/>
          </a:xfrm>
          <a:prstGeom prst="leftBrace">
            <a:avLst>
              <a:gd name="adj1" fmla="val 6826"/>
              <a:gd name="adj2" fmla="val 7175"/>
            </a:avLst>
          </a:prstGeom>
          <a:noFill/>
          <a:ln w="1905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mn-ea"/>
              <a:cs typeface="+mn-cs"/>
            </a:endParaRPr>
          </a:p>
        </p:txBody>
      </p:sp>
    </p:spTree>
    <p:extLst>
      <p:ext uri="{BB962C8B-B14F-4D97-AF65-F5344CB8AC3E}">
        <p14:creationId xmlns:p14="http://schemas.microsoft.com/office/powerpoint/2010/main" val="4093149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8"/>
          <p:cNvSpPr>
            <a:spLocks noGrp="1" noChangeArrowheads="1"/>
          </p:cNvSpPr>
          <p:nvPr>
            <p:ph type="title" idx="4294967295"/>
          </p:nvPr>
        </p:nvSpPr>
        <p:spPr>
          <a:xfrm>
            <a:off x="0" y="152400"/>
            <a:ext cx="9144000" cy="1143000"/>
          </a:xfrm>
        </p:spPr>
        <p:txBody>
          <a:bodyPr/>
          <a:lstStyle/>
          <a:p>
            <a:pPr algn="ctr" eaLnBrk="1" hangingPunct="1"/>
            <a:r>
              <a:rPr lang="ar-JO" dirty="0">
                <a:ea typeface="ＭＳ Ｐゴシック" charset="0"/>
              </a:rPr>
              <a:t>مراحل خطة الله عبر التاريخ</a:t>
            </a:r>
            <a:endParaRPr lang="en-US" dirty="0">
              <a:ea typeface="ＭＳ Ｐゴシック" charset="0"/>
            </a:endParaRPr>
          </a:p>
        </p:txBody>
      </p:sp>
      <p:sp>
        <p:nvSpPr>
          <p:cNvPr id="11271" name="Text Box 7"/>
          <p:cNvSpPr txBox="1">
            <a:spLocks noChangeArrowheads="1"/>
          </p:cNvSpPr>
          <p:nvPr/>
        </p:nvSpPr>
        <p:spPr bwMode="auto">
          <a:xfrm rot="18900000">
            <a:off x="210403" y="4986486"/>
            <a:ext cx="939681"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البدايات</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72" name="Text Box 8"/>
          <p:cNvSpPr txBox="1">
            <a:spLocks noChangeArrowheads="1"/>
          </p:cNvSpPr>
          <p:nvPr/>
        </p:nvSpPr>
        <p:spPr bwMode="auto">
          <a:xfrm rot="18900000">
            <a:off x="1086972" y="4926161"/>
            <a:ext cx="720070"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الآباء</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73" name="Text Box 9"/>
          <p:cNvSpPr txBox="1">
            <a:spLocks noChangeArrowheads="1"/>
          </p:cNvSpPr>
          <p:nvPr/>
        </p:nvSpPr>
        <p:spPr bwMode="auto">
          <a:xfrm rot="18900000">
            <a:off x="1752600" y="4748213"/>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الخروج</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75" name="Text Box 11"/>
          <p:cNvSpPr txBox="1">
            <a:spLocks noChangeArrowheads="1"/>
          </p:cNvSpPr>
          <p:nvPr/>
        </p:nvSpPr>
        <p:spPr bwMode="auto">
          <a:xfrm rot="18900000">
            <a:off x="3405728" y="4776936"/>
            <a:ext cx="840295"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القضاة</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76" name="Text Box 12"/>
          <p:cNvSpPr txBox="1">
            <a:spLocks noChangeArrowheads="1"/>
          </p:cNvSpPr>
          <p:nvPr/>
        </p:nvSpPr>
        <p:spPr bwMode="auto">
          <a:xfrm rot="18900000">
            <a:off x="2386026" y="4956324"/>
            <a:ext cx="949299"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الإمتلاك</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77" name="Text Box 13"/>
          <p:cNvSpPr txBox="1">
            <a:spLocks noChangeArrowheads="1"/>
          </p:cNvSpPr>
          <p:nvPr/>
        </p:nvSpPr>
        <p:spPr bwMode="auto">
          <a:xfrm rot="19029483">
            <a:off x="3292816" y="5230961"/>
            <a:ext cx="1702710"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المملكة المتحدة</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78" name="Text Box 14"/>
          <p:cNvSpPr txBox="1">
            <a:spLocks noChangeArrowheads="1"/>
          </p:cNvSpPr>
          <p:nvPr/>
        </p:nvSpPr>
        <p:spPr bwMode="auto">
          <a:xfrm rot="19029483">
            <a:off x="3740464" y="5284936"/>
            <a:ext cx="1872629"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المملكة المنقسمة</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79" name="Text Box 15"/>
          <p:cNvSpPr txBox="1">
            <a:spLocks noChangeArrowheads="1"/>
          </p:cNvSpPr>
          <p:nvPr/>
        </p:nvSpPr>
        <p:spPr bwMode="auto">
          <a:xfrm rot="18900000">
            <a:off x="5353909" y="4854724"/>
            <a:ext cx="774572"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السبي</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80" name="Text Box 16"/>
          <p:cNvSpPr txBox="1">
            <a:spLocks noChangeArrowheads="1"/>
          </p:cNvSpPr>
          <p:nvPr/>
        </p:nvSpPr>
        <p:spPr bwMode="auto">
          <a:xfrm rot="18900000">
            <a:off x="5781012" y="4997599"/>
            <a:ext cx="925253"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الرجوع</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81" name="Text Box 17"/>
          <p:cNvSpPr txBox="1">
            <a:spLocks noChangeArrowheads="1"/>
          </p:cNvSpPr>
          <p:nvPr/>
        </p:nvSpPr>
        <p:spPr bwMode="auto">
          <a:xfrm rot="18900000">
            <a:off x="6034653" y="5016649"/>
            <a:ext cx="1656223"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سنوات الصمت</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82" name="Text Box 18"/>
          <p:cNvSpPr txBox="1">
            <a:spLocks noChangeArrowheads="1"/>
          </p:cNvSpPr>
          <p:nvPr/>
        </p:nvSpPr>
        <p:spPr bwMode="auto">
          <a:xfrm rot="18900000">
            <a:off x="7296303" y="4776936"/>
            <a:ext cx="920445"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الكنيسة</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83" name="Text Box 19"/>
          <p:cNvSpPr txBox="1">
            <a:spLocks noChangeArrowheads="1"/>
          </p:cNvSpPr>
          <p:nvPr/>
        </p:nvSpPr>
        <p:spPr bwMode="auto">
          <a:xfrm rot="18900000">
            <a:off x="7981841" y="4865836"/>
            <a:ext cx="974947"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الملكوت</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nvGrpSpPr>
          <p:cNvPr id="2" name="Group 26"/>
          <p:cNvGrpSpPr>
            <a:grpSpLocks/>
          </p:cNvGrpSpPr>
          <p:nvPr/>
        </p:nvGrpSpPr>
        <p:grpSpPr bwMode="auto">
          <a:xfrm>
            <a:off x="0" y="2743200"/>
            <a:ext cx="9144000" cy="1752600"/>
            <a:chOff x="0" y="1728"/>
            <a:chExt cx="5760" cy="1104"/>
          </a:xfrm>
        </p:grpSpPr>
        <p:grpSp>
          <p:nvGrpSpPr>
            <p:cNvPr id="198694" name="Group 24"/>
            <p:cNvGrpSpPr>
              <a:grpSpLocks/>
            </p:cNvGrpSpPr>
            <p:nvPr/>
          </p:nvGrpSpPr>
          <p:grpSpPr bwMode="auto">
            <a:xfrm>
              <a:off x="0" y="1728"/>
              <a:ext cx="5760" cy="1104"/>
              <a:chOff x="0" y="1728"/>
              <a:chExt cx="5760" cy="1104"/>
            </a:xfrm>
          </p:grpSpPr>
          <p:pic>
            <p:nvPicPr>
              <p:cNvPr id="198696" name="Picture 2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28"/>
                <a:ext cx="5760" cy="1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97" name="Rectangle 23"/>
              <p:cNvSpPr>
                <a:spLocks noChangeArrowheads="1"/>
              </p:cNvSpPr>
              <p:nvPr/>
            </p:nvSpPr>
            <p:spPr bwMode="auto">
              <a:xfrm>
                <a:off x="0" y="2736"/>
                <a:ext cx="2256" cy="96"/>
              </a:xfrm>
              <a:prstGeom prst="rect">
                <a:avLst/>
              </a:prstGeom>
              <a:solidFill>
                <a:schemeClr val="tx1"/>
              </a:solidFill>
              <a:ln w="12700" cap="sq">
                <a:solidFill>
                  <a:schemeClr val="tx1"/>
                </a:solidFill>
                <a:miter lim="800000"/>
                <a:headEnd type="none" w="sm" len="sm"/>
                <a:tailEnd type="none" w="sm" len="sm"/>
              </a:ln>
            </p:spPr>
            <p:txBody>
              <a:bodyPr wrap="none" anchor="ctr"/>
              <a:lstStyle/>
              <a:p>
                <a:pPr algn="ctr" eaLnBrk="1" hangingPunct="1"/>
                <a:endParaRPr lang="en-US" sz="2400" b="1" dirty="0">
                  <a:solidFill>
                    <a:srgbClr val="FFFFFF"/>
                  </a:solidFill>
                  <a:latin typeface="Arial" panose="020B0604020202020204" pitchFamily="34" charset="0"/>
                  <a:cs typeface="Arial" panose="020B0604020202020204" pitchFamily="34" charset="0"/>
                </a:endParaRPr>
              </a:p>
            </p:txBody>
          </p:sp>
        </p:grpSp>
        <p:sp>
          <p:nvSpPr>
            <p:cNvPr id="198695" name="Line 25"/>
            <p:cNvSpPr>
              <a:spLocks noChangeShapeType="1"/>
            </p:cNvSpPr>
            <p:nvPr/>
          </p:nvSpPr>
          <p:spPr bwMode="auto">
            <a:xfrm>
              <a:off x="0" y="2832"/>
              <a:ext cx="5760" cy="0"/>
            </a:xfrm>
            <a:prstGeom prst="line">
              <a:avLst/>
            </a:prstGeom>
            <a:noFill/>
            <a:ln w="5715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endParaRPr lang="en-US" b="1" dirty="0">
                <a:latin typeface="Arial" panose="020B0604020202020204" pitchFamily="34" charset="0"/>
                <a:cs typeface="Arial" panose="020B0604020202020204" pitchFamily="34" charset="0"/>
              </a:endParaRPr>
            </a:p>
          </p:txBody>
        </p:sp>
      </p:grpSp>
      <p:sp>
        <p:nvSpPr>
          <p:cNvPr id="198671" name="Text Box 27"/>
          <p:cNvSpPr txBox="1">
            <a:spLocks noChangeArrowheads="1"/>
          </p:cNvSpPr>
          <p:nvPr/>
        </p:nvSpPr>
        <p:spPr bwMode="auto">
          <a:xfrm>
            <a:off x="8580092" y="44624"/>
            <a:ext cx="5309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ar-JO" sz="2400" b="1" dirty="0">
                <a:solidFill>
                  <a:srgbClr val="FFFFFF"/>
                </a:solidFill>
                <a:latin typeface="Arial" panose="020B0604020202020204" pitchFamily="34" charset="0"/>
                <a:cs typeface="Arial" panose="020B0604020202020204" pitchFamily="34" charset="0"/>
              </a:rPr>
              <a:t>20</a:t>
            </a:r>
            <a:endParaRPr lang="en-US" sz="2400" b="1" dirty="0">
              <a:solidFill>
                <a:srgbClr val="FFFFFF"/>
              </a:solidFill>
              <a:latin typeface="Arial" panose="020B0604020202020204" pitchFamily="34" charset="0"/>
              <a:cs typeface="Arial" panose="020B0604020202020204" pitchFamily="34" charset="0"/>
            </a:endParaRPr>
          </a:p>
        </p:txBody>
      </p:sp>
      <p:sp>
        <p:nvSpPr>
          <p:cNvPr id="23" name="Text Box 7"/>
          <p:cNvSpPr txBox="1">
            <a:spLocks noChangeArrowheads="1"/>
          </p:cNvSpPr>
          <p:nvPr/>
        </p:nvSpPr>
        <p:spPr bwMode="auto">
          <a:xfrm rot="-2700000">
            <a:off x="249966" y="2255143"/>
            <a:ext cx="47320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الأزل</a:t>
            </a:r>
            <a:endParaRPr lang="en-US" sz="1400" b="1" dirty="0">
              <a:solidFill>
                <a:srgbClr val="FFFFFF"/>
              </a:solidFill>
              <a:latin typeface="Arial" panose="020B0604020202020204" pitchFamily="34" charset="0"/>
              <a:cs typeface="Arial" panose="020B0604020202020204" pitchFamily="34" charset="0"/>
            </a:endParaRPr>
          </a:p>
        </p:txBody>
      </p:sp>
      <p:sp>
        <p:nvSpPr>
          <p:cNvPr id="24" name="Text Box 7"/>
          <p:cNvSpPr txBox="1">
            <a:spLocks noChangeArrowheads="1"/>
          </p:cNvSpPr>
          <p:nvPr/>
        </p:nvSpPr>
        <p:spPr bwMode="auto">
          <a:xfrm rot="-2700000">
            <a:off x="520100" y="2233712"/>
            <a:ext cx="58381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الخليقة</a:t>
            </a:r>
            <a:endParaRPr lang="en-US" sz="1400" b="1" dirty="0">
              <a:solidFill>
                <a:srgbClr val="FFFFFF"/>
              </a:solidFill>
              <a:latin typeface="Arial" panose="020B0604020202020204" pitchFamily="34" charset="0"/>
              <a:cs typeface="Arial" panose="020B0604020202020204" pitchFamily="34" charset="0"/>
            </a:endParaRPr>
          </a:p>
        </p:txBody>
      </p:sp>
      <p:sp>
        <p:nvSpPr>
          <p:cNvPr id="25" name="Text Box 7"/>
          <p:cNvSpPr txBox="1">
            <a:spLocks noChangeArrowheads="1"/>
          </p:cNvSpPr>
          <p:nvPr/>
        </p:nvSpPr>
        <p:spPr bwMode="auto">
          <a:xfrm rot="-2700000">
            <a:off x="740639" y="2381349"/>
            <a:ext cx="60946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السقوط</a:t>
            </a:r>
            <a:endParaRPr lang="en-US" sz="1400" b="1" dirty="0">
              <a:solidFill>
                <a:srgbClr val="FFFFFF"/>
              </a:solidFill>
              <a:latin typeface="Arial" panose="020B0604020202020204" pitchFamily="34" charset="0"/>
              <a:cs typeface="Arial" panose="020B0604020202020204" pitchFamily="34" charset="0"/>
            </a:endParaRPr>
          </a:p>
        </p:txBody>
      </p:sp>
      <p:sp>
        <p:nvSpPr>
          <p:cNvPr id="26" name="Text Box 7"/>
          <p:cNvSpPr txBox="1">
            <a:spLocks noChangeArrowheads="1"/>
          </p:cNvSpPr>
          <p:nvPr/>
        </p:nvSpPr>
        <p:spPr bwMode="auto">
          <a:xfrm rot="-2700000">
            <a:off x="1058800" y="2317849"/>
            <a:ext cx="63671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الطوفان</a:t>
            </a:r>
            <a:endParaRPr lang="en-US" sz="1400" b="1" dirty="0">
              <a:solidFill>
                <a:srgbClr val="FFFFFF"/>
              </a:solidFill>
              <a:latin typeface="Arial" panose="020B0604020202020204" pitchFamily="34" charset="0"/>
              <a:cs typeface="Arial" panose="020B0604020202020204" pitchFamily="34" charset="0"/>
            </a:endParaRPr>
          </a:p>
        </p:txBody>
      </p:sp>
      <p:sp>
        <p:nvSpPr>
          <p:cNvPr id="27" name="Text Box 7"/>
          <p:cNvSpPr txBox="1">
            <a:spLocks noChangeArrowheads="1"/>
          </p:cNvSpPr>
          <p:nvPr/>
        </p:nvSpPr>
        <p:spPr bwMode="auto">
          <a:xfrm rot="-2700000">
            <a:off x="1430589" y="2317849"/>
            <a:ext cx="40748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بابل</a:t>
            </a:r>
            <a:endParaRPr lang="en-US" sz="1400" b="1" dirty="0">
              <a:solidFill>
                <a:srgbClr val="FFFFFF"/>
              </a:solidFill>
              <a:latin typeface="Arial" panose="020B0604020202020204" pitchFamily="34" charset="0"/>
              <a:cs typeface="Arial" panose="020B0604020202020204" pitchFamily="34" charset="0"/>
            </a:endParaRPr>
          </a:p>
        </p:txBody>
      </p:sp>
      <p:sp>
        <p:nvSpPr>
          <p:cNvPr id="28" name="Text Box 7"/>
          <p:cNvSpPr txBox="1">
            <a:spLocks noChangeArrowheads="1"/>
          </p:cNvSpPr>
          <p:nvPr/>
        </p:nvSpPr>
        <p:spPr bwMode="auto">
          <a:xfrm rot="-2700000">
            <a:off x="1693223" y="2216249"/>
            <a:ext cx="59182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إبراهيم</a:t>
            </a:r>
            <a:endParaRPr lang="en-US" sz="1400" b="1" dirty="0">
              <a:solidFill>
                <a:srgbClr val="FFFFFF"/>
              </a:solidFill>
              <a:latin typeface="Arial" panose="020B0604020202020204" pitchFamily="34" charset="0"/>
              <a:cs typeface="Arial" panose="020B0604020202020204" pitchFamily="34" charset="0"/>
            </a:endParaRPr>
          </a:p>
        </p:txBody>
      </p:sp>
      <p:sp>
        <p:nvSpPr>
          <p:cNvPr id="29" name="Text Box 7"/>
          <p:cNvSpPr txBox="1">
            <a:spLocks noChangeArrowheads="1"/>
          </p:cNvSpPr>
          <p:nvPr/>
        </p:nvSpPr>
        <p:spPr bwMode="auto">
          <a:xfrm rot="-2700000">
            <a:off x="1891916" y="2332137"/>
            <a:ext cx="53893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إسحق</a:t>
            </a:r>
            <a:endParaRPr lang="en-US" sz="1400" b="1" dirty="0">
              <a:solidFill>
                <a:srgbClr val="FFFFFF"/>
              </a:solidFill>
              <a:latin typeface="Arial" panose="020B0604020202020204" pitchFamily="34" charset="0"/>
              <a:cs typeface="Arial" panose="020B0604020202020204" pitchFamily="34" charset="0"/>
            </a:endParaRPr>
          </a:p>
        </p:txBody>
      </p:sp>
      <p:sp>
        <p:nvSpPr>
          <p:cNvPr id="30" name="Text Box 7"/>
          <p:cNvSpPr txBox="1">
            <a:spLocks noChangeArrowheads="1"/>
          </p:cNvSpPr>
          <p:nvPr/>
        </p:nvSpPr>
        <p:spPr bwMode="auto">
          <a:xfrm rot="-2700000">
            <a:off x="2153776" y="2308324"/>
            <a:ext cx="55496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يعقوب</a:t>
            </a:r>
            <a:endParaRPr lang="en-US" sz="1400" b="1" dirty="0">
              <a:solidFill>
                <a:srgbClr val="FFFFFF"/>
              </a:solidFill>
              <a:latin typeface="Arial" panose="020B0604020202020204" pitchFamily="34" charset="0"/>
              <a:cs typeface="Arial" panose="020B0604020202020204" pitchFamily="34" charset="0"/>
            </a:endParaRPr>
          </a:p>
        </p:txBody>
      </p:sp>
      <p:sp>
        <p:nvSpPr>
          <p:cNvPr id="31" name="Text Box 7"/>
          <p:cNvSpPr txBox="1">
            <a:spLocks noChangeArrowheads="1"/>
          </p:cNvSpPr>
          <p:nvPr/>
        </p:nvSpPr>
        <p:spPr bwMode="auto">
          <a:xfrm rot="-2700000">
            <a:off x="2446639" y="2268637"/>
            <a:ext cx="56137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يوسف</a:t>
            </a:r>
            <a:endParaRPr lang="en-US" sz="1400" b="1" dirty="0">
              <a:solidFill>
                <a:srgbClr val="FFFFFF"/>
              </a:solidFill>
              <a:latin typeface="Arial" panose="020B0604020202020204" pitchFamily="34" charset="0"/>
              <a:cs typeface="Arial" panose="020B0604020202020204" pitchFamily="34" charset="0"/>
            </a:endParaRPr>
          </a:p>
        </p:txBody>
      </p:sp>
      <p:sp>
        <p:nvSpPr>
          <p:cNvPr id="32" name="Text Box 7"/>
          <p:cNvSpPr txBox="1">
            <a:spLocks noChangeArrowheads="1"/>
          </p:cNvSpPr>
          <p:nvPr/>
        </p:nvSpPr>
        <p:spPr bwMode="auto">
          <a:xfrm rot="-2700000">
            <a:off x="2859452" y="2294037"/>
            <a:ext cx="54854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موسى</a:t>
            </a:r>
            <a:endParaRPr lang="en-US" sz="1400" b="1" dirty="0">
              <a:solidFill>
                <a:srgbClr val="FFFFFF"/>
              </a:solidFill>
              <a:latin typeface="Arial" panose="020B0604020202020204" pitchFamily="34" charset="0"/>
              <a:cs typeface="Arial" panose="020B0604020202020204" pitchFamily="34" charset="0"/>
            </a:endParaRPr>
          </a:p>
        </p:txBody>
      </p:sp>
      <p:sp>
        <p:nvSpPr>
          <p:cNvPr id="33" name="Text Box 7"/>
          <p:cNvSpPr txBox="1">
            <a:spLocks noChangeArrowheads="1"/>
          </p:cNvSpPr>
          <p:nvPr/>
        </p:nvSpPr>
        <p:spPr bwMode="auto">
          <a:xfrm rot="-2700000">
            <a:off x="3335825" y="2268637"/>
            <a:ext cx="522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يشوع</a:t>
            </a:r>
            <a:endParaRPr lang="en-US" sz="1400" b="1" dirty="0">
              <a:solidFill>
                <a:srgbClr val="FFFFFF"/>
              </a:solidFill>
              <a:latin typeface="Arial" panose="020B0604020202020204" pitchFamily="34" charset="0"/>
              <a:cs typeface="Arial" panose="020B0604020202020204" pitchFamily="34" charset="0"/>
            </a:endParaRPr>
          </a:p>
        </p:txBody>
      </p:sp>
      <p:sp>
        <p:nvSpPr>
          <p:cNvPr id="34" name="Text Box 7"/>
          <p:cNvSpPr txBox="1">
            <a:spLocks noChangeArrowheads="1"/>
          </p:cNvSpPr>
          <p:nvPr/>
        </p:nvSpPr>
        <p:spPr bwMode="auto">
          <a:xfrm rot="-2700000">
            <a:off x="4060809" y="2286099"/>
            <a:ext cx="62709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الدوران</a:t>
            </a:r>
            <a:endParaRPr lang="en-US" sz="1400" b="1" dirty="0">
              <a:solidFill>
                <a:srgbClr val="FFFFFF"/>
              </a:solidFill>
              <a:latin typeface="Arial" panose="020B0604020202020204" pitchFamily="34" charset="0"/>
              <a:cs typeface="Arial" panose="020B0604020202020204" pitchFamily="34" charset="0"/>
            </a:endParaRPr>
          </a:p>
        </p:txBody>
      </p:sp>
      <p:sp>
        <p:nvSpPr>
          <p:cNvPr id="35" name="Text Box 7"/>
          <p:cNvSpPr txBox="1">
            <a:spLocks noChangeArrowheads="1"/>
          </p:cNvSpPr>
          <p:nvPr/>
        </p:nvSpPr>
        <p:spPr bwMode="auto">
          <a:xfrm rot="-2700000">
            <a:off x="4860925" y="2246313"/>
            <a:ext cx="8794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a:solidFill>
                  <a:srgbClr val="FFFFFF"/>
                </a:solidFill>
                <a:latin typeface="Arial" panose="020B0604020202020204" pitchFamily="34" charset="0"/>
                <a:cs typeface="Arial" panose="020B0604020202020204" pitchFamily="34" charset="0"/>
              </a:rPr>
              <a:t>S • D • S</a:t>
            </a:r>
          </a:p>
        </p:txBody>
      </p:sp>
      <p:sp>
        <p:nvSpPr>
          <p:cNvPr id="36" name="Text Box 7"/>
          <p:cNvSpPr txBox="1">
            <a:spLocks noChangeArrowheads="1"/>
          </p:cNvSpPr>
          <p:nvPr/>
        </p:nvSpPr>
        <p:spPr bwMode="auto">
          <a:xfrm rot="-2700000">
            <a:off x="5322888" y="2155825"/>
            <a:ext cx="11318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a:solidFill>
                  <a:srgbClr val="FFFFFF"/>
                </a:solidFill>
                <a:latin typeface="Arial" panose="020B0604020202020204" pitchFamily="34" charset="0"/>
                <a:cs typeface="Arial" panose="020B0604020202020204" pitchFamily="34" charset="0"/>
              </a:rPr>
              <a:t>I (J) &amp; J (R)</a:t>
            </a:r>
          </a:p>
        </p:txBody>
      </p:sp>
      <p:sp>
        <p:nvSpPr>
          <p:cNvPr id="37" name="Text Box 7"/>
          <p:cNvSpPr txBox="1">
            <a:spLocks noChangeArrowheads="1"/>
          </p:cNvSpPr>
          <p:nvPr/>
        </p:nvSpPr>
        <p:spPr bwMode="auto">
          <a:xfrm rot="-2700000">
            <a:off x="5881688" y="2146300"/>
            <a:ext cx="11620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a:solidFill>
                  <a:srgbClr val="FFFFFF"/>
                </a:solidFill>
                <a:latin typeface="Arial" panose="020B0604020202020204" pitchFamily="34" charset="0"/>
                <a:cs typeface="Arial" panose="020B0604020202020204" pitchFamily="34" charset="0"/>
              </a:rPr>
              <a:t>I (A) &amp; J (B)</a:t>
            </a:r>
          </a:p>
        </p:txBody>
      </p:sp>
      <p:sp>
        <p:nvSpPr>
          <p:cNvPr id="38" name="Text Box 7"/>
          <p:cNvSpPr txBox="1">
            <a:spLocks noChangeArrowheads="1"/>
          </p:cNvSpPr>
          <p:nvPr/>
        </p:nvSpPr>
        <p:spPr bwMode="auto">
          <a:xfrm rot="-2700000">
            <a:off x="6535738" y="2249488"/>
            <a:ext cx="868362"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a:solidFill>
                  <a:srgbClr val="FFFFFF"/>
                </a:solidFill>
                <a:latin typeface="Arial" panose="020B0604020202020204" pitchFamily="34" charset="0"/>
                <a:cs typeface="Arial" panose="020B0604020202020204" pitchFamily="34" charset="0"/>
              </a:rPr>
              <a:t>Z • E • N</a:t>
            </a:r>
          </a:p>
        </p:txBody>
      </p:sp>
      <p:sp>
        <p:nvSpPr>
          <p:cNvPr id="39" name="Text Box 7"/>
          <p:cNvSpPr txBox="1">
            <a:spLocks noChangeArrowheads="1"/>
          </p:cNvSpPr>
          <p:nvPr/>
        </p:nvSpPr>
        <p:spPr bwMode="auto">
          <a:xfrm rot="-2700000">
            <a:off x="6965950" y="2136775"/>
            <a:ext cx="11874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a:solidFill>
                  <a:srgbClr val="FFFFFF"/>
                </a:solidFill>
                <a:latin typeface="Arial" panose="020B0604020202020204" pitchFamily="34" charset="0"/>
                <a:cs typeface="Arial" panose="020B0604020202020204" pitchFamily="34" charset="0"/>
              </a:rPr>
              <a:t>P • G • H • R</a:t>
            </a:r>
          </a:p>
        </p:txBody>
      </p:sp>
      <p:sp>
        <p:nvSpPr>
          <p:cNvPr id="40" name="Text Box 7"/>
          <p:cNvSpPr txBox="1">
            <a:spLocks noChangeArrowheads="1"/>
          </p:cNvSpPr>
          <p:nvPr/>
        </p:nvSpPr>
        <p:spPr bwMode="auto">
          <a:xfrm rot="-2700000">
            <a:off x="7485793" y="2164656"/>
            <a:ext cx="96532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المجيء الأول</a:t>
            </a:r>
            <a:endParaRPr lang="en-US" sz="1400" b="1" dirty="0">
              <a:solidFill>
                <a:srgbClr val="FFFFFF"/>
              </a:solidFill>
              <a:latin typeface="Arial" panose="020B0604020202020204" pitchFamily="34" charset="0"/>
              <a:cs typeface="Arial" panose="020B0604020202020204" pitchFamily="34" charset="0"/>
            </a:endParaRPr>
          </a:p>
        </p:txBody>
      </p:sp>
      <p:sp>
        <p:nvSpPr>
          <p:cNvPr id="41" name="Text Box 7"/>
          <p:cNvSpPr txBox="1">
            <a:spLocks noChangeArrowheads="1"/>
          </p:cNvSpPr>
          <p:nvPr/>
        </p:nvSpPr>
        <p:spPr bwMode="auto">
          <a:xfrm rot="-2700000">
            <a:off x="7879323" y="2151162"/>
            <a:ext cx="100059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المجيء الثاني</a:t>
            </a:r>
            <a:endParaRPr lang="en-US" sz="1400" b="1" dirty="0">
              <a:solidFill>
                <a:srgbClr val="FFFFFF"/>
              </a:solidFill>
              <a:latin typeface="Arial" panose="020B0604020202020204" pitchFamily="34" charset="0"/>
              <a:cs typeface="Arial" panose="020B0604020202020204" pitchFamily="34" charset="0"/>
            </a:endParaRPr>
          </a:p>
        </p:txBody>
      </p:sp>
      <p:sp>
        <p:nvSpPr>
          <p:cNvPr id="42" name="Text Box 7"/>
          <p:cNvSpPr txBox="1">
            <a:spLocks noChangeArrowheads="1"/>
          </p:cNvSpPr>
          <p:nvPr/>
        </p:nvSpPr>
        <p:spPr bwMode="auto">
          <a:xfrm rot="-2700000">
            <a:off x="8201451" y="2349599"/>
            <a:ext cx="53572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الألفية</a:t>
            </a:r>
            <a:endParaRPr lang="en-US" sz="1400" b="1" dirty="0">
              <a:solidFill>
                <a:srgbClr val="FFFFFF"/>
              </a:solidFill>
              <a:latin typeface="Arial" panose="020B0604020202020204" pitchFamily="34" charset="0"/>
              <a:cs typeface="Arial" panose="020B0604020202020204" pitchFamily="34" charset="0"/>
            </a:endParaRPr>
          </a:p>
        </p:txBody>
      </p:sp>
      <p:sp>
        <p:nvSpPr>
          <p:cNvPr id="43" name="Text Box 7"/>
          <p:cNvSpPr txBox="1">
            <a:spLocks noChangeArrowheads="1"/>
          </p:cNvSpPr>
          <p:nvPr/>
        </p:nvSpPr>
        <p:spPr bwMode="auto">
          <a:xfrm rot="-2700000">
            <a:off x="8594296" y="2178943"/>
            <a:ext cx="54854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ar-JO" sz="1400" b="1" dirty="0">
                <a:solidFill>
                  <a:srgbClr val="FFFFFF"/>
                </a:solidFill>
                <a:latin typeface="Arial" panose="020B0604020202020204" pitchFamily="34" charset="0"/>
                <a:cs typeface="Arial" panose="020B0604020202020204" pitchFamily="34" charset="0"/>
              </a:rPr>
              <a:t>الأبدية</a:t>
            </a:r>
            <a:endParaRPr lang="en-US" sz="1400" b="1" dirty="0">
              <a:solidFill>
                <a:srgbClr val="FFFFFF"/>
              </a:solidFill>
              <a:latin typeface="Arial" panose="020B0604020202020204" pitchFamily="34" charset="0"/>
              <a:cs typeface="Arial" panose="020B0604020202020204" pitchFamily="34" charset="0"/>
            </a:endParaRPr>
          </a:p>
        </p:txBody>
      </p:sp>
      <p:sp>
        <p:nvSpPr>
          <p:cNvPr id="198693" name="Text Box 52"/>
          <p:cNvSpPr txBox="1">
            <a:spLocks noChangeArrowheads="1"/>
          </p:cNvSpPr>
          <p:nvPr/>
        </p:nvSpPr>
        <p:spPr bwMode="auto">
          <a:xfrm>
            <a:off x="4613053" y="6858000"/>
            <a:ext cx="4572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dirty="0">
                <a:solidFill>
                  <a:schemeClr val="bg2"/>
                </a:solidFill>
                <a:latin typeface="Arial" panose="020B0604020202020204" pitchFamily="34" charset="0"/>
                <a:cs typeface="Arial" panose="020B0604020202020204" pitchFamily="34" charset="0"/>
              </a:rPr>
              <a:t>Max Anders, Dallas Theological Seminary</a:t>
            </a:r>
          </a:p>
        </p:txBody>
      </p:sp>
      <p:sp>
        <p:nvSpPr>
          <p:cNvPr id="3" name="Text Box 3">
            <a:extLst>
              <a:ext uri="{FF2B5EF4-FFF2-40B4-BE49-F238E27FC236}">
                <a16:creationId xmlns:a16="http://schemas.microsoft.com/office/drawing/2014/main" id="{8D4D0B73-DF81-6213-E720-493BFD20BB46}"/>
              </a:ext>
            </a:extLst>
          </p:cNvPr>
          <p:cNvSpPr txBox="1">
            <a:spLocks noChangeArrowheads="1"/>
          </p:cNvSpPr>
          <p:nvPr/>
        </p:nvSpPr>
        <p:spPr bwMode="auto">
          <a:xfrm>
            <a:off x="0" y="6453188"/>
            <a:ext cx="9144000" cy="404812"/>
          </a:xfrm>
          <a:prstGeom prst="rect">
            <a:avLst/>
          </a:prstGeom>
          <a:solidFill>
            <a:srgbClr val="000099"/>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ماكس آنديرز</a:t>
            </a:r>
            <a:r>
              <a:rPr lang="en-US"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كلية دالاس اللاهوتية</a:t>
            </a:r>
            <a:r>
              <a:rPr lang="en-US"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كورس 725 (صيف 1984) </a:t>
            </a:r>
            <a:endParaRPr lang="en-US" sz="105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271"/>
                                        </p:tgtEl>
                                        <p:attrNameLst>
                                          <p:attrName>style.visibility</p:attrName>
                                        </p:attrNameLst>
                                      </p:cBhvr>
                                      <p:to>
                                        <p:strVal val="visible"/>
                                      </p:to>
                                    </p:set>
                                    <p:anim calcmode="lin" valueType="num">
                                      <p:cBhvr additive="base">
                                        <p:cTn id="12" dur="500" fill="hold"/>
                                        <p:tgtEl>
                                          <p:spTgt spid="11271"/>
                                        </p:tgtEl>
                                        <p:attrNameLst>
                                          <p:attrName>ppt_x</p:attrName>
                                        </p:attrNameLst>
                                      </p:cBhvr>
                                      <p:tavLst>
                                        <p:tav tm="0">
                                          <p:val>
                                            <p:strVal val="#ppt_x"/>
                                          </p:val>
                                        </p:tav>
                                        <p:tav tm="100000">
                                          <p:val>
                                            <p:strVal val="#ppt_x"/>
                                          </p:val>
                                        </p:tav>
                                      </p:tavLst>
                                    </p:anim>
                                    <p:anim calcmode="lin" valueType="num">
                                      <p:cBhvr additive="base">
                                        <p:cTn id="13" dur="500" fill="hold"/>
                                        <p:tgtEl>
                                          <p:spTgt spid="1127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272"/>
                                        </p:tgtEl>
                                        <p:attrNameLst>
                                          <p:attrName>style.visibility</p:attrName>
                                        </p:attrNameLst>
                                      </p:cBhvr>
                                      <p:to>
                                        <p:strVal val="visible"/>
                                      </p:to>
                                    </p:set>
                                    <p:anim calcmode="lin" valueType="num">
                                      <p:cBhvr additive="base">
                                        <p:cTn id="18" dur="500" fill="hold"/>
                                        <p:tgtEl>
                                          <p:spTgt spid="11272"/>
                                        </p:tgtEl>
                                        <p:attrNameLst>
                                          <p:attrName>ppt_x</p:attrName>
                                        </p:attrNameLst>
                                      </p:cBhvr>
                                      <p:tavLst>
                                        <p:tav tm="0">
                                          <p:val>
                                            <p:strVal val="#ppt_x"/>
                                          </p:val>
                                        </p:tav>
                                        <p:tav tm="100000">
                                          <p:val>
                                            <p:strVal val="#ppt_x"/>
                                          </p:val>
                                        </p:tav>
                                      </p:tavLst>
                                    </p:anim>
                                    <p:anim calcmode="lin" valueType="num">
                                      <p:cBhvr additive="base">
                                        <p:cTn id="19"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273"/>
                                        </p:tgtEl>
                                        <p:attrNameLst>
                                          <p:attrName>style.visibility</p:attrName>
                                        </p:attrNameLst>
                                      </p:cBhvr>
                                      <p:to>
                                        <p:strVal val="visible"/>
                                      </p:to>
                                    </p:set>
                                    <p:anim calcmode="lin" valueType="num">
                                      <p:cBhvr additive="base">
                                        <p:cTn id="24" dur="500" fill="hold"/>
                                        <p:tgtEl>
                                          <p:spTgt spid="11273"/>
                                        </p:tgtEl>
                                        <p:attrNameLst>
                                          <p:attrName>ppt_x</p:attrName>
                                        </p:attrNameLst>
                                      </p:cBhvr>
                                      <p:tavLst>
                                        <p:tav tm="0">
                                          <p:val>
                                            <p:strVal val="#ppt_x"/>
                                          </p:val>
                                        </p:tav>
                                        <p:tav tm="100000">
                                          <p:val>
                                            <p:strVal val="#ppt_x"/>
                                          </p:val>
                                        </p:tav>
                                      </p:tavLst>
                                    </p:anim>
                                    <p:anim calcmode="lin" valueType="num">
                                      <p:cBhvr additive="base">
                                        <p:cTn id="25" dur="500" fill="hold"/>
                                        <p:tgtEl>
                                          <p:spTgt spid="11273"/>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276"/>
                                        </p:tgtEl>
                                        <p:attrNameLst>
                                          <p:attrName>style.visibility</p:attrName>
                                        </p:attrNameLst>
                                      </p:cBhvr>
                                      <p:to>
                                        <p:strVal val="visible"/>
                                      </p:to>
                                    </p:set>
                                    <p:anim calcmode="lin" valueType="num">
                                      <p:cBhvr additive="base">
                                        <p:cTn id="30" dur="500" fill="hold"/>
                                        <p:tgtEl>
                                          <p:spTgt spid="11276"/>
                                        </p:tgtEl>
                                        <p:attrNameLst>
                                          <p:attrName>ppt_x</p:attrName>
                                        </p:attrNameLst>
                                      </p:cBhvr>
                                      <p:tavLst>
                                        <p:tav tm="0">
                                          <p:val>
                                            <p:strVal val="#ppt_x"/>
                                          </p:val>
                                        </p:tav>
                                        <p:tav tm="100000">
                                          <p:val>
                                            <p:strVal val="#ppt_x"/>
                                          </p:val>
                                        </p:tav>
                                      </p:tavLst>
                                    </p:anim>
                                    <p:anim calcmode="lin" valueType="num">
                                      <p:cBhvr additive="base">
                                        <p:cTn id="31" dur="500" fill="hold"/>
                                        <p:tgtEl>
                                          <p:spTgt spid="11276"/>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275"/>
                                        </p:tgtEl>
                                        <p:attrNameLst>
                                          <p:attrName>style.visibility</p:attrName>
                                        </p:attrNameLst>
                                      </p:cBhvr>
                                      <p:to>
                                        <p:strVal val="visible"/>
                                      </p:to>
                                    </p:set>
                                    <p:anim calcmode="lin" valueType="num">
                                      <p:cBhvr additive="base">
                                        <p:cTn id="36" dur="500" fill="hold"/>
                                        <p:tgtEl>
                                          <p:spTgt spid="11275"/>
                                        </p:tgtEl>
                                        <p:attrNameLst>
                                          <p:attrName>ppt_x</p:attrName>
                                        </p:attrNameLst>
                                      </p:cBhvr>
                                      <p:tavLst>
                                        <p:tav tm="0">
                                          <p:val>
                                            <p:strVal val="#ppt_x"/>
                                          </p:val>
                                        </p:tav>
                                        <p:tav tm="100000">
                                          <p:val>
                                            <p:strVal val="#ppt_x"/>
                                          </p:val>
                                        </p:tav>
                                      </p:tavLst>
                                    </p:anim>
                                    <p:anim calcmode="lin" valueType="num">
                                      <p:cBhvr additive="base">
                                        <p:cTn id="37" dur="500" fill="hold"/>
                                        <p:tgtEl>
                                          <p:spTgt spid="11275"/>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1277"/>
                                        </p:tgtEl>
                                        <p:attrNameLst>
                                          <p:attrName>style.visibility</p:attrName>
                                        </p:attrNameLst>
                                      </p:cBhvr>
                                      <p:to>
                                        <p:strVal val="visible"/>
                                      </p:to>
                                    </p:set>
                                    <p:anim calcmode="lin" valueType="num">
                                      <p:cBhvr additive="base">
                                        <p:cTn id="42" dur="500" fill="hold"/>
                                        <p:tgtEl>
                                          <p:spTgt spid="11277"/>
                                        </p:tgtEl>
                                        <p:attrNameLst>
                                          <p:attrName>ppt_x</p:attrName>
                                        </p:attrNameLst>
                                      </p:cBhvr>
                                      <p:tavLst>
                                        <p:tav tm="0">
                                          <p:val>
                                            <p:strVal val="#ppt_x"/>
                                          </p:val>
                                        </p:tav>
                                        <p:tav tm="100000">
                                          <p:val>
                                            <p:strVal val="#ppt_x"/>
                                          </p:val>
                                        </p:tav>
                                      </p:tavLst>
                                    </p:anim>
                                    <p:anim calcmode="lin" valueType="num">
                                      <p:cBhvr additive="base">
                                        <p:cTn id="43" dur="500" fill="hold"/>
                                        <p:tgtEl>
                                          <p:spTgt spid="11277"/>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278"/>
                                        </p:tgtEl>
                                        <p:attrNameLst>
                                          <p:attrName>style.visibility</p:attrName>
                                        </p:attrNameLst>
                                      </p:cBhvr>
                                      <p:to>
                                        <p:strVal val="visible"/>
                                      </p:to>
                                    </p:set>
                                    <p:anim calcmode="lin" valueType="num">
                                      <p:cBhvr additive="base">
                                        <p:cTn id="48" dur="500" fill="hold"/>
                                        <p:tgtEl>
                                          <p:spTgt spid="11278"/>
                                        </p:tgtEl>
                                        <p:attrNameLst>
                                          <p:attrName>ppt_x</p:attrName>
                                        </p:attrNameLst>
                                      </p:cBhvr>
                                      <p:tavLst>
                                        <p:tav tm="0">
                                          <p:val>
                                            <p:strVal val="#ppt_x"/>
                                          </p:val>
                                        </p:tav>
                                        <p:tav tm="100000">
                                          <p:val>
                                            <p:strVal val="#ppt_x"/>
                                          </p:val>
                                        </p:tav>
                                      </p:tavLst>
                                    </p:anim>
                                    <p:anim calcmode="lin" valueType="num">
                                      <p:cBhvr additive="base">
                                        <p:cTn id="49" dur="500" fill="hold"/>
                                        <p:tgtEl>
                                          <p:spTgt spid="11278"/>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1279"/>
                                        </p:tgtEl>
                                        <p:attrNameLst>
                                          <p:attrName>style.visibility</p:attrName>
                                        </p:attrNameLst>
                                      </p:cBhvr>
                                      <p:to>
                                        <p:strVal val="visible"/>
                                      </p:to>
                                    </p:set>
                                    <p:anim calcmode="lin" valueType="num">
                                      <p:cBhvr additive="base">
                                        <p:cTn id="54" dur="500" fill="hold"/>
                                        <p:tgtEl>
                                          <p:spTgt spid="11279"/>
                                        </p:tgtEl>
                                        <p:attrNameLst>
                                          <p:attrName>ppt_x</p:attrName>
                                        </p:attrNameLst>
                                      </p:cBhvr>
                                      <p:tavLst>
                                        <p:tav tm="0">
                                          <p:val>
                                            <p:strVal val="#ppt_x"/>
                                          </p:val>
                                        </p:tav>
                                        <p:tav tm="100000">
                                          <p:val>
                                            <p:strVal val="#ppt_x"/>
                                          </p:val>
                                        </p:tav>
                                      </p:tavLst>
                                    </p:anim>
                                    <p:anim calcmode="lin" valueType="num">
                                      <p:cBhvr additive="base">
                                        <p:cTn id="55" dur="500" fill="hold"/>
                                        <p:tgtEl>
                                          <p:spTgt spid="11279"/>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1280"/>
                                        </p:tgtEl>
                                        <p:attrNameLst>
                                          <p:attrName>style.visibility</p:attrName>
                                        </p:attrNameLst>
                                      </p:cBhvr>
                                      <p:to>
                                        <p:strVal val="visible"/>
                                      </p:to>
                                    </p:set>
                                    <p:anim calcmode="lin" valueType="num">
                                      <p:cBhvr additive="base">
                                        <p:cTn id="60" dur="500" fill="hold"/>
                                        <p:tgtEl>
                                          <p:spTgt spid="11280"/>
                                        </p:tgtEl>
                                        <p:attrNameLst>
                                          <p:attrName>ppt_x</p:attrName>
                                        </p:attrNameLst>
                                      </p:cBhvr>
                                      <p:tavLst>
                                        <p:tav tm="0">
                                          <p:val>
                                            <p:strVal val="#ppt_x"/>
                                          </p:val>
                                        </p:tav>
                                        <p:tav tm="100000">
                                          <p:val>
                                            <p:strVal val="#ppt_x"/>
                                          </p:val>
                                        </p:tav>
                                      </p:tavLst>
                                    </p:anim>
                                    <p:anim calcmode="lin" valueType="num">
                                      <p:cBhvr additive="base">
                                        <p:cTn id="61" dur="500" fill="hold"/>
                                        <p:tgtEl>
                                          <p:spTgt spid="11280"/>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1281"/>
                                        </p:tgtEl>
                                        <p:attrNameLst>
                                          <p:attrName>style.visibility</p:attrName>
                                        </p:attrNameLst>
                                      </p:cBhvr>
                                      <p:to>
                                        <p:strVal val="visible"/>
                                      </p:to>
                                    </p:set>
                                    <p:anim calcmode="lin" valueType="num">
                                      <p:cBhvr additive="base">
                                        <p:cTn id="66" dur="500" fill="hold"/>
                                        <p:tgtEl>
                                          <p:spTgt spid="11281"/>
                                        </p:tgtEl>
                                        <p:attrNameLst>
                                          <p:attrName>ppt_x</p:attrName>
                                        </p:attrNameLst>
                                      </p:cBhvr>
                                      <p:tavLst>
                                        <p:tav tm="0">
                                          <p:val>
                                            <p:strVal val="#ppt_x"/>
                                          </p:val>
                                        </p:tav>
                                        <p:tav tm="100000">
                                          <p:val>
                                            <p:strVal val="#ppt_x"/>
                                          </p:val>
                                        </p:tav>
                                      </p:tavLst>
                                    </p:anim>
                                    <p:anim calcmode="lin" valueType="num">
                                      <p:cBhvr additive="base">
                                        <p:cTn id="67" dur="500" fill="hold"/>
                                        <p:tgtEl>
                                          <p:spTgt spid="11281"/>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1282"/>
                                        </p:tgtEl>
                                        <p:attrNameLst>
                                          <p:attrName>style.visibility</p:attrName>
                                        </p:attrNameLst>
                                      </p:cBhvr>
                                      <p:to>
                                        <p:strVal val="visible"/>
                                      </p:to>
                                    </p:set>
                                    <p:anim calcmode="lin" valueType="num">
                                      <p:cBhvr additive="base">
                                        <p:cTn id="72" dur="500" fill="hold"/>
                                        <p:tgtEl>
                                          <p:spTgt spid="11282"/>
                                        </p:tgtEl>
                                        <p:attrNameLst>
                                          <p:attrName>ppt_x</p:attrName>
                                        </p:attrNameLst>
                                      </p:cBhvr>
                                      <p:tavLst>
                                        <p:tav tm="0">
                                          <p:val>
                                            <p:strVal val="#ppt_x"/>
                                          </p:val>
                                        </p:tav>
                                        <p:tav tm="100000">
                                          <p:val>
                                            <p:strVal val="#ppt_x"/>
                                          </p:val>
                                        </p:tav>
                                      </p:tavLst>
                                    </p:anim>
                                    <p:anim calcmode="lin" valueType="num">
                                      <p:cBhvr additive="base">
                                        <p:cTn id="73" dur="500" fill="hold"/>
                                        <p:tgtEl>
                                          <p:spTgt spid="11282"/>
                                        </p:tgtEl>
                                        <p:attrNameLst>
                                          <p:attrName>ppt_y</p:attrName>
                                        </p:attrNameLst>
                                      </p:cBhvr>
                                      <p:tavLst>
                                        <p:tav tm="0">
                                          <p:val>
                                            <p:strVal val="1+#ppt_h/2"/>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11283"/>
                                        </p:tgtEl>
                                        <p:attrNameLst>
                                          <p:attrName>style.visibility</p:attrName>
                                        </p:attrNameLst>
                                      </p:cBhvr>
                                      <p:to>
                                        <p:strVal val="visible"/>
                                      </p:to>
                                    </p:set>
                                    <p:anim calcmode="lin" valueType="num">
                                      <p:cBhvr additive="base">
                                        <p:cTn id="78" dur="500" fill="hold"/>
                                        <p:tgtEl>
                                          <p:spTgt spid="11283"/>
                                        </p:tgtEl>
                                        <p:attrNameLst>
                                          <p:attrName>ppt_x</p:attrName>
                                        </p:attrNameLst>
                                      </p:cBhvr>
                                      <p:tavLst>
                                        <p:tav tm="0">
                                          <p:val>
                                            <p:strVal val="#ppt_x"/>
                                          </p:val>
                                        </p:tav>
                                        <p:tav tm="100000">
                                          <p:val>
                                            <p:strVal val="#ppt_x"/>
                                          </p:val>
                                        </p:tav>
                                      </p:tavLst>
                                    </p:anim>
                                    <p:anim calcmode="lin" valueType="num">
                                      <p:cBhvr additive="base">
                                        <p:cTn id="79" dur="500" fill="hold"/>
                                        <p:tgtEl>
                                          <p:spTgt spid="11283"/>
                                        </p:tgtEl>
                                        <p:attrNameLst>
                                          <p:attrName>ppt_y</p:attrName>
                                        </p:attrNameLst>
                                      </p:cBhvr>
                                      <p:tavLst>
                                        <p:tav tm="0">
                                          <p:val>
                                            <p:strVal val="1+#ppt_h/2"/>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additive="base">
                                        <p:cTn id="84" dur="500" fill="hold"/>
                                        <p:tgtEl>
                                          <p:spTgt spid="23"/>
                                        </p:tgtEl>
                                        <p:attrNameLst>
                                          <p:attrName>ppt_x</p:attrName>
                                        </p:attrNameLst>
                                      </p:cBhvr>
                                      <p:tavLst>
                                        <p:tav tm="0">
                                          <p:val>
                                            <p:strVal val="#ppt_x"/>
                                          </p:val>
                                        </p:tav>
                                        <p:tav tm="100000">
                                          <p:val>
                                            <p:strVal val="#ppt_x"/>
                                          </p:val>
                                        </p:tav>
                                      </p:tavLst>
                                    </p:anim>
                                    <p:anim calcmode="lin" valueType="num">
                                      <p:cBhvr additive="base">
                                        <p:cTn id="8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 calcmode="lin" valueType="num">
                                      <p:cBhvr additive="base">
                                        <p:cTn id="90" dur="500" fill="hold"/>
                                        <p:tgtEl>
                                          <p:spTgt spid="24"/>
                                        </p:tgtEl>
                                        <p:attrNameLst>
                                          <p:attrName>ppt_x</p:attrName>
                                        </p:attrNameLst>
                                      </p:cBhvr>
                                      <p:tavLst>
                                        <p:tav tm="0">
                                          <p:val>
                                            <p:strVal val="#ppt_x"/>
                                          </p:val>
                                        </p:tav>
                                        <p:tav tm="100000">
                                          <p:val>
                                            <p:strVal val="#ppt_x"/>
                                          </p:val>
                                        </p:tav>
                                      </p:tavLst>
                                    </p:anim>
                                    <p:anim calcmode="lin" valueType="num">
                                      <p:cBhvr additive="base">
                                        <p:cTn id="9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 calcmode="lin" valueType="num">
                                      <p:cBhvr additive="base">
                                        <p:cTn id="96" dur="500" fill="hold"/>
                                        <p:tgtEl>
                                          <p:spTgt spid="25"/>
                                        </p:tgtEl>
                                        <p:attrNameLst>
                                          <p:attrName>ppt_x</p:attrName>
                                        </p:attrNameLst>
                                      </p:cBhvr>
                                      <p:tavLst>
                                        <p:tav tm="0">
                                          <p:val>
                                            <p:strVal val="#ppt_x"/>
                                          </p:val>
                                        </p:tav>
                                        <p:tav tm="100000">
                                          <p:val>
                                            <p:strVal val="#ppt_x"/>
                                          </p:val>
                                        </p:tav>
                                      </p:tavLst>
                                    </p:anim>
                                    <p:anim calcmode="lin" valueType="num">
                                      <p:cBhvr additive="base">
                                        <p:cTn id="9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500" fill="hold"/>
                                        <p:tgtEl>
                                          <p:spTgt spid="26"/>
                                        </p:tgtEl>
                                        <p:attrNameLst>
                                          <p:attrName>ppt_x</p:attrName>
                                        </p:attrNameLst>
                                      </p:cBhvr>
                                      <p:tavLst>
                                        <p:tav tm="0">
                                          <p:val>
                                            <p:strVal val="#ppt_x"/>
                                          </p:val>
                                        </p:tav>
                                        <p:tav tm="100000">
                                          <p:val>
                                            <p:strVal val="#ppt_x"/>
                                          </p:val>
                                        </p:tav>
                                      </p:tavLst>
                                    </p:anim>
                                    <p:anim calcmode="lin" valueType="num">
                                      <p:cBhvr additive="base">
                                        <p:cTn id="10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27"/>
                                        </p:tgtEl>
                                        <p:attrNameLst>
                                          <p:attrName>style.visibility</p:attrName>
                                        </p:attrNameLst>
                                      </p:cBhvr>
                                      <p:to>
                                        <p:strVal val="visible"/>
                                      </p:to>
                                    </p:set>
                                    <p:anim calcmode="lin" valueType="num">
                                      <p:cBhvr additive="base">
                                        <p:cTn id="108" dur="500" fill="hold"/>
                                        <p:tgtEl>
                                          <p:spTgt spid="27"/>
                                        </p:tgtEl>
                                        <p:attrNameLst>
                                          <p:attrName>ppt_x</p:attrName>
                                        </p:attrNameLst>
                                      </p:cBhvr>
                                      <p:tavLst>
                                        <p:tav tm="0">
                                          <p:val>
                                            <p:strVal val="#ppt_x"/>
                                          </p:val>
                                        </p:tav>
                                        <p:tav tm="100000">
                                          <p:val>
                                            <p:strVal val="#ppt_x"/>
                                          </p:val>
                                        </p:tav>
                                      </p:tavLst>
                                    </p:anim>
                                    <p:anim calcmode="lin" valueType="num">
                                      <p:cBhvr additive="base">
                                        <p:cTn id="10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 presetClass="entr" presetSubtype="4" fill="hold" grpId="0" nodeType="clickEffect">
                                  <p:stCondLst>
                                    <p:cond delay="0"/>
                                  </p:stCondLst>
                                  <p:childTnLst>
                                    <p:set>
                                      <p:cBhvr>
                                        <p:cTn id="113" dur="1" fill="hold">
                                          <p:stCondLst>
                                            <p:cond delay="0"/>
                                          </p:stCondLst>
                                        </p:cTn>
                                        <p:tgtEl>
                                          <p:spTgt spid="28"/>
                                        </p:tgtEl>
                                        <p:attrNameLst>
                                          <p:attrName>style.visibility</p:attrName>
                                        </p:attrNameLst>
                                      </p:cBhvr>
                                      <p:to>
                                        <p:strVal val="visible"/>
                                      </p:to>
                                    </p:set>
                                    <p:anim calcmode="lin" valueType="num">
                                      <p:cBhvr additive="base">
                                        <p:cTn id="114" dur="500" fill="hold"/>
                                        <p:tgtEl>
                                          <p:spTgt spid="28"/>
                                        </p:tgtEl>
                                        <p:attrNameLst>
                                          <p:attrName>ppt_x</p:attrName>
                                        </p:attrNameLst>
                                      </p:cBhvr>
                                      <p:tavLst>
                                        <p:tav tm="0">
                                          <p:val>
                                            <p:strVal val="#ppt_x"/>
                                          </p:val>
                                        </p:tav>
                                        <p:tav tm="100000">
                                          <p:val>
                                            <p:strVal val="#ppt_x"/>
                                          </p:val>
                                        </p:tav>
                                      </p:tavLst>
                                    </p:anim>
                                    <p:anim calcmode="lin" valueType="num">
                                      <p:cBhvr additive="base">
                                        <p:cTn id="11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 presetClass="entr" presetSubtype="4" fill="hold" grpId="0" nodeType="clickEffect">
                                  <p:stCondLst>
                                    <p:cond delay="0"/>
                                  </p:stCondLst>
                                  <p:childTnLst>
                                    <p:set>
                                      <p:cBhvr>
                                        <p:cTn id="119" dur="1" fill="hold">
                                          <p:stCondLst>
                                            <p:cond delay="0"/>
                                          </p:stCondLst>
                                        </p:cTn>
                                        <p:tgtEl>
                                          <p:spTgt spid="29"/>
                                        </p:tgtEl>
                                        <p:attrNameLst>
                                          <p:attrName>style.visibility</p:attrName>
                                        </p:attrNameLst>
                                      </p:cBhvr>
                                      <p:to>
                                        <p:strVal val="visible"/>
                                      </p:to>
                                    </p:set>
                                    <p:anim calcmode="lin" valueType="num">
                                      <p:cBhvr additive="base">
                                        <p:cTn id="120" dur="500" fill="hold"/>
                                        <p:tgtEl>
                                          <p:spTgt spid="29"/>
                                        </p:tgtEl>
                                        <p:attrNameLst>
                                          <p:attrName>ppt_x</p:attrName>
                                        </p:attrNameLst>
                                      </p:cBhvr>
                                      <p:tavLst>
                                        <p:tav tm="0">
                                          <p:val>
                                            <p:strVal val="#ppt_x"/>
                                          </p:val>
                                        </p:tav>
                                        <p:tav tm="100000">
                                          <p:val>
                                            <p:strVal val="#ppt_x"/>
                                          </p:val>
                                        </p:tav>
                                      </p:tavLst>
                                    </p:anim>
                                    <p:anim calcmode="lin" valueType="num">
                                      <p:cBhvr additive="base">
                                        <p:cTn id="1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22" fill="hold" nodeType="clickPar">
                      <p:stCondLst>
                        <p:cond delay="indefinite"/>
                      </p:stCondLst>
                      <p:childTnLst>
                        <p:par>
                          <p:cTn id="123" fill="hold" nodeType="withGroup">
                            <p:stCondLst>
                              <p:cond delay="0"/>
                            </p:stCondLst>
                            <p:childTnLst>
                              <p:par>
                                <p:cTn id="124" presetID="2" presetClass="entr" presetSubtype="4" fill="hold" grpId="0" nodeType="clickEffect">
                                  <p:stCondLst>
                                    <p:cond delay="0"/>
                                  </p:stCondLst>
                                  <p:childTnLst>
                                    <p:set>
                                      <p:cBhvr>
                                        <p:cTn id="125" dur="1" fill="hold">
                                          <p:stCondLst>
                                            <p:cond delay="0"/>
                                          </p:stCondLst>
                                        </p:cTn>
                                        <p:tgtEl>
                                          <p:spTgt spid="30"/>
                                        </p:tgtEl>
                                        <p:attrNameLst>
                                          <p:attrName>style.visibility</p:attrName>
                                        </p:attrNameLst>
                                      </p:cBhvr>
                                      <p:to>
                                        <p:strVal val="visible"/>
                                      </p:to>
                                    </p:set>
                                    <p:anim calcmode="lin" valueType="num">
                                      <p:cBhvr additive="base">
                                        <p:cTn id="126" dur="500" fill="hold"/>
                                        <p:tgtEl>
                                          <p:spTgt spid="30"/>
                                        </p:tgtEl>
                                        <p:attrNameLst>
                                          <p:attrName>ppt_x</p:attrName>
                                        </p:attrNameLst>
                                      </p:cBhvr>
                                      <p:tavLst>
                                        <p:tav tm="0">
                                          <p:val>
                                            <p:strVal val="#ppt_x"/>
                                          </p:val>
                                        </p:tav>
                                        <p:tav tm="100000">
                                          <p:val>
                                            <p:strVal val="#ppt_x"/>
                                          </p:val>
                                        </p:tav>
                                      </p:tavLst>
                                    </p:anim>
                                    <p:anim calcmode="lin" valueType="num">
                                      <p:cBhvr additive="base">
                                        <p:cTn id="1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31"/>
                                        </p:tgtEl>
                                        <p:attrNameLst>
                                          <p:attrName>style.visibility</p:attrName>
                                        </p:attrNameLst>
                                      </p:cBhvr>
                                      <p:to>
                                        <p:strVal val="visible"/>
                                      </p:to>
                                    </p:set>
                                    <p:anim calcmode="lin" valueType="num">
                                      <p:cBhvr additive="base">
                                        <p:cTn id="132" dur="500" fill="hold"/>
                                        <p:tgtEl>
                                          <p:spTgt spid="31"/>
                                        </p:tgtEl>
                                        <p:attrNameLst>
                                          <p:attrName>ppt_x</p:attrName>
                                        </p:attrNameLst>
                                      </p:cBhvr>
                                      <p:tavLst>
                                        <p:tav tm="0">
                                          <p:val>
                                            <p:strVal val="#ppt_x"/>
                                          </p:val>
                                        </p:tav>
                                        <p:tav tm="100000">
                                          <p:val>
                                            <p:strVal val="#ppt_x"/>
                                          </p:val>
                                        </p:tav>
                                      </p:tavLst>
                                    </p:anim>
                                    <p:anim calcmode="lin" valueType="num">
                                      <p:cBhvr additive="base">
                                        <p:cTn id="13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4" fill="hold" nodeType="clickPar">
                      <p:stCondLst>
                        <p:cond delay="indefinite"/>
                      </p:stCondLst>
                      <p:childTnLst>
                        <p:par>
                          <p:cTn id="135" fill="hold" nodeType="withGroup">
                            <p:stCondLst>
                              <p:cond delay="0"/>
                            </p:stCondLst>
                            <p:childTnLst>
                              <p:par>
                                <p:cTn id="136" presetID="2" presetClass="entr" presetSubtype="4" fill="hold" grpId="0" nodeType="clickEffect">
                                  <p:stCondLst>
                                    <p:cond delay="0"/>
                                  </p:stCondLst>
                                  <p:childTnLst>
                                    <p:set>
                                      <p:cBhvr>
                                        <p:cTn id="137" dur="1" fill="hold">
                                          <p:stCondLst>
                                            <p:cond delay="0"/>
                                          </p:stCondLst>
                                        </p:cTn>
                                        <p:tgtEl>
                                          <p:spTgt spid="32"/>
                                        </p:tgtEl>
                                        <p:attrNameLst>
                                          <p:attrName>style.visibility</p:attrName>
                                        </p:attrNameLst>
                                      </p:cBhvr>
                                      <p:to>
                                        <p:strVal val="visible"/>
                                      </p:to>
                                    </p:set>
                                    <p:anim calcmode="lin" valueType="num">
                                      <p:cBhvr additive="base">
                                        <p:cTn id="138" dur="500" fill="hold"/>
                                        <p:tgtEl>
                                          <p:spTgt spid="32"/>
                                        </p:tgtEl>
                                        <p:attrNameLst>
                                          <p:attrName>ppt_x</p:attrName>
                                        </p:attrNameLst>
                                      </p:cBhvr>
                                      <p:tavLst>
                                        <p:tav tm="0">
                                          <p:val>
                                            <p:strVal val="#ppt_x"/>
                                          </p:val>
                                        </p:tav>
                                        <p:tav tm="100000">
                                          <p:val>
                                            <p:strVal val="#ppt_x"/>
                                          </p:val>
                                        </p:tav>
                                      </p:tavLst>
                                    </p:anim>
                                    <p:anim calcmode="lin" valueType="num">
                                      <p:cBhvr additive="base">
                                        <p:cTn id="13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0" fill="hold" nodeType="clickPar">
                      <p:stCondLst>
                        <p:cond delay="indefinite"/>
                      </p:stCondLst>
                      <p:childTnLst>
                        <p:par>
                          <p:cTn id="141" fill="hold" nodeType="withGroup">
                            <p:stCondLst>
                              <p:cond delay="0"/>
                            </p:stCondLst>
                            <p:childTnLst>
                              <p:par>
                                <p:cTn id="142" presetID="2" presetClass="entr" presetSubtype="4" fill="hold" grpId="0" nodeType="clickEffect">
                                  <p:stCondLst>
                                    <p:cond delay="0"/>
                                  </p:stCondLst>
                                  <p:childTnLst>
                                    <p:set>
                                      <p:cBhvr>
                                        <p:cTn id="143" dur="1" fill="hold">
                                          <p:stCondLst>
                                            <p:cond delay="0"/>
                                          </p:stCondLst>
                                        </p:cTn>
                                        <p:tgtEl>
                                          <p:spTgt spid="33"/>
                                        </p:tgtEl>
                                        <p:attrNameLst>
                                          <p:attrName>style.visibility</p:attrName>
                                        </p:attrNameLst>
                                      </p:cBhvr>
                                      <p:to>
                                        <p:strVal val="visible"/>
                                      </p:to>
                                    </p:set>
                                    <p:anim calcmode="lin" valueType="num">
                                      <p:cBhvr additive="base">
                                        <p:cTn id="144" dur="500" fill="hold"/>
                                        <p:tgtEl>
                                          <p:spTgt spid="33"/>
                                        </p:tgtEl>
                                        <p:attrNameLst>
                                          <p:attrName>ppt_x</p:attrName>
                                        </p:attrNameLst>
                                      </p:cBhvr>
                                      <p:tavLst>
                                        <p:tav tm="0">
                                          <p:val>
                                            <p:strVal val="#ppt_x"/>
                                          </p:val>
                                        </p:tav>
                                        <p:tav tm="100000">
                                          <p:val>
                                            <p:strVal val="#ppt_x"/>
                                          </p:val>
                                        </p:tav>
                                      </p:tavLst>
                                    </p:anim>
                                    <p:anim calcmode="lin" valueType="num">
                                      <p:cBhvr additive="base">
                                        <p:cTn id="14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46" fill="hold" nodeType="clickPar">
                      <p:stCondLst>
                        <p:cond delay="indefinite"/>
                      </p:stCondLst>
                      <p:childTnLst>
                        <p:par>
                          <p:cTn id="147" fill="hold" nodeType="withGroup">
                            <p:stCondLst>
                              <p:cond delay="0"/>
                            </p:stCondLst>
                            <p:childTnLst>
                              <p:par>
                                <p:cTn id="148" presetID="2" presetClass="entr" presetSubtype="4" fill="hold" grpId="0" nodeType="clickEffect">
                                  <p:stCondLst>
                                    <p:cond delay="0"/>
                                  </p:stCondLst>
                                  <p:childTnLst>
                                    <p:set>
                                      <p:cBhvr>
                                        <p:cTn id="149" dur="1" fill="hold">
                                          <p:stCondLst>
                                            <p:cond delay="0"/>
                                          </p:stCondLst>
                                        </p:cTn>
                                        <p:tgtEl>
                                          <p:spTgt spid="34"/>
                                        </p:tgtEl>
                                        <p:attrNameLst>
                                          <p:attrName>style.visibility</p:attrName>
                                        </p:attrNameLst>
                                      </p:cBhvr>
                                      <p:to>
                                        <p:strVal val="visible"/>
                                      </p:to>
                                    </p:set>
                                    <p:anim calcmode="lin" valueType="num">
                                      <p:cBhvr additive="base">
                                        <p:cTn id="150" dur="500" fill="hold"/>
                                        <p:tgtEl>
                                          <p:spTgt spid="34"/>
                                        </p:tgtEl>
                                        <p:attrNameLst>
                                          <p:attrName>ppt_x</p:attrName>
                                        </p:attrNameLst>
                                      </p:cBhvr>
                                      <p:tavLst>
                                        <p:tav tm="0">
                                          <p:val>
                                            <p:strVal val="#ppt_x"/>
                                          </p:val>
                                        </p:tav>
                                        <p:tav tm="100000">
                                          <p:val>
                                            <p:strVal val="#ppt_x"/>
                                          </p:val>
                                        </p:tav>
                                      </p:tavLst>
                                    </p:anim>
                                    <p:anim calcmode="lin" valueType="num">
                                      <p:cBhvr additive="base">
                                        <p:cTn id="15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2" fill="hold" nodeType="clickPar">
                      <p:stCondLst>
                        <p:cond delay="indefinite"/>
                      </p:stCondLst>
                      <p:childTnLst>
                        <p:par>
                          <p:cTn id="153" fill="hold" nodeType="withGroup">
                            <p:stCondLst>
                              <p:cond delay="0"/>
                            </p:stCondLst>
                            <p:childTnLst>
                              <p:par>
                                <p:cTn id="154" presetID="2" presetClass="entr" presetSubtype="4" fill="hold" grpId="0" nodeType="clickEffect">
                                  <p:stCondLst>
                                    <p:cond delay="0"/>
                                  </p:stCondLst>
                                  <p:childTnLst>
                                    <p:set>
                                      <p:cBhvr>
                                        <p:cTn id="155" dur="1" fill="hold">
                                          <p:stCondLst>
                                            <p:cond delay="0"/>
                                          </p:stCondLst>
                                        </p:cTn>
                                        <p:tgtEl>
                                          <p:spTgt spid="35"/>
                                        </p:tgtEl>
                                        <p:attrNameLst>
                                          <p:attrName>style.visibility</p:attrName>
                                        </p:attrNameLst>
                                      </p:cBhvr>
                                      <p:to>
                                        <p:strVal val="visible"/>
                                      </p:to>
                                    </p:set>
                                    <p:anim calcmode="lin" valueType="num">
                                      <p:cBhvr additive="base">
                                        <p:cTn id="156" dur="500" fill="hold"/>
                                        <p:tgtEl>
                                          <p:spTgt spid="35"/>
                                        </p:tgtEl>
                                        <p:attrNameLst>
                                          <p:attrName>ppt_x</p:attrName>
                                        </p:attrNameLst>
                                      </p:cBhvr>
                                      <p:tavLst>
                                        <p:tav tm="0">
                                          <p:val>
                                            <p:strVal val="#ppt_x"/>
                                          </p:val>
                                        </p:tav>
                                        <p:tav tm="100000">
                                          <p:val>
                                            <p:strVal val="#ppt_x"/>
                                          </p:val>
                                        </p:tav>
                                      </p:tavLst>
                                    </p:anim>
                                    <p:anim calcmode="lin" valueType="num">
                                      <p:cBhvr additive="base">
                                        <p:cTn id="15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58" fill="hold" nodeType="clickPar">
                      <p:stCondLst>
                        <p:cond delay="indefinite"/>
                      </p:stCondLst>
                      <p:childTnLst>
                        <p:par>
                          <p:cTn id="159" fill="hold" nodeType="withGroup">
                            <p:stCondLst>
                              <p:cond delay="0"/>
                            </p:stCondLst>
                            <p:childTnLst>
                              <p:par>
                                <p:cTn id="160" presetID="2" presetClass="entr" presetSubtype="4" fill="hold" grpId="0" nodeType="clickEffect">
                                  <p:stCondLst>
                                    <p:cond delay="0"/>
                                  </p:stCondLst>
                                  <p:childTnLst>
                                    <p:set>
                                      <p:cBhvr>
                                        <p:cTn id="161" dur="1" fill="hold">
                                          <p:stCondLst>
                                            <p:cond delay="0"/>
                                          </p:stCondLst>
                                        </p:cTn>
                                        <p:tgtEl>
                                          <p:spTgt spid="36"/>
                                        </p:tgtEl>
                                        <p:attrNameLst>
                                          <p:attrName>style.visibility</p:attrName>
                                        </p:attrNameLst>
                                      </p:cBhvr>
                                      <p:to>
                                        <p:strVal val="visible"/>
                                      </p:to>
                                    </p:set>
                                    <p:anim calcmode="lin" valueType="num">
                                      <p:cBhvr additive="base">
                                        <p:cTn id="162" dur="500" fill="hold"/>
                                        <p:tgtEl>
                                          <p:spTgt spid="36"/>
                                        </p:tgtEl>
                                        <p:attrNameLst>
                                          <p:attrName>ppt_x</p:attrName>
                                        </p:attrNameLst>
                                      </p:cBhvr>
                                      <p:tavLst>
                                        <p:tav tm="0">
                                          <p:val>
                                            <p:strVal val="#ppt_x"/>
                                          </p:val>
                                        </p:tav>
                                        <p:tav tm="100000">
                                          <p:val>
                                            <p:strVal val="#ppt_x"/>
                                          </p:val>
                                        </p:tav>
                                      </p:tavLst>
                                    </p:anim>
                                    <p:anim calcmode="lin" valueType="num">
                                      <p:cBhvr additive="base">
                                        <p:cTn id="16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64" fill="hold" nodeType="clickPar">
                      <p:stCondLst>
                        <p:cond delay="indefinite"/>
                      </p:stCondLst>
                      <p:childTnLst>
                        <p:par>
                          <p:cTn id="165" fill="hold" nodeType="withGroup">
                            <p:stCondLst>
                              <p:cond delay="0"/>
                            </p:stCondLst>
                            <p:childTnLst>
                              <p:par>
                                <p:cTn id="166" presetID="2" presetClass="entr" presetSubtype="4" fill="hold" grpId="0" nodeType="clickEffect">
                                  <p:stCondLst>
                                    <p:cond delay="0"/>
                                  </p:stCondLst>
                                  <p:childTnLst>
                                    <p:set>
                                      <p:cBhvr>
                                        <p:cTn id="167" dur="1" fill="hold">
                                          <p:stCondLst>
                                            <p:cond delay="0"/>
                                          </p:stCondLst>
                                        </p:cTn>
                                        <p:tgtEl>
                                          <p:spTgt spid="37"/>
                                        </p:tgtEl>
                                        <p:attrNameLst>
                                          <p:attrName>style.visibility</p:attrName>
                                        </p:attrNameLst>
                                      </p:cBhvr>
                                      <p:to>
                                        <p:strVal val="visible"/>
                                      </p:to>
                                    </p:set>
                                    <p:anim calcmode="lin" valueType="num">
                                      <p:cBhvr additive="base">
                                        <p:cTn id="168" dur="500" fill="hold"/>
                                        <p:tgtEl>
                                          <p:spTgt spid="37"/>
                                        </p:tgtEl>
                                        <p:attrNameLst>
                                          <p:attrName>ppt_x</p:attrName>
                                        </p:attrNameLst>
                                      </p:cBhvr>
                                      <p:tavLst>
                                        <p:tav tm="0">
                                          <p:val>
                                            <p:strVal val="#ppt_x"/>
                                          </p:val>
                                        </p:tav>
                                        <p:tav tm="100000">
                                          <p:val>
                                            <p:strVal val="#ppt_x"/>
                                          </p:val>
                                        </p:tav>
                                      </p:tavLst>
                                    </p:anim>
                                    <p:anim calcmode="lin" valueType="num">
                                      <p:cBhvr additive="base">
                                        <p:cTn id="16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70" fill="hold" nodeType="clickPar">
                      <p:stCondLst>
                        <p:cond delay="indefinite"/>
                      </p:stCondLst>
                      <p:childTnLst>
                        <p:par>
                          <p:cTn id="171" fill="hold" nodeType="withGroup">
                            <p:stCondLst>
                              <p:cond delay="0"/>
                            </p:stCondLst>
                            <p:childTnLst>
                              <p:par>
                                <p:cTn id="172" presetID="2" presetClass="entr" presetSubtype="4" fill="hold" grpId="0" nodeType="clickEffect">
                                  <p:stCondLst>
                                    <p:cond delay="0"/>
                                  </p:stCondLst>
                                  <p:childTnLst>
                                    <p:set>
                                      <p:cBhvr>
                                        <p:cTn id="173" dur="1" fill="hold">
                                          <p:stCondLst>
                                            <p:cond delay="0"/>
                                          </p:stCondLst>
                                        </p:cTn>
                                        <p:tgtEl>
                                          <p:spTgt spid="38"/>
                                        </p:tgtEl>
                                        <p:attrNameLst>
                                          <p:attrName>style.visibility</p:attrName>
                                        </p:attrNameLst>
                                      </p:cBhvr>
                                      <p:to>
                                        <p:strVal val="visible"/>
                                      </p:to>
                                    </p:set>
                                    <p:anim calcmode="lin" valueType="num">
                                      <p:cBhvr additive="base">
                                        <p:cTn id="174" dur="500" fill="hold"/>
                                        <p:tgtEl>
                                          <p:spTgt spid="38"/>
                                        </p:tgtEl>
                                        <p:attrNameLst>
                                          <p:attrName>ppt_x</p:attrName>
                                        </p:attrNameLst>
                                      </p:cBhvr>
                                      <p:tavLst>
                                        <p:tav tm="0">
                                          <p:val>
                                            <p:strVal val="#ppt_x"/>
                                          </p:val>
                                        </p:tav>
                                        <p:tav tm="100000">
                                          <p:val>
                                            <p:strVal val="#ppt_x"/>
                                          </p:val>
                                        </p:tav>
                                      </p:tavLst>
                                    </p:anim>
                                    <p:anim calcmode="lin" valueType="num">
                                      <p:cBhvr additive="base">
                                        <p:cTn id="17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76" fill="hold" nodeType="clickPar">
                      <p:stCondLst>
                        <p:cond delay="indefinite"/>
                      </p:stCondLst>
                      <p:childTnLst>
                        <p:par>
                          <p:cTn id="177" fill="hold" nodeType="withGroup">
                            <p:stCondLst>
                              <p:cond delay="0"/>
                            </p:stCondLst>
                            <p:childTnLst>
                              <p:par>
                                <p:cTn id="178" presetID="2" presetClass="entr" presetSubtype="4" fill="hold" grpId="0" nodeType="clickEffect">
                                  <p:stCondLst>
                                    <p:cond delay="0"/>
                                  </p:stCondLst>
                                  <p:childTnLst>
                                    <p:set>
                                      <p:cBhvr>
                                        <p:cTn id="179" dur="1" fill="hold">
                                          <p:stCondLst>
                                            <p:cond delay="0"/>
                                          </p:stCondLst>
                                        </p:cTn>
                                        <p:tgtEl>
                                          <p:spTgt spid="39"/>
                                        </p:tgtEl>
                                        <p:attrNameLst>
                                          <p:attrName>style.visibility</p:attrName>
                                        </p:attrNameLst>
                                      </p:cBhvr>
                                      <p:to>
                                        <p:strVal val="visible"/>
                                      </p:to>
                                    </p:set>
                                    <p:anim calcmode="lin" valueType="num">
                                      <p:cBhvr additive="base">
                                        <p:cTn id="180" dur="500" fill="hold"/>
                                        <p:tgtEl>
                                          <p:spTgt spid="39"/>
                                        </p:tgtEl>
                                        <p:attrNameLst>
                                          <p:attrName>ppt_x</p:attrName>
                                        </p:attrNameLst>
                                      </p:cBhvr>
                                      <p:tavLst>
                                        <p:tav tm="0">
                                          <p:val>
                                            <p:strVal val="#ppt_x"/>
                                          </p:val>
                                        </p:tav>
                                        <p:tav tm="100000">
                                          <p:val>
                                            <p:strVal val="#ppt_x"/>
                                          </p:val>
                                        </p:tav>
                                      </p:tavLst>
                                    </p:anim>
                                    <p:anim calcmode="lin" valueType="num">
                                      <p:cBhvr additive="base">
                                        <p:cTn id="18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 presetClass="entr" presetSubtype="4" fill="hold" grpId="0" nodeType="clickEffect">
                                  <p:stCondLst>
                                    <p:cond delay="0"/>
                                  </p:stCondLst>
                                  <p:childTnLst>
                                    <p:set>
                                      <p:cBhvr>
                                        <p:cTn id="185" dur="1" fill="hold">
                                          <p:stCondLst>
                                            <p:cond delay="0"/>
                                          </p:stCondLst>
                                        </p:cTn>
                                        <p:tgtEl>
                                          <p:spTgt spid="40"/>
                                        </p:tgtEl>
                                        <p:attrNameLst>
                                          <p:attrName>style.visibility</p:attrName>
                                        </p:attrNameLst>
                                      </p:cBhvr>
                                      <p:to>
                                        <p:strVal val="visible"/>
                                      </p:to>
                                    </p:set>
                                    <p:anim calcmode="lin" valueType="num">
                                      <p:cBhvr additive="base">
                                        <p:cTn id="186" dur="500" fill="hold"/>
                                        <p:tgtEl>
                                          <p:spTgt spid="40"/>
                                        </p:tgtEl>
                                        <p:attrNameLst>
                                          <p:attrName>ppt_x</p:attrName>
                                        </p:attrNameLst>
                                      </p:cBhvr>
                                      <p:tavLst>
                                        <p:tav tm="0">
                                          <p:val>
                                            <p:strVal val="#ppt_x"/>
                                          </p:val>
                                        </p:tav>
                                        <p:tav tm="100000">
                                          <p:val>
                                            <p:strVal val="#ppt_x"/>
                                          </p:val>
                                        </p:tav>
                                      </p:tavLst>
                                    </p:anim>
                                    <p:anim calcmode="lin" valueType="num">
                                      <p:cBhvr additive="base">
                                        <p:cTn id="18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88" fill="hold" nodeType="clickPar">
                      <p:stCondLst>
                        <p:cond delay="indefinite"/>
                      </p:stCondLst>
                      <p:childTnLst>
                        <p:par>
                          <p:cTn id="189" fill="hold" nodeType="withGroup">
                            <p:stCondLst>
                              <p:cond delay="0"/>
                            </p:stCondLst>
                            <p:childTnLst>
                              <p:par>
                                <p:cTn id="190" presetID="2" presetClass="entr" presetSubtype="4" fill="hold" grpId="0" nodeType="clickEffect">
                                  <p:stCondLst>
                                    <p:cond delay="0"/>
                                  </p:stCondLst>
                                  <p:childTnLst>
                                    <p:set>
                                      <p:cBhvr>
                                        <p:cTn id="191" dur="1" fill="hold">
                                          <p:stCondLst>
                                            <p:cond delay="0"/>
                                          </p:stCondLst>
                                        </p:cTn>
                                        <p:tgtEl>
                                          <p:spTgt spid="41"/>
                                        </p:tgtEl>
                                        <p:attrNameLst>
                                          <p:attrName>style.visibility</p:attrName>
                                        </p:attrNameLst>
                                      </p:cBhvr>
                                      <p:to>
                                        <p:strVal val="visible"/>
                                      </p:to>
                                    </p:set>
                                    <p:anim calcmode="lin" valueType="num">
                                      <p:cBhvr additive="base">
                                        <p:cTn id="192" dur="500" fill="hold"/>
                                        <p:tgtEl>
                                          <p:spTgt spid="41"/>
                                        </p:tgtEl>
                                        <p:attrNameLst>
                                          <p:attrName>ppt_x</p:attrName>
                                        </p:attrNameLst>
                                      </p:cBhvr>
                                      <p:tavLst>
                                        <p:tav tm="0">
                                          <p:val>
                                            <p:strVal val="#ppt_x"/>
                                          </p:val>
                                        </p:tav>
                                        <p:tav tm="100000">
                                          <p:val>
                                            <p:strVal val="#ppt_x"/>
                                          </p:val>
                                        </p:tav>
                                      </p:tavLst>
                                    </p:anim>
                                    <p:anim calcmode="lin" valueType="num">
                                      <p:cBhvr additive="base">
                                        <p:cTn id="19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94" fill="hold" nodeType="clickPar">
                      <p:stCondLst>
                        <p:cond delay="indefinite"/>
                      </p:stCondLst>
                      <p:childTnLst>
                        <p:par>
                          <p:cTn id="195" fill="hold" nodeType="withGroup">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42"/>
                                        </p:tgtEl>
                                        <p:attrNameLst>
                                          <p:attrName>style.visibility</p:attrName>
                                        </p:attrNameLst>
                                      </p:cBhvr>
                                      <p:to>
                                        <p:strVal val="visible"/>
                                      </p:to>
                                    </p:set>
                                    <p:anim calcmode="lin" valueType="num">
                                      <p:cBhvr additive="base">
                                        <p:cTn id="198" dur="500" fill="hold"/>
                                        <p:tgtEl>
                                          <p:spTgt spid="42"/>
                                        </p:tgtEl>
                                        <p:attrNameLst>
                                          <p:attrName>ppt_x</p:attrName>
                                        </p:attrNameLst>
                                      </p:cBhvr>
                                      <p:tavLst>
                                        <p:tav tm="0">
                                          <p:val>
                                            <p:strVal val="#ppt_x"/>
                                          </p:val>
                                        </p:tav>
                                        <p:tav tm="100000">
                                          <p:val>
                                            <p:strVal val="#ppt_x"/>
                                          </p:val>
                                        </p:tav>
                                      </p:tavLst>
                                    </p:anim>
                                    <p:anim calcmode="lin" valueType="num">
                                      <p:cBhvr additive="base">
                                        <p:cTn id="199"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00" fill="hold" nodeType="clickPar">
                      <p:stCondLst>
                        <p:cond delay="indefinite"/>
                      </p:stCondLst>
                      <p:childTnLst>
                        <p:par>
                          <p:cTn id="201" fill="hold" nodeType="withGroup">
                            <p:stCondLst>
                              <p:cond delay="0"/>
                            </p:stCondLst>
                            <p:childTnLst>
                              <p:par>
                                <p:cTn id="202" presetID="2" presetClass="entr" presetSubtype="4" fill="hold" grpId="0" nodeType="clickEffect">
                                  <p:stCondLst>
                                    <p:cond delay="0"/>
                                  </p:stCondLst>
                                  <p:childTnLst>
                                    <p:set>
                                      <p:cBhvr>
                                        <p:cTn id="203" dur="1" fill="hold">
                                          <p:stCondLst>
                                            <p:cond delay="0"/>
                                          </p:stCondLst>
                                        </p:cTn>
                                        <p:tgtEl>
                                          <p:spTgt spid="43"/>
                                        </p:tgtEl>
                                        <p:attrNameLst>
                                          <p:attrName>style.visibility</p:attrName>
                                        </p:attrNameLst>
                                      </p:cBhvr>
                                      <p:to>
                                        <p:strVal val="visible"/>
                                      </p:to>
                                    </p:set>
                                    <p:anim calcmode="lin" valueType="num">
                                      <p:cBhvr additive="base">
                                        <p:cTn id="204" dur="500" fill="hold"/>
                                        <p:tgtEl>
                                          <p:spTgt spid="43"/>
                                        </p:tgtEl>
                                        <p:attrNameLst>
                                          <p:attrName>ppt_x</p:attrName>
                                        </p:attrNameLst>
                                      </p:cBhvr>
                                      <p:tavLst>
                                        <p:tav tm="0">
                                          <p:val>
                                            <p:strVal val="#ppt_x"/>
                                          </p:val>
                                        </p:tav>
                                        <p:tav tm="100000">
                                          <p:val>
                                            <p:strVal val="#ppt_x"/>
                                          </p:val>
                                        </p:tav>
                                      </p:tavLst>
                                    </p:anim>
                                    <p:anim calcmode="lin" valueType="num">
                                      <p:cBhvr additive="base">
                                        <p:cTn id="20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utoUpdateAnimBg="0"/>
      <p:bldP spid="11272" grpId="0" autoUpdateAnimBg="0"/>
      <p:bldP spid="11273" grpId="0" autoUpdateAnimBg="0"/>
      <p:bldP spid="11275" grpId="0" autoUpdateAnimBg="0"/>
      <p:bldP spid="11276" grpId="0" autoUpdateAnimBg="0"/>
      <p:bldP spid="11277" grpId="0" autoUpdateAnimBg="0"/>
      <p:bldP spid="11278" grpId="0" autoUpdateAnimBg="0"/>
      <p:bldP spid="11279" grpId="0" autoUpdateAnimBg="0"/>
      <p:bldP spid="11280" grpId="0" autoUpdateAnimBg="0"/>
      <p:bldP spid="11281" grpId="0" autoUpdateAnimBg="0"/>
      <p:bldP spid="11282" grpId="0" autoUpdateAnimBg="0"/>
      <p:bldP spid="11283" grpId="0" autoUpdateAnimBg="0"/>
      <p:bldP spid="23" grpId="0" autoUpdateAnimBg="0"/>
      <p:bldP spid="24" grpId="0" autoUpdateAnimBg="0"/>
      <p:bldP spid="25" grpId="0" autoUpdateAnimBg="0"/>
      <p:bldP spid="26" grpId="0" autoUpdateAnimBg="0"/>
      <p:bldP spid="27" grpId="0" autoUpdateAnimBg="0"/>
      <p:bldP spid="28" grpId="0" autoUpdateAnimBg="0"/>
      <p:bldP spid="29" grpId="0" autoUpdateAnimBg="0"/>
      <p:bldP spid="30" grpId="0" autoUpdateAnimBg="0"/>
      <p:bldP spid="31" grpId="0" autoUpdateAnimBg="0"/>
      <p:bldP spid="32" grpId="0" autoUpdateAnimBg="0"/>
      <p:bldP spid="33" grpId="0" autoUpdateAnimBg="0"/>
      <p:bldP spid="34" grpId="0" autoUpdateAnimBg="0"/>
      <p:bldP spid="35" grpId="0" autoUpdateAnimBg="0"/>
      <p:bldP spid="36" grpId="0" autoUpdateAnimBg="0"/>
      <p:bldP spid="37" grpId="0" autoUpdateAnimBg="0"/>
      <p:bldP spid="38" grpId="0" autoUpdateAnimBg="0"/>
      <p:bldP spid="39" grpId="0" autoUpdateAnimBg="0"/>
      <p:bldP spid="40" grpId="0" autoUpdateAnimBg="0"/>
      <p:bldP spid="41" grpId="0" autoUpdateAnimBg="0"/>
      <p:bldP spid="42" grpId="0" autoUpdateAnimBg="0"/>
      <p:bldP spid="43"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0" y="230188"/>
            <a:ext cx="9144000" cy="6505575"/>
            <a:chOff x="0" y="230188"/>
            <a:chExt cx="9144000" cy="6505575"/>
          </a:xfrm>
        </p:grpSpPr>
        <p:pic>
          <p:nvPicPr>
            <p:cNvPr id="200706" name="Picture 1" descr="OTS 21 AC &amp; Fulfillmen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0188"/>
              <a:ext cx="9144000" cy="650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le 1"/>
            <p:cNvSpPr/>
            <p:nvPr/>
          </p:nvSpPr>
          <p:spPr bwMode="auto">
            <a:xfrm>
              <a:off x="899592" y="1628800"/>
              <a:ext cx="1296144" cy="151216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ounded Rectangle 6"/>
            <p:cNvSpPr/>
            <p:nvPr/>
          </p:nvSpPr>
          <p:spPr bwMode="auto">
            <a:xfrm>
              <a:off x="4860032" y="1844824"/>
              <a:ext cx="1080120"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ounded Rectangle 7"/>
            <p:cNvSpPr/>
            <p:nvPr/>
          </p:nvSpPr>
          <p:spPr bwMode="auto">
            <a:xfrm>
              <a:off x="5292080" y="2852936"/>
              <a:ext cx="1008112"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ounded Rectangle 8"/>
            <p:cNvSpPr/>
            <p:nvPr/>
          </p:nvSpPr>
          <p:spPr bwMode="auto">
            <a:xfrm>
              <a:off x="2699792" y="908720"/>
              <a:ext cx="1584176"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Rounded Rectangle 9"/>
            <p:cNvSpPr/>
            <p:nvPr/>
          </p:nvSpPr>
          <p:spPr bwMode="auto">
            <a:xfrm>
              <a:off x="755576" y="521296"/>
              <a:ext cx="1368152" cy="315416"/>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ounded Rectangle 10"/>
            <p:cNvSpPr/>
            <p:nvPr/>
          </p:nvSpPr>
          <p:spPr bwMode="auto">
            <a:xfrm>
              <a:off x="6948264" y="476672"/>
              <a:ext cx="1512168" cy="315416"/>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00707" name="Rectangle 2"/>
          <p:cNvSpPr>
            <a:spLocks noGrp="1" noChangeArrowheads="1"/>
          </p:cNvSpPr>
          <p:nvPr>
            <p:ph type="ctrTitle"/>
          </p:nvPr>
        </p:nvSpPr>
        <p:spPr>
          <a:xfrm>
            <a:off x="900113" y="5229225"/>
            <a:ext cx="7200900" cy="1296988"/>
          </a:xfrm>
          <a:solidFill>
            <a:srgbClr val="000090"/>
          </a:solidFill>
        </p:spPr>
        <p:txBody>
          <a:bodyPr/>
          <a:lstStyle/>
          <a:p>
            <a:pPr eaLnBrk="1" hangingPunct="1"/>
            <a:r>
              <a:rPr kumimoji="1" lang="ar-JO" altLang="zh-CN" sz="4000" dirty="0">
                <a:solidFill>
                  <a:schemeClr val="bg1"/>
                </a:solidFill>
                <a:cs typeface="Arial" panose="020B0604020202020204" pitchFamily="34" charset="0"/>
              </a:rPr>
              <a:t>العهد الإبراهيمي</a:t>
            </a:r>
            <a:br>
              <a:rPr kumimoji="1" lang="ar-JO" altLang="zh-CN" sz="4000" dirty="0">
                <a:solidFill>
                  <a:schemeClr val="bg1"/>
                </a:solidFill>
                <a:cs typeface="Arial" panose="020B0604020202020204" pitchFamily="34" charset="0"/>
              </a:rPr>
            </a:br>
            <a:r>
              <a:rPr kumimoji="1" lang="ar-JO" altLang="zh-CN" sz="4000" dirty="0">
                <a:solidFill>
                  <a:schemeClr val="bg1"/>
                </a:solidFill>
                <a:cs typeface="Arial" panose="020B0604020202020204" pitchFamily="34" charset="0"/>
              </a:rPr>
              <a:t>و تتميمه</a:t>
            </a:r>
            <a:endParaRPr kumimoji="1" lang="en-US" altLang="zh-CN" sz="4000" dirty="0">
              <a:solidFill>
                <a:schemeClr val="bg1"/>
              </a:solidFill>
              <a:cs typeface="Arial" panose="020B0604020202020204" pitchFamily="34" charset="0"/>
            </a:endParaRPr>
          </a:p>
        </p:txBody>
      </p:sp>
      <p:sp>
        <p:nvSpPr>
          <p:cNvPr id="200708" name="Text Box 5"/>
          <p:cNvSpPr txBox="1">
            <a:spLocks noChangeArrowheads="1"/>
          </p:cNvSpPr>
          <p:nvPr/>
        </p:nvSpPr>
        <p:spPr bwMode="auto">
          <a:xfrm>
            <a:off x="8581454" y="-27384"/>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21</a:t>
            </a:r>
            <a:endParaRPr kumimoji="0" lang="en-US" sz="24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200709" name="Text Box 52"/>
          <p:cNvSpPr txBox="1">
            <a:spLocks noChangeArrowheads="1"/>
          </p:cNvSpPr>
          <p:nvPr/>
        </p:nvSpPr>
        <p:spPr bwMode="auto">
          <a:xfrm>
            <a:off x="2051720" y="6577607"/>
            <a:ext cx="694826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Adapted from Max Anders, Dallas Theological Seminary, 1987</a:t>
            </a:r>
          </a:p>
        </p:txBody>
      </p:sp>
      <p:sp>
        <p:nvSpPr>
          <p:cNvPr id="13" name="TextBox 12"/>
          <p:cNvSpPr txBox="1"/>
          <p:nvPr/>
        </p:nvSpPr>
        <p:spPr>
          <a:xfrm>
            <a:off x="755576" y="436602"/>
            <a:ext cx="1368152"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الوعود</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4" name="TextBox 13"/>
          <p:cNvSpPr txBox="1"/>
          <p:nvPr/>
        </p:nvSpPr>
        <p:spPr>
          <a:xfrm>
            <a:off x="827584" y="1628800"/>
            <a:ext cx="1440160"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1800" b="1" spc="-70" dirty="0">
                <a:solidFill>
                  <a:srgbClr val="000000"/>
                </a:solidFill>
                <a:latin typeface="Arial" panose="020B0604020202020204" pitchFamily="34" charset="0"/>
                <a:ea typeface="华文楷体"/>
                <a:cs typeface="Arial" panose="020B0604020202020204" pitchFamily="34" charset="0"/>
              </a:rPr>
              <a:t>العهد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الإبراهيمي</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تكوين 12, 15, 17, 22</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5" name="TextBox 14"/>
          <p:cNvSpPr txBox="1"/>
          <p:nvPr/>
        </p:nvSpPr>
        <p:spPr>
          <a:xfrm>
            <a:off x="2627784" y="982469"/>
            <a:ext cx="1800200"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عهد الأرض</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800" b="1" spc="-70" dirty="0">
                <a:solidFill>
                  <a:srgbClr val="000000"/>
                </a:solidFill>
                <a:latin typeface="Arial" panose="020B0604020202020204" pitchFamily="34" charset="0"/>
                <a:ea typeface="华文楷体"/>
                <a:cs typeface="Arial" panose="020B0604020202020204" pitchFamily="34" charset="0"/>
              </a:rPr>
              <a:t>تثنية 30</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6" name="TextBox 15"/>
          <p:cNvSpPr txBox="1"/>
          <p:nvPr/>
        </p:nvSpPr>
        <p:spPr>
          <a:xfrm>
            <a:off x="4788024" y="1772816"/>
            <a:ext cx="1224136"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1800" b="1" spc="-70" dirty="0">
                <a:solidFill>
                  <a:srgbClr val="000000"/>
                </a:solidFill>
                <a:latin typeface="Arial" panose="020B0604020202020204" pitchFamily="34" charset="0"/>
                <a:ea typeface="华文楷体"/>
                <a:cs typeface="Arial" panose="020B0604020202020204" pitchFamily="34" charset="0"/>
              </a:rPr>
              <a:t>العهد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الداوودي</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800" b="1" spc="-70" dirty="0">
                <a:solidFill>
                  <a:srgbClr val="000000"/>
                </a:solidFill>
                <a:latin typeface="Arial" panose="020B0604020202020204" pitchFamily="34" charset="0"/>
                <a:ea typeface="华文楷体"/>
                <a:cs typeface="Arial" panose="020B0604020202020204" pitchFamily="34" charset="0"/>
              </a:rPr>
              <a:t>2 صم 7</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7" name="TextBox 16"/>
          <p:cNvSpPr txBox="1"/>
          <p:nvPr/>
        </p:nvSpPr>
        <p:spPr>
          <a:xfrm>
            <a:off x="5148064" y="2852936"/>
            <a:ext cx="1224136"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عهد</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800" b="1" spc="-70" dirty="0">
                <a:solidFill>
                  <a:srgbClr val="000000"/>
                </a:solidFill>
                <a:latin typeface="Arial" panose="020B0604020202020204" pitchFamily="34" charset="0"/>
                <a:ea typeface="华文楷体"/>
                <a:cs typeface="Arial" panose="020B0604020202020204" pitchFamily="34" charset="0"/>
              </a:rPr>
              <a:t>جديد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إر 31</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8" name="TextBox 17"/>
          <p:cNvSpPr txBox="1"/>
          <p:nvPr/>
        </p:nvSpPr>
        <p:spPr>
          <a:xfrm>
            <a:off x="6948264" y="476672"/>
            <a:ext cx="1728192"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التتميم</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Tree>
    <p:extLst>
      <p:ext uri="{BB962C8B-B14F-4D97-AF65-F5344CB8AC3E}">
        <p14:creationId xmlns:p14="http://schemas.microsoft.com/office/powerpoint/2010/main" val="2844314266"/>
      </p:ext>
    </p:extLst>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C6A39C-19BD-445E-BC58-CCA629D7FF9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975542" y="717162"/>
            <a:ext cx="5086425" cy="1533525"/>
          </a:xfrm>
          <a:prstGeom prst="rect">
            <a:avLst/>
          </a:prstGeom>
        </p:spPr>
      </p:pic>
      <p:sp>
        <p:nvSpPr>
          <p:cNvPr id="11" name="Rectangle 2">
            <a:extLst>
              <a:ext uri="{FF2B5EF4-FFF2-40B4-BE49-F238E27FC236}">
                <a16:creationId xmlns:a16="http://schemas.microsoft.com/office/drawing/2014/main" id="{AD3D86A8-9A1A-48C4-8F36-4887C8E8CD98}"/>
              </a:ext>
            </a:extLst>
          </p:cNvPr>
          <p:cNvSpPr txBox="1">
            <a:spLocks noChangeArrowheads="1"/>
          </p:cNvSpPr>
          <p:nvPr/>
        </p:nvSpPr>
        <p:spPr bwMode="auto">
          <a:xfrm>
            <a:off x="877204" y="43244"/>
            <a:ext cx="8277792" cy="734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lvl1pPr algn="ctr">
              <a:defRPr sz="4800" b="1">
                <a:effectLst>
                  <a:glow rad="228600">
                    <a:srgbClr val="000000"/>
                  </a:glow>
                </a:effectLst>
              </a:defRPr>
            </a:lvl1pPr>
            <a:lvl2pPr algn="ctr">
              <a:defRPr sz="4400">
                <a:solidFill>
                  <a:schemeClr val="tx2"/>
                </a:solidFill>
                <a:latin typeface="Arial" pitchFamily="-105" charset="0"/>
                <a:ea typeface="ＭＳ Ｐゴシック" pitchFamily="-112" charset="-128"/>
                <a:cs typeface="ＭＳ Ｐゴシック" pitchFamily="-112" charset="-128"/>
              </a:defRPr>
            </a:lvl2pPr>
            <a:lvl3pPr algn="ctr">
              <a:defRPr sz="4400">
                <a:solidFill>
                  <a:schemeClr val="tx2"/>
                </a:solidFill>
                <a:latin typeface="Arial" pitchFamily="-105" charset="0"/>
                <a:ea typeface="ＭＳ Ｐゴシック" pitchFamily="-112" charset="-128"/>
                <a:cs typeface="ＭＳ Ｐゴシック" pitchFamily="-112" charset="-128"/>
              </a:defRPr>
            </a:lvl3pPr>
            <a:lvl4pPr algn="ctr">
              <a:defRPr sz="4400">
                <a:solidFill>
                  <a:schemeClr val="tx2"/>
                </a:solidFill>
                <a:latin typeface="Arial" pitchFamily="-105" charset="0"/>
                <a:ea typeface="ＭＳ Ｐゴシック" pitchFamily="-112" charset="-128"/>
                <a:cs typeface="ＭＳ Ｐゴシック" pitchFamily="-112" charset="-128"/>
              </a:defRPr>
            </a:lvl4pPr>
            <a:lvl5pPr algn="ctr">
              <a:defRPr sz="4400">
                <a:solidFill>
                  <a:schemeClr val="tx2"/>
                </a:solidFill>
                <a:latin typeface="Arial" pitchFamily="-105" charset="0"/>
                <a:ea typeface="ＭＳ Ｐゴシック" pitchFamily="-112" charset="-128"/>
                <a:cs typeface="ＭＳ Ｐゴシック" pitchFamily="-112" charset="-128"/>
              </a:defRPr>
            </a:lvl5pPr>
            <a:lvl6pPr marL="457200" algn="ctr" eaLnBrk="0" fontAlgn="base" hangingPunct="0">
              <a:spcBef>
                <a:spcPct val="0"/>
              </a:spcBef>
              <a:spcAft>
                <a:spcPct val="0"/>
              </a:spcAft>
              <a:defRPr sz="4400">
                <a:solidFill>
                  <a:schemeClr val="tx2"/>
                </a:solidFill>
                <a:latin typeface="Arial" pitchFamily="-105" charset="0"/>
              </a:defRPr>
            </a:lvl6pPr>
            <a:lvl7pPr marL="914400" algn="ctr" eaLnBrk="0" fontAlgn="base" hangingPunct="0">
              <a:spcBef>
                <a:spcPct val="0"/>
              </a:spcBef>
              <a:spcAft>
                <a:spcPct val="0"/>
              </a:spcAft>
              <a:defRPr sz="4400">
                <a:solidFill>
                  <a:schemeClr val="tx2"/>
                </a:solidFill>
                <a:latin typeface="Arial" pitchFamily="-105" charset="0"/>
              </a:defRPr>
            </a:lvl7pPr>
            <a:lvl8pPr marL="1371600" algn="ctr" eaLnBrk="0" fontAlgn="base" hangingPunct="0">
              <a:spcBef>
                <a:spcPct val="0"/>
              </a:spcBef>
              <a:spcAft>
                <a:spcPct val="0"/>
              </a:spcAft>
              <a:defRPr sz="4400">
                <a:solidFill>
                  <a:schemeClr val="tx2"/>
                </a:solidFill>
                <a:latin typeface="Arial" pitchFamily="-105" charset="0"/>
              </a:defRPr>
            </a:lvl8pPr>
            <a:lvl9pPr marL="1828800" algn="ctr" eaLnBrk="0" fontAlgn="base" hangingPunct="0">
              <a:spcBef>
                <a:spcPct val="0"/>
              </a:spcBef>
              <a:spcAft>
                <a:spcPct val="0"/>
              </a:spcAft>
              <a:defRPr sz="4400">
                <a:solidFill>
                  <a:schemeClr val="tx2"/>
                </a:solidFill>
                <a:latin typeface="Arial" pitchFamily="-105" charset="0"/>
              </a:defRPr>
            </a:lvl9pPr>
          </a:lstStyle>
          <a:p>
            <a:r>
              <a:rPr lang="ar-JO" dirty="0">
                <a:solidFill>
                  <a:schemeClr val="bg1"/>
                </a:solidFill>
                <a:latin typeface="Arial" panose="020B0604020202020204" pitchFamily="34" charset="0"/>
                <a:cs typeface="Arial" panose="020B0604020202020204" pitchFamily="34" charset="0"/>
              </a:rPr>
              <a:t>أسفار الكتاب المقدس</a:t>
            </a:r>
            <a:endParaRPr lang="en-US" dirty="0">
              <a:solidFill>
                <a:schemeClr val="bg1"/>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F53B8CF6-8FB6-4887-BC10-4C22896BF4B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33507" y="5080127"/>
            <a:ext cx="1173838" cy="1850984"/>
          </a:xfrm>
          <a:prstGeom prst="rect">
            <a:avLst/>
          </a:prstGeom>
        </p:spPr>
      </p:pic>
      <p:sp>
        <p:nvSpPr>
          <p:cNvPr id="25" name="TextBox 24">
            <a:extLst>
              <a:ext uri="{FF2B5EF4-FFF2-40B4-BE49-F238E27FC236}">
                <a16:creationId xmlns:a16="http://schemas.microsoft.com/office/drawing/2014/main" id="{835F5F71-8C71-43DA-8A5E-FB9964C7BD7D}"/>
              </a:ext>
            </a:extLst>
          </p:cNvPr>
          <p:cNvSpPr txBox="1"/>
          <p:nvPr/>
        </p:nvSpPr>
        <p:spPr>
          <a:xfrm rot="5400000">
            <a:off x="-259713" y="5957382"/>
            <a:ext cx="1600692" cy="328551"/>
          </a:xfrm>
          <a:prstGeom prst="rect">
            <a:avLst/>
          </a:prstGeom>
          <a:noFill/>
        </p:spPr>
        <p:txBody>
          <a:bodyPr wrap="square" rtlCol="0">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العهد الجديد</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7" name="Group 26">
            <a:extLst>
              <a:ext uri="{FF2B5EF4-FFF2-40B4-BE49-F238E27FC236}">
                <a16:creationId xmlns:a16="http://schemas.microsoft.com/office/drawing/2014/main" id="{C107CDCE-26B5-4663-AC21-36F4E13D25E5}"/>
              </a:ext>
            </a:extLst>
          </p:cNvPr>
          <p:cNvGrpSpPr/>
          <p:nvPr/>
        </p:nvGrpSpPr>
        <p:grpSpPr>
          <a:xfrm>
            <a:off x="188911" y="872943"/>
            <a:ext cx="973629" cy="4545917"/>
            <a:chOff x="349613" y="633746"/>
            <a:chExt cx="813492" cy="1660983"/>
          </a:xfrm>
        </p:grpSpPr>
        <p:pic>
          <p:nvPicPr>
            <p:cNvPr id="21" name="Picture 20">
              <a:extLst>
                <a:ext uri="{FF2B5EF4-FFF2-40B4-BE49-F238E27FC236}">
                  <a16:creationId xmlns:a16="http://schemas.microsoft.com/office/drawing/2014/main" id="{564BB34B-DAD1-435B-9B68-6175D1C876F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49613" y="633746"/>
              <a:ext cx="813492" cy="1660983"/>
            </a:xfrm>
            <a:prstGeom prst="rect">
              <a:avLst/>
            </a:prstGeom>
          </p:spPr>
        </p:pic>
        <p:sp>
          <p:nvSpPr>
            <p:cNvPr id="22" name="TextBox 21">
              <a:extLst>
                <a:ext uri="{FF2B5EF4-FFF2-40B4-BE49-F238E27FC236}">
                  <a16:creationId xmlns:a16="http://schemas.microsoft.com/office/drawing/2014/main" id="{A9087E57-3D03-433F-9FE6-AC800DE8D0DA}"/>
                </a:ext>
              </a:extLst>
            </p:cNvPr>
            <p:cNvSpPr txBox="1"/>
            <p:nvPr/>
          </p:nvSpPr>
          <p:spPr>
            <a:xfrm rot="5400000">
              <a:off x="-208442" y="1309882"/>
              <a:ext cx="1626784" cy="274513"/>
            </a:xfrm>
            <a:prstGeom prst="rect">
              <a:avLst/>
            </a:prstGeom>
            <a:noFill/>
          </p:spPr>
          <p:txBody>
            <a:bodyPr wrap="square" rtlCol="0">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العهد القديم</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9" name="Picture 8">
            <a:extLst>
              <a:ext uri="{FF2B5EF4-FFF2-40B4-BE49-F238E27FC236}">
                <a16:creationId xmlns:a16="http://schemas.microsoft.com/office/drawing/2014/main" id="{A22DD5E6-A633-4187-A276-32A9A8AE66B9}"/>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10800000">
            <a:off x="795858" y="2210018"/>
            <a:ext cx="8324375" cy="571500"/>
          </a:xfrm>
          <a:prstGeom prst="rect">
            <a:avLst/>
          </a:prstGeom>
        </p:spPr>
      </p:pic>
      <p:pic>
        <p:nvPicPr>
          <p:cNvPr id="7" name="Picture 6">
            <a:extLst>
              <a:ext uri="{FF2B5EF4-FFF2-40B4-BE49-F238E27FC236}">
                <a16:creationId xmlns:a16="http://schemas.microsoft.com/office/drawing/2014/main" id="{F8707225-B13F-4EC0-8D70-A709ED7F4F8B}"/>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10800000">
            <a:off x="642910" y="3649435"/>
            <a:ext cx="8510768" cy="409575"/>
          </a:xfrm>
          <a:prstGeom prst="rect">
            <a:avLst/>
          </a:prstGeom>
        </p:spPr>
      </p:pic>
      <p:pic>
        <p:nvPicPr>
          <p:cNvPr id="30" name="Picture 29">
            <a:extLst>
              <a:ext uri="{FF2B5EF4-FFF2-40B4-BE49-F238E27FC236}">
                <a16:creationId xmlns:a16="http://schemas.microsoft.com/office/drawing/2014/main" id="{515D3DEF-6FF0-418D-A8F1-31D48185974F}"/>
              </a:ext>
            </a:extLst>
          </p:cNvPr>
          <p:cNvPicPr>
            <a:picLocks noChangeAspect="1"/>
          </p:cNvPicPr>
          <p:nvPr/>
        </p:nvPicPr>
        <p:blipFill>
          <a:blip r:embed="rId8">
            <a:clrChange>
              <a:clrFrom>
                <a:srgbClr val="99D9EA"/>
              </a:clrFrom>
              <a:clrTo>
                <a:srgbClr val="99D9EA">
                  <a:alpha val="0"/>
                </a:srgbClr>
              </a:clrTo>
            </a:clrChange>
          </a:blip>
          <a:stretch>
            <a:fillRect/>
          </a:stretch>
        </p:blipFill>
        <p:spPr>
          <a:xfrm>
            <a:off x="1219814" y="911501"/>
            <a:ext cx="2752361" cy="1362076"/>
          </a:xfrm>
          <a:prstGeom prst="rect">
            <a:avLst/>
          </a:prstGeom>
        </p:spPr>
      </p:pic>
      <p:sp>
        <p:nvSpPr>
          <p:cNvPr id="33" name="TextBox 32">
            <a:extLst>
              <a:ext uri="{FF2B5EF4-FFF2-40B4-BE49-F238E27FC236}">
                <a16:creationId xmlns:a16="http://schemas.microsoft.com/office/drawing/2014/main" id="{126743BD-17D4-41DE-A6D7-2F3C989A4242}"/>
              </a:ext>
            </a:extLst>
          </p:cNvPr>
          <p:cNvSpPr txBox="1"/>
          <p:nvPr/>
        </p:nvSpPr>
        <p:spPr>
          <a:xfrm>
            <a:off x="1493042" y="1020357"/>
            <a:ext cx="2028406"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تكوين</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TextBox 34">
            <a:extLst>
              <a:ext uri="{FF2B5EF4-FFF2-40B4-BE49-F238E27FC236}">
                <a16:creationId xmlns:a16="http://schemas.microsoft.com/office/drawing/2014/main" id="{85D3ADF5-2EE6-455D-AD12-40FB46319E38}"/>
              </a:ext>
            </a:extLst>
          </p:cNvPr>
          <p:cNvSpPr txBox="1"/>
          <p:nvPr/>
        </p:nvSpPr>
        <p:spPr>
          <a:xfrm>
            <a:off x="1397740" y="1274327"/>
            <a:ext cx="2219010"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خروج</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TextBox 36">
            <a:extLst>
              <a:ext uri="{FF2B5EF4-FFF2-40B4-BE49-F238E27FC236}">
                <a16:creationId xmlns:a16="http://schemas.microsoft.com/office/drawing/2014/main" id="{D1735A86-4C57-439B-8315-C13954058207}"/>
              </a:ext>
            </a:extLst>
          </p:cNvPr>
          <p:cNvSpPr txBox="1"/>
          <p:nvPr/>
        </p:nvSpPr>
        <p:spPr>
          <a:xfrm>
            <a:off x="1397741" y="1506800"/>
            <a:ext cx="2219009" cy="27610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لاويين</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id="{8E5CDF79-C6B1-4498-BAB4-A2EBD07F4A8D}"/>
              </a:ext>
            </a:extLst>
          </p:cNvPr>
          <p:cNvSpPr txBox="1"/>
          <p:nvPr/>
        </p:nvSpPr>
        <p:spPr>
          <a:xfrm>
            <a:off x="1463301" y="1754987"/>
            <a:ext cx="2087888"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عدد</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 name="TextBox 40">
            <a:extLst>
              <a:ext uri="{FF2B5EF4-FFF2-40B4-BE49-F238E27FC236}">
                <a16:creationId xmlns:a16="http://schemas.microsoft.com/office/drawing/2014/main" id="{1326CB83-510A-401D-8E42-36318D6D7BAB}"/>
              </a:ext>
            </a:extLst>
          </p:cNvPr>
          <p:cNvSpPr txBox="1"/>
          <p:nvPr/>
        </p:nvSpPr>
        <p:spPr>
          <a:xfrm>
            <a:off x="1338892" y="2014618"/>
            <a:ext cx="2336706" cy="27610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تثنية</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2" name="TextBox 71">
            <a:extLst>
              <a:ext uri="{FF2B5EF4-FFF2-40B4-BE49-F238E27FC236}">
                <a16:creationId xmlns:a16="http://schemas.microsoft.com/office/drawing/2014/main" id="{4C16DE55-BE3A-43BF-B39B-0D3EF4FA59E6}"/>
              </a:ext>
            </a:extLst>
          </p:cNvPr>
          <p:cNvSpPr txBox="1"/>
          <p:nvPr/>
        </p:nvSpPr>
        <p:spPr>
          <a:xfrm rot="5400000">
            <a:off x="3740027" y="1441334"/>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يشوع</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4" name="TextBox 73">
            <a:extLst>
              <a:ext uri="{FF2B5EF4-FFF2-40B4-BE49-F238E27FC236}">
                <a16:creationId xmlns:a16="http://schemas.microsoft.com/office/drawing/2014/main" id="{9B7BF9F9-2571-4BC3-BA3F-1D5FDEB1F553}"/>
              </a:ext>
            </a:extLst>
          </p:cNvPr>
          <p:cNvSpPr txBox="1"/>
          <p:nvPr/>
        </p:nvSpPr>
        <p:spPr>
          <a:xfrm rot="5400000">
            <a:off x="4138226" y="1441334"/>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قضاة</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6" name="TextBox 75">
            <a:extLst>
              <a:ext uri="{FF2B5EF4-FFF2-40B4-BE49-F238E27FC236}">
                <a16:creationId xmlns:a16="http://schemas.microsoft.com/office/drawing/2014/main" id="{36E0EB26-9054-4027-B482-409424035855}"/>
              </a:ext>
            </a:extLst>
          </p:cNvPr>
          <p:cNvSpPr txBox="1"/>
          <p:nvPr/>
        </p:nvSpPr>
        <p:spPr>
          <a:xfrm rot="5400000">
            <a:off x="4562665" y="1441334"/>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راعوث</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 name="TextBox 77">
            <a:extLst>
              <a:ext uri="{FF2B5EF4-FFF2-40B4-BE49-F238E27FC236}">
                <a16:creationId xmlns:a16="http://schemas.microsoft.com/office/drawing/2014/main" id="{D8EFBB51-CF4B-48F3-9A98-05267025800B}"/>
              </a:ext>
            </a:extLst>
          </p:cNvPr>
          <p:cNvSpPr txBox="1"/>
          <p:nvPr/>
        </p:nvSpPr>
        <p:spPr>
          <a:xfrm rot="5400000">
            <a:off x="4839776" y="1441334"/>
            <a:ext cx="1176097"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صموئيل</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0" name="TextBox 79">
            <a:extLst>
              <a:ext uri="{FF2B5EF4-FFF2-40B4-BE49-F238E27FC236}">
                <a16:creationId xmlns:a16="http://schemas.microsoft.com/office/drawing/2014/main" id="{9EE94E51-E00D-4DC8-96E6-1896D81E0289}"/>
              </a:ext>
            </a:extLst>
          </p:cNvPr>
          <p:cNvSpPr txBox="1"/>
          <p:nvPr/>
        </p:nvSpPr>
        <p:spPr>
          <a:xfrm rot="5400000">
            <a:off x="6440360" y="1441334"/>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أخبار</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 name="TextBox 81">
            <a:extLst>
              <a:ext uri="{FF2B5EF4-FFF2-40B4-BE49-F238E27FC236}">
                <a16:creationId xmlns:a16="http://schemas.microsoft.com/office/drawing/2014/main" id="{1F05D088-AED2-4BF4-8A4F-6A5CF45DBD1E}"/>
              </a:ext>
            </a:extLst>
          </p:cNvPr>
          <p:cNvSpPr txBox="1"/>
          <p:nvPr/>
        </p:nvSpPr>
        <p:spPr>
          <a:xfrm rot="5400000">
            <a:off x="5270971" y="1441334"/>
            <a:ext cx="1174078"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صموئيل</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4" name="TextBox 83">
            <a:extLst>
              <a:ext uri="{FF2B5EF4-FFF2-40B4-BE49-F238E27FC236}">
                <a16:creationId xmlns:a16="http://schemas.microsoft.com/office/drawing/2014/main" id="{7C54A32B-E3F5-4CBB-953D-C2A64F61EDA3}"/>
              </a:ext>
            </a:extLst>
          </p:cNvPr>
          <p:cNvSpPr txBox="1"/>
          <p:nvPr/>
        </p:nvSpPr>
        <p:spPr>
          <a:xfrm rot="5400000">
            <a:off x="6016482" y="1441334"/>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ملوك</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6" name="TextBox 85">
            <a:extLst>
              <a:ext uri="{FF2B5EF4-FFF2-40B4-BE49-F238E27FC236}">
                <a16:creationId xmlns:a16="http://schemas.microsoft.com/office/drawing/2014/main" id="{55363BFE-AF50-4C2B-84F4-38B666C126F8}"/>
              </a:ext>
            </a:extLst>
          </p:cNvPr>
          <p:cNvSpPr txBox="1"/>
          <p:nvPr/>
        </p:nvSpPr>
        <p:spPr>
          <a:xfrm rot="5400000">
            <a:off x="5651725" y="1441334"/>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ملوك</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8" name="TextBox 87">
            <a:extLst>
              <a:ext uri="{FF2B5EF4-FFF2-40B4-BE49-F238E27FC236}">
                <a16:creationId xmlns:a16="http://schemas.microsoft.com/office/drawing/2014/main" id="{491F5F3A-77DD-4A11-9C6E-150F244A0D89}"/>
              </a:ext>
            </a:extLst>
          </p:cNvPr>
          <p:cNvSpPr txBox="1"/>
          <p:nvPr/>
        </p:nvSpPr>
        <p:spPr>
          <a:xfrm rot="5400000">
            <a:off x="6848315" y="1441334"/>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أخبار</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0" name="TextBox 89">
            <a:extLst>
              <a:ext uri="{FF2B5EF4-FFF2-40B4-BE49-F238E27FC236}">
                <a16:creationId xmlns:a16="http://schemas.microsoft.com/office/drawing/2014/main" id="{BA1482E0-16B3-4D15-8609-A6DAF5767B8E}"/>
              </a:ext>
            </a:extLst>
          </p:cNvPr>
          <p:cNvSpPr txBox="1"/>
          <p:nvPr/>
        </p:nvSpPr>
        <p:spPr>
          <a:xfrm rot="5400000">
            <a:off x="7293128" y="1441334"/>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عزرا</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 name="TextBox 91">
            <a:extLst>
              <a:ext uri="{FF2B5EF4-FFF2-40B4-BE49-F238E27FC236}">
                <a16:creationId xmlns:a16="http://schemas.microsoft.com/office/drawing/2014/main" id="{2A967E79-9604-43D2-A14B-A9B3D527CBB0}"/>
              </a:ext>
            </a:extLst>
          </p:cNvPr>
          <p:cNvSpPr txBox="1"/>
          <p:nvPr/>
        </p:nvSpPr>
        <p:spPr>
          <a:xfrm rot="5400000">
            <a:off x="7550031" y="1441334"/>
            <a:ext cx="1388258"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نحميا</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4" name="TextBox 93">
            <a:extLst>
              <a:ext uri="{FF2B5EF4-FFF2-40B4-BE49-F238E27FC236}">
                <a16:creationId xmlns:a16="http://schemas.microsoft.com/office/drawing/2014/main" id="{1DAE04E1-127A-4EB6-9B4B-FEBC44FE2694}"/>
              </a:ext>
            </a:extLst>
          </p:cNvPr>
          <p:cNvSpPr txBox="1"/>
          <p:nvPr/>
        </p:nvSpPr>
        <p:spPr>
          <a:xfrm rot="5400000">
            <a:off x="8153261" y="1441334"/>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أستير</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8" name="TextBox 127">
            <a:extLst>
              <a:ext uri="{FF2B5EF4-FFF2-40B4-BE49-F238E27FC236}">
                <a16:creationId xmlns:a16="http://schemas.microsoft.com/office/drawing/2014/main" id="{AF93DC5C-D5AE-4ACC-B795-78E03A53D1D9}"/>
              </a:ext>
            </a:extLst>
          </p:cNvPr>
          <p:cNvSpPr txBox="1"/>
          <p:nvPr/>
        </p:nvSpPr>
        <p:spPr>
          <a:xfrm>
            <a:off x="1836502" y="2267219"/>
            <a:ext cx="1522500" cy="255583"/>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lang="ar-JO" sz="1600" b="1" spc="300" dirty="0">
                <a:solidFill>
                  <a:prstClr val="white"/>
                </a:solidFill>
                <a:latin typeface="Arial" panose="020B0604020202020204" pitchFamily="34" charset="0"/>
                <a:ea typeface="+mn-ea"/>
                <a:cs typeface="Arial" panose="020B0604020202020204" pitchFamily="34" charset="0"/>
              </a:rPr>
              <a:t>الشريعة</a:t>
            </a:r>
            <a:endParaRPr kumimoji="0" lang="en-US"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2" name="TextBox 131">
            <a:extLst>
              <a:ext uri="{FF2B5EF4-FFF2-40B4-BE49-F238E27FC236}">
                <a16:creationId xmlns:a16="http://schemas.microsoft.com/office/drawing/2014/main" id="{E53C1EE9-063B-4491-A7D5-D28DD1C396B7}"/>
              </a:ext>
            </a:extLst>
          </p:cNvPr>
          <p:cNvSpPr txBox="1"/>
          <p:nvPr/>
        </p:nvSpPr>
        <p:spPr>
          <a:xfrm>
            <a:off x="1411331" y="3711301"/>
            <a:ext cx="2010981"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الشعر</a:t>
            </a:r>
            <a:endParaRPr kumimoji="0" lang="en-US"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8812BA34-5CC3-4FDE-8AA8-15108C3D496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142745" y="6286500"/>
            <a:ext cx="10286746" cy="714400"/>
          </a:xfrm>
          <a:prstGeom prst="rect">
            <a:avLst/>
          </a:prstGeom>
        </p:spPr>
      </p:pic>
      <p:pic>
        <p:nvPicPr>
          <p:cNvPr id="204" name="Picture 203">
            <a:extLst>
              <a:ext uri="{FF2B5EF4-FFF2-40B4-BE49-F238E27FC236}">
                <a16:creationId xmlns:a16="http://schemas.microsoft.com/office/drawing/2014/main" id="{8AD9CFFA-15CF-4633-969E-4194D75A9779}"/>
              </a:ext>
            </a:extLst>
          </p:cNvPr>
          <p:cNvPicPr>
            <a:picLocks noChangeAspect="1"/>
          </p:cNvPicPr>
          <p:nvPr/>
        </p:nvPicPr>
        <p:blipFill>
          <a:blip r:embed="rId9">
            <a:clrChange>
              <a:clrFrom>
                <a:srgbClr val="000000"/>
              </a:clrFrom>
              <a:clrTo>
                <a:srgbClr val="000000">
                  <a:alpha val="0"/>
                </a:srgbClr>
              </a:clrTo>
            </a:clrChange>
          </a:blip>
          <a:stretch>
            <a:fillRect/>
          </a:stretch>
        </p:blipFill>
        <p:spPr>
          <a:xfrm>
            <a:off x="6830723" y="5155704"/>
            <a:ext cx="2295525" cy="1543050"/>
          </a:xfrm>
          <a:prstGeom prst="rect">
            <a:avLst/>
          </a:prstGeom>
        </p:spPr>
      </p:pic>
      <p:sp>
        <p:nvSpPr>
          <p:cNvPr id="136" name="TextBox 135">
            <a:extLst>
              <a:ext uri="{FF2B5EF4-FFF2-40B4-BE49-F238E27FC236}">
                <a16:creationId xmlns:a16="http://schemas.microsoft.com/office/drawing/2014/main" id="{2143C1D7-F8A8-4960-BAE2-818B994059AE}"/>
              </a:ext>
            </a:extLst>
          </p:cNvPr>
          <p:cNvSpPr txBox="1"/>
          <p:nvPr/>
        </p:nvSpPr>
        <p:spPr>
          <a:xfrm>
            <a:off x="3545121" y="6619117"/>
            <a:ext cx="2396999"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الرسائل البولسية</a:t>
            </a:r>
            <a:endParaRPr kumimoji="0" lang="en-US" sz="1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C87403B1-B585-47ED-908E-EA80DA666707}"/>
              </a:ext>
            </a:extLst>
          </p:cNvPr>
          <p:cNvSpPr txBox="1"/>
          <p:nvPr/>
        </p:nvSpPr>
        <p:spPr>
          <a:xfrm>
            <a:off x="6552035" y="6611715"/>
            <a:ext cx="2544819"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الرسائل العامة</a:t>
            </a:r>
            <a:endParaRPr kumimoji="0" lang="en-US" sz="1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0" name="TextBox 139">
            <a:extLst>
              <a:ext uri="{FF2B5EF4-FFF2-40B4-BE49-F238E27FC236}">
                <a16:creationId xmlns:a16="http://schemas.microsoft.com/office/drawing/2014/main" id="{1796911B-663E-422E-BEBD-77676F78B3A7}"/>
              </a:ext>
            </a:extLst>
          </p:cNvPr>
          <p:cNvSpPr txBox="1"/>
          <p:nvPr/>
        </p:nvSpPr>
        <p:spPr>
          <a:xfrm>
            <a:off x="2189093" y="6619166"/>
            <a:ext cx="1340159"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التاريخ</a:t>
            </a:r>
            <a:endParaRPr kumimoji="0" lang="en-US" sz="1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6" name="Picture 155">
            <a:extLst>
              <a:ext uri="{FF2B5EF4-FFF2-40B4-BE49-F238E27FC236}">
                <a16:creationId xmlns:a16="http://schemas.microsoft.com/office/drawing/2014/main" id="{AEC94895-7203-4ABB-AC2C-6A64F6433E90}"/>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3266874" y="5174709"/>
            <a:ext cx="3292660" cy="1481719"/>
          </a:xfrm>
          <a:prstGeom prst="rect">
            <a:avLst/>
          </a:prstGeom>
        </p:spPr>
      </p:pic>
      <p:sp>
        <p:nvSpPr>
          <p:cNvPr id="158" name="TextBox 157">
            <a:extLst>
              <a:ext uri="{FF2B5EF4-FFF2-40B4-BE49-F238E27FC236}">
                <a16:creationId xmlns:a16="http://schemas.microsoft.com/office/drawing/2014/main" id="{96894F49-EC77-49A8-95F7-8C15CBB8B17D}"/>
              </a:ext>
            </a:extLst>
          </p:cNvPr>
          <p:cNvSpPr txBox="1"/>
          <p:nvPr/>
        </p:nvSpPr>
        <p:spPr>
          <a:xfrm rot="5400000">
            <a:off x="2836099" y="5899232"/>
            <a:ext cx="1085474"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رومية</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0" name="TextBox 159">
            <a:extLst>
              <a:ext uri="{FF2B5EF4-FFF2-40B4-BE49-F238E27FC236}">
                <a16:creationId xmlns:a16="http://schemas.microsoft.com/office/drawing/2014/main" id="{1181EDE6-B291-4CD4-801D-1A1906F069B7}"/>
              </a:ext>
            </a:extLst>
          </p:cNvPr>
          <p:cNvSpPr txBox="1"/>
          <p:nvPr/>
        </p:nvSpPr>
        <p:spPr>
          <a:xfrm rot="5400000">
            <a:off x="3054037" y="5882770"/>
            <a:ext cx="1085474"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كو</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2" name="TextBox 161">
            <a:extLst>
              <a:ext uri="{FF2B5EF4-FFF2-40B4-BE49-F238E27FC236}">
                <a16:creationId xmlns:a16="http://schemas.microsoft.com/office/drawing/2014/main" id="{7961F4B1-BE69-4C90-8C8B-9BC91D3B504C}"/>
              </a:ext>
            </a:extLst>
          </p:cNvPr>
          <p:cNvSpPr txBox="1"/>
          <p:nvPr/>
        </p:nvSpPr>
        <p:spPr>
          <a:xfrm rot="5400000">
            <a:off x="3304179" y="5907778"/>
            <a:ext cx="1085475"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كو</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4" name="TextBox 163">
            <a:extLst>
              <a:ext uri="{FF2B5EF4-FFF2-40B4-BE49-F238E27FC236}">
                <a16:creationId xmlns:a16="http://schemas.microsoft.com/office/drawing/2014/main" id="{FA538C99-DF4E-4152-86D1-47FA3A0603AD}"/>
              </a:ext>
            </a:extLst>
          </p:cNvPr>
          <p:cNvSpPr txBox="1"/>
          <p:nvPr/>
        </p:nvSpPr>
        <p:spPr>
          <a:xfrm rot="5400000">
            <a:off x="5287466" y="5935625"/>
            <a:ext cx="1265292"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تي</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6" name="TextBox 165">
            <a:extLst>
              <a:ext uri="{FF2B5EF4-FFF2-40B4-BE49-F238E27FC236}">
                <a16:creationId xmlns:a16="http://schemas.microsoft.com/office/drawing/2014/main" id="{C9256F2B-27A9-4477-8464-026BB0AD2625}"/>
              </a:ext>
            </a:extLst>
          </p:cNvPr>
          <p:cNvSpPr txBox="1"/>
          <p:nvPr/>
        </p:nvSpPr>
        <p:spPr>
          <a:xfrm rot="5400000">
            <a:off x="3469257" y="5973694"/>
            <a:ext cx="1270878" cy="25564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غلاطية</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8" name="TextBox 167">
            <a:extLst>
              <a:ext uri="{FF2B5EF4-FFF2-40B4-BE49-F238E27FC236}">
                <a16:creationId xmlns:a16="http://schemas.microsoft.com/office/drawing/2014/main" id="{A58AF17A-C7F9-412B-8080-31F4F95836C1}"/>
              </a:ext>
            </a:extLst>
          </p:cNvPr>
          <p:cNvSpPr txBox="1"/>
          <p:nvPr/>
        </p:nvSpPr>
        <p:spPr>
          <a:xfrm rot="5400000">
            <a:off x="5043976" y="5899232"/>
            <a:ext cx="1246736"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تي</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0" name="TextBox 169">
            <a:extLst>
              <a:ext uri="{FF2B5EF4-FFF2-40B4-BE49-F238E27FC236}">
                <a16:creationId xmlns:a16="http://schemas.microsoft.com/office/drawing/2014/main" id="{2C9C0FC3-EF3A-4506-A248-E0C6A66056AB}"/>
              </a:ext>
            </a:extLst>
          </p:cNvPr>
          <p:cNvSpPr txBox="1"/>
          <p:nvPr/>
        </p:nvSpPr>
        <p:spPr>
          <a:xfrm rot="5400000">
            <a:off x="3754648" y="5952348"/>
            <a:ext cx="1188575" cy="25564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أفسس</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2" name="TextBox 171">
            <a:extLst>
              <a:ext uri="{FF2B5EF4-FFF2-40B4-BE49-F238E27FC236}">
                <a16:creationId xmlns:a16="http://schemas.microsoft.com/office/drawing/2014/main" id="{0024CBB4-5C58-4267-B97A-B3B776893383}"/>
              </a:ext>
            </a:extLst>
          </p:cNvPr>
          <p:cNvSpPr txBox="1"/>
          <p:nvPr/>
        </p:nvSpPr>
        <p:spPr>
          <a:xfrm rot="5400000">
            <a:off x="5613094" y="5987611"/>
            <a:ext cx="1085474"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تيطس</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4" name="TextBox 173">
            <a:extLst>
              <a:ext uri="{FF2B5EF4-FFF2-40B4-BE49-F238E27FC236}">
                <a16:creationId xmlns:a16="http://schemas.microsoft.com/office/drawing/2014/main" id="{74D2750B-A90E-4CBA-A52C-CBBABBEFACF5}"/>
              </a:ext>
            </a:extLst>
          </p:cNvPr>
          <p:cNvSpPr txBox="1"/>
          <p:nvPr/>
        </p:nvSpPr>
        <p:spPr>
          <a:xfrm rot="5400000">
            <a:off x="5805033" y="5871930"/>
            <a:ext cx="1190134"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فليمون</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8" name="TextBox 177">
            <a:extLst>
              <a:ext uri="{FF2B5EF4-FFF2-40B4-BE49-F238E27FC236}">
                <a16:creationId xmlns:a16="http://schemas.microsoft.com/office/drawing/2014/main" id="{DACB8D82-15B0-4AAD-AE08-8742B6FD65B5}"/>
              </a:ext>
            </a:extLst>
          </p:cNvPr>
          <p:cNvSpPr txBox="1"/>
          <p:nvPr/>
        </p:nvSpPr>
        <p:spPr>
          <a:xfrm rot="5400000">
            <a:off x="3919004" y="5925415"/>
            <a:ext cx="1294095"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فيلبي</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0" name="TextBox 179">
            <a:extLst>
              <a:ext uri="{FF2B5EF4-FFF2-40B4-BE49-F238E27FC236}">
                <a16:creationId xmlns:a16="http://schemas.microsoft.com/office/drawing/2014/main" id="{030BAD1B-A00A-46CD-9872-D134B905F0DE}"/>
              </a:ext>
            </a:extLst>
          </p:cNvPr>
          <p:cNvSpPr txBox="1"/>
          <p:nvPr/>
        </p:nvSpPr>
        <p:spPr>
          <a:xfrm rot="5400000">
            <a:off x="4514074" y="5901808"/>
            <a:ext cx="1188575"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تس</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2" name="TextBox 181">
            <a:extLst>
              <a:ext uri="{FF2B5EF4-FFF2-40B4-BE49-F238E27FC236}">
                <a16:creationId xmlns:a16="http://schemas.microsoft.com/office/drawing/2014/main" id="{1BFAE807-61FF-4A76-AC9F-4D4BA0A6679D}"/>
              </a:ext>
            </a:extLst>
          </p:cNvPr>
          <p:cNvSpPr txBox="1"/>
          <p:nvPr/>
        </p:nvSpPr>
        <p:spPr>
          <a:xfrm rot="5400000">
            <a:off x="4761195" y="5894188"/>
            <a:ext cx="1188575" cy="25564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lang="ar-JO" sz="1600" b="1" dirty="0">
                <a:solidFill>
                  <a:prstClr val="black"/>
                </a:solidFill>
                <a:latin typeface="Arial" panose="020B0604020202020204" pitchFamily="34" charset="0"/>
                <a:ea typeface="+mn-ea"/>
                <a:cs typeface="Arial" panose="020B0604020202020204" pitchFamily="34" charset="0"/>
              </a:rPr>
              <a:t>2 تس</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4" name="TextBox 183">
            <a:extLst>
              <a:ext uri="{FF2B5EF4-FFF2-40B4-BE49-F238E27FC236}">
                <a16:creationId xmlns:a16="http://schemas.microsoft.com/office/drawing/2014/main" id="{3F100812-DC8C-47CB-ABD6-3E5535C7B4FB}"/>
              </a:ext>
            </a:extLst>
          </p:cNvPr>
          <p:cNvSpPr txBox="1"/>
          <p:nvPr/>
        </p:nvSpPr>
        <p:spPr>
          <a:xfrm rot="5400000">
            <a:off x="4187320" y="5963534"/>
            <a:ext cx="1294096"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كولوسي</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7" name="TextBox 186">
            <a:extLst>
              <a:ext uri="{FF2B5EF4-FFF2-40B4-BE49-F238E27FC236}">
                <a16:creationId xmlns:a16="http://schemas.microsoft.com/office/drawing/2014/main" id="{695440A1-1828-423D-B110-FF6C7563262F}"/>
              </a:ext>
            </a:extLst>
          </p:cNvPr>
          <p:cNvSpPr txBox="1"/>
          <p:nvPr/>
        </p:nvSpPr>
        <p:spPr>
          <a:xfrm rot="5400000">
            <a:off x="6577087" y="5864981"/>
            <a:ext cx="1085474"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عبرانيين</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9" name="TextBox 188">
            <a:extLst>
              <a:ext uri="{FF2B5EF4-FFF2-40B4-BE49-F238E27FC236}">
                <a16:creationId xmlns:a16="http://schemas.microsoft.com/office/drawing/2014/main" id="{697859DB-4E9B-41A1-9DA7-238A590DCF46}"/>
              </a:ext>
            </a:extLst>
          </p:cNvPr>
          <p:cNvSpPr txBox="1"/>
          <p:nvPr/>
        </p:nvSpPr>
        <p:spPr>
          <a:xfrm rot="5400000">
            <a:off x="6830421" y="5864981"/>
            <a:ext cx="1085474"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يعقوب</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1" name="TextBox 190">
            <a:extLst>
              <a:ext uri="{FF2B5EF4-FFF2-40B4-BE49-F238E27FC236}">
                <a16:creationId xmlns:a16="http://schemas.microsoft.com/office/drawing/2014/main" id="{6A1D6BCD-667F-43B1-9FF0-692195FA280B}"/>
              </a:ext>
            </a:extLst>
          </p:cNvPr>
          <p:cNvSpPr txBox="1"/>
          <p:nvPr/>
        </p:nvSpPr>
        <p:spPr>
          <a:xfrm rot="5400000">
            <a:off x="7105780" y="5864981"/>
            <a:ext cx="1085475"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بطرس</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3" name="TextBox 192">
            <a:extLst>
              <a:ext uri="{FF2B5EF4-FFF2-40B4-BE49-F238E27FC236}">
                <a16:creationId xmlns:a16="http://schemas.microsoft.com/office/drawing/2014/main" id="{3AD31F0A-047E-46BB-AF67-D8D7E87EB4A3}"/>
              </a:ext>
            </a:extLst>
          </p:cNvPr>
          <p:cNvSpPr txBox="1"/>
          <p:nvPr/>
        </p:nvSpPr>
        <p:spPr>
          <a:xfrm rot="5400000">
            <a:off x="7567372" y="5864981"/>
            <a:ext cx="1188575"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يوحنا</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5" name="TextBox 194">
            <a:extLst>
              <a:ext uri="{FF2B5EF4-FFF2-40B4-BE49-F238E27FC236}">
                <a16:creationId xmlns:a16="http://schemas.microsoft.com/office/drawing/2014/main" id="{8E0D8AB0-2751-4B5A-A1D9-1C348540CAF0}"/>
              </a:ext>
            </a:extLst>
          </p:cNvPr>
          <p:cNvSpPr txBox="1"/>
          <p:nvPr/>
        </p:nvSpPr>
        <p:spPr>
          <a:xfrm rot="5400000">
            <a:off x="7697337" y="5864981"/>
            <a:ext cx="1294095"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يوحنا</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7" name="TextBox 196">
            <a:extLst>
              <a:ext uri="{FF2B5EF4-FFF2-40B4-BE49-F238E27FC236}">
                <a16:creationId xmlns:a16="http://schemas.microsoft.com/office/drawing/2014/main" id="{3821B6DC-32E8-45ED-ACEB-E4B3DF04CD5F}"/>
              </a:ext>
            </a:extLst>
          </p:cNvPr>
          <p:cNvSpPr txBox="1"/>
          <p:nvPr/>
        </p:nvSpPr>
        <p:spPr>
          <a:xfrm rot="5400000">
            <a:off x="8044139" y="5864981"/>
            <a:ext cx="1188575"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يهوذا</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9" name="TextBox 198">
            <a:extLst>
              <a:ext uri="{FF2B5EF4-FFF2-40B4-BE49-F238E27FC236}">
                <a16:creationId xmlns:a16="http://schemas.microsoft.com/office/drawing/2014/main" id="{3C7B24E2-433C-4B4C-A0C1-1E5B79C735F6}"/>
              </a:ext>
            </a:extLst>
          </p:cNvPr>
          <p:cNvSpPr txBox="1"/>
          <p:nvPr/>
        </p:nvSpPr>
        <p:spPr>
          <a:xfrm rot="5400000">
            <a:off x="8208176" y="5864981"/>
            <a:ext cx="1286627"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رؤيا</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1" name="TextBox 200">
            <a:extLst>
              <a:ext uri="{FF2B5EF4-FFF2-40B4-BE49-F238E27FC236}">
                <a16:creationId xmlns:a16="http://schemas.microsoft.com/office/drawing/2014/main" id="{8421991F-18FD-4FBC-BA7B-7CA24778AFA4}"/>
              </a:ext>
            </a:extLst>
          </p:cNvPr>
          <p:cNvSpPr txBox="1"/>
          <p:nvPr/>
        </p:nvSpPr>
        <p:spPr>
          <a:xfrm rot="5400000">
            <a:off x="7393424" y="5864981"/>
            <a:ext cx="1085475"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بطرس</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3" name="TextBox 202">
            <a:extLst>
              <a:ext uri="{FF2B5EF4-FFF2-40B4-BE49-F238E27FC236}">
                <a16:creationId xmlns:a16="http://schemas.microsoft.com/office/drawing/2014/main" id="{59174139-A8F9-4871-8342-DA2CDE548072}"/>
              </a:ext>
            </a:extLst>
          </p:cNvPr>
          <p:cNvSpPr txBox="1"/>
          <p:nvPr/>
        </p:nvSpPr>
        <p:spPr>
          <a:xfrm rot="5400000">
            <a:off x="7875316" y="5865215"/>
            <a:ext cx="1294095"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lang="ar-JO" sz="1600" b="1" dirty="0">
                <a:solidFill>
                  <a:prstClr val="black"/>
                </a:solidFill>
                <a:latin typeface="Arial" panose="020B0604020202020204" pitchFamily="34" charset="0"/>
                <a:ea typeface="+mn-ea"/>
                <a:cs typeface="Arial" panose="020B0604020202020204" pitchFamily="34" charset="0"/>
              </a:rPr>
              <a:t>3 يوحنا</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5" name="Picture 204">
            <a:extLst>
              <a:ext uri="{FF2B5EF4-FFF2-40B4-BE49-F238E27FC236}">
                <a16:creationId xmlns:a16="http://schemas.microsoft.com/office/drawing/2014/main" id="{0830D748-F4FE-4D65-83C1-84E9665D0D0B}"/>
              </a:ext>
            </a:extLst>
          </p:cNvPr>
          <p:cNvPicPr>
            <a:picLocks noChangeAspect="1"/>
          </p:cNvPicPr>
          <p:nvPr/>
        </p:nvPicPr>
        <p:blipFill>
          <a:blip r:embed="rId11">
            <a:clrChange>
              <a:clrFrom>
                <a:srgbClr val="000000"/>
              </a:clrFrom>
              <a:clrTo>
                <a:srgbClr val="000000">
                  <a:alpha val="0"/>
                </a:srgbClr>
              </a:clrTo>
            </a:clrChange>
          </a:blip>
          <a:stretch>
            <a:fillRect/>
          </a:stretch>
        </p:blipFill>
        <p:spPr>
          <a:xfrm>
            <a:off x="2351063" y="5313619"/>
            <a:ext cx="800100" cy="1338377"/>
          </a:xfrm>
          <a:prstGeom prst="rect">
            <a:avLst/>
          </a:prstGeom>
        </p:spPr>
      </p:pic>
      <p:sp>
        <p:nvSpPr>
          <p:cNvPr id="207" name="TextBox 206">
            <a:extLst>
              <a:ext uri="{FF2B5EF4-FFF2-40B4-BE49-F238E27FC236}">
                <a16:creationId xmlns:a16="http://schemas.microsoft.com/office/drawing/2014/main" id="{5BC815DE-096E-4EFF-953C-A011B0D960CD}"/>
              </a:ext>
            </a:extLst>
          </p:cNvPr>
          <p:cNvSpPr txBox="1"/>
          <p:nvPr/>
        </p:nvSpPr>
        <p:spPr>
          <a:xfrm rot="5400000">
            <a:off x="2042576" y="5840852"/>
            <a:ext cx="1085474"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أعمال</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1" name="Group 50">
            <a:extLst>
              <a:ext uri="{FF2B5EF4-FFF2-40B4-BE49-F238E27FC236}">
                <a16:creationId xmlns:a16="http://schemas.microsoft.com/office/drawing/2014/main" id="{22477DA5-4526-46F1-8327-6078E86C9013}"/>
              </a:ext>
            </a:extLst>
          </p:cNvPr>
          <p:cNvGrpSpPr/>
          <p:nvPr/>
        </p:nvGrpSpPr>
        <p:grpSpPr>
          <a:xfrm>
            <a:off x="961193" y="5445312"/>
            <a:ext cx="1428645" cy="1177025"/>
            <a:chOff x="1251181" y="5387254"/>
            <a:chExt cx="1428645" cy="1177025"/>
          </a:xfrm>
        </p:grpSpPr>
        <p:pic>
          <p:nvPicPr>
            <p:cNvPr id="42" name="Picture 41">
              <a:extLst>
                <a:ext uri="{FF2B5EF4-FFF2-40B4-BE49-F238E27FC236}">
                  <a16:creationId xmlns:a16="http://schemas.microsoft.com/office/drawing/2014/main" id="{473F49EA-A2C8-49D7-8E35-A38BC8A1AC5B}"/>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297661" y="5387254"/>
              <a:ext cx="1382165" cy="1177025"/>
            </a:xfrm>
            <a:prstGeom prst="rect">
              <a:avLst/>
            </a:prstGeom>
          </p:spPr>
        </p:pic>
        <p:sp>
          <p:nvSpPr>
            <p:cNvPr id="44" name="TextBox 43">
              <a:extLst>
                <a:ext uri="{FF2B5EF4-FFF2-40B4-BE49-F238E27FC236}">
                  <a16:creationId xmlns:a16="http://schemas.microsoft.com/office/drawing/2014/main" id="{F34C4948-ADB6-4B46-B6BB-947BBE7930C6}"/>
                </a:ext>
              </a:extLst>
            </p:cNvPr>
            <p:cNvSpPr txBox="1"/>
            <p:nvPr/>
          </p:nvSpPr>
          <p:spPr>
            <a:xfrm>
              <a:off x="1251181" y="5477150"/>
              <a:ext cx="1219106" cy="27610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متى</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 name="TextBox 45">
              <a:extLst>
                <a:ext uri="{FF2B5EF4-FFF2-40B4-BE49-F238E27FC236}">
                  <a16:creationId xmlns:a16="http://schemas.microsoft.com/office/drawing/2014/main" id="{8A0CBED7-747F-407C-B432-C5756A520116}"/>
                </a:ext>
              </a:extLst>
            </p:cNvPr>
            <p:cNvSpPr txBox="1"/>
            <p:nvPr/>
          </p:nvSpPr>
          <p:spPr>
            <a:xfrm>
              <a:off x="1268883" y="5748904"/>
              <a:ext cx="1183702"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مرقس</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 name="TextBox 47">
              <a:extLst>
                <a:ext uri="{FF2B5EF4-FFF2-40B4-BE49-F238E27FC236}">
                  <a16:creationId xmlns:a16="http://schemas.microsoft.com/office/drawing/2014/main" id="{2A3001E6-18BC-4314-B263-F26644E80299}"/>
                </a:ext>
              </a:extLst>
            </p:cNvPr>
            <p:cNvSpPr txBox="1"/>
            <p:nvPr/>
          </p:nvSpPr>
          <p:spPr>
            <a:xfrm>
              <a:off x="1268884" y="5999161"/>
              <a:ext cx="1183701"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لوقا</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TextBox 49">
              <a:extLst>
                <a:ext uri="{FF2B5EF4-FFF2-40B4-BE49-F238E27FC236}">
                  <a16:creationId xmlns:a16="http://schemas.microsoft.com/office/drawing/2014/main" id="{D9FF29A3-E29F-42C9-BF4C-A0CFCB2F174D}"/>
                </a:ext>
              </a:extLst>
            </p:cNvPr>
            <p:cNvSpPr txBox="1"/>
            <p:nvPr/>
          </p:nvSpPr>
          <p:spPr>
            <a:xfrm>
              <a:off x="1303856" y="6273428"/>
              <a:ext cx="1113757" cy="27610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يوحنا</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34" name="TextBox 133">
            <a:extLst>
              <a:ext uri="{FF2B5EF4-FFF2-40B4-BE49-F238E27FC236}">
                <a16:creationId xmlns:a16="http://schemas.microsoft.com/office/drawing/2014/main" id="{25B8075B-A3C9-404D-96AE-9958977CD4FE}"/>
              </a:ext>
            </a:extLst>
          </p:cNvPr>
          <p:cNvSpPr txBox="1"/>
          <p:nvPr/>
        </p:nvSpPr>
        <p:spPr>
          <a:xfrm>
            <a:off x="932925" y="6616528"/>
            <a:ext cx="1470862"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الأناجيل</a:t>
            </a:r>
            <a:endParaRPr kumimoji="0" lang="en-US" sz="1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8" name="Picture 17">
            <a:extLst>
              <a:ext uri="{FF2B5EF4-FFF2-40B4-BE49-F238E27FC236}">
                <a16:creationId xmlns:a16="http://schemas.microsoft.com/office/drawing/2014/main" id="{6FC3954C-AECD-4EDA-9B23-DFB345573B9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32030" y="4975029"/>
            <a:ext cx="8273690" cy="409575"/>
          </a:xfrm>
          <a:prstGeom prst="rect">
            <a:avLst/>
          </a:prstGeom>
        </p:spPr>
      </p:pic>
      <p:sp>
        <p:nvSpPr>
          <p:cNvPr id="130" name="TextBox 129">
            <a:extLst>
              <a:ext uri="{FF2B5EF4-FFF2-40B4-BE49-F238E27FC236}">
                <a16:creationId xmlns:a16="http://schemas.microsoft.com/office/drawing/2014/main" id="{DBD7139D-CC30-4896-95A6-11E55E089865}"/>
              </a:ext>
            </a:extLst>
          </p:cNvPr>
          <p:cNvSpPr txBox="1"/>
          <p:nvPr/>
        </p:nvSpPr>
        <p:spPr>
          <a:xfrm>
            <a:off x="5675793" y="2267170"/>
            <a:ext cx="2201199"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التاريخ</a:t>
            </a:r>
            <a:endParaRPr kumimoji="0" lang="en-US"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04DDC814-6B02-4794-A94F-717FA15E35D5}"/>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1090442" y="3819285"/>
            <a:ext cx="2493916" cy="1360094"/>
          </a:xfrm>
          <a:prstGeom prst="rect">
            <a:avLst/>
          </a:prstGeom>
        </p:spPr>
      </p:pic>
      <p:sp>
        <p:nvSpPr>
          <p:cNvPr id="12" name="TextBox 11">
            <a:extLst>
              <a:ext uri="{FF2B5EF4-FFF2-40B4-BE49-F238E27FC236}">
                <a16:creationId xmlns:a16="http://schemas.microsoft.com/office/drawing/2014/main" id="{F6B04491-6A31-4179-A463-8B0493C09EA7}"/>
              </a:ext>
            </a:extLst>
          </p:cNvPr>
          <p:cNvSpPr txBox="1"/>
          <p:nvPr/>
        </p:nvSpPr>
        <p:spPr>
          <a:xfrm>
            <a:off x="1475656" y="4797152"/>
            <a:ext cx="1438275"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نشيد سليمان</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5C3C5A57-97E7-4D67-A915-DF1485CDD05D}"/>
              </a:ext>
            </a:extLst>
          </p:cNvPr>
          <p:cNvSpPr txBox="1"/>
          <p:nvPr/>
        </p:nvSpPr>
        <p:spPr>
          <a:xfrm>
            <a:off x="1263579" y="4221088"/>
            <a:ext cx="1940269"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الجامعة</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121A068F-952B-4F87-BF4B-B8A4748EDCF9}"/>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785786" y="2357430"/>
            <a:ext cx="2672991" cy="1360991"/>
          </a:xfrm>
          <a:prstGeom prst="rect">
            <a:avLst/>
          </a:prstGeom>
        </p:spPr>
      </p:pic>
      <p:sp>
        <p:nvSpPr>
          <p:cNvPr id="15" name="TextBox 14">
            <a:extLst>
              <a:ext uri="{FF2B5EF4-FFF2-40B4-BE49-F238E27FC236}">
                <a16:creationId xmlns:a16="http://schemas.microsoft.com/office/drawing/2014/main" id="{0BF94643-6822-4572-AD78-3181E4F7B304}"/>
              </a:ext>
            </a:extLst>
          </p:cNvPr>
          <p:cNvSpPr txBox="1"/>
          <p:nvPr/>
        </p:nvSpPr>
        <p:spPr>
          <a:xfrm>
            <a:off x="1619835" y="2564904"/>
            <a:ext cx="1050051"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أيوب</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DEA4EFE1-13D9-4045-9213-2539D63BFA4E}"/>
              </a:ext>
            </a:extLst>
          </p:cNvPr>
          <p:cNvSpPr txBox="1"/>
          <p:nvPr/>
        </p:nvSpPr>
        <p:spPr>
          <a:xfrm>
            <a:off x="1414297" y="2879711"/>
            <a:ext cx="1461126"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المزامير</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2F521268-11C4-4E01-93FD-5F93A31E3C94}"/>
              </a:ext>
            </a:extLst>
          </p:cNvPr>
          <p:cNvSpPr txBox="1"/>
          <p:nvPr/>
        </p:nvSpPr>
        <p:spPr>
          <a:xfrm>
            <a:off x="1341183" y="3339868"/>
            <a:ext cx="1607355" cy="27610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أمثال</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0FB0E30C-49DE-4122-B10B-DC6976BD325A}"/>
              </a:ext>
            </a:extLst>
          </p:cNvPr>
          <p:cNvSpPr txBox="1"/>
          <p:nvPr/>
        </p:nvSpPr>
        <p:spPr>
          <a:xfrm>
            <a:off x="1315637" y="5155060"/>
            <a:ext cx="2010981"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الشعر</a:t>
            </a:r>
            <a:endParaRPr kumimoji="0" lang="en-US"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58216E4B-9C88-49EC-B1CC-3EDB091AE706}"/>
              </a:ext>
            </a:extLst>
          </p:cNvPr>
          <p:cNvPicPr>
            <a:picLocks noChangeAspect="1"/>
          </p:cNvPicPr>
          <p:nvPr/>
        </p:nvPicPr>
        <p:blipFill rotWithShape="1">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0800000">
            <a:off x="3491649" y="3712005"/>
            <a:ext cx="5359049" cy="1416490"/>
          </a:xfrm>
          <a:prstGeom prst="rect">
            <a:avLst/>
          </a:prstGeom>
        </p:spPr>
      </p:pic>
      <p:sp>
        <p:nvSpPr>
          <p:cNvPr id="8" name="TextBox 7">
            <a:extLst>
              <a:ext uri="{FF2B5EF4-FFF2-40B4-BE49-F238E27FC236}">
                <a16:creationId xmlns:a16="http://schemas.microsoft.com/office/drawing/2014/main" id="{303D3AD7-6103-4316-B9AE-40AE55267F8E}"/>
              </a:ext>
            </a:extLst>
          </p:cNvPr>
          <p:cNvSpPr txBox="1"/>
          <p:nvPr/>
        </p:nvSpPr>
        <p:spPr>
          <a:xfrm rot="5400000">
            <a:off x="4394155" y="4432292"/>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عاموس</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A48B6303-1F75-48CC-83CE-58A4C35DBAED}"/>
              </a:ext>
            </a:extLst>
          </p:cNvPr>
          <p:cNvSpPr txBox="1"/>
          <p:nvPr/>
        </p:nvSpPr>
        <p:spPr>
          <a:xfrm rot="5400000">
            <a:off x="4797849" y="4432292"/>
            <a:ext cx="1176097"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عوبديا</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5B05C750-1579-4464-8A1B-99F99DEA6025}"/>
              </a:ext>
            </a:extLst>
          </p:cNvPr>
          <p:cNvSpPr txBox="1"/>
          <p:nvPr/>
        </p:nvSpPr>
        <p:spPr>
          <a:xfrm rot="5400000">
            <a:off x="6234375" y="4432292"/>
            <a:ext cx="1265292"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حبقوق</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3A45EBB4-5320-44A1-9FFE-5AB784F3B822}"/>
              </a:ext>
            </a:extLst>
          </p:cNvPr>
          <p:cNvSpPr txBox="1"/>
          <p:nvPr/>
        </p:nvSpPr>
        <p:spPr>
          <a:xfrm rot="5400000">
            <a:off x="5108347" y="4428124"/>
            <a:ext cx="1174078"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يونان</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1E1747F0-0BE4-4946-80B6-B2BFE5150FA1}"/>
              </a:ext>
            </a:extLst>
          </p:cNvPr>
          <p:cNvSpPr txBox="1"/>
          <p:nvPr/>
        </p:nvSpPr>
        <p:spPr>
          <a:xfrm rot="5400000">
            <a:off x="5927956"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ناحوم</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D10505BC-5517-4E37-9933-2F7731425AE5}"/>
              </a:ext>
            </a:extLst>
          </p:cNvPr>
          <p:cNvSpPr txBox="1"/>
          <p:nvPr/>
        </p:nvSpPr>
        <p:spPr>
          <a:xfrm rot="5400000">
            <a:off x="5594885"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ميخا</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80708E6F-2EC5-4CBE-8918-C36E293EFCD4}"/>
              </a:ext>
            </a:extLst>
          </p:cNvPr>
          <p:cNvSpPr txBox="1"/>
          <p:nvPr/>
        </p:nvSpPr>
        <p:spPr>
          <a:xfrm rot="5400000">
            <a:off x="6567411" y="4428124"/>
            <a:ext cx="1322036"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صفنيا</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0FEB485F-1DE9-41DF-ADE1-502C4EC0E3A9}"/>
              </a:ext>
            </a:extLst>
          </p:cNvPr>
          <p:cNvSpPr txBox="1"/>
          <p:nvPr/>
        </p:nvSpPr>
        <p:spPr>
          <a:xfrm rot="5400000">
            <a:off x="7101476"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حجي</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06CF4916-BB35-4C07-8E87-E3B9885D6AF3}"/>
              </a:ext>
            </a:extLst>
          </p:cNvPr>
          <p:cNvSpPr txBox="1"/>
          <p:nvPr/>
        </p:nvSpPr>
        <p:spPr>
          <a:xfrm rot="5400000">
            <a:off x="7368309" y="4428124"/>
            <a:ext cx="1388258"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زكريا</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EAC93762-AA4A-4BC6-B5E1-2C0F3CEA7DD6}"/>
              </a:ext>
            </a:extLst>
          </p:cNvPr>
          <p:cNvSpPr txBox="1"/>
          <p:nvPr/>
        </p:nvSpPr>
        <p:spPr>
          <a:xfrm rot="5400000">
            <a:off x="7927997" y="4432292"/>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ملاخي</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146B6D5D-3737-4054-9C8E-3E19369D0D10}"/>
              </a:ext>
            </a:extLst>
          </p:cNvPr>
          <p:cNvSpPr txBox="1"/>
          <p:nvPr/>
        </p:nvSpPr>
        <p:spPr>
          <a:xfrm>
            <a:off x="4933116" y="5184000"/>
            <a:ext cx="3258584"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الأنبياء الصغار</a:t>
            </a:r>
            <a:endParaRPr kumimoji="0" lang="en-US"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DD40A3DF-9BEA-44EF-89F4-1509CEFA3A05}"/>
              </a:ext>
            </a:extLst>
          </p:cNvPr>
          <p:cNvSpPr txBox="1"/>
          <p:nvPr/>
        </p:nvSpPr>
        <p:spPr>
          <a:xfrm rot="5400000">
            <a:off x="3601847" y="4429022"/>
            <a:ext cx="1085474" cy="27610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هوشع</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C36F562E-82BA-459C-810B-6A905B4E64CC}"/>
              </a:ext>
            </a:extLst>
          </p:cNvPr>
          <p:cNvSpPr txBox="1"/>
          <p:nvPr/>
        </p:nvSpPr>
        <p:spPr>
          <a:xfrm rot="5400000">
            <a:off x="3984004"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يوئيل</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 name="TextBox 44">
            <a:extLst>
              <a:ext uri="{FF2B5EF4-FFF2-40B4-BE49-F238E27FC236}">
                <a16:creationId xmlns:a16="http://schemas.microsoft.com/office/drawing/2014/main" id="{A1380566-B24D-4C8F-8DE5-9DBFE4AC2140}"/>
              </a:ext>
            </a:extLst>
          </p:cNvPr>
          <p:cNvSpPr txBox="1"/>
          <p:nvPr/>
        </p:nvSpPr>
        <p:spPr>
          <a:xfrm>
            <a:off x="4969244" y="3710348"/>
            <a:ext cx="3258584" cy="255583"/>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الأنبياء الكبار</a:t>
            </a:r>
            <a:endParaRPr kumimoji="0" lang="en-US"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44" name="Group 143">
            <a:extLst>
              <a:ext uri="{FF2B5EF4-FFF2-40B4-BE49-F238E27FC236}">
                <a16:creationId xmlns:a16="http://schemas.microsoft.com/office/drawing/2014/main" id="{D8C70DA1-CC43-4ECA-B891-686039075E8B}"/>
              </a:ext>
            </a:extLst>
          </p:cNvPr>
          <p:cNvGrpSpPr/>
          <p:nvPr/>
        </p:nvGrpSpPr>
        <p:grpSpPr>
          <a:xfrm>
            <a:off x="4071934" y="2357430"/>
            <a:ext cx="4724400" cy="1477813"/>
            <a:chOff x="3684613" y="2348979"/>
            <a:chExt cx="4724400" cy="1477813"/>
          </a:xfrm>
        </p:grpSpPr>
        <p:pic>
          <p:nvPicPr>
            <p:cNvPr id="146" name="Picture 145">
              <a:extLst>
                <a:ext uri="{FF2B5EF4-FFF2-40B4-BE49-F238E27FC236}">
                  <a16:creationId xmlns:a16="http://schemas.microsoft.com/office/drawing/2014/main" id="{A130D123-A3A0-4C22-9436-F93A859FEC0B}"/>
                </a:ext>
              </a:extLst>
            </p:cNvPr>
            <p:cNvPicPr>
              <a:picLocks noChangeAspect="1"/>
            </p:cNvPicPr>
            <p:nvPr/>
          </p:nvPicPr>
          <p:blipFill>
            <a:blip r:embed="rId16">
              <a:clrChange>
                <a:clrFrom>
                  <a:srgbClr val="FFF200"/>
                </a:clrFrom>
                <a:clrTo>
                  <a:srgbClr val="FFF200">
                    <a:alpha val="0"/>
                  </a:srgbClr>
                </a:clrTo>
              </a:clrChange>
            </a:blip>
            <a:stretch>
              <a:fillRect/>
            </a:stretch>
          </p:blipFill>
          <p:spPr>
            <a:xfrm>
              <a:off x="3684613" y="2348979"/>
              <a:ext cx="4724400" cy="1428760"/>
            </a:xfrm>
            <a:prstGeom prst="rect">
              <a:avLst/>
            </a:prstGeom>
          </p:spPr>
        </p:pic>
        <p:grpSp>
          <p:nvGrpSpPr>
            <p:cNvPr id="148" name="Group 147">
              <a:extLst>
                <a:ext uri="{FF2B5EF4-FFF2-40B4-BE49-F238E27FC236}">
                  <a16:creationId xmlns:a16="http://schemas.microsoft.com/office/drawing/2014/main" id="{747ACAC1-0305-4C6B-A2BF-D5599CDAE445}"/>
                </a:ext>
              </a:extLst>
            </p:cNvPr>
            <p:cNvGrpSpPr/>
            <p:nvPr/>
          </p:nvGrpSpPr>
          <p:grpSpPr>
            <a:xfrm>
              <a:off x="3982442" y="2438534"/>
              <a:ext cx="4130321" cy="1388258"/>
              <a:chOff x="3918274" y="2422492"/>
              <a:chExt cx="4130321" cy="1388258"/>
            </a:xfrm>
          </p:grpSpPr>
          <p:sp>
            <p:nvSpPr>
              <p:cNvPr id="150" name="TextBox 149">
                <a:extLst>
                  <a:ext uri="{FF2B5EF4-FFF2-40B4-BE49-F238E27FC236}">
                    <a16:creationId xmlns:a16="http://schemas.microsoft.com/office/drawing/2014/main" id="{61438074-B593-4569-A048-DF51035C3D8D}"/>
                  </a:ext>
                </a:extLst>
              </p:cNvPr>
              <p:cNvSpPr txBox="1"/>
              <p:nvPr/>
            </p:nvSpPr>
            <p:spPr>
              <a:xfrm rot="5400000">
                <a:off x="3423679" y="3014298"/>
                <a:ext cx="1265292" cy="27610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أشعياء</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2" name="TextBox 151">
                <a:extLst>
                  <a:ext uri="{FF2B5EF4-FFF2-40B4-BE49-F238E27FC236}">
                    <a16:creationId xmlns:a16="http://schemas.microsoft.com/office/drawing/2014/main" id="{C1CAC4FB-F48D-4BCD-ACB2-20A713549C5E}"/>
                  </a:ext>
                </a:extLst>
              </p:cNvPr>
              <p:cNvSpPr txBox="1"/>
              <p:nvPr/>
            </p:nvSpPr>
            <p:spPr>
              <a:xfrm rot="5400000">
                <a:off x="4378170" y="2972435"/>
                <a:ext cx="1322036"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إرميا</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3" name="TextBox 152">
                <a:extLst>
                  <a:ext uri="{FF2B5EF4-FFF2-40B4-BE49-F238E27FC236}">
                    <a16:creationId xmlns:a16="http://schemas.microsoft.com/office/drawing/2014/main" id="{F02BE6C3-0627-49C1-B91C-8A27BB7C7E9D}"/>
                  </a:ext>
                </a:extLst>
              </p:cNvPr>
              <p:cNvSpPr txBox="1"/>
              <p:nvPr/>
            </p:nvSpPr>
            <p:spPr>
              <a:xfrm rot="5400000">
                <a:off x="5331839" y="2967815"/>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مراثي</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4" name="TextBox 153">
                <a:extLst>
                  <a:ext uri="{FF2B5EF4-FFF2-40B4-BE49-F238E27FC236}">
                    <a16:creationId xmlns:a16="http://schemas.microsoft.com/office/drawing/2014/main" id="{EAA8FCC2-5CF7-487E-8BEB-B9F9A073C9B7}"/>
                  </a:ext>
                </a:extLst>
              </p:cNvPr>
              <p:cNvSpPr txBox="1"/>
              <p:nvPr/>
            </p:nvSpPr>
            <p:spPr>
              <a:xfrm rot="5400000">
                <a:off x="6277949" y="2977672"/>
                <a:ext cx="1388258"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حزقيال</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5" name="TextBox 154">
                <a:extLst>
                  <a:ext uri="{FF2B5EF4-FFF2-40B4-BE49-F238E27FC236}">
                    <a16:creationId xmlns:a16="http://schemas.microsoft.com/office/drawing/2014/main" id="{E3437D89-0A5B-4805-8FE7-338A818A4A05}"/>
                  </a:ext>
                </a:extLst>
              </p:cNvPr>
              <p:cNvSpPr txBox="1"/>
              <p:nvPr/>
            </p:nvSpPr>
            <p:spPr>
              <a:xfrm rot="5400000">
                <a:off x="7371078" y="2998334"/>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دانيال</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Tree>
    <p:extLst>
      <p:ext uri="{BB962C8B-B14F-4D97-AF65-F5344CB8AC3E}">
        <p14:creationId xmlns:p14="http://schemas.microsoft.com/office/powerpoint/2010/main" val="3779383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9" name="Rectangle 4"/>
          <p:cNvSpPr>
            <a:spLocks noChangeArrowheads="1"/>
          </p:cNvSpPr>
          <p:nvPr/>
        </p:nvSpPr>
        <p:spPr bwMode="auto">
          <a:xfrm>
            <a:off x="135387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92212"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النُّوحيُّ (مع نوح)</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5" name="Rectangle 7"/>
          <p:cNvSpPr>
            <a:spLocks noChangeArrowheads="1"/>
          </p:cNvSpPr>
          <p:nvPr/>
        </p:nvSpPr>
        <p:spPr bwMode="auto">
          <a:xfrm>
            <a:off x="-119435" y="954089"/>
            <a:ext cx="1019027"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آدم يحكم مع الله تكوين 1: 26، 28؛ تكوين 2: 19</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6" name="Rectangle 8"/>
          <p:cNvSpPr>
            <a:spLocks noChangeArrowheads="1"/>
          </p:cNvSpPr>
          <p:nvPr/>
        </p:nvSpPr>
        <p:spPr bwMode="auto">
          <a:xfrm>
            <a:off x="683568" y="908720"/>
            <a:ext cx="1014486"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الشيطان يحكم بصفة إله هذا العالم           تكوين 3: 15؛           2 كور 4: 4</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7" name="Rectangle 9"/>
          <p:cNvSpPr>
            <a:spLocks noChangeArrowheads="1"/>
          </p:cNvSpPr>
          <p:nvPr/>
        </p:nvSpPr>
        <p:spPr bwMode="auto">
          <a:xfrm rot="16200000" flipH="1">
            <a:off x="-97834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188092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290962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1896962" y="2214397"/>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عهد 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41" name="Rectangle 14"/>
          <p:cNvSpPr>
            <a:spLocks noChangeArrowheads="1"/>
          </p:cNvSpPr>
          <p:nvPr/>
        </p:nvSpPr>
        <p:spPr bwMode="auto">
          <a:xfrm>
            <a:off x="226192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Rectangle 15"/>
          <p:cNvSpPr>
            <a:spLocks noChangeArrowheads="1"/>
          </p:cNvSpPr>
          <p:nvPr/>
        </p:nvSpPr>
        <p:spPr bwMode="auto">
          <a:xfrm>
            <a:off x="2442895" y="3212976"/>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الداوديّ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Rectangle 16"/>
          <p:cNvSpPr>
            <a:spLocks noChangeArrowheads="1"/>
          </p:cNvSpPr>
          <p:nvPr/>
        </p:nvSpPr>
        <p:spPr bwMode="auto">
          <a:xfrm>
            <a:off x="3713540" y="4401263"/>
            <a:ext cx="1502054" cy="366767"/>
          </a:xfrm>
          <a:prstGeom prst="rect">
            <a:avLst/>
          </a:prstGeom>
          <a:noFill/>
          <a:ln w="12700">
            <a:noFill/>
            <a:miter lim="800000"/>
            <a:headEnd/>
            <a:tailEnd/>
          </a:ln>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5" name="Rectangle 17"/>
          <p:cNvSpPr>
            <a:spLocks noChangeArrowheads="1"/>
          </p:cNvSpPr>
          <p:nvPr/>
        </p:nvSpPr>
        <p:spPr bwMode="auto">
          <a:xfrm>
            <a:off x="1958975" y="5589240"/>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403648" y="947738"/>
            <a:ext cx="213568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الله مع إبراهيم لإعادة تأسيس حُكْم الإنسان بواسطة إسرائيل بصفتها "مملكة كهنة"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12: 1 – 3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خروج 19: 6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تعليم الملكوت</a:t>
            </a:r>
            <a:endPar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6" name="Line 23"/>
          <p:cNvSpPr>
            <a:spLocks noChangeShapeType="1"/>
          </p:cNvSpPr>
          <p:nvPr/>
        </p:nvSpPr>
        <p:spPr bwMode="auto">
          <a:xfrm>
            <a:off x="696144" y="1123549"/>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8408" y="1588568"/>
            <a:ext cx="1114259"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3</a:t>
            </a: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4" name="Rectangle 26"/>
          <p:cNvSpPr>
            <a:spLocks noChangeArrowheads="1"/>
          </p:cNvSpPr>
          <p:nvPr/>
        </p:nvSpPr>
        <p:spPr bwMode="auto">
          <a:xfrm>
            <a:off x="3379788" y="947738"/>
            <a:ext cx="13049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فشَلُ إسرائيل في الشهادة للأمم بصفتها مملكة كهنة يؤدِّي إلى إدانتها بواسطة السبي تحت حُكْمٍ أجنبيّ</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5" name="Rectangle 27"/>
          <p:cNvSpPr>
            <a:spLocks noChangeArrowheads="1"/>
          </p:cNvSpPr>
          <p:nvPr/>
        </p:nvSpPr>
        <p:spPr bwMode="auto">
          <a:xfrm>
            <a:off x="2831659" y="4622021"/>
            <a:ext cx="1969324" cy="114390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31 – 34 يعطي الوعد بالآتي:</a:t>
            </a:r>
            <a:endPar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الغفران</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سكنى الروح القدس</a:t>
            </a: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قلبٌ جديدٌ وفكرٌ جديدٌ وطبيعةٌ جديدةٌ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توحيد (لمُّ الشمل) إسرائيل ويهوذا</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لا داعي للكرازة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2873091" y="3501008"/>
            <a:ext cx="2571768" cy="101309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صموئيل 7: 12 – 16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أبناء/نسلٌ ("بيتٌ" لا يزول)</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مملكةٌ (سلالةٌ حاكمةٌ سياسيًّا)</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عرشٌ (حقُّ الحُكْم بواسطة أحفاد السلالة)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الهيكل (ابن داود، سليمان، سيبنيه)</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1828582" y="2479675"/>
            <a:ext cx="3613150" cy="7822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15: 18 (قارِنْ مع تثنية 30: 1 – 10)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الأرض من وادي مصر إلى نهر الفرات (إشعياء 27: 12)</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امتلاكٌ أبديٌّ للأرض (تكوين 17: 8) بعد السبي واسترداد الأمَّة (العودة من السبي)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بركة العالم أجمع بواسطة الأرض (إشعياء 14: 1-2)</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796136" y="955675"/>
            <a:ext cx="101123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وسَّع يسوع ملكوته ليصبح ملكوتًا سرِّيًّا يشمل الكنيسة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13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9" name="Rectangle 31"/>
          <p:cNvSpPr>
            <a:spLocks noChangeArrowheads="1"/>
          </p:cNvSpPr>
          <p:nvPr/>
        </p:nvSpPr>
        <p:spPr bwMode="auto">
          <a:xfrm>
            <a:off x="4572000" y="947738"/>
            <a:ext cx="117951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رفضَتْ إسرائيل عرْضَ المسيَّا بشأن الملكوت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12: 41 – 42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23: 37 – 39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80" name="Rectangle 32"/>
          <p:cNvSpPr>
            <a:spLocks noChangeArrowheads="1"/>
          </p:cNvSpPr>
          <p:nvPr/>
        </p:nvSpPr>
        <p:spPr bwMode="auto">
          <a:xfrm>
            <a:off x="6660853" y="949325"/>
            <a:ext cx="1286046"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سيُخضِع يسوع أعداء إسرائيل، والأمَّة ستؤمن به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رومية 11: 26 – 27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57" name="Rectangle 34"/>
          <p:cNvSpPr>
            <a:spLocks noChangeArrowheads="1"/>
          </p:cNvSpPr>
          <p:nvPr/>
        </p:nvSpPr>
        <p:spPr bwMode="auto">
          <a:xfrm>
            <a:off x="5744967" y="4456113"/>
            <a:ext cx="3400423"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67822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654727" y="2063750"/>
            <a:ext cx="1490663"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724128" y="3271838"/>
            <a:ext cx="3421262"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679806" y="2479675"/>
            <a:ext cx="1878013"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جرت إدانة اسرائيل لرفضها المسيَّا بالتشتُّت من الأرض فترة 19 قرنًا (70م – 1948م ) لكنَّها الآن استُرِدَّتْ جزئيًّا (حز 37: 1 – 7)</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790943" y="3389313"/>
            <a:ext cx="1687504" cy="951543"/>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لكنيسته، والتي هي هيكلٌ روحيٌّ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(أفسس 2: 19 – 22؛ 2كورنثوس 6 : 16)</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389990" y="4653136"/>
            <a:ext cx="2065617" cy="643766"/>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حلَّت العناصر الثلاثة الأولى من العهد الجديد محلَّ العهد الموسويّ</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لوقا 22: 20؛ 2كورنثوس 3: 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65" name="Line 42"/>
          <p:cNvSpPr>
            <a:spLocks noChangeShapeType="1"/>
          </p:cNvSpPr>
          <p:nvPr/>
        </p:nvSpPr>
        <p:spPr bwMode="auto">
          <a:xfrm>
            <a:off x="7524328"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524328" y="2016408"/>
            <a:ext cx="906290"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  الألفيّ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 </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35157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8314381" y="2033796"/>
            <a:ext cx="694414"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الأبديّ  </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433372" y="2404843"/>
            <a:ext cx="1049787" cy="93615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8-28)</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(إشعياء 2: 1-5)</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252001" y="2516002"/>
            <a:ext cx="934147"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(رؤيا يوحنَّا 21 – 22)</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478052" y="3324151"/>
            <a:ext cx="978294" cy="1320874"/>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العالم</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(إشعياء 11)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5: 10؛ 20: 4-6)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764463" y="836712"/>
            <a:ext cx="1200025" cy="85921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المسيح يحكم على الكلِّ مع القدِّيسين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أفسس 1: 9 – 10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20: 1 – 6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22: 5ب</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074" name="Group 54"/>
          <p:cNvGrpSpPr>
            <a:grpSpLocks/>
          </p:cNvGrpSpPr>
          <p:nvPr/>
        </p:nvGrpSpPr>
        <p:grpSpPr bwMode="auto">
          <a:xfrm>
            <a:off x="4561146" y="5383451"/>
            <a:ext cx="136694" cy="295738"/>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348951" y="2527273"/>
            <a:ext cx="689292"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780413" y="3677417"/>
            <a:ext cx="594716"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428745" y="4881535"/>
            <a:ext cx="628378"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792289" y="3638038"/>
            <a:ext cx="1396217"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12: 1 - 3</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278544" y="3389313"/>
            <a:ext cx="907604" cy="920765"/>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 لله الآب</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(1كورنثوس 15: 24)</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09998"/>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832024" y="5009399"/>
            <a:ext cx="621958" cy="17145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4763563" y="5384721"/>
            <a:ext cx="2935944" cy="171798"/>
            <a:chOff x="3201" y="3458"/>
            <a:chExt cx="1858" cy="66"/>
          </a:xfrm>
        </p:grpSpPr>
        <p:sp>
          <p:nvSpPr>
            <p:cNvPr id="1115" name="Line 73"/>
            <p:cNvSpPr>
              <a:spLocks noChangeShapeType="1"/>
            </p:cNvSpPr>
            <p:nvPr/>
          </p:nvSpPr>
          <p:spPr bwMode="auto">
            <a:xfrm flipV="1">
              <a:off x="3201" y="3499"/>
              <a:ext cx="1818"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82923" y="6381328"/>
            <a:ext cx="9263435" cy="48987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يُركِّز الكتاب المقدَّس على موضوع ثنائيَّة "الملكوت–العهد". دور إسرائيل من زمن إبراهيم نراه يتوسَّع بعْدَ المسيح ليشمل الكنيسة (الاستمراريَّة)، لكنَّ الكنيسة لا تحلُّ أبدًا محلَّ الأمَّة فهي ليست "إسرائيل الجديدة" (عدم الاستمراريَّة). ستتمتَّع إسرائيل من جديدٍ بالأهمِّيَّة والصدارة على مستوى العالم بعْدَ أن تضع ثقتها بالمسيح في مجيئه الثاني.</a:t>
            </a:r>
            <a:endParaRPr kumimoji="0" lang="en-US"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25" name="Rectangle 77"/>
          <p:cNvSpPr>
            <a:spLocks noChangeArrowheads="1"/>
          </p:cNvSpPr>
          <p:nvPr/>
        </p:nvSpPr>
        <p:spPr bwMode="auto">
          <a:xfrm>
            <a:off x="4892408" y="1988840"/>
            <a:ext cx="62357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207710" y="1999585"/>
            <a:ext cx="732574"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600172" y="2161031"/>
            <a:ext cx="1158973" cy="27443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5585748" y="2249240"/>
            <a:ext cx="2027799" cy="28982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(أفسس 2: 15)</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67663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7751928" y="5949280"/>
            <a:ext cx="1425050"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السابعة</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30 نوفمبر/تشرين الثاني 2023</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1" name="Group 87"/>
          <p:cNvGrpSpPr>
            <a:grpSpLocks/>
          </p:cNvGrpSpPr>
          <p:nvPr/>
        </p:nvGrpSpPr>
        <p:grpSpPr bwMode="auto">
          <a:xfrm>
            <a:off x="219842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sp>
        <p:nvSpPr>
          <p:cNvPr id="104548" name="Rectangle 100"/>
          <p:cNvSpPr>
            <a:spLocks noChangeArrowheads="1"/>
          </p:cNvSpPr>
          <p:nvPr/>
        </p:nvSpPr>
        <p:spPr bwMode="auto">
          <a:xfrm>
            <a:off x="7561008" y="4587875"/>
            <a:ext cx="873125" cy="1013098"/>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تُتَمَّم في استردادٍ للأُمَّة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(زكريَّا 8)</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244408" y="4620047"/>
            <a:ext cx="897609"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21: 5)</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1547664" y="5905315"/>
            <a:ext cx="4154487"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(غلاطيَّة 3: 19) ومشروطٌ (تثنية 28) ليعلن الخطيَّة (رومية 7: 7) وليضبط إسرائيل (غلاطيَّة 3: 23 – 25)</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781526" y="5680380"/>
            <a:ext cx="2135667" cy="643766"/>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جرى إلغاء الناموس وتتميمه واستبداله على الصليب (رومية 7: 1-6؛ 1كور 9: 19-21؛ عبرانيِّين 8: 13)</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305212"/>
          </a:xfrm>
          <a:prstGeom prst="rect">
            <a:avLst/>
          </a:prstGeom>
          <a:noFill/>
          <a:ln w="12700">
            <a:noFill/>
            <a:miter lim="800000"/>
            <a:headEnd/>
            <a:tailEnd/>
          </a:ln>
          <a:effectLst/>
        </p:spPr>
        <p:txBody>
          <a:bodyPr lIns="90488" tIns="44450" rIns="90488" bIns="44450">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6: 18؛ 9: 8 – 17 </a:t>
            </a:r>
            <a:endPar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rtl="1">
              <a:defRPr/>
            </a:pPr>
            <a:r>
              <a:rPr lang="ar-JO" sz="40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rPr>
              <a:t>الجدول الزمنيُّ للملكوت والعهود</a:t>
            </a:r>
            <a:endParaRPr lang="en-US" sz="54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و379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 name="Oval 108">
            <a:extLst>
              <a:ext uri="{FF2B5EF4-FFF2-40B4-BE49-F238E27FC236}">
                <a16:creationId xmlns:a16="http://schemas.microsoft.com/office/drawing/2014/main" id="{B14B138A-6B70-404F-A421-3F7E45E0459F}"/>
              </a:ext>
            </a:extLst>
          </p:cNvPr>
          <p:cNvSpPr/>
          <p:nvPr/>
        </p:nvSpPr>
        <p:spPr bwMode="auto">
          <a:xfrm>
            <a:off x="9304537" y="1730710"/>
            <a:ext cx="701672" cy="4476750"/>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Oval 1">
            <a:extLst>
              <a:ext uri="{FF2B5EF4-FFF2-40B4-BE49-F238E27FC236}">
                <a16:creationId xmlns:a16="http://schemas.microsoft.com/office/drawing/2014/main" id="{73D2CB4D-B0A5-ADF1-74E3-47F1EF5B52EE}"/>
              </a:ext>
            </a:extLst>
          </p:cNvPr>
          <p:cNvSpPr/>
          <p:nvPr/>
        </p:nvSpPr>
        <p:spPr bwMode="auto">
          <a:xfrm>
            <a:off x="5652120" y="7029400"/>
            <a:ext cx="2342767" cy="882567"/>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grpSp>
        <p:nvGrpSpPr>
          <p:cNvPr id="3" name="Group 54">
            <a:extLst>
              <a:ext uri="{FF2B5EF4-FFF2-40B4-BE49-F238E27FC236}">
                <a16:creationId xmlns:a16="http://schemas.microsoft.com/office/drawing/2014/main" id="{FEE1C003-CF3F-3513-F5A6-B71A8EE2B979}"/>
              </a:ext>
            </a:extLst>
          </p:cNvPr>
          <p:cNvGrpSpPr>
            <a:grpSpLocks/>
          </p:cNvGrpSpPr>
          <p:nvPr/>
        </p:nvGrpSpPr>
        <p:grpSpPr bwMode="auto">
          <a:xfrm>
            <a:off x="4593761" y="4897203"/>
            <a:ext cx="208158" cy="422275"/>
            <a:chOff x="3072" y="3418"/>
            <a:chExt cx="48" cy="134"/>
          </a:xfrm>
        </p:grpSpPr>
        <p:sp>
          <p:nvSpPr>
            <p:cNvPr id="4" name="Line 55">
              <a:extLst>
                <a:ext uri="{FF2B5EF4-FFF2-40B4-BE49-F238E27FC236}">
                  <a16:creationId xmlns:a16="http://schemas.microsoft.com/office/drawing/2014/main" id="{ED665848-CCB7-F5A4-2279-C0A1872E8619}"/>
                </a:ext>
              </a:extLst>
            </p:cNvPr>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5" name="Line 56">
              <a:extLst>
                <a:ext uri="{FF2B5EF4-FFF2-40B4-BE49-F238E27FC236}">
                  <a16:creationId xmlns:a16="http://schemas.microsoft.com/office/drawing/2014/main" id="{B6C04EAC-2BA3-4CCA-B3E1-CE7D5D205B99}"/>
                </a:ext>
              </a:extLst>
            </p:cNvPr>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Line 57">
              <a:extLst>
                <a:ext uri="{FF2B5EF4-FFF2-40B4-BE49-F238E27FC236}">
                  <a16:creationId xmlns:a16="http://schemas.microsoft.com/office/drawing/2014/main" id="{05967AB3-C003-272F-0BA8-71664DC746EF}"/>
                </a:ext>
              </a:extLst>
            </p:cNvPr>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39324582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2000"/>
                                        <p:tgtEl>
                                          <p:spTgt spid="109"/>
                                        </p:tgtEl>
                                      </p:cBhvr>
                                    </p:animEffect>
                                    <p:anim calcmode="lin" valueType="num">
                                      <p:cBhvr>
                                        <p:cTn id="8" dur="2000" fill="hold"/>
                                        <p:tgtEl>
                                          <p:spTgt spid="109"/>
                                        </p:tgtEl>
                                        <p:attrNameLst>
                                          <p:attrName>ppt_w</p:attrName>
                                        </p:attrNameLst>
                                      </p:cBhvr>
                                      <p:tavLst>
                                        <p:tav tm="0" fmla="#ppt_w*sin(2.5*pi*$)">
                                          <p:val>
                                            <p:fltVal val="0"/>
                                          </p:val>
                                        </p:tav>
                                        <p:tav tm="100000">
                                          <p:val>
                                            <p:fltVal val="1"/>
                                          </p:val>
                                        </p:tav>
                                      </p:tavLst>
                                    </p:anim>
                                    <p:anim calcmode="lin" valueType="num">
                                      <p:cBhvr>
                                        <p:cTn id="9" dur="2000" fill="hold"/>
                                        <p:tgtEl>
                                          <p:spTgt spid="10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2"/>
          <p:cNvSpPr>
            <a:spLocks noGrp="1" noChangeArrowheads="1"/>
          </p:cNvSpPr>
          <p:nvPr>
            <p:ph type="ctrTitle"/>
          </p:nvPr>
        </p:nvSpPr>
        <p:spPr>
          <a:xfrm>
            <a:off x="539750" y="1"/>
            <a:ext cx="7777163" cy="585864"/>
          </a:xfrm>
          <a:solidFill>
            <a:srgbClr val="000090"/>
          </a:solidFill>
        </p:spPr>
        <p:txBody>
          <a:bodyPr/>
          <a:lstStyle/>
          <a:p>
            <a:pPr eaLnBrk="1" hangingPunct="1"/>
            <a:r>
              <a:rPr kumimoji="1" lang="ar-JO" altLang="zh-CN" sz="2400" b="1" dirty="0">
                <a:solidFill>
                  <a:schemeClr val="bg1"/>
                </a:solidFill>
                <a:latin typeface="Arial" panose="020B0604020202020204" pitchFamily="34" charset="0"/>
                <a:cs typeface="Arial" panose="020B0604020202020204" pitchFamily="34" charset="0"/>
              </a:rPr>
              <a:t>الأهميَّة الأخرويَّة للسبت</a:t>
            </a:r>
            <a:endParaRPr kumimoji="1" lang="en-US" altLang="zh-CN" sz="2400" b="1" dirty="0">
              <a:solidFill>
                <a:schemeClr val="bg1"/>
              </a:solidFill>
              <a:latin typeface="Arial" panose="020B0604020202020204" pitchFamily="34" charset="0"/>
              <a:cs typeface="Arial" panose="020B0604020202020204" pitchFamily="34" charset="0"/>
            </a:endParaRPr>
          </a:p>
        </p:txBody>
      </p:sp>
      <p:sp>
        <p:nvSpPr>
          <p:cNvPr id="214020" name="Text Box 5"/>
          <p:cNvSpPr txBox="1">
            <a:spLocks noChangeArrowheads="1"/>
          </p:cNvSpPr>
          <p:nvPr/>
        </p:nvSpPr>
        <p:spPr bwMode="auto">
          <a:xfrm>
            <a:off x="8386019" y="-27384"/>
            <a:ext cx="7040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23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529</a:t>
            </a:r>
            <a:endParaRPr kumimoji="0" lang="en-US"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Box 1"/>
          <p:cNvSpPr txBox="1"/>
          <p:nvPr/>
        </p:nvSpPr>
        <p:spPr>
          <a:xfrm>
            <a:off x="-36512" y="1586753"/>
            <a:ext cx="75011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الأزل</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8456030" y="1577789"/>
            <a:ext cx="79649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الأبديَّة</a:t>
            </a:r>
            <a:endParaRPr kumimoji="0" lang="en-SG"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p:cNvSpPr/>
          <p:nvPr/>
        </p:nvSpPr>
        <p:spPr bwMode="auto">
          <a:xfrm>
            <a:off x="1196788" y="1479176"/>
            <a:ext cx="59167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1133712" y="1365186"/>
            <a:ext cx="753036"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 قَبْل السقوط</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p:cNvSpPr txBox="1"/>
          <p:nvPr/>
        </p:nvSpPr>
        <p:spPr>
          <a:xfrm>
            <a:off x="5939139" y="1365186"/>
            <a:ext cx="101806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الضيقة</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p:cNvSpPr/>
          <p:nvPr/>
        </p:nvSpPr>
        <p:spPr bwMode="auto">
          <a:xfrm>
            <a:off x="2191871" y="1492623"/>
            <a:ext cx="90095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Box 4"/>
          <p:cNvSpPr txBox="1"/>
          <p:nvPr/>
        </p:nvSpPr>
        <p:spPr>
          <a:xfrm>
            <a:off x="2048112" y="1365186"/>
            <a:ext cx="12640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 قَبْل موسى</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3545213" y="1365186"/>
            <a:ext cx="104439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العهد الموسوي</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9"/>
          <p:cNvSpPr/>
          <p:nvPr/>
        </p:nvSpPr>
        <p:spPr bwMode="auto">
          <a:xfrm>
            <a:off x="7247965" y="1358153"/>
            <a:ext cx="954741" cy="307777"/>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Box 8"/>
          <p:cNvSpPr txBox="1"/>
          <p:nvPr/>
        </p:nvSpPr>
        <p:spPr>
          <a:xfrm>
            <a:off x="7034834" y="1268760"/>
            <a:ext cx="135894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المملكة الألفيَّة</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p:cNvSpPr/>
          <p:nvPr/>
        </p:nvSpPr>
        <p:spPr bwMode="auto">
          <a:xfrm>
            <a:off x="4908176" y="1479176"/>
            <a:ext cx="672353" cy="147918"/>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Box 10"/>
          <p:cNvSpPr txBox="1"/>
          <p:nvPr/>
        </p:nvSpPr>
        <p:spPr>
          <a:xfrm>
            <a:off x="4804760" y="1365186"/>
            <a:ext cx="9457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الكنيسة</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35496" y="2622176"/>
            <a:ext cx="7395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الله</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35496" y="3327375"/>
            <a:ext cx="640976" cy="276999"/>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راحة الله</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Box 18"/>
          <p:cNvSpPr txBox="1"/>
          <p:nvPr/>
        </p:nvSpPr>
        <p:spPr>
          <a:xfrm>
            <a:off x="35496" y="4105829"/>
            <a:ext cx="829235" cy="461665"/>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راحة إسرائيل</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35496" y="5087506"/>
            <a:ext cx="8292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تاريخ إسرائيل الوطني</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15"/>
          <p:cNvSpPr/>
          <p:nvPr/>
        </p:nvSpPr>
        <p:spPr bwMode="auto">
          <a:xfrm>
            <a:off x="797860" y="1813380"/>
            <a:ext cx="7454177" cy="16183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0"/>
          <p:cNvSpPr/>
          <p:nvPr/>
        </p:nvSpPr>
        <p:spPr bwMode="auto">
          <a:xfrm>
            <a:off x="5768788" y="1048871"/>
            <a:ext cx="1479177" cy="18826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16"/>
          <p:cNvSpPr/>
          <p:nvPr/>
        </p:nvSpPr>
        <p:spPr bwMode="auto">
          <a:xfrm>
            <a:off x="5888879" y="917194"/>
            <a:ext cx="11185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مجيء المسيح الثاني على مرحلتين</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Box 21"/>
          <p:cNvSpPr txBox="1"/>
          <p:nvPr/>
        </p:nvSpPr>
        <p:spPr>
          <a:xfrm>
            <a:off x="620180"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 أيام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Box 26"/>
          <p:cNvSpPr txBox="1"/>
          <p:nvPr/>
        </p:nvSpPr>
        <p:spPr>
          <a:xfrm>
            <a:off x="3010056" y="1968651"/>
            <a:ext cx="810154"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وضع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الشريعة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خروج 20</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Box 27"/>
          <p:cNvSpPr txBox="1"/>
          <p:nvPr/>
        </p:nvSpPr>
        <p:spPr>
          <a:xfrm>
            <a:off x="3981473" y="1968651"/>
            <a:ext cx="1277489" cy="81560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إلغاء الشريعة</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رومية 7 : 1 - 6</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غل 3 : 19, 23 - 29</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كو 9 : 20 </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كو 3 : 6 - 11</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Box 28"/>
          <p:cNvSpPr txBox="1"/>
          <p:nvPr/>
        </p:nvSpPr>
        <p:spPr>
          <a:xfrm>
            <a:off x="5841337" y="1968651"/>
            <a:ext cx="1213672"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الأسبوع 70 من نبوة دانيال عن 70 أسبوعاً</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دانيال 9 : 27</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Box 29"/>
          <p:cNvSpPr txBox="1"/>
          <p:nvPr/>
        </p:nvSpPr>
        <p:spPr>
          <a:xfrm>
            <a:off x="7160179" y="1968651"/>
            <a:ext cx="1108259"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إعادة ترتيب بعض أجزاء الناموس</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حزقيال 40 – 48 </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Box 22"/>
          <p:cNvSpPr txBox="1"/>
          <p:nvPr/>
        </p:nvSpPr>
        <p:spPr>
          <a:xfrm>
            <a:off x="725374" y="2643558"/>
            <a:ext cx="7439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الخلق</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 name="TextBox 31"/>
          <p:cNvSpPr txBox="1"/>
          <p:nvPr/>
        </p:nvSpPr>
        <p:spPr>
          <a:xfrm>
            <a:off x="1464962" y="2643558"/>
            <a:ext cx="9038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الحفظ</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يو 5 : 17</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Box 32"/>
          <p:cNvSpPr txBox="1"/>
          <p:nvPr/>
        </p:nvSpPr>
        <p:spPr>
          <a:xfrm>
            <a:off x="8198852" y="2708920"/>
            <a:ext cx="110825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إعادة الخلق</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رؤيا يوحنَّا 21 - 22</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Box 33"/>
          <p:cNvSpPr txBox="1"/>
          <p:nvPr/>
        </p:nvSpPr>
        <p:spPr>
          <a:xfrm>
            <a:off x="522269" y="3327375"/>
            <a:ext cx="67047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يرتاح</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 name="TextBox 34"/>
          <p:cNvSpPr txBox="1"/>
          <p:nvPr/>
        </p:nvSpPr>
        <p:spPr>
          <a:xfrm>
            <a:off x="1038881" y="3327375"/>
            <a:ext cx="87928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راحة من النشاط الخلاق</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2 : 2 - 3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 name="TextBox 35"/>
          <p:cNvSpPr txBox="1"/>
          <p:nvPr/>
        </p:nvSpPr>
        <p:spPr>
          <a:xfrm>
            <a:off x="2386112" y="3128511"/>
            <a:ext cx="441813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رفض إسرائيل المتكرر لعرض الله عن أرض الراحة الموعودة</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Box 36"/>
          <p:cNvSpPr txBox="1"/>
          <p:nvPr/>
        </p:nvSpPr>
        <p:spPr>
          <a:xfrm>
            <a:off x="1900156" y="3327375"/>
            <a:ext cx="57308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تتوقف الراحة بالخطيَّة</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Box 37"/>
          <p:cNvSpPr txBox="1"/>
          <p:nvPr/>
        </p:nvSpPr>
        <p:spPr>
          <a:xfrm>
            <a:off x="2349367" y="3327375"/>
            <a:ext cx="926489"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الراحة مرتبطة بأرض كنعان</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12 : 1 – 3, 15 : 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تث 30 : 1 - 10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Box 40"/>
          <p:cNvSpPr txBox="1"/>
          <p:nvPr/>
        </p:nvSpPr>
        <p:spPr>
          <a:xfrm>
            <a:off x="3132062" y="3327375"/>
            <a:ext cx="8996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مرفوض في البريَّة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14 : 23, عبرانيِّين 3 : 9</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Box 41"/>
          <p:cNvSpPr txBox="1"/>
          <p:nvPr/>
        </p:nvSpPr>
        <p:spPr>
          <a:xfrm>
            <a:off x="3982607" y="3327375"/>
            <a:ext cx="8139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مرفوض في زمن داود</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مزمور 95 : 7ب - 11</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TextBox 44"/>
          <p:cNvSpPr txBox="1"/>
          <p:nvPr/>
        </p:nvSpPr>
        <p:spPr>
          <a:xfrm>
            <a:off x="4612936" y="3327375"/>
            <a:ext cx="8925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مرفوض في المسيا</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متَّى 23 : 37 - 39</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 name="TextBox 45"/>
          <p:cNvSpPr txBox="1"/>
          <p:nvPr/>
        </p:nvSpPr>
        <p:spPr>
          <a:xfrm>
            <a:off x="5401742" y="3327375"/>
            <a:ext cx="100369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مرفوض في عظة بطرس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 3 : 19 - 20</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 name="TextBox 47"/>
          <p:cNvSpPr txBox="1"/>
          <p:nvPr/>
        </p:nvSpPr>
        <p:spPr>
          <a:xfrm>
            <a:off x="6917540" y="3327375"/>
            <a:ext cx="14684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قبول و إعادة الراحة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عبرانيِّين 3 : 7 – 4 : 11</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9" name="TextBox 48"/>
          <p:cNvSpPr txBox="1"/>
          <p:nvPr/>
        </p:nvSpPr>
        <p:spPr>
          <a:xfrm>
            <a:off x="1113758" y="4105829"/>
            <a:ext cx="7295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راحة للجنس البشري</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 name="TextBox 49"/>
          <p:cNvSpPr txBox="1"/>
          <p:nvPr/>
        </p:nvSpPr>
        <p:spPr>
          <a:xfrm>
            <a:off x="1603249" y="4105829"/>
            <a:ext cx="9620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توقع راحة إسرائيل</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2 : 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1" name="TextBox 50"/>
          <p:cNvSpPr txBox="1"/>
          <p:nvPr/>
        </p:nvSpPr>
        <p:spPr>
          <a:xfrm>
            <a:off x="2411760" y="4105829"/>
            <a:ext cx="92063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تنظيم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خروج 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نح 9 : 13 - 14</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Rectangle 30"/>
          <p:cNvSpPr/>
          <p:nvPr/>
        </p:nvSpPr>
        <p:spPr bwMode="auto">
          <a:xfrm>
            <a:off x="4391711" y="4177068"/>
            <a:ext cx="659659" cy="92842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3" name="TextBox 52"/>
          <p:cNvSpPr txBox="1"/>
          <p:nvPr/>
        </p:nvSpPr>
        <p:spPr>
          <a:xfrm>
            <a:off x="4134832" y="4105829"/>
            <a:ext cx="1008671"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إلغاء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كو 2 : 16 – 17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غل 4 : 9 – 10</a:t>
            </a:r>
            <a:endPar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رومية 14 : 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هوشع 2 : 11</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 name="TextBox 51"/>
          <p:cNvSpPr txBox="1"/>
          <p:nvPr/>
        </p:nvSpPr>
        <p:spPr>
          <a:xfrm>
            <a:off x="3196801" y="4105829"/>
            <a:ext cx="119615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علامة العهد الموسوي</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خروج 31 : 13 و17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حزقيال 20 : 12 و20</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 name="TextBox 57"/>
          <p:cNvSpPr txBox="1"/>
          <p:nvPr/>
        </p:nvSpPr>
        <p:spPr>
          <a:xfrm>
            <a:off x="5004048" y="4105829"/>
            <a:ext cx="9967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تأسيس يوم الرب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 20 : 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كو 16 : 1 - 2</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رؤيا يوحنَّا</a:t>
            </a: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1 : 10</a:t>
            </a:r>
            <a:endPar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 name="TextBox 60"/>
          <p:cNvSpPr txBox="1"/>
          <p:nvPr/>
        </p:nvSpPr>
        <p:spPr>
          <a:xfrm>
            <a:off x="5967129" y="4105829"/>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إعادة تأسيس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متَّى 24 : 20 </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3" name="TextBox 62"/>
          <p:cNvSpPr txBox="1"/>
          <p:nvPr/>
        </p:nvSpPr>
        <p:spPr>
          <a:xfrm>
            <a:off x="7233264" y="4071941"/>
            <a:ext cx="9620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إعادة تأسيس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حزقيال 46 :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إشعياء 66 : 23 </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5" name="TextBox 64"/>
          <p:cNvSpPr txBox="1"/>
          <p:nvPr/>
        </p:nvSpPr>
        <p:spPr>
          <a:xfrm>
            <a:off x="5866185" y="4801511"/>
            <a:ext cx="116397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بدء الإنتقال</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 name="TextBox 65"/>
          <p:cNvSpPr txBox="1"/>
          <p:nvPr/>
        </p:nvSpPr>
        <p:spPr>
          <a:xfrm>
            <a:off x="7282954" y="4801511"/>
            <a:ext cx="140392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نهاية الإنتقال</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0" name="TextBox 59"/>
          <p:cNvSpPr txBox="1"/>
          <p:nvPr/>
        </p:nvSpPr>
        <p:spPr>
          <a:xfrm>
            <a:off x="2934089" y="5087506"/>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تأسيس الشعب على جبل سيناء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خروج 19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 name="TextBox 61"/>
          <p:cNvSpPr txBox="1"/>
          <p:nvPr/>
        </p:nvSpPr>
        <p:spPr>
          <a:xfrm>
            <a:off x="3770698" y="5087506"/>
            <a:ext cx="1055289"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69 أسبوع</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483 سنة</a:t>
            </a:r>
            <a:r>
              <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444 ق.م – 33م</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دانيال 9 : 25</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8" name="TextBox 67"/>
          <p:cNvSpPr txBox="1"/>
          <p:nvPr/>
        </p:nvSpPr>
        <p:spPr>
          <a:xfrm>
            <a:off x="6968185" y="5087506"/>
            <a:ext cx="149224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توبة الشعب وإيمانه بالمسيا وإعادة تأسيسه</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حزقيال 36 - 39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9" name="TextBox 68"/>
          <p:cNvSpPr txBox="1"/>
          <p:nvPr/>
        </p:nvSpPr>
        <p:spPr>
          <a:xfrm>
            <a:off x="35496" y="5850722"/>
            <a:ext cx="9547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نمط الملكوت</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0" name="TextBox 69"/>
          <p:cNvSpPr txBox="1"/>
          <p:nvPr/>
        </p:nvSpPr>
        <p:spPr>
          <a:xfrm>
            <a:off x="838980" y="5850722"/>
            <a:ext cx="9620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لغة المملكة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1" name="TextBox 70"/>
          <p:cNvSpPr txBox="1"/>
          <p:nvPr/>
        </p:nvSpPr>
        <p:spPr>
          <a:xfrm>
            <a:off x="1803585" y="5850722"/>
            <a:ext cx="132825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العهد الإبراهيمي وعهد الأرض</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12 : 1 – 3, 15 : 18, تث 30 : 1 - 10</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2" name="TextBox 71"/>
          <p:cNvSpPr txBox="1"/>
          <p:nvPr/>
        </p:nvSpPr>
        <p:spPr>
          <a:xfrm>
            <a:off x="3059832" y="5850722"/>
            <a:ext cx="1470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عودة السبت إلى الخليقة والفداء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خروج 20 : 8 – 11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تث 5 : 12 – 15 </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3" name="TextBox 72"/>
          <p:cNvSpPr txBox="1"/>
          <p:nvPr/>
        </p:nvSpPr>
        <p:spPr>
          <a:xfrm>
            <a:off x="5468303" y="6043354"/>
            <a:ext cx="9620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يتمثل السبت بمعنى مزدوج</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 name="TextBox 73"/>
          <p:cNvSpPr txBox="1"/>
          <p:nvPr/>
        </p:nvSpPr>
        <p:spPr>
          <a:xfrm>
            <a:off x="7164288" y="5850722"/>
            <a:ext cx="134810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السبت ينظر للأمام ويمثل الملكوت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 4 : 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23 : 1 – 3 </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 name="TextBox 75">
            <a:extLst>
              <a:ext uri="{FF2B5EF4-FFF2-40B4-BE49-F238E27FC236}">
                <a16:creationId xmlns:a16="http://schemas.microsoft.com/office/drawing/2014/main" id="{16695E17-293A-4146-8C86-BA72F26F983E}"/>
              </a:ext>
            </a:extLst>
          </p:cNvPr>
          <p:cNvSpPr txBox="1"/>
          <p:nvPr/>
        </p:nvSpPr>
        <p:spPr>
          <a:xfrm>
            <a:off x="-4481" y="548680"/>
            <a:ext cx="8896961" cy="276999"/>
          </a:xfrm>
          <a:prstGeom prst="rect">
            <a:avLst/>
          </a:prstGeom>
          <a:noFill/>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 visual summary of the ThD dissertation by Richard James Griffith, Dallas Theological Seminary, 1990</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 name="TextBox 76">
            <a:extLst>
              <a:ext uri="{FF2B5EF4-FFF2-40B4-BE49-F238E27FC236}">
                <a16:creationId xmlns:a16="http://schemas.microsoft.com/office/drawing/2014/main" id="{FB754676-E8FA-6A4B-A0B8-A7ED6F569715}"/>
              </a:ext>
            </a:extLst>
          </p:cNvPr>
          <p:cNvSpPr txBox="1"/>
          <p:nvPr/>
        </p:nvSpPr>
        <p:spPr>
          <a:xfrm>
            <a:off x="1122794"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اليوم 7</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راحة</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2 : 1 - 3</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8" name="TextBox 77">
            <a:extLst>
              <a:ext uri="{FF2B5EF4-FFF2-40B4-BE49-F238E27FC236}">
                <a16:creationId xmlns:a16="http://schemas.microsoft.com/office/drawing/2014/main" id="{D9D18FB7-E08B-C347-B92D-0236B37F47B8}"/>
              </a:ext>
            </a:extLst>
          </p:cNvPr>
          <p:cNvSpPr txBox="1"/>
          <p:nvPr/>
        </p:nvSpPr>
        <p:spPr>
          <a:xfrm>
            <a:off x="620180" y="1700808"/>
            <a:ext cx="71146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الخلق</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9" name="TextBox 78">
            <a:extLst>
              <a:ext uri="{FF2B5EF4-FFF2-40B4-BE49-F238E27FC236}">
                <a16:creationId xmlns:a16="http://schemas.microsoft.com/office/drawing/2014/main" id="{573B5A2C-117F-0940-B99E-D4D3747B10AE}"/>
              </a:ext>
            </a:extLst>
          </p:cNvPr>
          <p:cNvSpPr txBox="1"/>
          <p:nvPr/>
        </p:nvSpPr>
        <p:spPr>
          <a:xfrm>
            <a:off x="1571868"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سقوط الإنسان</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4" name="TextBox 63"/>
          <p:cNvSpPr txBox="1"/>
          <p:nvPr/>
        </p:nvSpPr>
        <p:spPr>
          <a:xfrm>
            <a:off x="4665504" y="5087506"/>
            <a:ext cx="161532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وضع الشعب جانباً في فترة عصر الكنيسة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أزمنة الأمم</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دانيال 9 : 26</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لو 21 : 24</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 name="TextBox 79">
            <a:extLst>
              <a:ext uri="{FF2B5EF4-FFF2-40B4-BE49-F238E27FC236}">
                <a16:creationId xmlns:a16="http://schemas.microsoft.com/office/drawing/2014/main" id="{06C32793-1694-2E42-8D69-F1B3CEF69B4E}"/>
              </a:ext>
            </a:extLst>
          </p:cNvPr>
          <p:cNvSpPr txBox="1"/>
          <p:nvPr/>
        </p:nvSpPr>
        <p:spPr>
          <a:xfrm>
            <a:off x="5503051" y="1700808"/>
            <a:ext cx="71146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الاختطاف</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1" name="TextBox 80">
            <a:extLst>
              <a:ext uri="{FF2B5EF4-FFF2-40B4-BE49-F238E27FC236}">
                <a16:creationId xmlns:a16="http://schemas.microsoft.com/office/drawing/2014/main" id="{1BC95972-6044-B94D-A8A6-226B006CA5AA}"/>
              </a:ext>
            </a:extLst>
          </p:cNvPr>
          <p:cNvSpPr txBox="1"/>
          <p:nvPr/>
        </p:nvSpPr>
        <p:spPr>
          <a:xfrm>
            <a:off x="6397868"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رؤيا يوحنَّا</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2" name="TextBox 81">
            <a:extLst>
              <a:ext uri="{FF2B5EF4-FFF2-40B4-BE49-F238E27FC236}">
                <a16:creationId xmlns:a16="http://schemas.microsoft.com/office/drawing/2014/main" id="{CEDD8C98-9946-6E44-8407-6EF697EC05AC}"/>
              </a:ext>
            </a:extLst>
          </p:cNvPr>
          <p:cNvSpPr txBox="1"/>
          <p:nvPr/>
        </p:nvSpPr>
        <p:spPr>
          <a:xfrm>
            <a:off x="7221041" y="1742619"/>
            <a:ext cx="1192259"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رؤيا يوحنَّا</a:t>
            </a: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20 : 1 - 6</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7" name="TextBox 66"/>
          <p:cNvSpPr txBox="1"/>
          <p:nvPr/>
        </p:nvSpPr>
        <p:spPr>
          <a:xfrm>
            <a:off x="5978806" y="5087506"/>
            <a:ext cx="938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أسبوع واحد</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 سنوات</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ميلادي</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دانيال 9 : 27</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3" name="TextBox 82">
            <a:extLst>
              <a:ext uri="{FF2B5EF4-FFF2-40B4-BE49-F238E27FC236}">
                <a16:creationId xmlns:a16="http://schemas.microsoft.com/office/drawing/2014/main" id="{5D3B2E1F-4549-584D-97B0-80B22FB2E3DE}"/>
              </a:ext>
            </a:extLst>
          </p:cNvPr>
          <p:cNvSpPr txBox="1"/>
          <p:nvPr/>
        </p:nvSpPr>
        <p:spPr>
          <a:xfrm>
            <a:off x="2906338" y="1700808"/>
            <a:ext cx="101759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جبل سيناء</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4" name="TextBox 83">
            <a:extLst>
              <a:ext uri="{FF2B5EF4-FFF2-40B4-BE49-F238E27FC236}">
                <a16:creationId xmlns:a16="http://schemas.microsoft.com/office/drawing/2014/main" id="{778DCD97-D2E2-DA4D-A23B-5725CF850FDA}"/>
              </a:ext>
            </a:extLst>
          </p:cNvPr>
          <p:cNvSpPr txBox="1"/>
          <p:nvPr/>
        </p:nvSpPr>
        <p:spPr>
          <a:xfrm>
            <a:off x="3914704" y="1700808"/>
            <a:ext cx="1411026"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موت المسيح</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Delay 23">
            <a:extLst>
              <a:ext uri="{FF2B5EF4-FFF2-40B4-BE49-F238E27FC236}">
                <a16:creationId xmlns:a16="http://schemas.microsoft.com/office/drawing/2014/main" id="{3300A3C2-B8B9-EE4D-82B0-3232676C1F40}"/>
              </a:ext>
            </a:extLst>
          </p:cNvPr>
          <p:cNvSpPr/>
          <p:nvPr/>
        </p:nvSpPr>
        <p:spPr bwMode="auto">
          <a:xfrm>
            <a:off x="-464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5" name="Delay 84">
            <a:extLst>
              <a:ext uri="{FF2B5EF4-FFF2-40B4-BE49-F238E27FC236}">
                <a16:creationId xmlns:a16="http://schemas.microsoft.com/office/drawing/2014/main" id="{121E4A2D-FED2-714C-A26F-EE4609FA85C7}"/>
              </a:ext>
            </a:extLst>
          </p:cNvPr>
          <p:cNvSpPr/>
          <p:nvPr/>
        </p:nvSpPr>
        <p:spPr bwMode="auto">
          <a:xfrm flipH="1">
            <a:off x="84477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43" name="Straight Connector 42">
            <a:extLst>
              <a:ext uri="{FF2B5EF4-FFF2-40B4-BE49-F238E27FC236}">
                <a16:creationId xmlns:a16="http://schemas.microsoft.com/office/drawing/2014/main" id="{8B56B640-94A1-0246-A73F-87FAE47CA014}"/>
              </a:ext>
            </a:extLst>
          </p:cNvPr>
          <p:cNvCxnSpPr>
            <a:cxnSpLocks/>
            <a:endCxn id="6" idx="1"/>
          </p:cNvCxnSpPr>
          <p:nvPr/>
        </p:nvCxnSpPr>
        <p:spPr bwMode="auto">
          <a:xfrm flipV="1">
            <a:off x="693518" y="1704747"/>
            <a:ext cx="7762512" cy="20506"/>
          </a:xfrm>
          <a:prstGeom prst="line">
            <a:avLst/>
          </a:prstGeom>
          <a:solidFill>
            <a:schemeClr val="accent1"/>
          </a:solidFill>
          <a:ln w="12700" cap="sq" cmpd="sng" algn="ctr">
            <a:solidFill>
              <a:schemeClr val="tx1"/>
            </a:solidFill>
            <a:prstDash val="solid"/>
            <a:round/>
            <a:headEnd type="none" w="sm" len="sm"/>
            <a:tailEnd type="none" w="sm" len="sm"/>
          </a:ln>
          <a:effectLst/>
        </p:spPr>
      </p:cxnSp>
      <p:sp>
        <p:nvSpPr>
          <p:cNvPr id="55" name="Delay 54">
            <a:extLst>
              <a:ext uri="{FF2B5EF4-FFF2-40B4-BE49-F238E27FC236}">
                <a16:creationId xmlns:a16="http://schemas.microsoft.com/office/drawing/2014/main" id="{2B165983-559A-9143-875D-03B9D148D612}"/>
              </a:ext>
            </a:extLst>
          </p:cNvPr>
          <p:cNvSpPr/>
          <p:nvPr/>
        </p:nvSpPr>
        <p:spPr bwMode="auto">
          <a:xfrm rot="16200000">
            <a:off x="3118066"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7" name="Delay 86">
            <a:extLst>
              <a:ext uri="{FF2B5EF4-FFF2-40B4-BE49-F238E27FC236}">
                <a16:creationId xmlns:a16="http://schemas.microsoft.com/office/drawing/2014/main" id="{B29BF1BB-5C2E-5442-9E85-D9A59610D322}"/>
              </a:ext>
            </a:extLst>
          </p:cNvPr>
          <p:cNvSpPr/>
          <p:nvPr/>
        </p:nvSpPr>
        <p:spPr bwMode="auto">
          <a:xfrm rot="16200000">
            <a:off x="3261999"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7" name="Lightning Bolt 56">
            <a:extLst>
              <a:ext uri="{FF2B5EF4-FFF2-40B4-BE49-F238E27FC236}">
                <a16:creationId xmlns:a16="http://schemas.microsoft.com/office/drawing/2014/main" id="{C50DF5B3-2B3F-CE42-BC88-07E4F4FB8024}"/>
              </a:ext>
            </a:extLst>
          </p:cNvPr>
          <p:cNvSpPr/>
          <p:nvPr/>
        </p:nvSpPr>
        <p:spPr bwMode="auto">
          <a:xfrm>
            <a:off x="1748925" y="1255692"/>
            <a:ext cx="432048" cy="455541"/>
          </a:xfrm>
          <a:prstGeom prst="lightningBolt">
            <a:avLst/>
          </a:prstGeom>
          <a:solidFill>
            <a:srgbClr val="C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6" name="Sun 85">
            <a:extLst>
              <a:ext uri="{FF2B5EF4-FFF2-40B4-BE49-F238E27FC236}">
                <a16:creationId xmlns:a16="http://schemas.microsoft.com/office/drawing/2014/main" id="{028D7D1E-4F6D-C54E-8E18-A84B15609353}"/>
              </a:ext>
            </a:extLst>
          </p:cNvPr>
          <p:cNvSpPr/>
          <p:nvPr/>
        </p:nvSpPr>
        <p:spPr bwMode="auto">
          <a:xfrm>
            <a:off x="744650" y="1302816"/>
            <a:ext cx="462520" cy="435987"/>
          </a:xfrm>
          <a:prstGeom prst="sun">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93" name="Group 92">
            <a:extLst>
              <a:ext uri="{FF2B5EF4-FFF2-40B4-BE49-F238E27FC236}">
                <a16:creationId xmlns:a16="http://schemas.microsoft.com/office/drawing/2014/main" id="{2A560D90-95B3-D849-9011-C473BB84C05E}"/>
              </a:ext>
            </a:extLst>
          </p:cNvPr>
          <p:cNvGrpSpPr/>
          <p:nvPr/>
        </p:nvGrpSpPr>
        <p:grpSpPr>
          <a:xfrm>
            <a:off x="4479187" y="1302816"/>
            <a:ext cx="282061" cy="363114"/>
            <a:chOff x="4577971" y="1302816"/>
            <a:chExt cx="282061" cy="363114"/>
          </a:xfrm>
        </p:grpSpPr>
        <p:cxnSp>
          <p:nvCxnSpPr>
            <p:cNvPr id="90" name="Straight Connector 89">
              <a:extLst>
                <a:ext uri="{FF2B5EF4-FFF2-40B4-BE49-F238E27FC236}">
                  <a16:creationId xmlns:a16="http://schemas.microsoft.com/office/drawing/2014/main" id="{9D0A3B8E-CB5B-7540-A011-DE76CE1F474B}"/>
                </a:ext>
              </a:extLst>
            </p:cNvPr>
            <p:cNvCxnSpPr>
              <a:cxnSpLocks/>
            </p:cNvCxnSpPr>
            <p:nvPr/>
          </p:nvCxnSpPr>
          <p:spPr bwMode="auto">
            <a:xfrm>
              <a:off x="4719001" y="1302816"/>
              <a:ext cx="0" cy="363114"/>
            </a:xfrm>
            <a:prstGeom prst="line">
              <a:avLst/>
            </a:prstGeom>
            <a:solidFill>
              <a:schemeClr val="accent1"/>
            </a:solidFill>
            <a:ln w="69850" cap="sq" cmpd="sng" algn="ctr">
              <a:solidFill>
                <a:srgbClr val="8F3900"/>
              </a:solidFill>
              <a:prstDash val="solid"/>
              <a:round/>
              <a:headEnd type="none" w="sm" len="sm"/>
              <a:tailEnd type="none" w="sm" len="sm"/>
            </a:ln>
            <a:effectLst/>
          </p:spPr>
        </p:cxnSp>
        <p:cxnSp>
          <p:nvCxnSpPr>
            <p:cNvPr id="95" name="Straight Connector 94">
              <a:extLst>
                <a:ext uri="{FF2B5EF4-FFF2-40B4-BE49-F238E27FC236}">
                  <a16:creationId xmlns:a16="http://schemas.microsoft.com/office/drawing/2014/main" id="{FF208A8C-EFCD-5647-BF5E-3C8B89E6BC68}"/>
                </a:ext>
              </a:extLst>
            </p:cNvPr>
            <p:cNvCxnSpPr>
              <a:cxnSpLocks/>
            </p:cNvCxnSpPr>
            <p:nvPr/>
          </p:nvCxnSpPr>
          <p:spPr bwMode="auto">
            <a:xfrm>
              <a:off x="4577971" y="1436191"/>
              <a:ext cx="282061" cy="0"/>
            </a:xfrm>
            <a:prstGeom prst="line">
              <a:avLst/>
            </a:prstGeom>
            <a:solidFill>
              <a:schemeClr val="accent1"/>
            </a:solidFill>
            <a:ln w="69850" cap="sq" cmpd="sng" algn="ctr">
              <a:solidFill>
                <a:srgbClr val="8F3900"/>
              </a:solidFill>
              <a:prstDash val="solid"/>
              <a:round/>
              <a:headEnd type="none" w="sm" len="sm"/>
              <a:tailEnd type="none" w="sm" len="sm"/>
            </a:ln>
            <a:effectLst/>
          </p:spPr>
        </p:cxnSp>
      </p:grpSp>
      <p:sp>
        <p:nvSpPr>
          <p:cNvPr id="94" name="U-Turn Arrow 93">
            <a:extLst>
              <a:ext uri="{FF2B5EF4-FFF2-40B4-BE49-F238E27FC236}">
                <a16:creationId xmlns:a16="http://schemas.microsoft.com/office/drawing/2014/main" id="{58F778FC-1B0F-5340-9EF5-6EE6EE266562}"/>
              </a:ext>
            </a:extLst>
          </p:cNvPr>
          <p:cNvSpPr/>
          <p:nvPr/>
        </p:nvSpPr>
        <p:spPr bwMode="auto">
          <a:xfrm rot="10800000" flipH="1">
            <a:off x="5750769" y="1147447"/>
            <a:ext cx="214000" cy="514543"/>
          </a:xfrm>
          <a:prstGeom prst="utur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6" name="Down Arrow 95">
            <a:extLst>
              <a:ext uri="{FF2B5EF4-FFF2-40B4-BE49-F238E27FC236}">
                <a16:creationId xmlns:a16="http://schemas.microsoft.com/office/drawing/2014/main" id="{104EA2F4-6A02-6F49-AB53-65629CBD287E}"/>
              </a:ext>
            </a:extLst>
          </p:cNvPr>
          <p:cNvSpPr/>
          <p:nvPr/>
        </p:nvSpPr>
        <p:spPr bwMode="auto">
          <a:xfrm>
            <a:off x="6881913" y="1147446"/>
            <a:ext cx="129384" cy="524052"/>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0" name="Down Arrow 99">
            <a:extLst>
              <a:ext uri="{FF2B5EF4-FFF2-40B4-BE49-F238E27FC236}">
                <a16:creationId xmlns:a16="http://schemas.microsoft.com/office/drawing/2014/main" id="{D2C6E776-B868-2741-8DEC-6A2CA397AB62}"/>
              </a:ext>
            </a:extLst>
          </p:cNvPr>
          <p:cNvSpPr/>
          <p:nvPr/>
        </p:nvSpPr>
        <p:spPr bwMode="auto">
          <a:xfrm rot="16200000">
            <a:off x="5212634" y="44503"/>
            <a:ext cx="101292" cy="5803560"/>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1" name="Down Arrow 100">
            <a:extLst>
              <a:ext uri="{FF2B5EF4-FFF2-40B4-BE49-F238E27FC236}">
                <a16:creationId xmlns:a16="http://schemas.microsoft.com/office/drawing/2014/main" id="{A913A863-F1FD-E445-AA0D-61E3720F250D}"/>
              </a:ext>
            </a:extLst>
          </p:cNvPr>
          <p:cNvSpPr/>
          <p:nvPr/>
        </p:nvSpPr>
        <p:spPr bwMode="auto">
          <a:xfrm rot="16200000">
            <a:off x="68236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2" name="Down Arrow 101">
            <a:extLst>
              <a:ext uri="{FF2B5EF4-FFF2-40B4-BE49-F238E27FC236}">
                <a16:creationId xmlns:a16="http://schemas.microsoft.com/office/drawing/2014/main" id="{46A2F393-43C6-7248-9CCA-FDD6AB316C57}"/>
              </a:ext>
            </a:extLst>
          </p:cNvPr>
          <p:cNvSpPr/>
          <p:nvPr/>
        </p:nvSpPr>
        <p:spPr bwMode="auto">
          <a:xfrm rot="5400000">
            <a:off x="48932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3" name="Down Arrow 102">
            <a:extLst>
              <a:ext uri="{FF2B5EF4-FFF2-40B4-BE49-F238E27FC236}">
                <a16:creationId xmlns:a16="http://schemas.microsoft.com/office/drawing/2014/main" id="{A5A88FAA-1168-CA42-B7B6-8199E86E34C5}"/>
              </a:ext>
            </a:extLst>
          </p:cNvPr>
          <p:cNvSpPr/>
          <p:nvPr/>
        </p:nvSpPr>
        <p:spPr bwMode="auto">
          <a:xfrm rot="16200000">
            <a:off x="7083697" y="4800937"/>
            <a:ext cx="145722" cy="231981"/>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98" name="Straight Connector 97">
            <a:extLst>
              <a:ext uri="{FF2B5EF4-FFF2-40B4-BE49-F238E27FC236}">
                <a16:creationId xmlns:a16="http://schemas.microsoft.com/office/drawing/2014/main" id="{FA07EBBA-66F5-E940-96C5-E01F52213059}"/>
              </a:ext>
            </a:extLst>
          </p:cNvPr>
          <p:cNvCxnSpPr/>
          <p:nvPr/>
        </p:nvCxnSpPr>
        <p:spPr bwMode="auto">
          <a:xfrm>
            <a:off x="1110111" y="33747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6" name="Straight Connector 105">
            <a:extLst>
              <a:ext uri="{FF2B5EF4-FFF2-40B4-BE49-F238E27FC236}">
                <a16:creationId xmlns:a16="http://schemas.microsoft.com/office/drawing/2014/main" id="{344F96E7-71A9-1942-9A9E-4BAB5280D5B6}"/>
              </a:ext>
            </a:extLst>
          </p:cNvPr>
          <p:cNvCxnSpPr/>
          <p:nvPr/>
        </p:nvCxnSpPr>
        <p:spPr bwMode="auto">
          <a:xfrm>
            <a:off x="1907704" y="3408599"/>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7" name="Straight Connector 106">
            <a:extLst>
              <a:ext uri="{FF2B5EF4-FFF2-40B4-BE49-F238E27FC236}">
                <a16:creationId xmlns:a16="http://schemas.microsoft.com/office/drawing/2014/main" id="{CF9D7E29-3526-CC4E-8BB6-4CE7E9D9F302}"/>
              </a:ext>
            </a:extLst>
          </p:cNvPr>
          <p:cNvCxnSpPr/>
          <p:nvPr/>
        </p:nvCxnSpPr>
        <p:spPr bwMode="auto">
          <a:xfrm>
            <a:off x="49759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8" name="Straight Connector 107">
            <a:extLst>
              <a:ext uri="{FF2B5EF4-FFF2-40B4-BE49-F238E27FC236}">
                <a16:creationId xmlns:a16="http://schemas.microsoft.com/office/drawing/2014/main" id="{FA3FDF31-096E-7043-BC0D-856CB421DE5E}"/>
              </a:ext>
            </a:extLst>
          </p:cNvPr>
          <p:cNvCxnSpPr/>
          <p:nvPr/>
        </p:nvCxnSpPr>
        <p:spPr bwMode="auto">
          <a:xfrm>
            <a:off x="59204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sp>
        <p:nvSpPr>
          <p:cNvPr id="99" name="6-Point Star 98">
            <a:extLst>
              <a:ext uri="{FF2B5EF4-FFF2-40B4-BE49-F238E27FC236}">
                <a16:creationId xmlns:a16="http://schemas.microsoft.com/office/drawing/2014/main" id="{270CAF1C-30A2-3A40-83F3-AF93EC2E00F2}"/>
              </a:ext>
            </a:extLst>
          </p:cNvPr>
          <p:cNvSpPr>
            <a:spLocks noChangeAspect="1"/>
          </p:cNvSpPr>
          <p:nvPr/>
        </p:nvSpPr>
        <p:spPr bwMode="auto">
          <a:xfrm>
            <a:off x="3267436" y="4813715"/>
            <a:ext cx="285678" cy="285710"/>
          </a:xfrm>
          <a:prstGeom prst="star6">
            <a:avLst/>
          </a:prstGeom>
          <a:solidFill>
            <a:schemeClr val="accent6">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4" name="Text Box 5">
            <a:extLst>
              <a:ext uri="{FF2B5EF4-FFF2-40B4-BE49-F238E27FC236}">
                <a16:creationId xmlns:a16="http://schemas.microsoft.com/office/drawing/2014/main" id="{0749AA7F-8052-A445-ABCF-97AAB466332C}"/>
              </a:ext>
            </a:extLst>
          </p:cNvPr>
          <p:cNvSpPr txBox="1">
            <a:spLocks noChangeArrowheads="1"/>
          </p:cNvSpPr>
          <p:nvPr/>
        </p:nvSpPr>
        <p:spPr bwMode="auto">
          <a:xfrm>
            <a:off x="9468544" y="1567"/>
            <a:ext cx="1383712"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NS 266k</a:t>
            </a:r>
          </a:p>
        </p:txBody>
      </p:sp>
    </p:spTree>
    <p:extLst>
      <p:ext uri="{BB962C8B-B14F-4D97-AF65-F5344CB8AC3E}">
        <p14:creationId xmlns:p14="http://schemas.microsoft.com/office/powerpoint/2010/main" val="501316750"/>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2"/>
          <p:cNvSpPr>
            <a:spLocks noGrp="1" noChangeArrowheads="1"/>
          </p:cNvSpPr>
          <p:nvPr>
            <p:ph type="ctrTitle"/>
          </p:nvPr>
        </p:nvSpPr>
        <p:spPr>
          <a:xfrm>
            <a:off x="706515" y="44624"/>
            <a:ext cx="7681910" cy="541337"/>
          </a:xfrm>
          <a:solidFill>
            <a:srgbClr val="000090"/>
          </a:solidFill>
        </p:spPr>
        <p:txBody>
          <a:bodyPr/>
          <a:lstStyle/>
          <a:p>
            <a:pPr eaLnBrk="1" hangingPunct="1"/>
            <a:r>
              <a:rPr kumimoji="1" lang="ar-JO" altLang="zh-CN" sz="3600" dirty="0">
                <a:solidFill>
                  <a:schemeClr val="bg1"/>
                </a:solidFill>
                <a:cs typeface="Arial" panose="020B0604020202020204" pitchFamily="34" charset="0"/>
              </a:rPr>
              <a:t>سلطة الحكم في الكتاب المقدس</a:t>
            </a:r>
            <a:endParaRPr kumimoji="1" lang="en-US" altLang="zh-CN" sz="3600" dirty="0">
              <a:solidFill>
                <a:schemeClr val="bg1"/>
              </a:solidFill>
              <a:ea typeface="华文楷体"/>
              <a:cs typeface="Arial" panose="020B0604020202020204" pitchFamily="34" charset="0"/>
            </a:endParaRPr>
          </a:p>
        </p:txBody>
      </p:sp>
      <p:sp>
        <p:nvSpPr>
          <p:cNvPr id="216068" name="Text Box 5"/>
          <p:cNvSpPr txBox="1">
            <a:spLocks noChangeArrowheads="1"/>
          </p:cNvSpPr>
          <p:nvPr/>
        </p:nvSpPr>
        <p:spPr bwMode="auto">
          <a:xfrm>
            <a:off x="8509000" y="87313"/>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solidFill>
                  <a:srgbClr val="000090"/>
                </a:solidFill>
                <a:latin typeface="Arial" panose="020B0604020202020204" pitchFamily="34" charset="0"/>
                <a:cs typeface="Arial" panose="020B0604020202020204" pitchFamily="34" charset="0"/>
              </a:rPr>
              <a:t>24</a:t>
            </a:r>
            <a:endParaRPr lang="en-US" sz="2400" b="1" dirty="0">
              <a:solidFill>
                <a:srgbClr val="000090"/>
              </a:solidFill>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087790118"/>
              </p:ext>
            </p:extLst>
          </p:nvPr>
        </p:nvGraphicFramePr>
        <p:xfrm>
          <a:off x="-36512" y="1414274"/>
          <a:ext cx="9180513" cy="4770120"/>
        </p:xfrm>
        <a:graphic>
          <a:graphicData uri="http://schemas.openxmlformats.org/drawingml/2006/table">
            <a:tbl>
              <a:tblPr bandRow="1">
                <a:tableStyleId>{C083E6E3-FA7D-4D7B-A595-EF9225AFEA82}</a:tableStyleId>
              </a:tblPr>
              <a:tblGrid>
                <a:gridCol w="903002">
                  <a:extLst>
                    <a:ext uri="{9D8B030D-6E8A-4147-A177-3AD203B41FA5}">
                      <a16:colId xmlns:a16="http://schemas.microsoft.com/office/drawing/2014/main" val="20000"/>
                    </a:ext>
                  </a:extLst>
                </a:gridCol>
                <a:gridCol w="969206">
                  <a:extLst>
                    <a:ext uri="{9D8B030D-6E8A-4147-A177-3AD203B41FA5}">
                      <a16:colId xmlns:a16="http://schemas.microsoft.com/office/drawing/2014/main" val="20001"/>
                    </a:ext>
                  </a:extLst>
                </a:gridCol>
                <a:gridCol w="1187961">
                  <a:extLst>
                    <a:ext uri="{9D8B030D-6E8A-4147-A177-3AD203B41FA5}">
                      <a16:colId xmlns:a16="http://schemas.microsoft.com/office/drawing/2014/main" val="20002"/>
                    </a:ext>
                  </a:extLst>
                </a:gridCol>
                <a:gridCol w="1003336">
                  <a:extLst>
                    <a:ext uri="{9D8B030D-6E8A-4147-A177-3AD203B41FA5}">
                      <a16:colId xmlns:a16="http://schemas.microsoft.com/office/drawing/2014/main" val="20003"/>
                    </a:ext>
                  </a:extLst>
                </a:gridCol>
                <a:gridCol w="1036779">
                  <a:extLst>
                    <a:ext uri="{9D8B030D-6E8A-4147-A177-3AD203B41FA5}">
                      <a16:colId xmlns:a16="http://schemas.microsoft.com/office/drawing/2014/main" val="20004"/>
                    </a:ext>
                  </a:extLst>
                </a:gridCol>
                <a:gridCol w="1020057">
                  <a:extLst>
                    <a:ext uri="{9D8B030D-6E8A-4147-A177-3AD203B41FA5}">
                      <a16:colId xmlns:a16="http://schemas.microsoft.com/office/drawing/2014/main" val="20005"/>
                    </a:ext>
                  </a:extLst>
                </a:gridCol>
                <a:gridCol w="1028419">
                  <a:extLst>
                    <a:ext uri="{9D8B030D-6E8A-4147-A177-3AD203B41FA5}">
                      <a16:colId xmlns:a16="http://schemas.microsoft.com/office/drawing/2014/main" val="20006"/>
                    </a:ext>
                  </a:extLst>
                </a:gridCol>
                <a:gridCol w="1011696">
                  <a:extLst>
                    <a:ext uri="{9D8B030D-6E8A-4147-A177-3AD203B41FA5}">
                      <a16:colId xmlns:a16="http://schemas.microsoft.com/office/drawing/2014/main" val="20007"/>
                    </a:ext>
                  </a:extLst>
                </a:gridCol>
                <a:gridCol w="1020057">
                  <a:extLst>
                    <a:ext uri="{9D8B030D-6E8A-4147-A177-3AD203B41FA5}">
                      <a16:colId xmlns:a16="http://schemas.microsoft.com/office/drawing/2014/main" val="20008"/>
                    </a:ext>
                  </a:extLst>
                </a:gridCol>
              </a:tblGrid>
              <a:tr h="248816">
                <a:tc>
                  <a:txBody>
                    <a:bodyPr/>
                    <a:lstStyle/>
                    <a:p>
                      <a:pPr algn="ctr"/>
                      <a:endParaRPr lang="en-US" altLang="zh-CN" sz="1200" b="1" i="0" dirty="0">
                        <a:solidFill>
                          <a:schemeClr val="bg1"/>
                        </a:solidFill>
                        <a:latin typeface="Arial" panose="020B0604020202020204" pitchFamily="34" charset="0"/>
                        <a:ea typeface="华文楷体"/>
                        <a:cs typeface="Arial" panose="020B0604020202020204" pitchFamily="34" charset="0"/>
                      </a:endParaRPr>
                    </a:p>
                    <a:p>
                      <a:pPr algn="ctr"/>
                      <a:r>
                        <a:rPr lang="ar-JO" altLang="zh-CN" sz="1200" b="1" i="0" dirty="0">
                          <a:solidFill>
                            <a:schemeClr val="bg1"/>
                          </a:solidFill>
                          <a:latin typeface="Arial" panose="020B0604020202020204" pitchFamily="34" charset="0"/>
                          <a:ea typeface="华文楷体"/>
                          <a:cs typeface="Arial" panose="020B0604020202020204" pitchFamily="34" charset="0"/>
                        </a:rPr>
                        <a:t>النوع</a:t>
                      </a:r>
                      <a:endParaRPr lang="en-US" altLang="zh-CN" sz="1200" b="1" i="0" dirty="0">
                        <a:solidFill>
                          <a:schemeClr val="bg1"/>
                        </a:solidFill>
                        <a:latin typeface="Arial" panose="020B0604020202020204" pitchFamily="34" charset="0"/>
                        <a:ea typeface="华文楷体"/>
                        <a:cs typeface="Arial" panose="020B0604020202020204" pitchFamily="34" charset="0"/>
                      </a:endParaRPr>
                    </a:p>
                    <a:p>
                      <a:pPr algn="ctr"/>
                      <a:endParaRPr lang="en-US" sz="1200" b="1" i="0" kern="1200" dirty="0">
                        <a:solidFill>
                          <a:srgbClr val="FFFFFF"/>
                        </a:solidFill>
                        <a:latin typeface="Arial" panose="020B0604020202020204" pitchFamily="34" charset="0"/>
                        <a:ea typeface="+mn-ea"/>
                        <a:cs typeface="Arial" panose="020B0604020202020204" pitchFamily="34" charset="0"/>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ar-JO" altLang="zh-CN" sz="1200" b="1" i="0" dirty="0">
                          <a:solidFill>
                            <a:schemeClr val="bg1"/>
                          </a:solidFill>
                          <a:latin typeface="Arial" panose="020B0604020202020204" pitchFamily="34" charset="0"/>
                          <a:ea typeface="华文楷体"/>
                          <a:cs typeface="Arial" panose="020B0604020202020204" pitchFamily="34" charset="0"/>
                        </a:rPr>
                        <a:t>مساعد الحاكم</a:t>
                      </a:r>
                      <a:endParaRPr lang="en-US" sz="1200" b="1" i="0" dirty="0">
                        <a:solidFill>
                          <a:schemeClr val="bg1"/>
                        </a:solidFill>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ar-JO" sz="1200" b="1" i="0" dirty="0">
                          <a:solidFill>
                            <a:schemeClr val="bg1"/>
                          </a:solidFill>
                          <a:latin typeface="Arial" panose="020B0604020202020204" pitchFamily="34" charset="0"/>
                          <a:ea typeface="华文楷体"/>
                          <a:cs typeface="Arial" panose="020B0604020202020204" pitchFamily="34" charset="0"/>
                        </a:rPr>
                        <a:t>البشر</a:t>
                      </a:r>
                      <a:endParaRPr lang="en-US" sz="1200" b="1" i="0" dirty="0">
                        <a:solidFill>
                          <a:schemeClr val="bg1"/>
                        </a:solidFill>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ar-JO" sz="1200" b="1" i="0" dirty="0">
                          <a:solidFill>
                            <a:schemeClr val="bg1"/>
                          </a:solidFill>
                          <a:latin typeface="Arial" panose="020B0604020202020204" pitchFamily="34" charset="0"/>
                          <a:ea typeface="华文楷体"/>
                          <a:cs typeface="Arial" panose="020B0604020202020204" pitchFamily="34" charset="0"/>
                        </a:rPr>
                        <a:t>الثيوقراطية</a:t>
                      </a:r>
                      <a:endParaRPr lang="en-US" sz="1200" b="1" i="0" dirty="0">
                        <a:solidFill>
                          <a:schemeClr val="bg1"/>
                        </a:solidFill>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ar-JO" altLang="zh-CN" sz="1200" b="1" i="0" dirty="0">
                          <a:solidFill>
                            <a:schemeClr val="bg1"/>
                          </a:solidFill>
                          <a:latin typeface="Arial" panose="020B0604020202020204" pitchFamily="34" charset="0"/>
                          <a:ea typeface="华文楷体"/>
                          <a:cs typeface="Arial" panose="020B0604020202020204" pitchFamily="34" charset="0"/>
                        </a:rPr>
                        <a:t>الفوضى</a:t>
                      </a:r>
                      <a:endParaRPr lang="en-US" sz="1200" b="1" i="0" dirty="0">
                        <a:solidFill>
                          <a:schemeClr val="bg1"/>
                        </a:solidFill>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ar-JO" sz="1200" b="1" i="0" dirty="0">
                          <a:solidFill>
                            <a:schemeClr val="bg1"/>
                          </a:solidFill>
                          <a:latin typeface="Arial" panose="020B0604020202020204" pitchFamily="34" charset="0"/>
                          <a:ea typeface="华文楷体"/>
                          <a:cs typeface="Arial" panose="020B0604020202020204" pitchFamily="34" charset="0"/>
                        </a:rPr>
                        <a:t>الملكية</a:t>
                      </a:r>
                      <a:endParaRPr lang="en-US" sz="1200" b="1" i="0" dirty="0">
                        <a:solidFill>
                          <a:schemeClr val="bg1"/>
                        </a:solidFill>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ar-JO" altLang="zh-CN" sz="1200" b="1" i="0" dirty="0">
                          <a:solidFill>
                            <a:schemeClr val="bg1"/>
                          </a:solidFill>
                          <a:latin typeface="Arial" panose="020B0604020202020204" pitchFamily="34" charset="0"/>
                          <a:ea typeface="华文楷体"/>
                          <a:cs typeface="Arial" panose="020B0604020202020204" pitchFamily="34" charset="0"/>
                        </a:rPr>
                        <a:t>الأجانب</a:t>
                      </a:r>
                      <a:endParaRPr lang="en-US" sz="1200" b="1" i="0" dirty="0">
                        <a:solidFill>
                          <a:schemeClr val="bg1"/>
                        </a:solidFill>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ar-JO" altLang="zh-CN" sz="1200" b="1" i="0" dirty="0">
                          <a:solidFill>
                            <a:schemeClr val="bg1"/>
                          </a:solidFill>
                          <a:latin typeface="Arial" panose="020B0604020202020204" pitchFamily="34" charset="0"/>
                          <a:ea typeface="华文楷体"/>
                          <a:cs typeface="Arial" panose="020B0604020202020204" pitchFamily="34" charset="0"/>
                        </a:rPr>
                        <a:t>الملكية</a:t>
                      </a:r>
                      <a:endParaRPr lang="en-US" sz="1200" b="1" i="0" dirty="0">
                        <a:solidFill>
                          <a:schemeClr val="bg1"/>
                        </a:solidFill>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ar-JO" altLang="zh-CN" sz="1200" b="1" i="0" dirty="0">
                          <a:solidFill>
                            <a:schemeClr val="bg1"/>
                          </a:solidFill>
                          <a:latin typeface="Arial" panose="020B0604020202020204" pitchFamily="34" charset="0"/>
                          <a:ea typeface="华文楷体"/>
                          <a:cs typeface="Arial" panose="020B0604020202020204" pitchFamily="34" charset="0"/>
                        </a:rPr>
                        <a:t>مساعد الحاكم</a:t>
                      </a:r>
                      <a:endParaRPr lang="en-US" sz="1200" b="1" i="0" dirty="0">
                        <a:solidFill>
                          <a:schemeClr val="bg1"/>
                        </a:solidFill>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628650">
                <a:tc>
                  <a:txBody>
                    <a:bodyPr/>
                    <a:lstStyle/>
                    <a:p>
                      <a:pPr algn="ctr"/>
                      <a:r>
                        <a:rPr lang="ar-JO" sz="1200" b="1" i="0" dirty="0">
                          <a:solidFill>
                            <a:srgbClr val="FFFFFF"/>
                          </a:solidFill>
                          <a:latin typeface="Arial" panose="020B0604020202020204" pitchFamily="34" charset="0"/>
                          <a:cs typeface="Arial" panose="020B0604020202020204" pitchFamily="34" charset="0"/>
                        </a:rPr>
                        <a:t>الحكام</a:t>
                      </a:r>
                      <a:endParaRPr lang="en-US" sz="1200" b="1" i="0" dirty="0">
                        <a:solidFill>
                          <a:srgbClr val="FFFFFF"/>
                        </a:solidFill>
                        <a:latin typeface="Arial" panose="020B0604020202020204" pitchFamily="34" charset="0"/>
                        <a:cs typeface="Arial" panose="020B0604020202020204" pitchFamily="34" charset="0"/>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ar-JO" sz="1200" b="1" i="0" dirty="0">
                          <a:latin typeface="Arial" panose="020B0604020202020204" pitchFamily="34" charset="0"/>
                          <a:cs typeface="Arial" panose="020B0604020202020204" pitchFamily="34" charset="0"/>
                        </a:rPr>
                        <a:t>الله والإنسان غير الساقط</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الإنسان والشيطان</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الله</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القضاة</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ملوك إسرائيل ويهوذا</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الملوك الوثنيين</a:t>
                      </a:r>
                      <a:r>
                        <a:rPr lang="ar-JO" sz="1200" b="1" i="0" baseline="0" dirty="0">
                          <a:latin typeface="Arial" panose="020B0604020202020204" pitchFamily="34" charset="0"/>
                          <a:cs typeface="Arial" panose="020B0604020202020204" pitchFamily="34" charset="0"/>
                        </a:rPr>
                        <a:t> وحكام الولايات</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يسوع مع إسرائيل والأمم المؤمنين</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الله والمفديين</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628650">
                <a:tc>
                  <a:txBody>
                    <a:bodyPr/>
                    <a:lstStyle/>
                    <a:p>
                      <a:pPr algn="ctr"/>
                      <a:r>
                        <a:rPr lang="ar-JO" sz="1200" b="1" i="0" dirty="0">
                          <a:solidFill>
                            <a:srgbClr val="FFFFFF"/>
                          </a:solidFill>
                          <a:latin typeface="Arial" panose="020B0604020202020204" pitchFamily="34" charset="0"/>
                          <a:cs typeface="Arial" panose="020B0604020202020204" pitchFamily="34" charset="0"/>
                        </a:rPr>
                        <a:t>أسماء الحكام</a:t>
                      </a:r>
                      <a:endParaRPr lang="en-US" sz="1200" b="1" i="0" dirty="0">
                        <a:solidFill>
                          <a:srgbClr val="FFFFFF"/>
                        </a:solidFill>
                        <a:latin typeface="Arial" panose="020B0604020202020204" pitchFamily="34" charset="0"/>
                        <a:cs typeface="Arial" panose="020B0604020202020204" pitchFamily="34" charset="0"/>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ar-JO" sz="1200" b="1" i="0" dirty="0">
                          <a:latin typeface="Arial" panose="020B0604020202020204" pitchFamily="34" charset="0"/>
                          <a:cs typeface="Arial" panose="020B0604020202020204" pitchFamily="34" charset="0"/>
                        </a:rPr>
                        <a:t>الرب الإله</a:t>
                      </a:r>
                    </a:p>
                    <a:p>
                      <a:pPr algn="ctr"/>
                      <a:r>
                        <a:rPr lang="ar-JO" sz="1200" b="1" i="0" dirty="0">
                          <a:latin typeface="Arial" panose="020B0604020202020204" pitchFamily="34" charset="0"/>
                          <a:cs typeface="Arial" panose="020B0604020202020204" pitchFamily="34" charset="0"/>
                        </a:rPr>
                        <a:t>آدم</a:t>
                      </a:r>
                    </a:p>
                    <a:p>
                      <a:pPr algn="ctr"/>
                      <a:r>
                        <a:rPr lang="ar-JO" sz="1200" b="1" i="0" dirty="0">
                          <a:latin typeface="Arial" panose="020B0604020202020204" pitchFamily="34" charset="0"/>
                          <a:cs typeface="Arial" panose="020B0604020202020204" pitchFamily="34" charset="0"/>
                        </a:rPr>
                        <a:t>حواء</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آدم</a:t>
                      </a:r>
                    </a:p>
                    <a:p>
                      <a:pPr algn="ctr"/>
                      <a:r>
                        <a:rPr lang="ar-JO" sz="1200" b="1" i="0" dirty="0">
                          <a:latin typeface="Arial" panose="020B0604020202020204" pitchFamily="34" charset="0"/>
                          <a:cs typeface="Arial" panose="020B0604020202020204" pitchFamily="34" charset="0"/>
                        </a:rPr>
                        <a:t>نوح</a:t>
                      </a:r>
                    </a:p>
                    <a:p>
                      <a:pPr algn="ctr"/>
                      <a:r>
                        <a:rPr lang="ar-JO" sz="1200" b="1" i="0" dirty="0">
                          <a:latin typeface="Arial" panose="020B0604020202020204" pitchFamily="34" charset="0"/>
                          <a:cs typeface="Arial" panose="020B0604020202020204" pitchFamily="34" charset="0"/>
                        </a:rPr>
                        <a:t>إبراهيم</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الله من خلال موسى أو يشوع</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جدعون</a:t>
                      </a:r>
                    </a:p>
                    <a:p>
                      <a:pPr algn="ctr"/>
                      <a:r>
                        <a:rPr lang="ar-JO" sz="1200" b="1" i="0" dirty="0">
                          <a:latin typeface="Arial" panose="020B0604020202020204" pitchFamily="34" charset="0"/>
                          <a:cs typeface="Arial" panose="020B0604020202020204" pitchFamily="34" charset="0"/>
                        </a:rPr>
                        <a:t>شمشون</a:t>
                      </a:r>
                    </a:p>
                    <a:p>
                      <a:pPr algn="ctr"/>
                      <a:r>
                        <a:rPr lang="ar-JO" sz="1200" b="1" i="0" dirty="0">
                          <a:latin typeface="Arial" panose="020B0604020202020204" pitchFamily="34" charset="0"/>
                          <a:cs typeface="Arial" panose="020B0604020202020204" pitchFamily="34" charset="0"/>
                        </a:rPr>
                        <a:t>صموئيل</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شاول</a:t>
                      </a:r>
                    </a:p>
                    <a:p>
                      <a:pPr algn="ctr"/>
                      <a:r>
                        <a:rPr lang="ar-JO" sz="1200" b="1" i="0" dirty="0">
                          <a:latin typeface="Arial" panose="020B0604020202020204" pitchFamily="34" charset="0"/>
                          <a:cs typeface="Arial" panose="020B0604020202020204" pitchFamily="34" charset="0"/>
                        </a:rPr>
                        <a:t>داود</a:t>
                      </a:r>
                    </a:p>
                    <a:p>
                      <a:pPr algn="ctr"/>
                      <a:r>
                        <a:rPr lang="ar-JO" sz="1200" b="1" i="0" dirty="0">
                          <a:latin typeface="Arial" panose="020B0604020202020204" pitchFamily="34" charset="0"/>
                          <a:cs typeface="Arial" panose="020B0604020202020204" pitchFamily="34" charset="0"/>
                        </a:rPr>
                        <a:t>صدقيا</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نبوخدنصر</a:t>
                      </a:r>
                      <a:br>
                        <a:rPr lang="en-US" sz="1200" b="1" i="0" dirty="0">
                          <a:latin typeface="Arial" panose="020B0604020202020204" pitchFamily="34" charset="0"/>
                          <a:cs typeface="Arial" panose="020B0604020202020204" pitchFamily="34" charset="0"/>
                        </a:rPr>
                      </a:br>
                      <a:r>
                        <a:rPr lang="ar-JO" sz="1200" b="1" i="0" dirty="0">
                          <a:latin typeface="Arial" panose="020B0604020202020204" pitchFamily="34" charset="0"/>
                          <a:cs typeface="Arial" panose="020B0604020202020204" pitchFamily="34" charset="0"/>
                        </a:rPr>
                        <a:t>كورش</a:t>
                      </a:r>
                      <a:br>
                        <a:rPr lang="en-US" sz="1200" b="1" i="0" dirty="0">
                          <a:latin typeface="Arial" panose="020B0604020202020204" pitchFamily="34" charset="0"/>
                          <a:cs typeface="Arial" panose="020B0604020202020204" pitchFamily="34" charset="0"/>
                        </a:rPr>
                      </a:br>
                      <a:r>
                        <a:rPr lang="ar-JO" sz="1200" b="1" i="0" dirty="0">
                          <a:latin typeface="Arial" panose="020B0604020202020204" pitchFamily="34" charset="0"/>
                          <a:cs typeface="Arial" panose="020B0604020202020204" pitchFamily="34" charset="0"/>
                        </a:rPr>
                        <a:t>هيرودس</a:t>
                      </a:r>
                    </a:p>
                    <a:p>
                      <a:pPr algn="ctr"/>
                      <a:r>
                        <a:rPr lang="ar-JO" sz="1200" b="1" i="0" dirty="0">
                          <a:latin typeface="Arial" panose="020B0604020202020204" pitchFamily="34" charset="0"/>
                          <a:cs typeface="Arial" panose="020B0604020202020204" pitchFamily="34" charset="0"/>
                        </a:rPr>
                        <a:t>أوباما</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المسيح</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الله</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628650">
                <a:tc>
                  <a:txBody>
                    <a:bodyPr/>
                    <a:lstStyle/>
                    <a:p>
                      <a:pPr algn="ctr"/>
                      <a:r>
                        <a:rPr lang="ar-JO" sz="1200" b="1" i="0" dirty="0">
                          <a:solidFill>
                            <a:srgbClr val="FFFFFF"/>
                          </a:solidFill>
                          <a:latin typeface="Arial" panose="020B0604020202020204" pitchFamily="34" charset="0"/>
                          <a:cs typeface="Arial" panose="020B0604020202020204" pitchFamily="34" charset="0"/>
                        </a:rPr>
                        <a:t>المواضيع المهمة</a:t>
                      </a:r>
                      <a:endParaRPr lang="en-US" sz="1200" b="1" i="0" dirty="0">
                        <a:solidFill>
                          <a:srgbClr val="FFFFFF"/>
                        </a:solidFill>
                        <a:latin typeface="Arial" panose="020B0604020202020204" pitchFamily="34" charset="0"/>
                        <a:cs typeface="Arial" panose="020B0604020202020204" pitchFamily="34" charset="0"/>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ar-JO" sz="1200" b="1" i="0" dirty="0">
                          <a:latin typeface="Arial" panose="020B0604020202020204" pitchFamily="34" charset="0"/>
                          <a:cs typeface="Arial" panose="020B0604020202020204" pitchFamily="34" charset="0"/>
                        </a:rPr>
                        <a:t>الحيوانات</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كل البشر</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إسرائيل</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إسرائيل</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إسرائيل</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إسرائيل والشعوب</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إسرائيل والأمم</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الملائكة؟</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628650">
                <a:tc>
                  <a:txBody>
                    <a:bodyPr/>
                    <a:lstStyle/>
                    <a:p>
                      <a:pPr algn="ctr"/>
                      <a:r>
                        <a:rPr lang="ar-JO" sz="1200" b="1" i="0" dirty="0">
                          <a:solidFill>
                            <a:srgbClr val="FFFFFF"/>
                          </a:solidFill>
                          <a:latin typeface="Arial" panose="020B0604020202020204" pitchFamily="34" charset="0"/>
                          <a:cs typeface="Arial" panose="020B0604020202020204" pitchFamily="34" charset="0"/>
                        </a:rPr>
                        <a:t>السلطة</a:t>
                      </a:r>
                      <a:endParaRPr lang="en-US" sz="1200" b="1" i="0" dirty="0">
                        <a:solidFill>
                          <a:srgbClr val="FFFFFF"/>
                        </a:solidFill>
                        <a:latin typeface="Arial" panose="020B0604020202020204" pitchFamily="34" charset="0"/>
                        <a:cs typeface="Arial" panose="020B0604020202020204" pitchFamily="34" charset="0"/>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ar-JO" sz="1200" b="1" i="0" dirty="0">
                          <a:latin typeface="Arial" panose="020B0604020202020204" pitchFamily="34" charset="0"/>
                          <a:cs typeface="Arial" panose="020B0604020202020204" pitchFamily="34" charset="0"/>
                        </a:rPr>
                        <a:t>الشركة مع الله</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ضمير كل إنسان</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العهد</a:t>
                      </a:r>
                    </a:p>
                    <a:p>
                      <a:pPr algn="ctr"/>
                      <a:r>
                        <a:rPr lang="ar-JO" sz="1200" b="1" i="0" dirty="0">
                          <a:latin typeface="Arial" panose="020B0604020202020204" pitchFamily="34" charset="0"/>
                          <a:cs typeface="Arial" panose="020B0604020202020204" pitchFamily="34" charset="0"/>
                        </a:rPr>
                        <a:t>الموسوي</a:t>
                      </a:r>
                    </a:p>
                    <a:p>
                      <a:pPr algn="ctr"/>
                      <a:r>
                        <a:rPr lang="ar-JO" sz="1200" b="1" i="0" dirty="0">
                          <a:latin typeface="Arial" panose="020B0604020202020204" pitchFamily="34" charset="0"/>
                          <a:cs typeface="Arial" panose="020B0604020202020204" pitchFamily="34" charset="0"/>
                        </a:rPr>
                        <a:t>( الشريعة )</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رأي كل إنسان</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sz="1200" b="1" i="0" dirty="0">
                          <a:latin typeface="Arial" panose="020B0604020202020204" pitchFamily="34" charset="0"/>
                          <a:cs typeface="Arial" panose="020B0604020202020204" pitchFamily="34" charset="0"/>
                        </a:rPr>
                        <a:t>العهد الموسوي وشريعة الملوك</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شريعة الحاكم الأممي</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العهد الجديد بقيادة المسيح</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الشركة مع الله</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331470">
                <a:tc>
                  <a:txBody>
                    <a:bodyPr/>
                    <a:lstStyle/>
                    <a:p>
                      <a:pPr algn="ctr"/>
                      <a:r>
                        <a:rPr lang="ar-JO" sz="1200" b="1" i="0" dirty="0">
                          <a:solidFill>
                            <a:srgbClr val="FFFFFF"/>
                          </a:solidFill>
                          <a:latin typeface="Arial" panose="020B0604020202020204" pitchFamily="34" charset="0"/>
                          <a:cs typeface="Arial" panose="020B0604020202020204" pitchFamily="34" charset="0"/>
                        </a:rPr>
                        <a:t>الخطية</a:t>
                      </a:r>
                      <a:endParaRPr lang="en-US" sz="1200" b="1" i="0" dirty="0">
                        <a:solidFill>
                          <a:srgbClr val="FFFFFF"/>
                        </a:solidFill>
                        <a:latin typeface="Arial" panose="020B0604020202020204" pitchFamily="34" charset="0"/>
                        <a:cs typeface="Arial" panose="020B0604020202020204" pitchFamily="34" charset="0"/>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ar-JO" sz="1200" b="1" i="0" dirty="0">
                          <a:latin typeface="Arial" panose="020B0604020202020204" pitchFamily="34" charset="0"/>
                          <a:cs typeface="Arial" panose="020B0604020202020204" pitchFamily="34" charset="0"/>
                        </a:rPr>
                        <a:t>غائبة</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فساد وانحلال</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مسيطر عليها</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متزايدة</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مختلطة</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مختلطة</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متناقصة بقوة</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غائبة</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533400">
                <a:tc>
                  <a:txBody>
                    <a:bodyPr/>
                    <a:lstStyle/>
                    <a:p>
                      <a:pPr algn="ctr"/>
                      <a:r>
                        <a:rPr lang="ar-JO" sz="1200" b="1" i="0" dirty="0">
                          <a:solidFill>
                            <a:srgbClr val="FFFFFF"/>
                          </a:solidFill>
                          <a:latin typeface="Arial" panose="020B0604020202020204" pitchFamily="34" charset="0"/>
                          <a:ea typeface="华文楷体"/>
                          <a:cs typeface="Arial" panose="020B0604020202020204" pitchFamily="34" charset="0"/>
                        </a:rPr>
                        <a:t>الزمنت</a:t>
                      </a:r>
                      <a:endParaRPr lang="en-US" sz="1200" b="1" i="0" dirty="0">
                        <a:solidFill>
                          <a:srgbClr val="FFFFFF"/>
                        </a:solidFill>
                        <a:latin typeface="Arial" panose="020B0604020202020204" pitchFamily="34" charset="0"/>
                        <a:ea typeface="华文楷体"/>
                        <a:cs typeface="Arial" panose="020B0604020202020204" pitchFamily="34" charset="0"/>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ar-JO" altLang="zh-CN" sz="1200" b="1" i="0" dirty="0">
                          <a:latin typeface="Arial" panose="020B0604020202020204" pitchFamily="34" charset="0"/>
                          <a:ea typeface="华文楷体"/>
                          <a:cs typeface="Arial" panose="020B0604020202020204" pitchFamily="34" charset="0"/>
                        </a:rPr>
                        <a:t>4143 ق.م</a:t>
                      </a:r>
                      <a:endParaRPr lang="en-US" sz="1200" b="1" i="0" dirty="0">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ea typeface="华文楷体"/>
                          <a:cs typeface="Arial" panose="020B0604020202020204" pitchFamily="34" charset="0"/>
                        </a:rPr>
                        <a:t>4143 – 1445 ق.م</a:t>
                      </a:r>
                      <a:endParaRPr lang="en-US" sz="1200" b="1" i="0" dirty="0">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ea typeface="华文楷体"/>
                          <a:cs typeface="Arial" panose="020B0604020202020204" pitchFamily="34" charset="0"/>
                        </a:rPr>
                        <a:t>1445</a:t>
                      </a:r>
                      <a:r>
                        <a:rPr lang="ar-JO" sz="1200" b="1" i="0" baseline="0" dirty="0">
                          <a:latin typeface="Arial" panose="020B0604020202020204" pitchFamily="34" charset="0"/>
                          <a:ea typeface="华文楷体"/>
                          <a:cs typeface="Arial" panose="020B0604020202020204" pitchFamily="34" charset="0"/>
                        </a:rPr>
                        <a:t> – 1390 ق.م</a:t>
                      </a:r>
                      <a:endParaRPr lang="en-US" sz="1200" b="1" i="0" dirty="0">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ea typeface="华文楷体"/>
                          <a:cs typeface="Arial" panose="020B0604020202020204" pitchFamily="34" charset="0"/>
                        </a:rPr>
                        <a:t>1390</a:t>
                      </a:r>
                      <a:r>
                        <a:rPr lang="ar-JO" sz="1200" b="1" i="0" baseline="0" dirty="0">
                          <a:latin typeface="Arial" panose="020B0604020202020204" pitchFamily="34" charset="0"/>
                          <a:ea typeface="华文楷体"/>
                          <a:cs typeface="Arial" panose="020B0604020202020204" pitchFamily="34" charset="0"/>
                        </a:rPr>
                        <a:t> – 1043 ق.م</a:t>
                      </a:r>
                      <a:endParaRPr lang="en-US" sz="1200" b="1" i="0" dirty="0">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ea typeface="华文楷体"/>
                          <a:cs typeface="Arial" panose="020B0604020202020204" pitchFamily="34" charset="0"/>
                        </a:rPr>
                        <a:t>1043</a:t>
                      </a:r>
                      <a:r>
                        <a:rPr lang="ar-JO" sz="1200" b="1" i="0" baseline="0" dirty="0">
                          <a:latin typeface="Arial" panose="020B0604020202020204" pitchFamily="34" charset="0"/>
                          <a:ea typeface="华文楷体"/>
                          <a:cs typeface="Arial" panose="020B0604020202020204" pitchFamily="34" charset="0"/>
                        </a:rPr>
                        <a:t> – 586 ق.م</a:t>
                      </a:r>
                      <a:endParaRPr lang="en-US" sz="1200" b="1" i="0" dirty="0">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altLang="zh-CN" sz="1200" b="1" i="0" dirty="0">
                          <a:latin typeface="Arial" panose="020B0604020202020204" pitchFamily="34" charset="0"/>
                          <a:ea typeface="华文楷体"/>
                          <a:cs typeface="Arial" panose="020B0604020202020204" pitchFamily="34" charset="0"/>
                        </a:rPr>
                        <a:t>586 ق.م – رجوع المسيح</a:t>
                      </a:r>
                      <a:endParaRPr lang="en-US" altLang="zh-CN" sz="1200" b="1" i="0" dirty="0">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altLang="zh-CN" sz="1200" b="1" i="0" dirty="0">
                          <a:latin typeface="Arial" panose="020B0604020202020204" pitchFamily="34" charset="0"/>
                          <a:ea typeface="华文楷体"/>
                          <a:cs typeface="Arial" panose="020B0604020202020204" pitchFamily="34" charset="0"/>
                        </a:rPr>
                        <a:t>1000 سنة</a:t>
                      </a:r>
                      <a:endParaRPr lang="en-US" sz="1200" b="1" i="0" dirty="0">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حالة أبدية</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533400">
                <a:tc>
                  <a:txBody>
                    <a:bodyPr/>
                    <a:lstStyle/>
                    <a:p>
                      <a:pPr algn="ctr"/>
                      <a:r>
                        <a:rPr lang="ar-JO" sz="1200" b="1" i="0" dirty="0">
                          <a:solidFill>
                            <a:srgbClr val="FFFFFF"/>
                          </a:solidFill>
                          <a:latin typeface="Arial" panose="020B0604020202020204" pitchFamily="34" charset="0"/>
                          <a:cs typeface="Arial" panose="020B0604020202020204" pitchFamily="34" charset="0"/>
                        </a:rPr>
                        <a:t>النص</a:t>
                      </a:r>
                      <a:r>
                        <a:rPr lang="ar-JO" sz="1200" b="1" i="0" baseline="0" dirty="0">
                          <a:solidFill>
                            <a:srgbClr val="FFFFFF"/>
                          </a:solidFill>
                          <a:latin typeface="Arial" panose="020B0604020202020204" pitchFamily="34" charset="0"/>
                          <a:cs typeface="Arial" panose="020B0604020202020204" pitchFamily="34" charset="0"/>
                        </a:rPr>
                        <a:t> الكتابي</a:t>
                      </a:r>
                      <a:endParaRPr lang="en-US" sz="1200" b="1" i="0" dirty="0">
                        <a:solidFill>
                          <a:srgbClr val="FFFFFF"/>
                        </a:solidFill>
                        <a:latin typeface="Arial" panose="020B0604020202020204" pitchFamily="34" charset="0"/>
                        <a:cs typeface="Arial" panose="020B0604020202020204" pitchFamily="34" charset="0"/>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rgbClr val="6E0043"/>
                    </a:solidFill>
                  </a:tcPr>
                </a:tc>
                <a:tc>
                  <a:txBody>
                    <a:bodyPr/>
                    <a:lstStyle/>
                    <a:p>
                      <a:pPr algn="ctr"/>
                      <a:r>
                        <a:rPr lang="ar-JO" sz="1200" b="1" i="0" dirty="0">
                          <a:latin typeface="Arial" panose="020B0604020202020204" pitchFamily="34" charset="0"/>
                          <a:cs typeface="Arial" panose="020B0604020202020204" pitchFamily="34" charset="0"/>
                        </a:rPr>
                        <a:t>تك 1 - 2</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تك 3 – خر 18</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خر 19 – يش 24</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قض 1 – 1 صم 7</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1 صم 8 – 2 أخ 36</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ar-JO" altLang="zh-CN" sz="1200" b="1" i="0" dirty="0">
                          <a:latin typeface="Arial" panose="020B0604020202020204" pitchFamily="34" charset="0"/>
                          <a:ea typeface="华文楷体"/>
                          <a:cs typeface="Arial" panose="020B0604020202020204" pitchFamily="34" charset="0"/>
                        </a:rPr>
                        <a:t>دا 9 : 26 </a:t>
                      </a:r>
                    </a:p>
                    <a:p>
                      <a:pPr algn="ctr"/>
                      <a:r>
                        <a:rPr lang="ar-JO" altLang="zh-CN" sz="1200" b="1" i="0" dirty="0">
                          <a:latin typeface="Arial" panose="020B0604020202020204" pitchFamily="34" charset="0"/>
                          <a:ea typeface="华文楷体"/>
                          <a:cs typeface="Arial" panose="020B0604020202020204" pitchFamily="34" charset="0"/>
                        </a:rPr>
                        <a:t>لو 21 : 24</a:t>
                      </a:r>
                      <a:endParaRPr lang="en-US" altLang="zh-CN" sz="1200" b="1" i="0" dirty="0">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ar-JO" altLang="zh-CN" sz="1200" b="1" i="0" dirty="0">
                          <a:latin typeface="Arial" panose="020B0604020202020204" pitchFamily="34" charset="0"/>
                          <a:ea typeface="华文楷体"/>
                          <a:cs typeface="Arial" panose="020B0604020202020204" pitchFamily="34" charset="0"/>
                        </a:rPr>
                        <a:t>أش 11</a:t>
                      </a:r>
                    </a:p>
                    <a:p>
                      <a:pPr algn="ctr"/>
                      <a:r>
                        <a:rPr lang="ar-JO" altLang="zh-CN" sz="1200" b="1" i="0" dirty="0">
                          <a:latin typeface="Arial" panose="020B0604020202020204" pitchFamily="34" charset="0"/>
                          <a:ea typeface="华文楷体"/>
                          <a:cs typeface="Arial" panose="020B0604020202020204" pitchFamily="34" charset="0"/>
                        </a:rPr>
                        <a:t>رؤ 20 : 1 - 6</a:t>
                      </a:r>
                      <a:endParaRPr lang="en-US" sz="1200" b="1" i="0" dirty="0">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رؤ 21 – 22 </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6" name="TextBox 5"/>
          <p:cNvSpPr txBox="1"/>
          <p:nvPr/>
        </p:nvSpPr>
        <p:spPr>
          <a:xfrm>
            <a:off x="107504" y="620688"/>
            <a:ext cx="8928991" cy="461665"/>
          </a:xfrm>
          <a:prstGeom prst="rect">
            <a:avLst/>
          </a:prstGeom>
          <a:noFill/>
        </p:spPr>
        <p:txBody>
          <a:bodyPr wrap="square" rtlCol="0">
            <a:spAutoFit/>
          </a:bodyPr>
          <a:lstStyle/>
          <a:p>
            <a:pPr algn="r"/>
            <a:r>
              <a:rPr lang="ar-JO" altLang="zh-CN" sz="1200" b="1" dirty="0">
                <a:solidFill>
                  <a:srgbClr val="000000"/>
                </a:solidFill>
                <a:latin typeface="Arial" panose="020B0604020202020204" pitchFamily="34" charset="0"/>
                <a:ea typeface="华文楷体"/>
                <a:cs typeface="Arial" panose="020B0604020202020204" pitchFamily="34" charset="0"/>
              </a:rPr>
              <a:t>يحتوي الكتاب المقدس على عدة مواضيع مثل ( الفداء, المجتمع, الوعد, العهد, مجد الله ) على كل حال فإن الموضوع الأساسي هو حكم الله أو الملكوت ( أنظر إلى الصفحات الدراسية 32 – 33 ) أخذت السلطة عدة أشكال في الماضي لكنها سوف تكتمل في حكم المسيح المستقبلي الذي سوف يندمج مع الحالة الأبدية</a:t>
            </a:r>
            <a:endParaRPr lang="en-US" sz="1200" b="1" dirty="0">
              <a:solidFill>
                <a:srgbClr val="000000"/>
              </a:solidFill>
              <a:latin typeface="Arial" panose="020B0604020202020204" pitchFamily="34" charset="0"/>
              <a:ea typeface="华文楷体"/>
              <a:cs typeface="Arial" panose="020B0604020202020204" pitchFamily="34" charset="0"/>
            </a:endParaRPr>
          </a:p>
        </p:txBody>
      </p:sp>
    </p:spTree>
    <p:extLst>
      <p:ext uri="{BB962C8B-B14F-4D97-AF65-F5344CB8AC3E}">
        <p14:creationId xmlns:p14="http://schemas.microsoft.com/office/powerpoint/2010/main" val="3197507506"/>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899" name="Rectangle 2"/>
          <p:cNvSpPr>
            <a:spLocks noGrp="1" noChangeArrowheads="1"/>
          </p:cNvSpPr>
          <p:nvPr>
            <p:ph type="ctrTitle"/>
          </p:nvPr>
        </p:nvSpPr>
        <p:spPr>
          <a:xfrm>
            <a:off x="539750" y="44623"/>
            <a:ext cx="7777163" cy="576065"/>
          </a:xfrm>
          <a:solidFill>
            <a:srgbClr val="000090"/>
          </a:solidFill>
        </p:spPr>
        <p:txBody>
          <a:bodyPr/>
          <a:lstStyle/>
          <a:p>
            <a:pPr eaLnBrk="1" hangingPunct="1"/>
            <a:r>
              <a:rPr kumimoji="1" lang="ar-JO" altLang="zh-CN" sz="3600" dirty="0">
                <a:solidFill>
                  <a:schemeClr val="bg1"/>
                </a:solidFill>
                <a:cs typeface="Arial" panose="020B0604020202020204" pitchFamily="34" charset="0"/>
              </a:rPr>
              <a:t>قصة الكتاب المقدس</a:t>
            </a:r>
            <a:endParaRPr kumimoji="1" lang="en-US" altLang="zh-CN" sz="3600" dirty="0">
              <a:solidFill>
                <a:schemeClr val="bg1"/>
              </a:solidFill>
              <a:cs typeface="Arial" panose="020B0604020202020204" pitchFamily="34" charset="0"/>
            </a:endParaRPr>
          </a:p>
        </p:txBody>
      </p:sp>
      <p:sp>
        <p:nvSpPr>
          <p:cNvPr id="208900" name="Text Box 5"/>
          <p:cNvSpPr txBox="1">
            <a:spLocks noChangeArrowheads="1"/>
          </p:cNvSpPr>
          <p:nvPr/>
        </p:nvSpPr>
        <p:spPr bwMode="auto">
          <a:xfrm>
            <a:off x="8508999" y="87313"/>
            <a:ext cx="61791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solidFill>
                  <a:srgbClr val="000090"/>
                </a:solidFill>
                <a:latin typeface="Arial" panose="020B0604020202020204" pitchFamily="34" charset="0"/>
                <a:cs typeface="Arial" panose="020B0604020202020204" pitchFamily="34" charset="0"/>
              </a:rPr>
              <a:t>25</a:t>
            </a:r>
            <a:endParaRPr lang="en-US" sz="2400" b="1" dirty="0">
              <a:solidFill>
                <a:srgbClr val="000090"/>
              </a:solidFill>
              <a:latin typeface="Arial" panose="020B0604020202020204" pitchFamily="34" charset="0"/>
              <a:cs typeface="Arial" panose="020B0604020202020204" pitchFamily="34" charset="0"/>
            </a:endParaRPr>
          </a:p>
        </p:txBody>
      </p:sp>
      <p:sp>
        <p:nvSpPr>
          <p:cNvPr id="208901" name="Text Box 52"/>
          <p:cNvSpPr txBox="1">
            <a:spLocks noChangeArrowheads="1"/>
          </p:cNvSpPr>
          <p:nvPr/>
        </p:nvSpPr>
        <p:spPr bwMode="auto">
          <a:xfrm>
            <a:off x="107504" y="6525344"/>
            <a:ext cx="4680520" cy="307777"/>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400" b="1" dirty="0">
                <a:solidFill>
                  <a:srgbClr val="000090"/>
                </a:solidFill>
                <a:latin typeface="Arial" panose="020B0604020202020204" pitchFamily="34" charset="0"/>
                <a:cs typeface="Arial" panose="020B0604020202020204" pitchFamily="34" charset="0"/>
              </a:rPr>
              <a:t>Adapted from Terry Hall, Bible Panorama, 14</a:t>
            </a:r>
          </a:p>
        </p:txBody>
      </p:sp>
      <p:pic>
        <p:nvPicPr>
          <p:cNvPr id="3" name="Picture 2"/>
          <p:cNvPicPr>
            <a:picLocks noChangeAspect="1"/>
          </p:cNvPicPr>
          <p:nvPr/>
        </p:nvPicPr>
        <p:blipFill rotWithShape="1">
          <a:blip r:embed="rId3"/>
          <a:srcRect l="6676" t="7844" r="5778"/>
          <a:stretch/>
        </p:blipFill>
        <p:spPr>
          <a:xfrm>
            <a:off x="5868144" y="2816940"/>
            <a:ext cx="2034655" cy="3218543"/>
          </a:xfrm>
          <a:prstGeom prst="rect">
            <a:avLst/>
          </a:prstGeom>
        </p:spPr>
      </p:pic>
      <p:sp>
        <p:nvSpPr>
          <p:cNvPr id="4" name="Rectangle 3"/>
          <p:cNvSpPr/>
          <p:nvPr/>
        </p:nvSpPr>
        <p:spPr bwMode="auto">
          <a:xfrm>
            <a:off x="6444208" y="2679468"/>
            <a:ext cx="1152128" cy="28803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23" name="TextBox 122"/>
          <p:cNvSpPr txBox="1">
            <a:spLocks noChangeAspect="1"/>
          </p:cNvSpPr>
          <p:nvPr/>
        </p:nvSpPr>
        <p:spPr>
          <a:xfrm rot="16200000">
            <a:off x="1489135"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تثنية</a:t>
            </a:r>
            <a:endParaRPr lang="en-US" sz="1100" b="1" dirty="0">
              <a:solidFill>
                <a:schemeClr val="bg1"/>
              </a:solidFill>
              <a:latin typeface="Arial" panose="020B0604020202020204" pitchFamily="34" charset="0"/>
              <a:cs typeface="Arial" panose="020B0604020202020204" pitchFamily="34" charset="0"/>
            </a:endParaRPr>
          </a:p>
        </p:txBody>
      </p:sp>
      <p:sp>
        <p:nvSpPr>
          <p:cNvPr id="133" name="TextBox 132"/>
          <p:cNvSpPr txBox="1">
            <a:spLocks noChangeAspect="1"/>
          </p:cNvSpPr>
          <p:nvPr/>
        </p:nvSpPr>
        <p:spPr>
          <a:xfrm rot="16200000">
            <a:off x="1143722"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عدد</a:t>
            </a:r>
            <a:endParaRPr lang="en-US" sz="1100" b="1" dirty="0">
              <a:solidFill>
                <a:schemeClr val="bg1"/>
              </a:solidFill>
              <a:latin typeface="Arial" panose="020B0604020202020204" pitchFamily="34" charset="0"/>
              <a:cs typeface="Arial" panose="020B0604020202020204" pitchFamily="34" charset="0"/>
            </a:endParaRPr>
          </a:p>
        </p:txBody>
      </p:sp>
      <p:sp>
        <p:nvSpPr>
          <p:cNvPr id="134" name="TextBox 133"/>
          <p:cNvSpPr txBox="1">
            <a:spLocks noChangeAspect="1"/>
          </p:cNvSpPr>
          <p:nvPr/>
        </p:nvSpPr>
        <p:spPr>
          <a:xfrm rot="16200000">
            <a:off x="798309"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لاويين</a:t>
            </a:r>
            <a:endParaRPr lang="en-US" sz="1100" b="1" dirty="0">
              <a:solidFill>
                <a:schemeClr val="bg1"/>
              </a:solidFill>
              <a:latin typeface="Arial" panose="020B0604020202020204" pitchFamily="34" charset="0"/>
              <a:cs typeface="Arial" panose="020B0604020202020204" pitchFamily="34" charset="0"/>
            </a:endParaRPr>
          </a:p>
        </p:txBody>
      </p:sp>
      <p:sp>
        <p:nvSpPr>
          <p:cNvPr id="135" name="TextBox 134"/>
          <p:cNvSpPr txBox="1">
            <a:spLocks noChangeAspect="1"/>
          </p:cNvSpPr>
          <p:nvPr/>
        </p:nvSpPr>
        <p:spPr>
          <a:xfrm rot="16200000">
            <a:off x="452896"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خروج</a:t>
            </a:r>
            <a:endParaRPr lang="en-US" sz="1100" b="1" dirty="0">
              <a:solidFill>
                <a:schemeClr val="bg1"/>
              </a:solidFill>
              <a:latin typeface="Arial" panose="020B0604020202020204" pitchFamily="34" charset="0"/>
              <a:cs typeface="Arial" panose="020B0604020202020204" pitchFamily="34" charset="0"/>
            </a:endParaRPr>
          </a:p>
        </p:txBody>
      </p:sp>
      <p:sp>
        <p:nvSpPr>
          <p:cNvPr id="136" name="TextBox 135"/>
          <p:cNvSpPr txBox="1">
            <a:spLocks noChangeAspect="1"/>
          </p:cNvSpPr>
          <p:nvPr/>
        </p:nvSpPr>
        <p:spPr>
          <a:xfrm rot="16200000">
            <a:off x="107483"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تكوين</a:t>
            </a:r>
            <a:endParaRPr lang="en-US" sz="1100" b="1" dirty="0">
              <a:solidFill>
                <a:schemeClr val="bg1"/>
              </a:solidFill>
              <a:latin typeface="Arial" panose="020B0604020202020204" pitchFamily="34" charset="0"/>
              <a:cs typeface="Arial" panose="020B0604020202020204" pitchFamily="34" charset="0"/>
            </a:endParaRPr>
          </a:p>
        </p:txBody>
      </p:sp>
      <p:sp>
        <p:nvSpPr>
          <p:cNvPr id="137" name="TextBox 136"/>
          <p:cNvSpPr txBox="1">
            <a:spLocks noChangeAspect="1"/>
          </p:cNvSpPr>
          <p:nvPr/>
        </p:nvSpPr>
        <p:spPr>
          <a:xfrm rot="16200000">
            <a:off x="3216200"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2 صموئيل</a:t>
            </a:r>
            <a:endParaRPr lang="en-US" sz="1100" b="1" dirty="0">
              <a:solidFill>
                <a:schemeClr val="bg1"/>
              </a:solidFill>
              <a:latin typeface="Arial" panose="020B0604020202020204" pitchFamily="34" charset="0"/>
              <a:cs typeface="Arial" panose="020B0604020202020204" pitchFamily="34" charset="0"/>
            </a:endParaRPr>
          </a:p>
        </p:txBody>
      </p:sp>
      <p:sp>
        <p:nvSpPr>
          <p:cNvPr id="138" name="TextBox 137"/>
          <p:cNvSpPr txBox="1">
            <a:spLocks noChangeAspect="1"/>
          </p:cNvSpPr>
          <p:nvPr/>
        </p:nvSpPr>
        <p:spPr>
          <a:xfrm rot="16200000">
            <a:off x="2870787"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1 صموئيل</a:t>
            </a:r>
            <a:endParaRPr lang="en-US" sz="1100" b="1" dirty="0">
              <a:solidFill>
                <a:schemeClr val="bg1"/>
              </a:solidFill>
              <a:latin typeface="Arial" panose="020B0604020202020204" pitchFamily="34" charset="0"/>
              <a:cs typeface="Arial" panose="020B0604020202020204" pitchFamily="34" charset="0"/>
            </a:endParaRPr>
          </a:p>
        </p:txBody>
      </p:sp>
      <p:sp>
        <p:nvSpPr>
          <p:cNvPr id="139" name="TextBox 138"/>
          <p:cNvSpPr txBox="1">
            <a:spLocks noChangeAspect="1"/>
          </p:cNvSpPr>
          <p:nvPr/>
        </p:nvSpPr>
        <p:spPr>
          <a:xfrm rot="16200000">
            <a:off x="2525374"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راعوث</a:t>
            </a:r>
            <a:endParaRPr lang="en-US" sz="1100" b="1" dirty="0">
              <a:solidFill>
                <a:schemeClr val="bg1"/>
              </a:solidFill>
              <a:latin typeface="Arial" panose="020B0604020202020204" pitchFamily="34" charset="0"/>
              <a:cs typeface="Arial" panose="020B0604020202020204" pitchFamily="34" charset="0"/>
            </a:endParaRPr>
          </a:p>
        </p:txBody>
      </p:sp>
      <p:sp>
        <p:nvSpPr>
          <p:cNvPr id="140" name="TextBox 139"/>
          <p:cNvSpPr txBox="1">
            <a:spLocks noChangeAspect="1"/>
          </p:cNvSpPr>
          <p:nvPr/>
        </p:nvSpPr>
        <p:spPr>
          <a:xfrm rot="16200000">
            <a:off x="2179961"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قضاة</a:t>
            </a:r>
            <a:endParaRPr lang="en-US" sz="1100" b="1" dirty="0">
              <a:solidFill>
                <a:schemeClr val="bg1"/>
              </a:solidFill>
              <a:latin typeface="Arial" panose="020B0604020202020204" pitchFamily="34" charset="0"/>
              <a:cs typeface="Arial" panose="020B0604020202020204" pitchFamily="34" charset="0"/>
            </a:endParaRPr>
          </a:p>
        </p:txBody>
      </p:sp>
      <p:sp>
        <p:nvSpPr>
          <p:cNvPr id="141" name="TextBox 140"/>
          <p:cNvSpPr txBox="1">
            <a:spLocks noChangeAspect="1"/>
          </p:cNvSpPr>
          <p:nvPr/>
        </p:nvSpPr>
        <p:spPr>
          <a:xfrm rot="16200000">
            <a:off x="1834548"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يشوع</a:t>
            </a:r>
            <a:endParaRPr lang="en-US" sz="1100" b="1" dirty="0">
              <a:solidFill>
                <a:schemeClr val="bg1"/>
              </a:solidFill>
              <a:latin typeface="Arial" panose="020B0604020202020204" pitchFamily="34" charset="0"/>
              <a:cs typeface="Arial" panose="020B0604020202020204" pitchFamily="34" charset="0"/>
            </a:endParaRPr>
          </a:p>
        </p:txBody>
      </p:sp>
      <p:sp>
        <p:nvSpPr>
          <p:cNvPr id="142" name="TextBox 141"/>
          <p:cNvSpPr txBox="1">
            <a:spLocks noChangeAspect="1"/>
          </p:cNvSpPr>
          <p:nvPr/>
        </p:nvSpPr>
        <p:spPr>
          <a:xfrm rot="16200000">
            <a:off x="4943265"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عزرا</a:t>
            </a:r>
            <a:endParaRPr lang="en-US" sz="1100" b="1" dirty="0">
              <a:solidFill>
                <a:schemeClr val="bg1"/>
              </a:solidFill>
              <a:latin typeface="Arial" panose="020B0604020202020204" pitchFamily="34" charset="0"/>
              <a:cs typeface="Arial" panose="020B0604020202020204" pitchFamily="34" charset="0"/>
            </a:endParaRPr>
          </a:p>
        </p:txBody>
      </p:sp>
      <p:sp>
        <p:nvSpPr>
          <p:cNvPr id="143" name="TextBox 142"/>
          <p:cNvSpPr txBox="1">
            <a:spLocks noChangeAspect="1"/>
          </p:cNvSpPr>
          <p:nvPr/>
        </p:nvSpPr>
        <p:spPr>
          <a:xfrm rot="16200000">
            <a:off x="4597852"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2 أخبار</a:t>
            </a:r>
            <a:endParaRPr lang="en-US" sz="1100" b="1" dirty="0">
              <a:solidFill>
                <a:schemeClr val="bg1"/>
              </a:solidFill>
              <a:latin typeface="Arial" panose="020B0604020202020204" pitchFamily="34" charset="0"/>
              <a:cs typeface="Arial" panose="020B0604020202020204" pitchFamily="34" charset="0"/>
            </a:endParaRPr>
          </a:p>
        </p:txBody>
      </p:sp>
      <p:sp>
        <p:nvSpPr>
          <p:cNvPr id="144" name="TextBox 143"/>
          <p:cNvSpPr txBox="1">
            <a:spLocks noChangeAspect="1"/>
          </p:cNvSpPr>
          <p:nvPr/>
        </p:nvSpPr>
        <p:spPr>
          <a:xfrm rot="16200000">
            <a:off x="4252439"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1 أخبار</a:t>
            </a:r>
            <a:endParaRPr lang="en-US" sz="1100" b="1" dirty="0">
              <a:solidFill>
                <a:schemeClr val="bg1"/>
              </a:solidFill>
              <a:latin typeface="Arial" panose="020B0604020202020204" pitchFamily="34" charset="0"/>
              <a:cs typeface="Arial" panose="020B0604020202020204" pitchFamily="34" charset="0"/>
            </a:endParaRPr>
          </a:p>
        </p:txBody>
      </p:sp>
      <p:sp>
        <p:nvSpPr>
          <p:cNvPr id="145" name="TextBox 144"/>
          <p:cNvSpPr txBox="1">
            <a:spLocks noChangeAspect="1"/>
          </p:cNvSpPr>
          <p:nvPr/>
        </p:nvSpPr>
        <p:spPr>
          <a:xfrm rot="16200000">
            <a:off x="3907026"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 2 ملوك</a:t>
            </a:r>
            <a:endParaRPr lang="en-US" sz="1100" b="1" dirty="0">
              <a:solidFill>
                <a:schemeClr val="bg1"/>
              </a:solidFill>
              <a:latin typeface="Arial" panose="020B0604020202020204" pitchFamily="34" charset="0"/>
              <a:cs typeface="Arial" panose="020B0604020202020204" pitchFamily="34" charset="0"/>
            </a:endParaRPr>
          </a:p>
        </p:txBody>
      </p:sp>
      <p:sp>
        <p:nvSpPr>
          <p:cNvPr id="146" name="TextBox 145"/>
          <p:cNvSpPr txBox="1">
            <a:spLocks noChangeAspect="1"/>
          </p:cNvSpPr>
          <p:nvPr/>
        </p:nvSpPr>
        <p:spPr>
          <a:xfrm rot="16200000">
            <a:off x="3561613"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1 ملوك</a:t>
            </a:r>
            <a:endParaRPr lang="en-US" sz="1100" b="1" dirty="0">
              <a:solidFill>
                <a:schemeClr val="bg1"/>
              </a:solidFill>
              <a:latin typeface="Arial" panose="020B0604020202020204" pitchFamily="34" charset="0"/>
              <a:cs typeface="Arial" panose="020B0604020202020204" pitchFamily="34" charset="0"/>
            </a:endParaRPr>
          </a:p>
        </p:txBody>
      </p:sp>
      <p:sp>
        <p:nvSpPr>
          <p:cNvPr id="147" name="TextBox 146"/>
          <p:cNvSpPr txBox="1">
            <a:spLocks noChangeAspect="1"/>
          </p:cNvSpPr>
          <p:nvPr/>
        </p:nvSpPr>
        <p:spPr>
          <a:xfrm rot="16200000">
            <a:off x="7704362"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أعمال</a:t>
            </a:r>
            <a:endParaRPr lang="en-US" sz="1100" b="1" dirty="0">
              <a:solidFill>
                <a:schemeClr val="bg1"/>
              </a:solidFill>
              <a:latin typeface="Arial" panose="020B0604020202020204" pitchFamily="34" charset="0"/>
              <a:cs typeface="Arial" panose="020B0604020202020204" pitchFamily="34" charset="0"/>
            </a:endParaRPr>
          </a:p>
        </p:txBody>
      </p:sp>
      <p:sp>
        <p:nvSpPr>
          <p:cNvPr id="148" name="TextBox 147"/>
          <p:cNvSpPr txBox="1">
            <a:spLocks noChangeAspect="1"/>
          </p:cNvSpPr>
          <p:nvPr/>
        </p:nvSpPr>
        <p:spPr>
          <a:xfrm rot="16200000">
            <a:off x="7362324"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يوحنا</a:t>
            </a:r>
            <a:endParaRPr lang="en-US" sz="1100" b="1" dirty="0">
              <a:solidFill>
                <a:schemeClr val="bg1"/>
              </a:solidFill>
              <a:latin typeface="Arial" panose="020B0604020202020204" pitchFamily="34" charset="0"/>
              <a:cs typeface="Arial" panose="020B0604020202020204" pitchFamily="34" charset="0"/>
            </a:endParaRPr>
          </a:p>
        </p:txBody>
      </p:sp>
      <p:sp>
        <p:nvSpPr>
          <p:cNvPr id="149" name="TextBox 148"/>
          <p:cNvSpPr txBox="1">
            <a:spLocks noChangeAspect="1"/>
          </p:cNvSpPr>
          <p:nvPr/>
        </p:nvSpPr>
        <p:spPr>
          <a:xfrm rot="16200000">
            <a:off x="7020286"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لوقا</a:t>
            </a:r>
            <a:endParaRPr lang="en-US" sz="1100" b="1" dirty="0">
              <a:solidFill>
                <a:schemeClr val="bg1"/>
              </a:solidFill>
              <a:latin typeface="Arial" panose="020B0604020202020204" pitchFamily="34" charset="0"/>
              <a:cs typeface="Arial" panose="020B0604020202020204" pitchFamily="34" charset="0"/>
            </a:endParaRPr>
          </a:p>
        </p:txBody>
      </p:sp>
      <p:sp>
        <p:nvSpPr>
          <p:cNvPr id="150" name="TextBox 149"/>
          <p:cNvSpPr txBox="1">
            <a:spLocks noChangeAspect="1"/>
          </p:cNvSpPr>
          <p:nvPr/>
        </p:nvSpPr>
        <p:spPr>
          <a:xfrm rot="16200000">
            <a:off x="6678248"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مرقس</a:t>
            </a:r>
            <a:endParaRPr lang="en-US" sz="1100" b="1" dirty="0">
              <a:solidFill>
                <a:schemeClr val="bg1"/>
              </a:solidFill>
              <a:latin typeface="Arial" panose="020B0604020202020204" pitchFamily="34" charset="0"/>
              <a:cs typeface="Arial" panose="020B0604020202020204" pitchFamily="34" charset="0"/>
            </a:endParaRPr>
          </a:p>
        </p:txBody>
      </p:sp>
      <p:sp>
        <p:nvSpPr>
          <p:cNvPr id="151" name="TextBox 150"/>
          <p:cNvSpPr txBox="1">
            <a:spLocks noChangeAspect="1"/>
          </p:cNvSpPr>
          <p:nvPr/>
        </p:nvSpPr>
        <p:spPr>
          <a:xfrm rot="16200000">
            <a:off x="6336210"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متى</a:t>
            </a:r>
            <a:endParaRPr lang="en-US" sz="1100" b="1" dirty="0">
              <a:solidFill>
                <a:schemeClr val="bg1"/>
              </a:solidFill>
              <a:latin typeface="Arial" panose="020B0604020202020204" pitchFamily="34" charset="0"/>
              <a:cs typeface="Arial" panose="020B0604020202020204" pitchFamily="34" charset="0"/>
            </a:endParaRPr>
          </a:p>
        </p:txBody>
      </p:sp>
      <p:sp>
        <p:nvSpPr>
          <p:cNvPr id="152" name="TextBox 151"/>
          <p:cNvSpPr txBox="1">
            <a:spLocks noChangeAspect="1"/>
          </p:cNvSpPr>
          <p:nvPr/>
        </p:nvSpPr>
        <p:spPr>
          <a:xfrm rot="16200000">
            <a:off x="5634097"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استير</a:t>
            </a:r>
            <a:endParaRPr lang="en-US" sz="1100" b="1" dirty="0">
              <a:solidFill>
                <a:schemeClr val="bg1"/>
              </a:solidFill>
              <a:latin typeface="Arial" panose="020B0604020202020204" pitchFamily="34" charset="0"/>
              <a:cs typeface="Arial" panose="020B0604020202020204" pitchFamily="34" charset="0"/>
            </a:endParaRPr>
          </a:p>
        </p:txBody>
      </p:sp>
      <p:sp>
        <p:nvSpPr>
          <p:cNvPr id="153" name="TextBox 152"/>
          <p:cNvSpPr txBox="1">
            <a:spLocks noChangeAspect="1"/>
          </p:cNvSpPr>
          <p:nvPr/>
        </p:nvSpPr>
        <p:spPr>
          <a:xfrm rot="16200000">
            <a:off x="5288678"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نحميا</a:t>
            </a:r>
            <a:endParaRPr lang="en-US" sz="1100" b="1" dirty="0">
              <a:solidFill>
                <a:schemeClr val="bg1"/>
              </a:solidFill>
              <a:latin typeface="Arial" panose="020B0604020202020204" pitchFamily="34" charset="0"/>
              <a:cs typeface="Arial" panose="020B0604020202020204" pitchFamily="34" charset="0"/>
            </a:endParaRPr>
          </a:p>
        </p:txBody>
      </p:sp>
      <p:sp>
        <p:nvSpPr>
          <p:cNvPr id="156" name="TextBox 155"/>
          <p:cNvSpPr txBox="1">
            <a:spLocks noChangeAspect="1"/>
          </p:cNvSpPr>
          <p:nvPr/>
        </p:nvSpPr>
        <p:spPr>
          <a:xfrm>
            <a:off x="1403648" y="231288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التاريخ</a:t>
            </a:r>
            <a:endParaRPr lang="en-US" sz="1100" b="1" dirty="0">
              <a:solidFill>
                <a:schemeClr val="bg1"/>
              </a:solidFill>
              <a:latin typeface="Arial" panose="020B0604020202020204" pitchFamily="34" charset="0"/>
              <a:cs typeface="Arial" panose="020B0604020202020204" pitchFamily="34" charset="0"/>
            </a:endParaRPr>
          </a:p>
        </p:txBody>
      </p:sp>
      <p:sp>
        <p:nvSpPr>
          <p:cNvPr id="157" name="TextBox 156"/>
          <p:cNvSpPr txBox="1">
            <a:spLocks noChangeAspect="1"/>
          </p:cNvSpPr>
          <p:nvPr/>
        </p:nvSpPr>
        <p:spPr>
          <a:xfrm>
            <a:off x="1403648" y="2600916"/>
            <a:ext cx="1044123"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الإختبار</a:t>
            </a:r>
            <a:endParaRPr lang="en-US" sz="1100" b="1" dirty="0">
              <a:solidFill>
                <a:schemeClr val="bg1"/>
              </a:solidFill>
              <a:latin typeface="Arial" panose="020B0604020202020204" pitchFamily="34" charset="0"/>
              <a:cs typeface="Arial" panose="020B0604020202020204" pitchFamily="34" charset="0"/>
            </a:endParaRPr>
          </a:p>
        </p:txBody>
      </p:sp>
      <p:sp>
        <p:nvSpPr>
          <p:cNvPr id="158" name="TextBox 157"/>
          <p:cNvSpPr txBox="1">
            <a:spLocks noChangeAspect="1"/>
          </p:cNvSpPr>
          <p:nvPr/>
        </p:nvSpPr>
        <p:spPr>
          <a:xfrm>
            <a:off x="1403648" y="2888948"/>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النبوة</a:t>
            </a:r>
            <a:endParaRPr lang="en-US" sz="1100" b="1" dirty="0">
              <a:solidFill>
                <a:schemeClr val="bg1"/>
              </a:solidFill>
              <a:latin typeface="Arial" panose="020B0604020202020204" pitchFamily="34" charset="0"/>
              <a:cs typeface="Arial" panose="020B0604020202020204" pitchFamily="34" charset="0"/>
            </a:endParaRPr>
          </a:p>
        </p:txBody>
      </p:sp>
      <p:sp>
        <p:nvSpPr>
          <p:cNvPr id="159" name="TextBox 158"/>
          <p:cNvSpPr txBox="1">
            <a:spLocks noChangeAspect="1"/>
          </p:cNvSpPr>
          <p:nvPr/>
        </p:nvSpPr>
        <p:spPr>
          <a:xfrm>
            <a:off x="4247957" y="188083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اشعياء</a:t>
            </a:r>
            <a:endParaRPr lang="en-US" sz="1100" b="1" dirty="0">
              <a:solidFill>
                <a:schemeClr val="bg1"/>
              </a:solidFill>
              <a:latin typeface="Arial" panose="020B0604020202020204" pitchFamily="34" charset="0"/>
              <a:cs typeface="Arial" panose="020B0604020202020204" pitchFamily="34" charset="0"/>
            </a:endParaRPr>
          </a:p>
        </p:txBody>
      </p:sp>
      <p:sp>
        <p:nvSpPr>
          <p:cNvPr id="160" name="TextBox 159"/>
          <p:cNvSpPr txBox="1">
            <a:spLocks noChangeAspect="1"/>
          </p:cNvSpPr>
          <p:nvPr/>
        </p:nvSpPr>
        <p:spPr>
          <a:xfrm>
            <a:off x="4247957" y="218687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إرميا</a:t>
            </a:r>
            <a:endParaRPr lang="en-US" sz="1100" b="1" dirty="0">
              <a:solidFill>
                <a:schemeClr val="bg1"/>
              </a:solidFill>
              <a:latin typeface="Arial" panose="020B0604020202020204" pitchFamily="34" charset="0"/>
              <a:cs typeface="Arial" panose="020B0604020202020204" pitchFamily="34" charset="0"/>
            </a:endParaRPr>
          </a:p>
        </p:txBody>
      </p:sp>
      <p:sp>
        <p:nvSpPr>
          <p:cNvPr id="161" name="TextBox 160"/>
          <p:cNvSpPr txBox="1">
            <a:spLocks noChangeAspect="1"/>
          </p:cNvSpPr>
          <p:nvPr/>
        </p:nvSpPr>
        <p:spPr>
          <a:xfrm>
            <a:off x="4247957" y="2492904"/>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مراثي</a:t>
            </a:r>
            <a:endParaRPr lang="en-US" sz="1100" b="1" dirty="0">
              <a:solidFill>
                <a:schemeClr val="bg1"/>
              </a:solidFill>
              <a:latin typeface="Arial" panose="020B0604020202020204" pitchFamily="34" charset="0"/>
              <a:cs typeface="Arial" panose="020B0604020202020204" pitchFamily="34" charset="0"/>
            </a:endParaRPr>
          </a:p>
        </p:txBody>
      </p:sp>
      <p:sp>
        <p:nvSpPr>
          <p:cNvPr id="162" name="TextBox 161"/>
          <p:cNvSpPr txBox="1">
            <a:spLocks noChangeAspect="1"/>
          </p:cNvSpPr>
          <p:nvPr/>
        </p:nvSpPr>
        <p:spPr>
          <a:xfrm>
            <a:off x="4247957" y="2798938"/>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حزقيال</a:t>
            </a:r>
            <a:endParaRPr lang="en-US" sz="1100" b="1" dirty="0">
              <a:solidFill>
                <a:schemeClr val="bg1"/>
              </a:solidFill>
              <a:latin typeface="Arial" panose="020B0604020202020204" pitchFamily="34" charset="0"/>
              <a:cs typeface="Arial" panose="020B0604020202020204" pitchFamily="34" charset="0"/>
            </a:endParaRPr>
          </a:p>
        </p:txBody>
      </p:sp>
      <p:sp>
        <p:nvSpPr>
          <p:cNvPr id="163" name="TextBox 162"/>
          <p:cNvSpPr txBox="1">
            <a:spLocks noChangeAspect="1"/>
          </p:cNvSpPr>
          <p:nvPr/>
        </p:nvSpPr>
        <p:spPr>
          <a:xfrm>
            <a:off x="4247957" y="3104972"/>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دانيال</a:t>
            </a:r>
            <a:endParaRPr lang="en-US" sz="1100" b="1" dirty="0">
              <a:solidFill>
                <a:schemeClr val="bg1"/>
              </a:solidFill>
              <a:latin typeface="Arial" panose="020B0604020202020204" pitchFamily="34" charset="0"/>
              <a:cs typeface="Arial" panose="020B0604020202020204" pitchFamily="34" charset="0"/>
            </a:endParaRPr>
          </a:p>
        </p:txBody>
      </p:sp>
      <p:sp>
        <p:nvSpPr>
          <p:cNvPr id="164" name="TextBox 163"/>
          <p:cNvSpPr txBox="1">
            <a:spLocks noChangeAspect="1"/>
          </p:cNvSpPr>
          <p:nvPr/>
        </p:nvSpPr>
        <p:spPr>
          <a:xfrm>
            <a:off x="4247957" y="3393004"/>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هوشع</a:t>
            </a:r>
            <a:endParaRPr lang="en-US" sz="1100" b="1" dirty="0">
              <a:solidFill>
                <a:schemeClr val="bg1"/>
              </a:solidFill>
              <a:latin typeface="Arial" panose="020B0604020202020204" pitchFamily="34" charset="0"/>
              <a:cs typeface="Arial" panose="020B0604020202020204" pitchFamily="34" charset="0"/>
            </a:endParaRPr>
          </a:p>
        </p:txBody>
      </p:sp>
      <p:sp>
        <p:nvSpPr>
          <p:cNvPr id="165" name="TextBox 164"/>
          <p:cNvSpPr txBox="1">
            <a:spLocks noChangeAspect="1"/>
          </p:cNvSpPr>
          <p:nvPr/>
        </p:nvSpPr>
        <p:spPr>
          <a:xfrm>
            <a:off x="4247957" y="3699038"/>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يوئيل</a:t>
            </a:r>
            <a:endParaRPr lang="en-US" sz="1100" b="1" dirty="0">
              <a:solidFill>
                <a:schemeClr val="bg1"/>
              </a:solidFill>
              <a:latin typeface="Arial" panose="020B0604020202020204" pitchFamily="34" charset="0"/>
              <a:cs typeface="Arial" panose="020B0604020202020204" pitchFamily="34" charset="0"/>
            </a:endParaRPr>
          </a:p>
        </p:txBody>
      </p:sp>
      <p:sp>
        <p:nvSpPr>
          <p:cNvPr id="166" name="TextBox 165"/>
          <p:cNvSpPr txBox="1">
            <a:spLocks noChangeAspect="1"/>
          </p:cNvSpPr>
          <p:nvPr/>
        </p:nvSpPr>
        <p:spPr>
          <a:xfrm>
            <a:off x="4247957" y="4005072"/>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عاموس</a:t>
            </a:r>
            <a:endParaRPr lang="en-US" sz="1100" b="1" dirty="0">
              <a:solidFill>
                <a:schemeClr val="bg1"/>
              </a:solidFill>
              <a:latin typeface="Arial" panose="020B0604020202020204" pitchFamily="34" charset="0"/>
              <a:cs typeface="Arial" panose="020B0604020202020204" pitchFamily="34" charset="0"/>
            </a:endParaRPr>
          </a:p>
        </p:txBody>
      </p:sp>
      <p:sp>
        <p:nvSpPr>
          <p:cNvPr id="167" name="TextBox 166"/>
          <p:cNvSpPr txBox="1">
            <a:spLocks noChangeAspect="1"/>
          </p:cNvSpPr>
          <p:nvPr/>
        </p:nvSpPr>
        <p:spPr>
          <a:xfrm>
            <a:off x="4247957" y="431110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عوبديا</a:t>
            </a:r>
            <a:endParaRPr lang="en-US" sz="1100" b="1" dirty="0">
              <a:solidFill>
                <a:schemeClr val="bg1"/>
              </a:solidFill>
              <a:latin typeface="Arial" panose="020B0604020202020204" pitchFamily="34" charset="0"/>
              <a:cs typeface="Arial" panose="020B0604020202020204" pitchFamily="34" charset="0"/>
            </a:endParaRPr>
          </a:p>
        </p:txBody>
      </p:sp>
      <p:sp>
        <p:nvSpPr>
          <p:cNvPr id="168" name="TextBox 167"/>
          <p:cNvSpPr txBox="1">
            <a:spLocks noChangeAspect="1"/>
          </p:cNvSpPr>
          <p:nvPr/>
        </p:nvSpPr>
        <p:spPr>
          <a:xfrm>
            <a:off x="4247957" y="461714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يونان</a:t>
            </a:r>
            <a:endParaRPr lang="en-US" sz="1100" b="1" dirty="0">
              <a:solidFill>
                <a:schemeClr val="bg1"/>
              </a:solidFill>
              <a:latin typeface="Arial" panose="020B0604020202020204" pitchFamily="34" charset="0"/>
              <a:cs typeface="Arial" panose="020B0604020202020204" pitchFamily="34" charset="0"/>
            </a:endParaRPr>
          </a:p>
        </p:txBody>
      </p:sp>
      <p:sp>
        <p:nvSpPr>
          <p:cNvPr id="169" name="TextBox 168"/>
          <p:cNvSpPr txBox="1">
            <a:spLocks noChangeAspect="1"/>
          </p:cNvSpPr>
          <p:nvPr/>
        </p:nvSpPr>
        <p:spPr>
          <a:xfrm>
            <a:off x="4247957" y="4905172"/>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ميخا</a:t>
            </a:r>
            <a:endParaRPr lang="en-US" sz="1100" b="1" dirty="0">
              <a:solidFill>
                <a:schemeClr val="bg1"/>
              </a:solidFill>
              <a:latin typeface="Arial" panose="020B0604020202020204" pitchFamily="34" charset="0"/>
              <a:cs typeface="Arial" panose="020B0604020202020204" pitchFamily="34" charset="0"/>
            </a:endParaRPr>
          </a:p>
        </p:txBody>
      </p:sp>
      <p:sp>
        <p:nvSpPr>
          <p:cNvPr id="170" name="TextBox 169"/>
          <p:cNvSpPr txBox="1">
            <a:spLocks noChangeAspect="1"/>
          </p:cNvSpPr>
          <p:nvPr/>
        </p:nvSpPr>
        <p:spPr>
          <a:xfrm>
            <a:off x="4247957" y="521120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ناحوم</a:t>
            </a:r>
            <a:endParaRPr lang="en-US" sz="1100" b="1" dirty="0">
              <a:solidFill>
                <a:schemeClr val="bg1"/>
              </a:solidFill>
              <a:latin typeface="Arial" panose="020B0604020202020204" pitchFamily="34" charset="0"/>
              <a:cs typeface="Arial" panose="020B0604020202020204" pitchFamily="34" charset="0"/>
            </a:endParaRPr>
          </a:p>
        </p:txBody>
      </p:sp>
      <p:sp>
        <p:nvSpPr>
          <p:cNvPr id="171" name="TextBox 170"/>
          <p:cNvSpPr txBox="1">
            <a:spLocks noChangeAspect="1"/>
          </p:cNvSpPr>
          <p:nvPr/>
        </p:nvSpPr>
        <p:spPr>
          <a:xfrm>
            <a:off x="4247957" y="551724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حبقوق</a:t>
            </a:r>
            <a:endParaRPr lang="en-US" sz="1100" b="1" dirty="0">
              <a:solidFill>
                <a:schemeClr val="bg1"/>
              </a:solidFill>
              <a:latin typeface="Arial" panose="020B0604020202020204" pitchFamily="34" charset="0"/>
              <a:cs typeface="Arial" panose="020B0604020202020204" pitchFamily="34" charset="0"/>
            </a:endParaRPr>
          </a:p>
        </p:txBody>
      </p:sp>
      <p:sp>
        <p:nvSpPr>
          <p:cNvPr id="172" name="TextBox 171"/>
          <p:cNvSpPr txBox="1">
            <a:spLocks noChangeAspect="1"/>
          </p:cNvSpPr>
          <p:nvPr/>
        </p:nvSpPr>
        <p:spPr>
          <a:xfrm>
            <a:off x="4247957" y="5823274"/>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صفنيا</a:t>
            </a:r>
            <a:endParaRPr lang="en-US" sz="1100" b="1" dirty="0">
              <a:solidFill>
                <a:schemeClr val="bg1"/>
              </a:solidFill>
              <a:latin typeface="Arial" panose="020B0604020202020204" pitchFamily="34" charset="0"/>
              <a:cs typeface="Arial" panose="020B0604020202020204" pitchFamily="34" charset="0"/>
            </a:endParaRPr>
          </a:p>
        </p:txBody>
      </p:sp>
      <p:sp>
        <p:nvSpPr>
          <p:cNvPr id="174" name="TextBox 173"/>
          <p:cNvSpPr txBox="1">
            <a:spLocks noChangeAspect="1"/>
          </p:cNvSpPr>
          <p:nvPr/>
        </p:nvSpPr>
        <p:spPr>
          <a:xfrm>
            <a:off x="5328077" y="188083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حجي</a:t>
            </a:r>
            <a:endParaRPr lang="en-US" sz="1100" b="1" dirty="0">
              <a:solidFill>
                <a:schemeClr val="bg1"/>
              </a:solidFill>
              <a:latin typeface="Arial" panose="020B0604020202020204" pitchFamily="34" charset="0"/>
              <a:cs typeface="Arial" panose="020B0604020202020204" pitchFamily="34" charset="0"/>
            </a:endParaRPr>
          </a:p>
        </p:txBody>
      </p:sp>
      <p:sp>
        <p:nvSpPr>
          <p:cNvPr id="175" name="TextBox 174"/>
          <p:cNvSpPr txBox="1">
            <a:spLocks noChangeAspect="1"/>
          </p:cNvSpPr>
          <p:nvPr/>
        </p:nvSpPr>
        <p:spPr>
          <a:xfrm>
            <a:off x="5328077" y="218687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زكريا</a:t>
            </a:r>
            <a:endParaRPr lang="en-US" sz="1100" b="1" dirty="0">
              <a:solidFill>
                <a:schemeClr val="bg1"/>
              </a:solidFill>
              <a:latin typeface="Arial" panose="020B0604020202020204" pitchFamily="34" charset="0"/>
              <a:cs typeface="Arial" panose="020B0604020202020204" pitchFamily="34" charset="0"/>
            </a:endParaRPr>
          </a:p>
        </p:txBody>
      </p:sp>
      <p:sp>
        <p:nvSpPr>
          <p:cNvPr id="176" name="TextBox 175"/>
          <p:cNvSpPr txBox="1">
            <a:spLocks noChangeAspect="1"/>
          </p:cNvSpPr>
          <p:nvPr/>
        </p:nvSpPr>
        <p:spPr>
          <a:xfrm>
            <a:off x="5328077" y="2492904"/>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ملاخي</a:t>
            </a:r>
            <a:endParaRPr lang="en-US" sz="1100" b="1" dirty="0">
              <a:solidFill>
                <a:schemeClr val="bg1"/>
              </a:solidFill>
              <a:latin typeface="Arial" panose="020B0604020202020204" pitchFamily="34" charset="0"/>
              <a:cs typeface="Arial" panose="020B0604020202020204" pitchFamily="34" charset="0"/>
            </a:endParaRPr>
          </a:p>
        </p:txBody>
      </p:sp>
      <p:sp>
        <p:nvSpPr>
          <p:cNvPr id="177" name="TextBox 176"/>
          <p:cNvSpPr txBox="1">
            <a:spLocks noChangeAspect="1"/>
          </p:cNvSpPr>
          <p:nvPr/>
        </p:nvSpPr>
        <p:spPr>
          <a:xfrm>
            <a:off x="7884368" y="6458244"/>
            <a:ext cx="1224136"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رؤيا</a:t>
            </a:r>
            <a:endParaRPr lang="en-US" sz="1100" b="1" dirty="0">
              <a:solidFill>
                <a:schemeClr val="bg1"/>
              </a:solidFill>
              <a:latin typeface="Arial" panose="020B0604020202020204" pitchFamily="34" charset="0"/>
              <a:cs typeface="Arial" panose="020B0604020202020204" pitchFamily="34" charset="0"/>
            </a:endParaRPr>
          </a:p>
        </p:txBody>
      </p:sp>
      <p:sp>
        <p:nvSpPr>
          <p:cNvPr id="178" name="TextBox 177"/>
          <p:cNvSpPr txBox="1">
            <a:spLocks noChangeAspect="1"/>
          </p:cNvSpPr>
          <p:nvPr/>
        </p:nvSpPr>
        <p:spPr>
          <a:xfrm>
            <a:off x="7884368" y="5359816"/>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2 بطرس</a:t>
            </a:r>
            <a:endParaRPr lang="en-US" sz="1100" b="1" dirty="0">
              <a:solidFill>
                <a:schemeClr val="bg1"/>
              </a:solidFill>
              <a:latin typeface="Arial" panose="020B0604020202020204" pitchFamily="34" charset="0"/>
              <a:cs typeface="Arial" panose="020B0604020202020204" pitchFamily="34" charset="0"/>
            </a:endParaRPr>
          </a:p>
        </p:txBody>
      </p:sp>
      <p:sp>
        <p:nvSpPr>
          <p:cNvPr id="179" name="TextBox 178"/>
          <p:cNvSpPr txBox="1">
            <a:spLocks noChangeAspect="1"/>
          </p:cNvSpPr>
          <p:nvPr/>
        </p:nvSpPr>
        <p:spPr>
          <a:xfrm>
            <a:off x="7884368" y="5140129"/>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 1 بطرس</a:t>
            </a:r>
            <a:endParaRPr lang="en-US" sz="1100" b="1" dirty="0">
              <a:solidFill>
                <a:schemeClr val="bg1"/>
              </a:solidFill>
              <a:latin typeface="Arial" panose="020B0604020202020204" pitchFamily="34" charset="0"/>
              <a:cs typeface="Arial" panose="020B0604020202020204" pitchFamily="34" charset="0"/>
            </a:endParaRPr>
          </a:p>
        </p:txBody>
      </p:sp>
      <p:sp>
        <p:nvSpPr>
          <p:cNvPr id="180" name="TextBox 179"/>
          <p:cNvSpPr txBox="1">
            <a:spLocks noChangeAspect="1"/>
          </p:cNvSpPr>
          <p:nvPr/>
        </p:nvSpPr>
        <p:spPr>
          <a:xfrm>
            <a:off x="7884368" y="4920442"/>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يعقوب</a:t>
            </a:r>
            <a:endParaRPr lang="en-US" sz="1100" b="1" dirty="0">
              <a:solidFill>
                <a:schemeClr val="bg1"/>
              </a:solidFill>
              <a:latin typeface="Arial" panose="020B0604020202020204" pitchFamily="34" charset="0"/>
              <a:cs typeface="Arial" panose="020B0604020202020204" pitchFamily="34" charset="0"/>
            </a:endParaRPr>
          </a:p>
        </p:txBody>
      </p:sp>
      <p:sp>
        <p:nvSpPr>
          <p:cNvPr id="181" name="TextBox 180"/>
          <p:cNvSpPr txBox="1">
            <a:spLocks noChangeAspect="1"/>
          </p:cNvSpPr>
          <p:nvPr/>
        </p:nvSpPr>
        <p:spPr>
          <a:xfrm>
            <a:off x="7884368" y="4700755"/>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عبرانيين</a:t>
            </a:r>
            <a:endParaRPr lang="en-US" sz="1100" b="1" dirty="0">
              <a:solidFill>
                <a:schemeClr val="bg1"/>
              </a:solidFill>
              <a:latin typeface="Arial" panose="020B0604020202020204" pitchFamily="34" charset="0"/>
              <a:cs typeface="Arial" panose="020B0604020202020204" pitchFamily="34" charset="0"/>
            </a:endParaRPr>
          </a:p>
        </p:txBody>
      </p:sp>
      <p:sp>
        <p:nvSpPr>
          <p:cNvPr id="182" name="TextBox 181"/>
          <p:cNvSpPr txBox="1">
            <a:spLocks noChangeAspect="1"/>
          </p:cNvSpPr>
          <p:nvPr/>
        </p:nvSpPr>
        <p:spPr>
          <a:xfrm>
            <a:off x="7884368" y="4481068"/>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فليمون</a:t>
            </a:r>
            <a:endParaRPr lang="en-US" sz="1100" b="1" dirty="0">
              <a:solidFill>
                <a:schemeClr val="bg1"/>
              </a:solidFill>
              <a:latin typeface="Arial" panose="020B0604020202020204" pitchFamily="34" charset="0"/>
              <a:cs typeface="Arial" panose="020B0604020202020204" pitchFamily="34" charset="0"/>
            </a:endParaRPr>
          </a:p>
        </p:txBody>
      </p:sp>
      <p:sp>
        <p:nvSpPr>
          <p:cNvPr id="183" name="TextBox 182"/>
          <p:cNvSpPr txBox="1">
            <a:spLocks noChangeAspect="1"/>
          </p:cNvSpPr>
          <p:nvPr/>
        </p:nvSpPr>
        <p:spPr>
          <a:xfrm>
            <a:off x="7884368" y="4261381"/>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تيطس</a:t>
            </a:r>
            <a:endParaRPr lang="en-US" sz="1100" b="1" dirty="0">
              <a:solidFill>
                <a:schemeClr val="bg1"/>
              </a:solidFill>
              <a:latin typeface="Arial" panose="020B0604020202020204" pitchFamily="34" charset="0"/>
              <a:cs typeface="Arial" panose="020B0604020202020204" pitchFamily="34" charset="0"/>
            </a:endParaRPr>
          </a:p>
        </p:txBody>
      </p:sp>
      <p:sp>
        <p:nvSpPr>
          <p:cNvPr id="184" name="TextBox 183"/>
          <p:cNvSpPr txBox="1">
            <a:spLocks noChangeAspect="1"/>
          </p:cNvSpPr>
          <p:nvPr/>
        </p:nvSpPr>
        <p:spPr>
          <a:xfrm>
            <a:off x="7884368" y="4041694"/>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2 تيموثاوس</a:t>
            </a:r>
            <a:endParaRPr lang="en-US" sz="1100" b="1" dirty="0">
              <a:solidFill>
                <a:schemeClr val="bg1"/>
              </a:solidFill>
              <a:latin typeface="Arial" panose="020B0604020202020204" pitchFamily="34" charset="0"/>
              <a:cs typeface="Arial" panose="020B0604020202020204" pitchFamily="34" charset="0"/>
            </a:endParaRPr>
          </a:p>
        </p:txBody>
      </p:sp>
      <p:sp>
        <p:nvSpPr>
          <p:cNvPr id="185" name="TextBox 184"/>
          <p:cNvSpPr txBox="1">
            <a:spLocks noChangeAspect="1"/>
          </p:cNvSpPr>
          <p:nvPr/>
        </p:nvSpPr>
        <p:spPr>
          <a:xfrm>
            <a:off x="7884368" y="3822007"/>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1 تيموثاوس</a:t>
            </a:r>
            <a:endParaRPr lang="en-US" sz="1100" b="1" dirty="0">
              <a:solidFill>
                <a:schemeClr val="bg1"/>
              </a:solidFill>
              <a:latin typeface="Arial" panose="020B0604020202020204" pitchFamily="34" charset="0"/>
              <a:cs typeface="Arial" panose="020B0604020202020204" pitchFamily="34" charset="0"/>
            </a:endParaRPr>
          </a:p>
        </p:txBody>
      </p:sp>
      <p:sp>
        <p:nvSpPr>
          <p:cNvPr id="186" name="TextBox 185"/>
          <p:cNvSpPr txBox="1">
            <a:spLocks noChangeAspect="1"/>
          </p:cNvSpPr>
          <p:nvPr/>
        </p:nvSpPr>
        <p:spPr>
          <a:xfrm>
            <a:off x="7884368" y="3602320"/>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2 تسالونيكي</a:t>
            </a:r>
            <a:endParaRPr lang="en-US" sz="1100" b="1" dirty="0">
              <a:solidFill>
                <a:schemeClr val="bg1"/>
              </a:solidFill>
              <a:latin typeface="Arial" panose="020B0604020202020204" pitchFamily="34" charset="0"/>
              <a:cs typeface="Arial" panose="020B0604020202020204" pitchFamily="34" charset="0"/>
            </a:endParaRPr>
          </a:p>
        </p:txBody>
      </p:sp>
      <p:sp>
        <p:nvSpPr>
          <p:cNvPr id="187" name="TextBox 186"/>
          <p:cNvSpPr txBox="1">
            <a:spLocks noChangeAspect="1"/>
          </p:cNvSpPr>
          <p:nvPr/>
        </p:nvSpPr>
        <p:spPr>
          <a:xfrm>
            <a:off x="7884368" y="3382633"/>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1 تسالونيكي</a:t>
            </a:r>
            <a:endParaRPr lang="en-US" sz="1100" b="1" dirty="0">
              <a:solidFill>
                <a:schemeClr val="bg1"/>
              </a:solidFill>
              <a:latin typeface="Arial" panose="020B0604020202020204" pitchFamily="34" charset="0"/>
              <a:cs typeface="Arial" panose="020B0604020202020204" pitchFamily="34" charset="0"/>
            </a:endParaRPr>
          </a:p>
        </p:txBody>
      </p:sp>
      <p:sp>
        <p:nvSpPr>
          <p:cNvPr id="188" name="TextBox 187"/>
          <p:cNvSpPr txBox="1">
            <a:spLocks noChangeAspect="1"/>
          </p:cNvSpPr>
          <p:nvPr/>
        </p:nvSpPr>
        <p:spPr>
          <a:xfrm>
            <a:off x="7884368" y="3162946"/>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 كولوسي</a:t>
            </a:r>
            <a:endParaRPr lang="en-US" sz="1100" b="1" dirty="0">
              <a:solidFill>
                <a:schemeClr val="bg1"/>
              </a:solidFill>
              <a:latin typeface="Arial" panose="020B0604020202020204" pitchFamily="34" charset="0"/>
              <a:cs typeface="Arial" panose="020B0604020202020204" pitchFamily="34" charset="0"/>
            </a:endParaRPr>
          </a:p>
        </p:txBody>
      </p:sp>
      <p:sp>
        <p:nvSpPr>
          <p:cNvPr id="189" name="TextBox 188"/>
          <p:cNvSpPr txBox="1">
            <a:spLocks noChangeAspect="1"/>
          </p:cNvSpPr>
          <p:nvPr/>
        </p:nvSpPr>
        <p:spPr>
          <a:xfrm>
            <a:off x="7884368" y="2943259"/>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فيلبي</a:t>
            </a:r>
            <a:endParaRPr lang="en-US" sz="1100" b="1" dirty="0">
              <a:solidFill>
                <a:schemeClr val="bg1"/>
              </a:solidFill>
              <a:latin typeface="Arial" panose="020B0604020202020204" pitchFamily="34" charset="0"/>
              <a:cs typeface="Arial" panose="020B0604020202020204" pitchFamily="34" charset="0"/>
            </a:endParaRPr>
          </a:p>
        </p:txBody>
      </p:sp>
      <p:sp>
        <p:nvSpPr>
          <p:cNvPr id="190" name="TextBox 189"/>
          <p:cNvSpPr txBox="1">
            <a:spLocks noChangeAspect="1"/>
          </p:cNvSpPr>
          <p:nvPr/>
        </p:nvSpPr>
        <p:spPr>
          <a:xfrm>
            <a:off x="7884368" y="2723572"/>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أفسس</a:t>
            </a:r>
            <a:endParaRPr lang="en-US" sz="1100" b="1" dirty="0">
              <a:solidFill>
                <a:schemeClr val="bg1"/>
              </a:solidFill>
              <a:latin typeface="Arial" panose="020B0604020202020204" pitchFamily="34" charset="0"/>
              <a:cs typeface="Arial" panose="020B0604020202020204" pitchFamily="34" charset="0"/>
            </a:endParaRPr>
          </a:p>
        </p:txBody>
      </p:sp>
      <p:sp>
        <p:nvSpPr>
          <p:cNvPr id="191" name="TextBox 190"/>
          <p:cNvSpPr txBox="1">
            <a:spLocks noChangeAspect="1"/>
          </p:cNvSpPr>
          <p:nvPr/>
        </p:nvSpPr>
        <p:spPr>
          <a:xfrm>
            <a:off x="7884368" y="2503885"/>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غلاطية</a:t>
            </a:r>
            <a:endParaRPr lang="en-US" sz="1100" b="1" dirty="0">
              <a:solidFill>
                <a:schemeClr val="bg1"/>
              </a:solidFill>
              <a:latin typeface="Arial" panose="020B0604020202020204" pitchFamily="34" charset="0"/>
              <a:cs typeface="Arial" panose="020B0604020202020204" pitchFamily="34" charset="0"/>
            </a:endParaRPr>
          </a:p>
        </p:txBody>
      </p:sp>
      <p:sp>
        <p:nvSpPr>
          <p:cNvPr id="192" name="TextBox 191"/>
          <p:cNvSpPr txBox="1">
            <a:spLocks noChangeAspect="1"/>
          </p:cNvSpPr>
          <p:nvPr/>
        </p:nvSpPr>
        <p:spPr>
          <a:xfrm>
            <a:off x="7884368" y="2284198"/>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2 كورنثوس</a:t>
            </a:r>
            <a:endParaRPr lang="en-US" sz="1100" b="1" dirty="0">
              <a:solidFill>
                <a:schemeClr val="bg1"/>
              </a:solidFill>
              <a:latin typeface="Arial" panose="020B0604020202020204" pitchFamily="34" charset="0"/>
              <a:cs typeface="Arial" panose="020B0604020202020204" pitchFamily="34" charset="0"/>
            </a:endParaRPr>
          </a:p>
        </p:txBody>
      </p:sp>
      <p:sp>
        <p:nvSpPr>
          <p:cNvPr id="193" name="TextBox 192"/>
          <p:cNvSpPr txBox="1">
            <a:spLocks noChangeAspect="1"/>
          </p:cNvSpPr>
          <p:nvPr/>
        </p:nvSpPr>
        <p:spPr>
          <a:xfrm>
            <a:off x="7884368" y="2064511"/>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1 كورنثوس</a:t>
            </a:r>
            <a:endParaRPr lang="en-US" sz="1100" b="1" dirty="0">
              <a:solidFill>
                <a:schemeClr val="bg1"/>
              </a:solidFill>
              <a:latin typeface="Arial" panose="020B0604020202020204" pitchFamily="34" charset="0"/>
              <a:cs typeface="Arial" panose="020B0604020202020204" pitchFamily="34" charset="0"/>
            </a:endParaRPr>
          </a:p>
        </p:txBody>
      </p:sp>
      <p:sp>
        <p:nvSpPr>
          <p:cNvPr id="194" name="TextBox 193"/>
          <p:cNvSpPr txBox="1">
            <a:spLocks noChangeAspect="1"/>
          </p:cNvSpPr>
          <p:nvPr/>
        </p:nvSpPr>
        <p:spPr>
          <a:xfrm>
            <a:off x="7884368" y="1844824"/>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رومية</a:t>
            </a:r>
            <a:endParaRPr lang="en-US" sz="1100" b="1" dirty="0">
              <a:solidFill>
                <a:schemeClr val="bg1"/>
              </a:solidFill>
              <a:latin typeface="Arial" panose="020B0604020202020204" pitchFamily="34" charset="0"/>
              <a:cs typeface="Arial" panose="020B0604020202020204" pitchFamily="34" charset="0"/>
            </a:endParaRPr>
          </a:p>
        </p:txBody>
      </p:sp>
      <p:sp>
        <p:nvSpPr>
          <p:cNvPr id="195" name="TextBox 194"/>
          <p:cNvSpPr txBox="1">
            <a:spLocks noChangeAspect="1"/>
          </p:cNvSpPr>
          <p:nvPr/>
        </p:nvSpPr>
        <p:spPr>
          <a:xfrm>
            <a:off x="7884368" y="5799190"/>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2 يوحنا</a:t>
            </a:r>
            <a:endParaRPr lang="en-US" sz="1100" b="1" dirty="0">
              <a:solidFill>
                <a:schemeClr val="bg1"/>
              </a:solidFill>
              <a:latin typeface="Arial" panose="020B0604020202020204" pitchFamily="34" charset="0"/>
              <a:cs typeface="Arial" panose="020B0604020202020204" pitchFamily="34" charset="0"/>
            </a:endParaRPr>
          </a:p>
        </p:txBody>
      </p:sp>
      <p:sp>
        <p:nvSpPr>
          <p:cNvPr id="196" name="TextBox 195"/>
          <p:cNvSpPr txBox="1">
            <a:spLocks noChangeAspect="1"/>
          </p:cNvSpPr>
          <p:nvPr/>
        </p:nvSpPr>
        <p:spPr>
          <a:xfrm>
            <a:off x="7884368" y="5579503"/>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1 يوحنا</a:t>
            </a:r>
            <a:endParaRPr lang="en-US" sz="1100" b="1" dirty="0">
              <a:solidFill>
                <a:schemeClr val="bg1"/>
              </a:solidFill>
              <a:latin typeface="Arial" panose="020B0604020202020204" pitchFamily="34" charset="0"/>
              <a:cs typeface="Arial" panose="020B0604020202020204" pitchFamily="34" charset="0"/>
            </a:endParaRPr>
          </a:p>
        </p:txBody>
      </p:sp>
      <p:sp>
        <p:nvSpPr>
          <p:cNvPr id="197" name="TextBox 196"/>
          <p:cNvSpPr txBox="1">
            <a:spLocks noChangeAspect="1"/>
          </p:cNvSpPr>
          <p:nvPr/>
        </p:nvSpPr>
        <p:spPr>
          <a:xfrm>
            <a:off x="7884368" y="6238564"/>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يهوذا</a:t>
            </a:r>
            <a:endParaRPr lang="en-US" sz="1100" b="1" dirty="0">
              <a:solidFill>
                <a:schemeClr val="bg1"/>
              </a:solidFill>
              <a:latin typeface="Arial" panose="020B0604020202020204" pitchFamily="34" charset="0"/>
              <a:cs typeface="Arial" panose="020B0604020202020204" pitchFamily="34" charset="0"/>
            </a:endParaRPr>
          </a:p>
        </p:txBody>
      </p:sp>
      <p:sp>
        <p:nvSpPr>
          <p:cNvPr id="198" name="TextBox 197"/>
          <p:cNvSpPr txBox="1">
            <a:spLocks noChangeAspect="1"/>
          </p:cNvSpPr>
          <p:nvPr/>
        </p:nvSpPr>
        <p:spPr>
          <a:xfrm>
            <a:off x="7884368" y="6018877"/>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3 يوحنا</a:t>
            </a:r>
            <a:endParaRPr lang="en-US" sz="1100" b="1" dirty="0">
              <a:solidFill>
                <a:schemeClr val="bg1"/>
              </a:solidFill>
              <a:latin typeface="Arial" panose="020B0604020202020204" pitchFamily="34" charset="0"/>
              <a:cs typeface="Arial" panose="020B0604020202020204" pitchFamily="34" charset="0"/>
            </a:endParaRPr>
          </a:p>
        </p:txBody>
      </p:sp>
      <p:sp>
        <p:nvSpPr>
          <p:cNvPr id="199" name="TextBox 198"/>
          <p:cNvSpPr txBox="1">
            <a:spLocks/>
          </p:cNvSpPr>
          <p:nvPr/>
        </p:nvSpPr>
        <p:spPr>
          <a:xfrm rot="16200000">
            <a:off x="3203885" y="2182072"/>
            <a:ext cx="79208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nchor="ctr">
            <a:spAutoFit/>
          </a:bodyPr>
          <a:lstStyle/>
          <a:p>
            <a:pPr algn="ctr"/>
            <a:r>
              <a:rPr lang="ar-JO" sz="1100" b="1" dirty="0">
                <a:solidFill>
                  <a:schemeClr val="bg1"/>
                </a:solidFill>
                <a:latin typeface="Arial" panose="020B0604020202020204" pitchFamily="34" charset="0"/>
                <a:cs typeface="Arial" panose="020B0604020202020204" pitchFamily="34" charset="0"/>
              </a:rPr>
              <a:t>المزامير</a:t>
            </a:r>
            <a:endParaRPr lang="en-US" sz="1100" b="1" dirty="0">
              <a:solidFill>
                <a:schemeClr val="bg1"/>
              </a:solidFill>
              <a:latin typeface="Arial" panose="020B0604020202020204" pitchFamily="34" charset="0"/>
              <a:cs typeface="Arial" panose="020B0604020202020204" pitchFamily="34" charset="0"/>
            </a:endParaRPr>
          </a:p>
        </p:txBody>
      </p:sp>
      <p:sp>
        <p:nvSpPr>
          <p:cNvPr id="200" name="TextBox 199"/>
          <p:cNvSpPr txBox="1">
            <a:spLocks noChangeAspect="1"/>
          </p:cNvSpPr>
          <p:nvPr/>
        </p:nvSpPr>
        <p:spPr>
          <a:xfrm rot="16200000">
            <a:off x="76289" y="2308088"/>
            <a:ext cx="1044123"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أيوب</a:t>
            </a:r>
            <a:endParaRPr lang="en-US" sz="1100" b="1" dirty="0">
              <a:solidFill>
                <a:schemeClr val="bg1"/>
              </a:solidFill>
              <a:latin typeface="Arial" panose="020B0604020202020204" pitchFamily="34" charset="0"/>
              <a:cs typeface="Arial" panose="020B0604020202020204" pitchFamily="34" charset="0"/>
            </a:endParaRPr>
          </a:p>
        </p:txBody>
      </p:sp>
      <p:sp>
        <p:nvSpPr>
          <p:cNvPr id="201" name="TextBox 200"/>
          <p:cNvSpPr txBox="1">
            <a:spLocks noChangeAspect="1"/>
          </p:cNvSpPr>
          <p:nvPr/>
        </p:nvSpPr>
        <p:spPr>
          <a:xfrm rot="16200000">
            <a:off x="3473278" y="3194375"/>
            <a:ext cx="1215753"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الجامعة</a:t>
            </a:r>
            <a:endParaRPr lang="en-US" sz="1100" b="1" dirty="0">
              <a:solidFill>
                <a:schemeClr val="bg1"/>
              </a:solidFill>
              <a:latin typeface="Arial" panose="020B0604020202020204" pitchFamily="34" charset="0"/>
              <a:cs typeface="Arial" panose="020B0604020202020204" pitchFamily="34" charset="0"/>
            </a:endParaRPr>
          </a:p>
        </p:txBody>
      </p:sp>
      <p:sp>
        <p:nvSpPr>
          <p:cNvPr id="202" name="TextBox 201"/>
          <p:cNvSpPr txBox="1">
            <a:spLocks noChangeAspect="1"/>
          </p:cNvSpPr>
          <p:nvPr/>
        </p:nvSpPr>
        <p:spPr>
          <a:xfrm rot="16200000">
            <a:off x="3725306" y="4166483"/>
            <a:ext cx="71169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نشيد</a:t>
            </a:r>
            <a:endParaRPr lang="en-US" sz="1100" b="1" dirty="0">
              <a:solidFill>
                <a:schemeClr val="bg1"/>
              </a:solidFill>
              <a:latin typeface="Arial" panose="020B0604020202020204" pitchFamily="34" charset="0"/>
              <a:cs typeface="Arial" panose="020B0604020202020204" pitchFamily="34" charset="0"/>
            </a:endParaRPr>
          </a:p>
        </p:txBody>
      </p:sp>
      <p:sp>
        <p:nvSpPr>
          <p:cNvPr id="203" name="TextBox 202"/>
          <p:cNvSpPr txBox="1">
            <a:spLocks noChangeAspect="1"/>
          </p:cNvSpPr>
          <p:nvPr/>
        </p:nvSpPr>
        <p:spPr>
          <a:xfrm rot="16200000">
            <a:off x="3685110" y="2182072"/>
            <a:ext cx="792089"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الأمثال</a:t>
            </a:r>
            <a:endParaRPr lang="en-US" sz="1100" b="1" dirty="0">
              <a:solidFill>
                <a:schemeClr val="bg1"/>
              </a:solidFill>
              <a:latin typeface="Arial" panose="020B0604020202020204" pitchFamily="34" charset="0"/>
              <a:cs typeface="Arial" panose="020B0604020202020204" pitchFamily="34" charset="0"/>
            </a:endParaRPr>
          </a:p>
        </p:txBody>
      </p:sp>
      <p:sp>
        <p:nvSpPr>
          <p:cNvPr id="204" name="Text Box 52"/>
          <p:cNvSpPr txBox="1">
            <a:spLocks noChangeArrowheads="1"/>
          </p:cNvSpPr>
          <p:nvPr/>
        </p:nvSpPr>
        <p:spPr bwMode="auto">
          <a:xfrm>
            <a:off x="1403649" y="1988840"/>
            <a:ext cx="1080119" cy="338138"/>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ar-JO" sz="1600" b="1" dirty="0">
                <a:latin typeface="Arial" panose="020B0604020202020204" pitchFamily="34" charset="0"/>
                <a:cs typeface="Arial" panose="020B0604020202020204" pitchFamily="34" charset="0"/>
              </a:rPr>
              <a:t>المفتاح :</a:t>
            </a:r>
            <a:endParaRPr lang="en-US" sz="1600" b="1" dirty="0">
              <a:latin typeface="Arial" panose="020B0604020202020204" pitchFamily="34" charset="0"/>
              <a:cs typeface="Arial" panose="020B0604020202020204" pitchFamily="34" charset="0"/>
            </a:endParaRPr>
          </a:p>
        </p:txBody>
      </p:sp>
      <p:sp>
        <p:nvSpPr>
          <p:cNvPr id="205" name="Text Box 52"/>
          <p:cNvSpPr txBox="1">
            <a:spLocks noChangeArrowheads="1"/>
          </p:cNvSpPr>
          <p:nvPr/>
        </p:nvSpPr>
        <p:spPr bwMode="auto">
          <a:xfrm rot="16200000">
            <a:off x="5970640" y="1094256"/>
            <a:ext cx="1080119" cy="276999"/>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ar-JO" sz="1200" b="1" dirty="0">
                <a:latin typeface="Arial" panose="020B0604020202020204" pitchFamily="34" charset="0"/>
                <a:cs typeface="Arial" panose="020B0604020202020204" pitchFamily="34" charset="0"/>
              </a:rPr>
              <a:t>سنوات الصمت</a:t>
            </a:r>
            <a:endParaRPr lang="en-US" sz="1200" b="1" dirty="0">
              <a:latin typeface="Arial" panose="020B0604020202020204" pitchFamily="34" charset="0"/>
              <a:cs typeface="Arial" panose="020B0604020202020204" pitchFamily="34" charset="0"/>
            </a:endParaRPr>
          </a:p>
        </p:txBody>
      </p:sp>
      <p:pic>
        <p:nvPicPr>
          <p:cNvPr id="79" name="Picture 2">
            <a:extLst>
              <a:ext uri="{FF2B5EF4-FFF2-40B4-BE49-F238E27FC236}">
                <a16:creationId xmlns:a16="http://schemas.microsoft.com/office/drawing/2014/main" id="{4AB8F512-40BB-6444-AD91-6ACF2B93C9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400" y="3302987"/>
            <a:ext cx="2184678" cy="24921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0975" name="Group 210974">
            <a:extLst>
              <a:ext uri="{FF2B5EF4-FFF2-40B4-BE49-F238E27FC236}">
                <a16:creationId xmlns:a16="http://schemas.microsoft.com/office/drawing/2014/main" id="{0D28500C-7764-DA70-34A7-C81EA5C3C559}"/>
              </a:ext>
            </a:extLst>
          </p:cNvPr>
          <p:cNvGrpSpPr/>
          <p:nvPr/>
        </p:nvGrpSpPr>
        <p:grpSpPr>
          <a:xfrm>
            <a:off x="35496" y="35047"/>
            <a:ext cx="8863013" cy="6858000"/>
            <a:chOff x="2431784" y="1817877"/>
            <a:chExt cx="8863013" cy="6858000"/>
          </a:xfrm>
        </p:grpSpPr>
        <p:grpSp>
          <p:nvGrpSpPr>
            <p:cNvPr id="210974" name="Group 210973">
              <a:extLst>
                <a:ext uri="{FF2B5EF4-FFF2-40B4-BE49-F238E27FC236}">
                  <a16:creationId xmlns:a16="http://schemas.microsoft.com/office/drawing/2014/main" id="{A49B13AC-C2A9-B220-AE6D-BEF182FFF06E}"/>
                </a:ext>
              </a:extLst>
            </p:cNvPr>
            <p:cNvGrpSpPr/>
            <p:nvPr/>
          </p:nvGrpSpPr>
          <p:grpSpPr>
            <a:xfrm>
              <a:off x="2431784" y="1817877"/>
              <a:ext cx="8863013" cy="6858000"/>
              <a:chOff x="5935" y="188640"/>
              <a:chExt cx="8863013" cy="6858000"/>
            </a:xfrm>
          </p:grpSpPr>
          <p:pic>
            <p:nvPicPr>
              <p:cNvPr id="6" name="Picture 1" descr="OTS 26 Overview of OT &amp; N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35" y="188640"/>
                <a:ext cx="88630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0973" name="Group 210972">
                <a:extLst>
                  <a:ext uri="{FF2B5EF4-FFF2-40B4-BE49-F238E27FC236}">
                    <a16:creationId xmlns:a16="http://schemas.microsoft.com/office/drawing/2014/main" id="{A3BC295A-C482-1529-2CC0-07288C22F074}"/>
                  </a:ext>
                </a:extLst>
              </p:cNvPr>
              <p:cNvGrpSpPr/>
              <p:nvPr/>
            </p:nvGrpSpPr>
            <p:grpSpPr>
              <a:xfrm>
                <a:off x="227936" y="392088"/>
                <a:ext cx="8388525" cy="6457399"/>
                <a:chOff x="227936" y="392088"/>
                <a:chExt cx="8388525" cy="6457399"/>
              </a:xfrm>
            </p:grpSpPr>
            <p:sp>
              <p:nvSpPr>
                <p:cNvPr id="3" name="Rectangle 2">
                  <a:extLst>
                    <a:ext uri="{FF2B5EF4-FFF2-40B4-BE49-F238E27FC236}">
                      <a16:creationId xmlns:a16="http://schemas.microsoft.com/office/drawing/2014/main" id="{6B47CB20-2B10-5242-BE6A-0446C2C4BE02}"/>
                    </a:ext>
                  </a:extLst>
                </p:cNvPr>
                <p:cNvSpPr/>
                <p:nvPr/>
              </p:nvSpPr>
              <p:spPr bwMode="auto">
                <a:xfrm>
                  <a:off x="386935" y="392088"/>
                  <a:ext cx="3045691" cy="22860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341A004-E9F3-CC2E-D886-23EC03C15F55}"/>
                    </a:ext>
                  </a:extLst>
                </p:cNvPr>
                <p:cNvSpPr/>
                <p:nvPr/>
              </p:nvSpPr>
              <p:spPr bwMode="auto">
                <a:xfrm>
                  <a:off x="5009735" y="409022"/>
                  <a:ext cx="3045691" cy="22860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83" name="Rectangle 82">
                  <a:extLst>
                    <a:ext uri="{FF2B5EF4-FFF2-40B4-BE49-F238E27FC236}">
                      <a16:creationId xmlns:a16="http://schemas.microsoft.com/office/drawing/2014/main" id="{E640D006-15EE-EC02-0482-C358CB90E629}"/>
                    </a:ext>
                  </a:extLst>
                </p:cNvPr>
                <p:cNvSpPr/>
                <p:nvPr/>
              </p:nvSpPr>
              <p:spPr bwMode="auto">
                <a:xfrm>
                  <a:off x="4865801" y="722289"/>
                  <a:ext cx="3045691" cy="22860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84" name="Rectangle 83">
                  <a:extLst>
                    <a:ext uri="{FF2B5EF4-FFF2-40B4-BE49-F238E27FC236}">
                      <a16:creationId xmlns:a16="http://schemas.microsoft.com/office/drawing/2014/main" id="{5F3FACA5-2BB9-A73D-162A-EF0A340899AC}"/>
                    </a:ext>
                  </a:extLst>
                </p:cNvPr>
                <p:cNvSpPr/>
                <p:nvPr/>
              </p:nvSpPr>
              <p:spPr bwMode="auto">
                <a:xfrm>
                  <a:off x="299188" y="688422"/>
                  <a:ext cx="2976668" cy="22860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85" name="Rectangle 84">
                  <a:extLst>
                    <a:ext uri="{FF2B5EF4-FFF2-40B4-BE49-F238E27FC236}">
                      <a16:creationId xmlns:a16="http://schemas.microsoft.com/office/drawing/2014/main" id="{1AE64FC7-3EC1-2E37-18CE-2EAA587022E1}"/>
                    </a:ext>
                  </a:extLst>
                </p:cNvPr>
                <p:cNvSpPr/>
                <p:nvPr/>
              </p:nvSpPr>
              <p:spPr bwMode="auto">
                <a:xfrm>
                  <a:off x="6012160" y="5768422"/>
                  <a:ext cx="2572296" cy="22860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86" name="Rectangle 85">
                  <a:extLst>
                    <a:ext uri="{FF2B5EF4-FFF2-40B4-BE49-F238E27FC236}">
                      <a16:creationId xmlns:a16="http://schemas.microsoft.com/office/drawing/2014/main" id="{D5E418F5-4F13-7C00-3FEB-B383D9E4CE4E}"/>
                    </a:ext>
                  </a:extLst>
                </p:cNvPr>
                <p:cNvSpPr/>
                <p:nvPr/>
              </p:nvSpPr>
              <p:spPr bwMode="auto">
                <a:xfrm>
                  <a:off x="3362093" y="653902"/>
                  <a:ext cx="981082" cy="30126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88" name="Rectangle 87">
                  <a:extLst>
                    <a:ext uri="{FF2B5EF4-FFF2-40B4-BE49-F238E27FC236}">
                      <a16:creationId xmlns:a16="http://schemas.microsoft.com/office/drawing/2014/main" id="{7F1C707E-640B-D706-26D5-CD995F045A42}"/>
                    </a:ext>
                  </a:extLst>
                </p:cNvPr>
                <p:cNvSpPr/>
                <p:nvPr/>
              </p:nvSpPr>
              <p:spPr bwMode="auto">
                <a:xfrm>
                  <a:off x="4564360" y="1551657"/>
                  <a:ext cx="981082" cy="449097"/>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425ABA60-5DC1-0D40-A33D-6CFE354228E0}"/>
                    </a:ext>
                  </a:extLst>
                </p:cNvPr>
                <p:cNvSpPr/>
                <p:nvPr/>
              </p:nvSpPr>
              <p:spPr bwMode="auto">
                <a:xfrm>
                  <a:off x="300507" y="1149533"/>
                  <a:ext cx="815109" cy="263244"/>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91" name="Rectangle 90">
                  <a:extLst>
                    <a:ext uri="{FF2B5EF4-FFF2-40B4-BE49-F238E27FC236}">
                      <a16:creationId xmlns:a16="http://schemas.microsoft.com/office/drawing/2014/main" id="{88FC631C-020F-9EF5-C9FC-F2DDB9520F57}"/>
                    </a:ext>
                  </a:extLst>
                </p:cNvPr>
                <p:cNvSpPr/>
                <p:nvPr/>
              </p:nvSpPr>
              <p:spPr bwMode="auto">
                <a:xfrm>
                  <a:off x="1308619" y="1149531"/>
                  <a:ext cx="815109" cy="277563"/>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92" name="Rectangle 91">
                  <a:extLst>
                    <a:ext uri="{FF2B5EF4-FFF2-40B4-BE49-F238E27FC236}">
                      <a16:creationId xmlns:a16="http://schemas.microsoft.com/office/drawing/2014/main" id="{195A0D66-A9D6-9A53-CD89-BF52498A9463}"/>
                    </a:ext>
                  </a:extLst>
                </p:cNvPr>
                <p:cNvSpPr/>
                <p:nvPr/>
              </p:nvSpPr>
              <p:spPr bwMode="auto">
                <a:xfrm>
                  <a:off x="1308619" y="1466695"/>
                  <a:ext cx="815109" cy="30612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93" name="Rectangle 92">
                  <a:extLst>
                    <a:ext uri="{FF2B5EF4-FFF2-40B4-BE49-F238E27FC236}">
                      <a16:creationId xmlns:a16="http://schemas.microsoft.com/office/drawing/2014/main" id="{09FC061E-2E71-7211-07D6-4F5A49FE32A6}"/>
                    </a:ext>
                  </a:extLst>
                </p:cNvPr>
                <p:cNvSpPr/>
                <p:nvPr/>
              </p:nvSpPr>
              <p:spPr bwMode="auto">
                <a:xfrm>
                  <a:off x="1308619" y="1844824"/>
                  <a:ext cx="815109" cy="277563"/>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94" name="Rectangle 93">
                  <a:extLst>
                    <a:ext uri="{FF2B5EF4-FFF2-40B4-BE49-F238E27FC236}">
                      <a16:creationId xmlns:a16="http://schemas.microsoft.com/office/drawing/2014/main" id="{753A9803-5ED4-8364-5974-364266B81DFB}"/>
                    </a:ext>
                  </a:extLst>
                </p:cNvPr>
                <p:cNvSpPr/>
                <p:nvPr/>
              </p:nvSpPr>
              <p:spPr bwMode="auto">
                <a:xfrm>
                  <a:off x="1308619" y="2161988"/>
                  <a:ext cx="815109" cy="30612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95" name="Rectangle 94">
                  <a:extLst>
                    <a:ext uri="{FF2B5EF4-FFF2-40B4-BE49-F238E27FC236}">
                      <a16:creationId xmlns:a16="http://schemas.microsoft.com/office/drawing/2014/main" id="{62B4FB6C-DCF1-3D75-E935-54D9B46C2744}"/>
                    </a:ext>
                  </a:extLst>
                </p:cNvPr>
                <p:cNvSpPr/>
                <p:nvPr/>
              </p:nvSpPr>
              <p:spPr bwMode="auto">
                <a:xfrm>
                  <a:off x="1308619" y="2517683"/>
                  <a:ext cx="815109" cy="277563"/>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96" name="Rectangle 95">
                  <a:extLst>
                    <a:ext uri="{FF2B5EF4-FFF2-40B4-BE49-F238E27FC236}">
                      <a16:creationId xmlns:a16="http://schemas.microsoft.com/office/drawing/2014/main" id="{F2792F02-95FE-C7C0-2E05-24E2C41EDF86}"/>
                    </a:ext>
                  </a:extLst>
                </p:cNvPr>
                <p:cNvSpPr/>
                <p:nvPr/>
              </p:nvSpPr>
              <p:spPr bwMode="auto">
                <a:xfrm>
                  <a:off x="1308619" y="2852936"/>
                  <a:ext cx="815109" cy="30612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97" name="Rectangle 96">
                  <a:extLst>
                    <a:ext uri="{FF2B5EF4-FFF2-40B4-BE49-F238E27FC236}">
                      <a16:creationId xmlns:a16="http://schemas.microsoft.com/office/drawing/2014/main" id="{247A2946-9B14-7D00-9E75-8249AE22AC27}"/>
                    </a:ext>
                  </a:extLst>
                </p:cNvPr>
                <p:cNvSpPr/>
                <p:nvPr/>
              </p:nvSpPr>
              <p:spPr bwMode="auto">
                <a:xfrm>
                  <a:off x="1308619" y="3236140"/>
                  <a:ext cx="815109" cy="277563"/>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98" name="Rectangle 97">
                  <a:extLst>
                    <a:ext uri="{FF2B5EF4-FFF2-40B4-BE49-F238E27FC236}">
                      <a16:creationId xmlns:a16="http://schemas.microsoft.com/office/drawing/2014/main" id="{FB390242-4228-0981-618A-5861F1A25CE9}"/>
                    </a:ext>
                  </a:extLst>
                </p:cNvPr>
                <p:cNvSpPr/>
                <p:nvPr/>
              </p:nvSpPr>
              <p:spPr bwMode="auto">
                <a:xfrm>
                  <a:off x="1308619" y="3571393"/>
                  <a:ext cx="815109" cy="30612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99" name="Rectangle 98">
                  <a:extLst>
                    <a:ext uri="{FF2B5EF4-FFF2-40B4-BE49-F238E27FC236}">
                      <a16:creationId xmlns:a16="http://schemas.microsoft.com/office/drawing/2014/main" id="{178E2E37-4BA1-4634-D496-F3CFA38A4D8F}"/>
                    </a:ext>
                  </a:extLst>
                </p:cNvPr>
                <p:cNvSpPr/>
                <p:nvPr/>
              </p:nvSpPr>
              <p:spPr bwMode="auto">
                <a:xfrm>
                  <a:off x="1302681" y="3903902"/>
                  <a:ext cx="815109" cy="30612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00" name="Rectangle 99">
                  <a:extLst>
                    <a:ext uri="{FF2B5EF4-FFF2-40B4-BE49-F238E27FC236}">
                      <a16:creationId xmlns:a16="http://schemas.microsoft.com/office/drawing/2014/main" id="{9E0F3A99-8306-5B4C-501D-7F71799784D0}"/>
                    </a:ext>
                  </a:extLst>
                </p:cNvPr>
                <p:cNvSpPr/>
                <p:nvPr/>
              </p:nvSpPr>
              <p:spPr bwMode="auto">
                <a:xfrm>
                  <a:off x="299217" y="3725772"/>
                  <a:ext cx="727694" cy="30612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01" name="Rectangle 100">
                  <a:extLst>
                    <a:ext uri="{FF2B5EF4-FFF2-40B4-BE49-F238E27FC236}">
                      <a16:creationId xmlns:a16="http://schemas.microsoft.com/office/drawing/2014/main" id="{5B91FA55-D8C7-2BE3-834D-22C20E790C85}"/>
                    </a:ext>
                  </a:extLst>
                </p:cNvPr>
                <p:cNvSpPr/>
                <p:nvPr/>
              </p:nvSpPr>
              <p:spPr bwMode="auto">
                <a:xfrm>
                  <a:off x="305154" y="2536924"/>
                  <a:ext cx="809503" cy="244004"/>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02" name="Rectangle 101">
                  <a:extLst>
                    <a:ext uri="{FF2B5EF4-FFF2-40B4-BE49-F238E27FC236}">
                      <a16:creationId xmlns:a16="http://schemas.microsoft.com/office/drawing/2014/main" id="{6790944A-F6D9-0CE7-29F2-A0779F8B87C2}"/>
                    </a:ext>
                  </a:extLst>
                </p:cNvPr>
                <p:cNvSpPr/>
                <p:nvPr/>
              </p:nvSpPr>
              <p:spPr bwMode="auto">
                <a:xfrm>
                  <a:off x="299217" y="2047600"/>
                  <a:ext cx="809503" cy="3012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03" name="Rectangle 102">
                  <a:extLst>
                    <a:ext uri="{FF2B5EF4-FFF2-40B4-BE49-F238E27FC236}">
                      <a16:creationId xmlns:a16="http://schemas.microsoft.com/office/drawing/2014/main" id="{B5004330-7186-2FA1-C520-45629D5FE1FE}"/>
                    </a:ext>
                  </a:extLst>
                </p:cNvPr>
                <p:cNvSpPr/>
                <p:nvPr/>
              </p:nvSpPr>
              <p:spPr bwMode="auto">
                <a:xfrm>
                  <a:off x="305154" y="1600819"/>
                  <a:ext cx="809503" cy="29556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04" name="Rectangle 103">
                  <a:extLst>
                    <a:ext uri="{FF2B5EF4-FFF2-40B4-BE49-F238E27FC236}">
                      <a16:creationId xmlns:a16="http://schemas.microsoft.com/office/drawing/2014/main" id="{7C68FC7B-FD8A-ACB3-ACC2-4AECE0D89061}"/>
                    </a:ext>
                  </a:extLst>
                </p:cNvPr>
                <p:cNvSpPr/>
                <p:nvPr/>
              </p:nvSpPr>
              <p:spPr bwMode="auto">
                <a:xfrm>
                  <a:off x="227936" y="4274770"/>
                  <a:ext cx="2976668" cy="386286"/>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05" name="Rectangle 104">
                  <a:extLst>
                    <a:ext uri="{FF2B5EF4-FFF2-40B4-BE49-F238E27FC236}">
                      <a16:creationId xmlns:a16="http://schemas.microsoft.com/office/drawing/2014/main" id="{3F07DC52-0FD7-7C72-EBE0-518EF960B6D6}"/>
                    </a:ext>
                  </a:extLst>
                </p:cNvPr>
                <p:cNvSpPr/>
                <p:nvPr/>
              </p:nvSpPr>
              <p:spPr bwMode="auto">
                <a:xfrm>
                  <a:off x="3381826" y="4293096"/>
                  <a:ext cx="926481" cy="386286"/>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06" name="Rectangle 105">
                  <a:extLst>
                    <a:ext uri="{FF2B5EF4-FFF2-40B4-BE49-F238E27FC236}">
                      <a16:creationId xmlns:a16="http://schemas.microsoft.com/office/drawing/2014/main" id="{D8E2E95B-EF8B-2CFF-A869-34EB5EA856BD}"/>
                    </a:ext>
                  </a:extLst>
                </p:cNvPr>
                <p:cNvSpPr/>
                <p:nvPr/>
              </p:nvSpPr>
              <p:spPr bwMode="auto">
                <a:xfrm>
                  <a:off x="310734" y="4749354"/>
                  <a:ext cx="703550" cy="238318"/>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07" name="Rectangle 106">
                  <a:extLst>
                    <a:ext uri="{FF2B5EF4-FFF2-40B4-BE49-F238E27FC236}">
                      <a16:creationId xmlns:a16="http://schemas.microsoft.com/office/drawing/2014/main" id="{207E7EA1-7897-D0D6-7DF6-ABE65C51B08C}"/>
                    </a:ext>
                  </a:extLst>
                </p:cNvPr>
                <p:cNvSpPr/>
                <p:nvPr/>
              </p:nvSpPr>
              <p:spPr bwMode="auto">
                <a:xfrm>
                  <a:off x="1314199" y="4725143"/>
                  <a:ext cx="714506" cy="297587"/>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08" name="Rectangle 107">
                  <a:extLst>
                    <a:ext uri="{FF2B5EF4-FFF2-40B4-BE49-F238E27FC236}">
                      <a16:creationId xmlns:a16="http://schemas.microsoft.com/office/drawing/2014/main" id="{0142FFCB-AB31-7D95-ED23-3C452A1217D3}"/>
                    </a:ext>
                  </a:extLst>
                </p:cNvPr>
                <p:cNvSpPr/>
                <p:nvPr/>
              </p:nvSpPr>
              <p:spPr bwMode="auto">
                <a:xfrm>
                  <a:off x="1316769" y="5085184"/>
                  <a:ext cx="734951" cy="277265"/>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09" name="Rectangle 108">
                  <a:extLst>
                    <a:ext uri="{FF2B5EF4-FFF2-40B4-BE49-F238E27FC236}">
                      <a16:creationId xmlns:a16="http://schemas.microsoft.com/office/drawing/2014/main" id="{19F80940-FE22-1F47-BC24-79F978A1A6D3}"/>
                    </a:ext>
                  </a:extLst>
                </p:cNvPr>
                <p:cNvSpPr/>
                <p:nvPr/>
              </p:nvSpPr>
              <p:spPr bwMode="auto">
                <a:xfrm>
                  <a:off x="2335475" y="2967595"/>
                  <a:ext cx="748475" cy="27072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10" name="Rectangle 109">
                  <a:extLst>
                    <a:ext uri="{FF2B5EF4-FFF2-40B4-BE49-F238E27FC236}">
                      <a16:creationId xmlns:a16="http://schemas.microsoft.com/office/drawing/2014/main" id="{062DD826-D330-E052-C2D3-5ED235CFA918}"/>
                    </a:ext>
                  </a:extLst>
                </p:cNvPr>
                <p:cNvSpPr/>
                <p:nvPr/>
              </p:nvSpPr>
              <p:spPr bwMode="auto">
                <a:xfrm>
                  <a:off x="2304000" y="3356992"/>
                  <a:ext cx="835724" cy="545757"/>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11" name="Rectangle 110">
                  <a:extLst>
                    <a:ext uri="{FF2B5EF4-FFF2-40B4-BE49-F238E27FC236}">
                      <a16:creationId xmlns:a16="http://schemas.microsoft.com/office/drawing/2014/main" id="{EF9CB60C-397C-AC1E-E0B4-5FCDEA652D60}"/>
                    </a:ext>
                  </a:extLst>
                </p:cNvPr>
                <p:cNvSpPr/>
                <p:nvPr/>
              </p:nvSpPr>
              <p:spPr bwMode="auto">
                <a:xfrm>
                  <a:off x="2311724" y="4005064"/>
                  <a:ext cx="828000" cy="18680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12" name="Rectangle 111">
                  <a:extLst>
                    <a:ext uri="{FF2B5EF4-FFF2-40B4-BE49-F238E27FC236}">
                      <a16:creationId xmlns:a16="http://schemas.microsoft.com/office/drawing/2014/main" id="{97AA5D3A-EE74-F12C-98D3-45BAC249E7BA}"/>
                    </a:ext>
                  </a:extLst>
                </p:cNvPr>
                <p:cNvSpPr/>
                <p:nvPr/>
              </p:nvSpPr>
              <p:spPr bwMode="auto">
                <a:xfrm>
                  <a:off x="3361401" y="991099"/>
                  <a:ext cx="983316" cy="3184054"/>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3" name="Rectangle 112">
                  <a:extLst>
                    <a:ext uri="{FF2B5EF4-FFF2-40B4-BE49-F238E27FC236}">
                      <a16:creationId xmlns:a16="http://schemas.microsoft.com/office/drawing/2014/main" id="{617B42DC-3EE5-0DB7-F7A4-65461EA8DE58}"/>
                    </a:ext>
                  </a:extLst>
                </p:cNvPr>
                <p:cNvSpPr/>
                <p:nvPr/>
              </p:nvSpPr>
              <p:spPr bwMode="auto">
                <a:xfrm>
                  <a:off x="3402467" y="4770156"/>
                  <a:ext cx="926481" cy="545757"/>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14" name="Rectangle 113">
                  <a:extLst>
                    <a:ext uri="{FF2B5EF4-FFF2-40B4-BE49-F238E27FC236}">
                      <a16:creationId xmlns:a16="http://schemas.microsoft.com/office/drawing/2014/main" id="{9276AE1C-C716-3AE1-6D13-B43E45978AD0}"/>
                    </a:ext>
                  </a:extLst>
                </p:cNvPr>
                <p:cNvSpPr/>
                <p:nvPr/>
              </p:nvSpPr>
              <p:spPr bwMode="auto">
                <a:xfrm>
                  <a:off x="2274311" y="6093296"/>
                  <a:ext cx="926481" cy="545757"/>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15" name="Rectangle 114">
                  <a:extLst>
                    <a:ext uri="{FF2B5EF4-FFF2-40B4-BE49-F238E27FC236}">
                      <a16:creationId xmlns:a16="http://schemas.microsoft.com/office/drawing/2014/main" id="{FC8A1E24-778A-F94F-43E7-C93917D42CB2}"/>
                    </a:ext>
                  </a:extLst>
                </p:cNvPr>
                <p:cNvSpPr/>
                <p:nvPr/>
              </p:nvSpPr>
              <p:spPr bwMode="auto">
                <a:xfrm>
                  <a:off x="3313402" y="5820163"/>
                  <a:ext cx="926481" cy="518685"/>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16" name="Rectangle 115">
                  <a:extLst>
                    <a:ext uri="{FF2B5EF4-FFF2-40B4-BE49-F238E27FC236}">
                      <a16:creationId xmlns:a16="http://schemas.microsoft.com/office/drawing/2014/main" id="{9070E13F-A3CB-3E60-AD01-07023DD15640}"/>
                    </a:ext>
                  </a:extLst>
                </p:cNvPr>
                <p:cNvSpPr/>
                <p:nvPr/>
              </p:nvSpPr>
              <p:spPr bwMode="auto">
                <a:xfrm>
                  <a:off x="3707904" y="6330802"/>
                  <a:ext cx="650732" cy="518685"/>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17" name="Rectangle 116">
                  <a:extLst>
                    <a:ext uri="{FF2B5EF4-FFF2-40B4-BE49-F238E27FC236}">
                      <a16:creationId xmlns:a16="http://schemas.microsoft.com/office/drawing/2014/main" id="{DD93CD74-6BAD-272C-80B1-FAAF09B85994}"/>
                    </a:ext>
                  </a:extLst>
                </p:cNvPr>
                <p:cNvSpPr/>
                <p:nvPr/>
              </p:nvSpPr>
              <p:spPr bwMode="auto">
                <a:xfrm>
                  <a:off x="976580" y="6093296"/>
                  <a:ext cx="477154" cy="25149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18" name="Rectangle 117">
                  <a:extLst>
                    <a:ext uri="{FF2B5EF4-FFF2-40B4-BE49-F238E27FC236}">
                      <a16:creationId xmlns:a16="http://schemas.microsoft.com/office/drawing/2014/main" id="{17B113CD-D075-B74E-C58F-F960DB140052}"/>
                    </a:ext>
                  </a:extLst>
                </p:cNvPr>
                <p:cNvSpPr/>
                <p:nvPr/>
              </p:nvSpPr>
              <p:spPr bwMode="auto">
                <a:xfrm>
                  <a:off x="1528781" y="6075483"/>
                  <a:ext cx="643473" cy="25149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19" name="Rectangle 118">
                  <a:extLst>
                    <a:ext uri="{FF2B5EF4-FFF2-40B4-BE49-F238E27FC236}">
                      <a16:creationId xmlns:a16="http://schemas.microsoft.com/office/drawing/2014/main" id="{0CEDAA6D-0401-6509-1089-5B7A07683C0A}"/>
                    </a:ext>
                  </a:extLst>
                </p:cNvPr>
                <p:cNvSpPr/>
                <p:nvPr/>
              </p:nvSpPr>
              <p:spPr bwMode="auto">
                <a:xfrm>
                  <a:off x="572819" y="6069545"/>
                  <a:ext cx="361050" cy="25149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20" name="Rectangle 119">
                  <a:extLst>
                    <a:ext uri="{FF2B5EF4-FFF2-40B4-BE49-F238E27FC236}">
                      <a16:creationId xmlns:a16="http://schemas.microsoft.com/office/drawing/2014/main" id="{CDA188A6-E2E3-502C-5D88-38EE09D1D2E4}"/>
                    </a:ext>
                  </a:extLst>
                </p:cNvPr>
                <p:cNvSpPr/>
                <p:nvPr/>
              </p:nvSpPr>
              <p:spPr bwMode="auto">
                <a:xfrm>
                  <a:off x="2152236" y="5796413"/>
                  <a:ext cx="1091369" cy="25149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21" name="Rectangle 120">
                  <a:extLst>
                    <a:ext uri="{FF2B5EF4-FFF2-40B4-BE49-F238E27FC236}">
                      <a16:creationId xmlns:a16="http://schemas.microsoft.com/office/drawing/2014/main" id="{8FF418ED-A94D-1748-13A6-FB61477DC93B}"/>
                    </a:ext>
                  </a:extLst>
                </p:cNvPr>
                <p:cNvSpPr/>
                <p:nvPr/>
              </p:nvSpPr>
              <p:spPr bwMode="auto">
                <a:xfrm>
                  <a:off x="2199738" y="6684446"/>
                  <a:ext cx="1436158" cy="147228"/>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22" name="Rectangle 121">
                  <a:extLst>
                    <a:ext uri="{FF2B5EF4-FFF2-40B4-BE49-F238E27FC236}">
                      <a16:creationId xmlns:a16="http://schemas.microsoft.com/office/drawing/2014/main" id="{EEE9EC8E-383B-122A-3126-38A15BF8C5D7}"/>
                    </a:ext>
                  </a:extLst>
                </p:cNvPr>
                <p:cNvSpPr/>
                <p:nvPr/>
              </p:nvSpPr>
              <p:spPr bwMode="auto">
                <a:xfrm>
                  <a:off x="1163969" y="4725144"/>
                  <a:ext cx="115914" cy="66202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23" name="Rectangle 122">
                  <a:extLst>
                    <a:ext uri="{FF2B5EF4-FFF2-40B4-BE49-F238E27FC236}">
                      <a16:creationId xmlns:a16="http://schemas.microsoft.com/office/drawing/2014/main" id="{D68EFEB2-6084-9750-F09B-4CD5CBFC41CA}"/>
                    </a:ext>
                  </a:extLst>
                </p:cNvPr>
                <p:cNvSpPr/>
                <p:nvPr/>
              </p:nvSpPr>
              <p:spPr bwMode="auto">
                <a:xfrm>
                  <a:off x="394077" y="6007338"/>
                  <a:ext cx="115914" cy="66202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25" name="Rectangle 124">
                  <a:extLst>
                    <a:ext uri="{FF2B5EF4-FFF2-40B4-BE49-F238E27FC236}">
                      <a16:creationId xmlns:a16="http://schemas.microsoft.com/office/drawing/2014/main" id="{90DE7CE6-9EA7-A3ED-9FEF-FE2AE0A6C06E}"/>
                    </a:ext>
                  </a:extLst>
                </p:cNvPr>
                <p:cNvSpPr/>
                <p:nvPr/>
              </p:nvSpPr>
              <p:spPr bwMode="auto">
                <a:xfrm>
                  <a:off x="4609842" y="2122388"/>
                  <a:ext cx="720206"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26" name="Rectangle 125">
                  <a:extLst>
                    <a:ext uri="{FF2B5EF4-FFF2-40B4-BE49-F238E27FC236}">
                      <a16:creationId xmlns:a16="http://schemas.microsoft.com/office/drawing/2014/main" id="{F9919284-4FF0-E3D3-8AD0-61C6DB8D3857}"/>
                    </a:ext>
                  </a:extLst>
                </p:cNvPr>
                <p:cNvSpPr/>
                <p:nvPr/>
              </p:nvSpPr>
              <p:spPr bwMode="auto">
                <a:xfrm>
                  <a:off x="7520377" y="1567709"/>
                  <a:ext cx="926481" cy="386286"/>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27" name="Rectangle 126">
                  <a:extLst>
                    <a:ext uri="{FF2B5EF4-FFF2-40B4-BE49-F238E27FC236}">
                      <a16:creationId xmlns:a16="http://schemas.microsoft.com/office/drawing/2014/main" id="{F550F902-97A2-91D9-84BE-D01A458A8B72}"/>
                    </a:ext>
                  </a:extLst>
                </p:cNvPr>
                <p:cNvSpPr/>
                <p:nvPr/>
              </p:nvSpPr>
              <p:spPr bwMode="auto">
                <a:xfrm>
                  <a:off x="4644008" y="1052735"/>
                  <a:ext cx="720206" cy="324695"/>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44" name="Rectangle 210943">
                  <a:extLst>
                    <a:ext uri="{FF2B5EF4-FFF2-40B4-BE49-F238E27FC236}">
                      <a16:creationId xmlns:a16="http://schemas.microsoft.com/office/drawing/2014/main" id="{8676A0BF-2EAA-1E6B-A5CF-1D3AC8D32D97}"/>
                    </a:ext>
                  </a:extLst>
                </p:cNvPr>
                <p:cNvSpPr/>
                <p:nvPr/>
              </p:nvSpPr>
              <p:spPr bwMode="auto">
                <a:xfrm>
                  <a:off x="5435970" y="1052735"/>
                  <a:ext cx="672898" cy="324695"/>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45" name="Rectangle 210944">
                  <a:extLst>
                    <a:ext uri="{FF2B5EF4-FFF2-40B4-BE49-F238E27FC236}">
                      <a16:creationId xmlns:a16="http://schemas.microsoft.com/office/drawing/2014/main" id="{B5DFF3B5-3D3F-40E3-B43B-91D7208C758C}"/>
                    </a:ext>
                  </a:extLst>
                </p:cNvPr>
                <p:cNvSpPr/>
                <p:nvPr/>
              </p:nvSpPr>
              <p:spPr bwMode="auto">
                <a:xfrm>
                  <a:off x="6158112" y="1052735"/>
                  <a:ext cx="720206" cy="324695"/>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49" name="Rectangle 210948">
                  <a:extLst>
                    <a:ext uri="{FF2B5EF4-FFF2-40B4-BE49-F238E27FC236}">
                      <a16:creationId xmlns:a16="http://schemas.microsoft.com/office/drawing/2014/main" id="{2E31A636-7B3A-69EA-804E-C8BAD8DAE1BF}"/>
                    </a:ext>
                  </a:extLst>
                </p:cNvPr>
                <p:cNvSpPr/>
                <p:nvPr/>
              </p:nvSpPr>
              <p:spPr bwMode="auto">
                <a:xfrm>
                  <a:off x="6950074" y="1052735"/>
                  <a:ext cx="672898" cy="324695"/>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50" name="Rectangle 210949">
                  <a:extLst>
                    <a:ext uri="{FF2B5EF4-FFF2-40B4-BE49-F238E27FC236}">
                      <a16:creationId xmlns:a16="http://schemas.microsoft.com/office/drawing/2014/main" id="{97299738-1E77-6591-4756-F49552768B00}"/>
                    </a:ext>
                  </a:extLst>
                </p:cNvPr>
                <p:cNvSpPr/>
                <p:nvPr/>
              </p:nvSpPr>
              <p:spPr bwMode="auto">
                <a:xfrm>
                  <a:off x="4603904" y="2479348"/>
                  <a:ext cx="720206"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51" name="Rectangle 210950">
                  <a:extLst>
                    <a:ext uri="{FF2B5EF4-FFF2-40B4-BE49-F238E27FC236}">
                      <a16:creationId xmlns:a16="http://schemas.microsoft.com/office/drawing/2014/main" id="{9EC19524-C93E-1E62-E9C1-67B921A5F18F}"/>
                    </a:ext>
                  </a:extLst>
                </p:cNvPr>
                <p:cNvSpPr/>
                <p:nvPr/>
              </p:nvSpPr>
              <p:spPr bwMode="auto">
                <a:xfrm>
                  <a:off x="4621717" y="2823032"/>
                  <a:ext cx="674357"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52" name="Rectangle 210951">
                  <a:extLst>
                    <a:ext uri="{FF2B5EF4-FFF2-40B4-BE49-F238E27FC236}">
                      <a16:creationId xmlns:a16="http://schemas.microsoft.com/office/drawing/2014/main" id="{56AF0F0F-4398-9EB5-AF3D-200AC9F95287}"/>
                    </a:ext>
                  </a:extLst>
                </p:cNvPr>
                <p:cNvSpPr/>
                <p:nvPr/>
              </p:nvSpPr>
              <p:spPr bwMode="auto">
                <a:xfrm>
                  <a:off x="4615779" y="3140968"/>
                  <a:ext cx="720206"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53" name="Rectangle 210952">
                  <a:extLst>
                    <a:ext uri="{FF2B5EF4-FFF2-40B4-BE49-F238E27FC236}">
                      <a16:creationId xmlns:a16="http://schemas.microsoft.com/office/drawing/2014/main" id="{FE1E04E1-BBFD-C61B-22D8-FF0BFE2E898D}"/>
                    </a:ext>
                  </a:extLst>
                </p:cNvPr>
                <p:cNvSpPr/>
                <p:nvPr/>
              </p:nvSpPr>
              <p:spPr bwMode="auto">
                <a:xfrm>
                  <a:off x="4609842" y="3501007"/>
                  <a:ext cx="720206" cy="285179"/>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54" name="Rectangle 210953">
                  <a:extLst>
                    <a:ext uri="{FF2B5EF4-FFF2-40B4-BE49-F238E27FC236}">
                      <a16:creationId xmlns:a16="http://schemas.microsoft.com/office/drawing/2014/main" id="{68BE4DFE-C2C0-2423-32B2-F152D793EA70}"/>
                    </a:ext>
                  </a:extLst>
                </p:cNvPr>
                <p:cNvSpPr/>
                <p:nvPr/>
              </p:nvSpPr>
              <p:spPr bwMode="auto">
                <a:xfrm>
                  <a:off x="4603904" y="3828767"/>
                  <a:ext cx="720206"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55" name="Rectangle 210954">
                  <a:extLst>
                    <a:ext uri="{FF2B5EF4-FFF2-40B4-BE49-F238E27FC236}">
                      <a16:creationId xmlns:a16="http://schemas.microsoft.com/office/drawing/2014/main" id="{1C755AC1-4B15-9533-8C74-0B520CBA9C35}"/>
                    </a:ext>
                  </a:extLst>
                </p:cNvPr>
                <p:cNvSpPr/>
                <p:nvPr/>
              </p:nvSpPr>
              <p:spPr bwMode="auto">
                <a:xfrm>
                  <a:off x="6199689" y="3077478"/>
                  <a:ext cx="676567" cy="549437"/>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56" name="Rectangle 210955">
                  <a:extLst>
                    <a:ext uri="{FF2B5EF4-FFF2-40B4-BE49-F238E27FC236}">
                      <a16:creationId xmlns:a16="http://schemas.microsoft.com/office/drawing/2014/main" id="{C4367E2F-09E9-DA93-0987-5870003C7068}"/>
                    </a:ext>
                  </a:extLst>
                </p:cNvPr>
                <p:cNvSpPr/>
                <p:nvPr/>
              </p:nvSpPr>
              <p:spPr bwMode="auto">
                <a:xfrm>
                  <a:off x="4603904" y="4170881"/>
                  <a:ext cx="720206"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57" name="Rectangle 210956">
                  <a:extLst>
                    <a:ext uri="{FF2B5EF4-FFF2-40B4-BE49-F238E27FC236}">
                      <a16:creationId xmlns:a16="http://schemas.microsoft.com/office/drawing/2014/main" id="{BBA8F7EF-B318-DD4E-A0A7-1B913F38FC43}"/>
                    </a:ext>
                  </a:extLst>
                </p:cNvPr>
                <p:cNvSpPr/>
                <p:nvPr/>
              </p:nvSpPr>
              <p:spPr bwMode="auto">
                <a:xfrm>
                  <a:off x="4600567" y="4505060"/>
                  <a:ext cx="719999" cy="292835"/>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58" name="Rectangle 210957">
                  <a:extLst>
                    <a:ext uri="{FF2B5EF4-FFF2-40B4-BE49-F238E27FC236}">
                      <a16:creationId xmlns:a16="http://schemas.microsoft.com/office/drawing/2014/main" id="{7718C2AE-9509-377F-BECE-A1FF3AD80401}"/>
                    </a:ext>
                  </a:extLst>
                </p:cNvPr>
                <p:cNvSpPr/>
                <p:nvPr/>
              </p:nvSpPr>
              <p:spPr bwMode="auto">
                <a:xfrm>
                  <a:off x="4600568" y="4842619"/>
                  <a:ext cx="719999" cy="29556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59" name="Rectangle 210958">
                  <a:extLst>
                    <a:ext uri="{FF2B5EF4-FFF2-40B4-BE49-F238E27FC236}">
                      <a16:creationId xmlns:a16="http://schemas.microsoft.com/office/drawing/2014/main" id="{B243192A-F769-1A4E-DC24-EDC42BB6CC2D}"/>
                    </a:ext>
                  </a:extLst>
                </p:cNvPr>
                <p:cNvSpPr/>
                <p:nvPr/>
              </p:nvSpPr>
              <p:spPr bwMode="auto">
                <a:xfrm>
                  <a:off x="4600568" y="5189461"/>
                  <a:ext cx="719998"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60" name="Rectangle 210959">
                  <a:extLst>
                    <a:ext uri="{FF2B5EF4-FFF2-40B4-BE49-F238E27FC236}">
                      <a16:creationId xmlns:a16="http://schemas.microsoft.com/office/drawing/2014/main" id="{F3123F96-C604-36AB-29C3-DA2D36EC7AD9}"/>
                    </a:ext>
                  </a:extLst>
                </p:cNvPr>
                <p:cNvSpPr/>
                <p:nvPr/>
              </p:nvSpPr>
              <p:spPr bwMode="auto">
                <a:xfrm>
                  <a:off x="4600568" y="5517232"/>
                  <a:ext cx="691512" cy="285179"/>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61" name="Rectangle 210960">
                  <a:extLst>
                    <a:ext uri="{FF2B5EF4-FFF2-40B4-BE49-F238E27FC236}">
                      <a16:creationId xmlns:a16="http://schemas.microsoft.com/office/drawing/2014/main" id="{63375CA3-9ECA-0AE9-CDED-41C7F96A957D}"/>
                    </a:ext>
                  </a:extLst>
                </p:cNvPr>
                <p:cNvSpPr/>
                <p:nvPr/>
              </p:nvSpPr>
              <p:spPr bwMode="auto">
                <a:xfrm>
                  <a:off x="4614447" y="5857037"/>
                  <a:ext cx="691512" cy="29556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62" name="Rectangle 210961">
                  <a:extLst>
                    <a:ext uri="{FF2B5EF4-FFF2-40B4-BE49-F238E27FC236}">
                      <a16:creationId xmlns:a16="http://schemas.microsoft.com/office/drawing/2014/main" id="{42892395-5337-6B32-0927-47071D7E6FE8}"/>
                    </a:ext>
                  </a:extLst>
                </p:cNvPr>
                <p:cNvSpPr/>
                <p:nvPr/>
              </p:nvSpPr>
              <p:spPr bwMode="auto">
                <a:xfrm>
                  <a:off x="4600568" y="6184448"/>
                  <a:ext cx="691512"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63" name="Rectangle 210962">
                  <a:extLst>
                    <a:ext uri="{FF2B5EF4-FFF2-40B4-BE49-F238E27FC236}">
                      <a16:creationId xmlns:a16="http://schemas.microsoft.com/office/drawing/2014/main" id="{367A9630-6EEE-AB27-0D80-227D22174E78}"/>
                    </a:ext>
                  </a:extLst>
                </p:cNvPr>
                <p:cNvSpPr/>
                <p:nvPr/>
              </p:nvSpPr>
              <p:spPr bwMode="auto">
                <a:xfrm>
                  <a:off x="7896462" y="3358376"/>
                  <a:ext cx="719999" cy="266655"/>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64" name="Rectangle 210963">
                  <a:extLst>
                    <a:ext uri="{FF2B5EF4-FFF2-40B4-BE49-F238E27FC236}">
                      <a16:creationId xmlns:a16="http://schemas.microsoft.com/office/drawing/2014/main" id="{70CBC8B9-C77B-9EA4-89E9-B8BD5EF84294}"/>
                    </a:ext>
                  </a:extLst>
                </p:cNvPr>
                <p:cNvSpPr/>
                <p:nvPr/>
              </p:nvSpPr>
              <p:spPr bwMode="auto">
                <a:xfrm>
                  <a:off x="7872220" y="3775720"/>
                  <a:ext cx="719998"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65" name="Rectangle 210964">
                  <a:extLst>
                    <a:ext uri="{FF2B5EF4-FFF2-40B4-BE49-F238E27FC236}">
                      <a16:creationId xmlns:a16="http://schemas.microsoft.com/office/drawing/2014/main" id="{87B92F30-1053-B82F-84B8-F4E17DB5E220}"/>
                    </a:ext>
                  </a:extLst>
                </p:cNvPr>
                <p:cNvSpPr/>
                <p:nvPr/>
              </p:nvSpPr>
              <p:spPr bwMode="auto">
                <a:xfrm>
                  <a:off x="7872220" y="4187196"/>
                  <a:ext cx="691512" cy="285179"/>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66" name="Rectangle 210965">
                  <a:extLst>
                    <a:ext uri="{FF2B5EF4-FFF2-40B4-BE49-F238E27FC236}">
                      <a16:creationId xmlns:a16="http://schemas.microsoft.com/office/drawing/2014/main" id="{10E9FF0C-0BB6-9BAE-DBBE-8B85301AE0AD}"/>
                    </a:ext>
                  </a:extLst>
                </p:cNvPr>
                <p:cNvSpPr/>
                <p:nvPr/>
              </p:nvSpPr>
              <p:spPr bwMode="auto">
                <a:xfrm>
                  <a:off x="7872220" y="4533688"/>
                  <a:ext cx="691512"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67" name="Rectangle 210966">
                  <a:extLst>
                    <a:ext uri="{FF2B5EF4-FFF2-40B4-BE49-F238E27FC236}">
                      <a16:creationId xmlns:a16="http://schemas.microsoft.com/office/drawing/2014/main" id="{E9614FA5-5999-31B5-54B6-DB99295261D9}"/>
                    </a:ext>
                  </a:extLst>
                </p:cNvPr>
                <p:cNvSpPr/>
                <p:nvPr/>
              </p:nvSpPr>
              <p:spPr bwMode="auto">
                <a:xfrm>
                  <a:off x="7872220" y="4854412"/>
                  <a:ext cx="691512"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68" name="Rectangle 210967">
                  <a:extLst>
                    <a:ext uri="{FF2B5EF4-FFF2-40B4-BE49-F238E27FC236}">
                      <a16:creationId xmlns:a16="http://schemas.microsoft.com/office/drawing/2014/main" id="{56EB151C-0F59-C122-77FE-CF02230D36CA}"/>
                    </a:ext>
                  </a:extLst>
                </p:cNvPr>
                <p:cNvSpPr/>
                <p:nvPr/>
              </p:nvSpPr>
              <p:spPr bwMode="auto">
                <a:xfrm>
                  <a:off x="7878158" y="2161412"/>
                  <a:ext cx="719999" cy="29363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69" name="Rectangle 210968">
                  <a:extLst>
                    <a:ext uri="{FF2B5EF4-FFF2-40B4-BE49-F238E27FC236}">
                      <a16:creationId xmlns:a16="http://schemas.microsoft.com/office/drawing/2014/main" id="{0C2066D4-3867-ED00-5009-5B0CA6EB5383}"/>
                    </a:ext>
                  </a:extLst>
                </p:cNvPr>
                <p:cNvSpPr/>
                <p:nvPr/>
              </p:nvSpPr>
              <p:spPr bwMode="auto">
                <a:xfrm>
                  <a:off x="7878158" y="2599828"/>
                  <a:ext cx="719998" cy="294146"/>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70" name="Rectangle 210969">
                  <a:extLst>
                    <a:ext uri="{FF2B5EF4-FFF2-40B4-BE49-F238E27FC236}">
                      <a16:creationId xmlns:a16="http://schemas.microsoft.com/office/drawing/2014/main" id="{00D42CB1-0C8E-3764-10CB-EF9CF0F8F7D0}"/>
                    </a:ext>
                  </a:extLst>
                </p:cNvPr>
                <p:cNvSpPr/>
                <p:nvPr/>
              </p:nvSpPr>
              <p:spPr bwMode="auto">
                <a:xfrm>
                  <a:off x="7884095" y="2923432"/>
                  <a:ext cx="719999" cy="29912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71" name="Rectangle 210970">
                  <a:extLst>
                    <a:ext uri="{FF2B5EF4-FFF2-40B4-BE49-F238E27FC236}">
                      <a16:creationId xmlns:a16="http://schemas.microsoft.com/office/drawing/2014/main" id="{1DD4A73B-085B-E2D9-F462-A688E82AF8C3}"/>
                    </a:ext>
                  </a:extLst>
                </p:cNvPr>
                <p:cNvSpPr/>
                <p:nvPr/>
              </p:nvSpPr>
              <p:spPr bwMode="auto">
                <a:xfrm>
                  <a:off x="6914732" y="6165304"/>
                  <a:ext cx="725044"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pSp>
        </p:grpSp>
        <p:sp>
          <p:nvSpPr>
            <p:cNvPr id="90" name="Rectangle 89">
              <a:extLst>
                <a:ext uri="{FF2B5EF4-FFF2-40B4-BE49-F238E27FC236}">
                  <a16:creationId xmlns:a16="http://schemas.microsoft.com/office/drawing/2014/main" id="{25DFB1B1-0EF5-F546-ACDF-32A5759832CB}"/>
                </a:ext>
              </a:extLst>
            </p:cNvPr>
            <p:cNvSpPr/>
            <p:nvPr/>
          </p:nvSpPr>
          <p:spPr bwMode="auto">
            <a:xfrm>
              <a:off x="2932650" y="7075368"/>
              <a:ext cx="3244801" cy="242064"/>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24" name="Rectangle 123">
              <a:extLst>
                <a:ext uri="{FF2B5EF4-FFF2-40B4-BE49-F238E27FC236}">
                  <a16:creationId xmlns:a16="http://schemas.microsoft.com/office/drawing/2014/main" id="{72C1DC2B-E498-11D8-E20D-8712390C30BE}"/>
                </a:ext>
              </a:extLst>
            </p:cNvPr>
            <p:cNvSpPr/>
            <p:nvPr/>
          </p:nvSpPr>
          <p:spPr bwMode="auto">
            <a:xfrm>
              <a:off x="3586132" y="4627096"/>
              <a:ext cx="102288" cy="1202604"/>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pSp>
      <p:sp>
        <p:nvSpPr>
          <p:cNvPr id="210946" name="Rectangle 2"/>
          <p:cNvSpPr>
            <a:spLocks noGrp="1" noChangeArrowheads="1"/>
          </p:cNvSpPr>
          <p:nvPr>
            <p:ph type="ctrTitle"/>
          </p:nvPr>
        </p:nvSpPr>
        <p:spPr>
          <a:xfrm>
            <a:off x="539552" y="-561152"/>
            <a:ext cx="7777163" cy="541337"/>
          </a:xfrm>
          <a:solidFill>
            <a:srgbClr val="000090"/>
          </a:solidFill>
        </p:spPr>
        <p:txBody>
          <a:bodyPr/>
          <a:lstStyle/>
          <a:p>
            <a:pPr eaLnBrk="1" hangingPunct="1"/>
            <a:r>
              <a:rPr kumimoji="1" lang="en-US" altLang="zh-CN" sz="2400" dirty="0">
                <a:solidFill>
                  <a:schemeClr val="bg1"/>
                </a:solidFill>
                <a:cs typeface="Arial" panose="020B0604020202020204" pitchFamily="34" charset="0"/>
              </a:rPr>
              <a:t>Overview of the OT &amp; NT</a:t>
            </a:r>
          </a:p>
        </p:txBody>
      </p:sp>
      <p:sp>
        <p:nvSpPr>
          <p:cNvPr id="7" name="Rectangle 6"/>
          <p:cNvSpPr/>
          <p:nvPr/>
        </p:nvSpPr>
        <p:spPr>
          <a:xfrm>
            <a:off x="211443" y="229447"/>
            <a:ext cx="4087091" cy="216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400" b="1" dirty="0">
                <a:solidFill>
                  <a:schemeClr val="tx1"/>
                </a:solidFill>
                <a:latin typeface="Arial" panose="020B0604020202020204" pitchFamily="34" charset="0"/>
                <a:ea typeface="华文楷体"/>
                <a:cs typeface="Arial" panose="020B0604020202020204" pitchFamily="34" charset="0"/>
              </a:rPr>
              <a:t>العهد القديم</a:t>
            </a:r>
            <a:endParaRPr lang="en-US" sz="1400" b="1" dirty="0">
              <a:solidFill>
                <a:schemeClr val="tx1"/>
              </a:solidFill>
              <a:latin typeface="Arial" panose="020B0604020202020204" pitchFamily="34" charset="0"/>
              <a:ea typeface="华文楷体"/>
              <a:cs typeface="Arial" panose="020B0604020202020204" pitchFamily="34" charset="0"/>
            </a:endParaRPr>
          </a:p>
        </p:txBody>
      </p:sp>
      <p:sp>
        <p:nvSpPr>
          <p:cNvPr id="8" name="Rectangle 7"/>
          <p:cNvSpPr/>
          <p:nvPr/>
        </p:nvSpPr>
        <p:spPr>
          <a:xfrm>
            <a:off x="4425534" y="254848"/>
            <a:ext cx="4087091" cy="216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400" b="1" dirty="0">
                <a:solidFill>
                  <a:schemeClr val="tx1"/>
                </a:solidFill>
                <a:latin typeface="Arial" panose="020B0604020202020204" pitchFamily="34" charset="0"/>
                <a:ea typeface="华文楷体"/>
                <a:cs typeface="Arial" panose="020B0604020202020204" pitchFamily="34" charset="0"/>
              </a:rPr>
              <a:t>العهد الجديد</a:t>
            </a:r>
            <a:endParaRPr lang="en-US" sz="1400" b="1" dirty="0">
              <a:solidFill>
                <a:schemeClr val="tx1"/>
              </a:solidFill>
              <a:latin typeface="Arial" panose="020B0604020202020204" pitchFamily="34" charset="0"/>
              <a:ea typeface="华文楷体"/>
              <a:cs typeface="Arial" panose="020B0604020202020204" pitchFamily="34" charset="0"/>
            </a:endParaRPr>
          </a:p>
        </p:txBody>
      </p:sp>
      <p:sp>
        <p:nvSpPr>
          <p:cNvPr id="9" name="Rectangle 8"/>
          <p:cNvSpPr/>
          <p:nvPr/>
        </p:nvSpPr>
        <p:spPr>
          <a:xfrm>
            <a:off x="211444" y="536027"/>
            <a:ext cx="2909456" cy="216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1200" b="1" dirty="0">
                <a:solidFill>
                  <a:schemeClr val="tx1"/>
                </a:solidFill>
                <a:latin typeface="Arial" panose="020B0604020202020204" pitchFamily="34" charset="0"/>
                <a:ea typeface="华文楷体"/>
                <a:cs typeface="Arial" panose="020B0604020202020204" pitchFamily="34" charset="0"/>
              </a:rPr>
              <a:t>الأسفار التاريخية</a:t>
            </a:r>
            <a:endParaRPr lang="en-US" sz="1200" b="1" dirty="0">
              <a:solidFill>
                <a:schemeClr val="tx1"/>
              </a:solidFill>
              <a:latin typeface="Arial" panose="020B0604020202020204" pitchFamily="34" charset="0"/>
              <a:ea typeface="华文楷体"/>
              <a:cs typeface="Arial" panose="020B0604020202020204" pitchFamily="34" charset="0"/>
            </a:endParaRPr>
          </a:p>
        </p:txBody>
      </p:sp>
      <p:sp>
        <p:nvSpPr>
          <p:cNvPr id="10" name="Rectangle 9"/>
          <p:cNvSpPr/>
          <p:nvPr/>
        </p:nvSpPr>
        <p:spPr>
          <a:xfrm>
            <a:off x="3381827" y="498744"/>
            <a:ext cx="967508" cy="29513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الأسفار النبوية</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11" name="Rectangle 10"/>
          <p:cNvSpPr/>
          <p:nvPr/>
        </p:nvSpPr>
        <p:spPr>
          <a:xfrm>
            <a:off x="3381827" y="844889"/>
            <a:ext cx="967508" cy="316699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إلى نينوى :</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يونان</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ناحوم</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إلى إسرائيل</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عاموس</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هوشع</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إلى أدوم :</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عوبديا</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إلى يهوذا :</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أشعياء</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ميخا</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يوئيل</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حبقوق</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صفنيا</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إرميا</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12" name="Rectangle 11"/>
          <p:cNvSpPr/>
          <p:nvPr/>
        </p:nvSpPr>
        <p:spPr>
          <a:xfrm>
            <a:off x="299188" y="1009485"/>
            <a:ext cx="773547" cy="2083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أيوب     المعاناة</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13" name="Rectangle 12"/>
          <p:cNvSpPr/>
          <p:nvPr/>
        </p:nvSpPr>
        <p:spPr>
          <a:xfrm>
            <a:off x="280716" y="1441865"/>
            <a:ext cx="773547"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لاويين   العبادة</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14" name="Rectangle 13"/>
          <p:cNvSpPr/>
          <p:nvPr/>
        </p:nvSpPr>
        <p:spPr>
          <a:xfrm>
            <a:off x="310735" y="1933700"/>
            <a:ext cx="815109" cy="2286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تثنية      القانون الثاني</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15" name="Rectangle 14"/>
          <p:cNvSpPr/>
          <p:nvPr/>
        </p:nvSpPr>
        <p:spPr>
          <a:xfrm>
            <a:off x="299188" y="2385704"/>
            <a:ext cx="773547" cy="2159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راعوث   الإيمان</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16" name="Rectangle 15"/>
          <p:cNvSpPr/>
          <p:nvPr/>
        </p:nvSpPr>
        <p:spPr>
          <a:xfrm>
            <a:off x="280718" y="3588741"/>
            <a:ext cx="715817" cy="3076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1 و2 أخبار    تقييم الله</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17" name="Rectangle 16"/>
          <p:cNvSpPr/>
          <p:nvPr/>
        </p:nvSpPr>
        <p:spPr>
          <a:xfrm>
            <a:off x="1342898" y="977156"/>
            <a:ext cx="796637"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تكوين   البدايات</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18" name="Rectangle 17"/>
          <p:cNvSpPr/>
          <p:nvPr/>
        </p:nvSpPr>
        <p:spPr>
          <a:xfrm>
            <a:off x="1342898" y="1317174"/>
            <a:ext cx="796637"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الخروج   خروج</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19" name="Rectangle 18"/>
          <p:cNvSpPr/>
          <p:nvPr/>
        </p:nvSpPr>
        <p:spPr>
          <a:xfrm>
            <a:off x="1331353" y="1662957"/>
            <a:ext cx="808182" cy="3053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عدد        البرية</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20" name="Rectangle 19"/>
          <p:cNvSpPr/>
          <p:nvPr/>
        </p:nvSpPr>
        <p:spPr>
          <a:xfrm>
            <a:off x="1331353" y="2011917"/>
            <a:ext cx="808182" cy="3053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يشوع   الإمتلاك</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21" name="Rectangle 20"/>
          <p:cNvSpPr/>
          <p:nvPr/>
        </p:nvSpPr>
        <p:spPr>
          <a:xfrm>
            <a:off x="1331353" y="2356837"/>
            <a:ext cx="808182" cy="3053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قضاة   الفوضى</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22" name="Rectangle 21"/>
          <p:cNvSpPr/>
          <p:nvPr/>
        </p:nvSpPr>
        <p:spPr>
          <a:xfrm>
            <a:off x="1331353" y="2708396"/>
            <a:ext cx="808182" cy="3053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1 صموئيل  شاول</a:t>
            </a:r>
          </a:p>
        </p:txBody>
      </p:sp>
      <p:sp>
        <p:nvSpPr>
          <p:cNvPr id="23" name="Rectangle 22"/>
          <p:cNvSpPr/>
          <p:nvPr/>
        </p:nvSpPr>
        <p:spPr>
          <a:xfrm>
            <a:off x="1301335" y="3057066"/>
            <a:ext cx="762000" cy="3053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2 صموئيل داود</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24" name="Rectangle 23"/>
          <p:cNvSpPr/>
          <p:nvPr/>
        </p:nvSpPr>
        <p:spPr>
          <a:xfrm>
            <a:off x="1377535" y="3424506"/>
            <a:ext cx="731982" cy="3053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1 ملوك سليمان</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25" name="Rectangle 24"/>
          <p:cNvSpPr/>
          <p:nvPr/>
        </p:nvSpPr>
        <p:spPr>
          <a:xfrm>
            <a:off x="1377535" y="3755282"/>
            <a:ext cx="697344" cy="3053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2 ملوك  الإنقسام</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26" name="Rectangle 25"/>
          <p:cNvSpPr/>
          <p:nvPr/>
        </p:nvSpPr>
        <p:spPr>
          <a:xfrm>
            <a:off x="2275769" y="2794119"/>
            <a:ext cx="808182" cy="3053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المزامير</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27" name="Rectangle 26"/>
          <p:cNvSpPr/>
          <p:nvPr/>
        </p:nvSpPr>
        <p:spPr>
          <a:xfrm>
            <a:off x="2302135" y="3198210"/>
            <a:ext cx="828000" cy="5316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أمثال      جامعة      نشيد الأنشاد</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28" name="Rectangle 27"/>
          <p:cNvSpPr/>
          <p:nvPr/>
        </p:nvSpPr>
        <p:spPr>
          <a:xfrm>
            <a:off x="2356588" y="3821958"/>
            <a:ext cx="773547" cy="180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مراثي</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29" name="Rectangle 28"/>
          <p:cNvSpPr/>
          <p:nvPr/>
        </p:nvSpPr>
        <p:spPr>
          <a:xfrm>
            <a:off x="186038" y="4175153"/>
            <a:ext cx="2934861" cy="3100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200" b="1" dirty="0">
                <a:solidFill>
                  <a:schemeClr val="tx1"/>
                </a:solidFill>
                <a:latin typeface="Arial" panose="020B0604020202020204" pitchFamily="34" charset="0"/>
                <a:ea typeface="华文楷体"/>
                <a:cs typeface="Arial" panose="020B0604020202020204" pitchFamily="34" charset="0"/>
              </a:rPr>
              <a:t>70 سنة من السبي في بابل</a:t>
            </a:r>
            <a:endParaRPr lang="en-US" sz="1200" b="1" dirty="0">
              <a:solidFill>
                <a:schemeClr val="tx1"/>
              </a:solidFill>
              <a:latin typeface="Arial" panose="020B0604020202020204" pitchFamily="34" charset="0"/>
              <a:ea typeface="华文楷体"/>
              <a:cs typeface="Arial" panose="020B0604020202020204" pitchFamily="34" charset="0"/>
            </a:endParaRPr>
          </a:p>
        </p:txBody>
      </p:sp>
      <p:sp>
        <p:nvSpPr>
          <p:cNvPr id="30" name="Rectangle 29"/>
          <p:cNvSpPr/>
          <p:nvPr/>
        </p:nvSpPr>
        <p:spPr>
          <a:xfrm>
            <a:off x="1266697" y="4560869"/>
            <a:ext cx="715817" cy="3076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عزرا    الهيكل</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31" name="Rectangle 30"/>
          <p:cNvSpPr/>
          <p:nvPr/>
        </p:nvSpPr>
        <p:spPr>
          <a:xfrm>
            <a:off x="312536" y="4587892"/>
            <a:ext cx="683999" cy="2519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أستير   الملكة</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32" name="Rectangle 31"/>
          <p:cNvSpPr/>
          <p:nvPr/>
        </p:nvSpPr>
        <p:spPr>
          <a:xfrm>
            <a:off x="1280557" y="4909534"/>
            <a:ext cx="780468" cy="3076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نحميا    السور</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33" name="Rectangle 32"/>
          <p:cNvSpPr/>
          <p:nvPr/>
        </p:nvSpPr>
        <p:spPr>
          <a:xfrm rot="16200000">
            <a:off x="924090" y="4870846"/>
            <a:ext cx="612499" cy="8543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إعادة البناء</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34" name="Rectangle 33"/>
          <p:cNvSpPr/>
          <p:nvPr/>
        </p:nvSpPr>
        <p:spPr>
          <a:xfrm>
            <a:off x="3344880" y="4106840"/>
            <a:ext cx="953654" cy="37840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حزقيال        دانيال</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35" name="Rectangle 34"/>
          <p:cNvSpPr/>
          <p:nvPr/>
        </p:nvSpPr>
        <p:spPr>
          <a:xfrm>
            <a:off x="3344880" y="4591463"/>
            <a:ext cx="953654" cy="62575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حجي          زكريا          ملاخي</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36" name="Rectangle 35"/>
          <p:cNvSpPr/>
          <p:nvPr/>
        </p:nvSpPr>
        <p:spPr>
          <a:xfrm>
            <a:off x="232223" y="5269412"/>
            <a:ext cx="4087091" cy="288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200" b="1" dirty="0">
                <a:solidFill>
                  <a:schemeClr val="tx1"/>
                </a:solidFill>
                <a:latin typeface="Arial" panose="020B0604020202020204" pitchFamily="34" charset="0"/>
                <a:ea typeface="华文楷体"/>
                <a:cs typeface="Arial" panose="020B0604020202020204" pitchFamily="34" charset="0"/>
              </a:rPr>
              <a:t>400 سنة من الصمت</a:t>
            </a:r>
            <a:endParaRPr lang="en-US" sz="1200" b="1" dirty="0">
              <a:solidFill>
                <a:schemeClr val="tx1"/>
              </a:solidFill>
              <a:latin typeface="Arial" panose="020B0604020202020204" pitchFamily="34" charset="0"/>
              <a:ea typeface="华文楷体"/>
              <a:cs typeface="Arial" panose="020B0604020202020204" pitchFamily="34" charset="0"/>
            </a:endParaRPr>
          </a:p>
        </p:txBody>
      </p:sp>
      <p:sp>
        <p:nvSpPr>
          <p:cNvPr id="37" name="Rectangle 36"/>
          <p:cNvSpPr/>
          <p:nvPr/>
        </p:nvSpPr>
        <p:spPr>
          <a:xfrm>
            <a:off x="4663368" y="902033"/>
            <a:ext cx="676567"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متى      الملك</a:t>
            </a:r>
            <a:endParaRPr lang="en-US" altLang="zh-CN" sz="900" b="1" dirty="0">
              <a:solidFill>
                <a:schemeClr val="tx1"/>
              </a:solidFill>
              <a:latin typeface="Arial" panose="020B0604020202020204" pitchFamily="34" charset="0"/>
              <a:ea typeface="华文楷体"/>
              <a:cs typeface="Arial" panose="020B0604020202020204" pitchFamily="34" charset="0"/>
            </a:endParaRPr>
          </a:p>
        </p:txBody>
      </p:sp>
      <p:sp>
        <p:nvSpPr>
          <p:cNvPr id="38" name="Rectangle 37"/>
          <p:cNvSpPr/>
          <p:nvPr/>
        </p:nvSpPr>
        <p:spPr>
          <a:xfrm>
            <a:off x="5386118" y="913578"/>
            <a:ext cx="676567"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مرقس    الخادم</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39" name="Rectangle 38"/>
          <p:cNvSpPr/>
          <p:nvPr/>
        </p:nvSpPr>
        <p:spPr>
          <a:xfrm>
            <a:off x="6187368" y="910776"/>
            <a:ext cx="676567"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لوقا    الإنسان</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40" name="Rectangle 39"/>
          <p:cNvSpPr/>
          <p:nvPr/>
        </p:nvSpPr>
        <p:spPr>
          <a:xfrm>
            <a:off x="6914732" y="906159"/>
            <a:ext cx="676567" cy="3117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يوحنا   الألوهية</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41" name="Rectangle 40"/>
          <p:cNvSpPr/>
          <p:nvPr/>
        </p:nvSpPr>
        <p:spPr>
          <a:xfrm>
            <a:off x="4543296" y="1402612"/>
            <a:ext cx="854367" cy="46643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200" b="1" dirty="0">
                <a:solidFill>
                  <a:schemeClr val="tx1"/>
                </a:solidFill>
                <a:latin typeface="Arial" panose="020B0604020202020204" pitchFamily="34" charset="0"/>
                <a:ea typeface="华文楷体"/>
                <a:cs typeface="Arial" panose="020B0604020202020204" pitchFamily="34" charset="0"/>
              </a:rPr>
              <a:t>الرسائل البولسية</a:t>
            </a:r>
            <a:endParaRPr lang="en-US" sz="1200" b="1" dirty="0">
              <a:solidFill>
                <a:schemeClr val="tx1"/>
              </a:solidFill>
              <a:latin typeface="Arial" panose="020B0604020202020204" pitchFamily="34" charset="0"/>
              <a:ea typeface="华文楷体"/>
              <a:cs typeface="Arial" panose="020B0604020202020204" pitchFamily="34" charset="0"/>
            </a:endParaRPr>
          </a:p>
        </p:txBody>
      </p:sp>
      <p:sp>
        <p:nvSpPr>
          <p:cNvPr id="42" name="Rectangle 41"/>
          <p:cNvSpPr/>
          <p:nvPr/>
        </p:nvSpPr>
        <p:spPr>
          <a:xfrm>
            <a:off x="7556659" y="1397993"/>
            <a:ext cx="854367" cy="46643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200" b="1" dirty="0">
                <a:solidFill>
                  <a:schemeClr val="tx1"/>
                </a:solidFill>
                <a:latin typeface="Arial" panose="020B0604020202020204" pitchFamily="34" charset="0"/>
                <a:ea typeface="华文楷体"/>
                <a:cs typeface="Arial" panose="020B0604020202020204" pitchFamily="34" charset="0"/>
              </a:rPr>
              <a:t>الرسائل العامة</a:t>
            </a:r>
            <a:endParaRPr lang="en-US" sz="1200" b="1" dirty="0">
              <a:solidFill>
                <a:schemeClr val="tx1"/>
              </a:solidFill>
              <a:latin typeface="Arial" panose="020B0604020202020204" pitchFamily="34" charset="0"/>
              <a:ea typeface="华文楷体"/>
              <a:cs typeface="Arial" panose="020B0604020202020204" pitchFamily="34" charset="0"/>
            </a:endParaRPr>
          </a:p>
        </p:txBody>
      </p:sp>
      <p:sp>
        <p:nvSpPr>
          <p:cNvPr id="43" name="Rectangle 42"/>
          <p:cNvSpPr/>
          <p:nvPr/>
        </p:nvSpPr>
        <p:spPr>
          <a:xfrm>
            <a:off x="4619935" y="1968336"/>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غلاطية   الناموسية</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44" name="Rectangle 43"/>
          <p:cNvSpPr/>
          <p:nvPr/>
        </p:nvSpPr>
        <p:spPr>
          <a:xfrm>
            <a:off x="4619935" y="2305456"/>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1 تسالونيكي المتابعة</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45" name="Rectangle 44"/>
          <p:cNvSpPr/>
          <p:nvPr/>
        </p:nvSpPr>
        <p:spPr>
          <a:xfrm>
            <a:off x="4619935" y="2659428"/>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2 تسالونيكي المجيء الثاني</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46" name="Rectangle 45"/>
          <p:cNvSpPr/>
          <p:nvPr/>
        </p:nvSpPr>
        <p:spPr>
          <a:xfrm>
            <a:off x="4619935" y="2996548"/>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1 كورنثوس  التصحيح</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47" name="Rectangle 46"/>
          <p:cNvSpPr/>
          <p:nvPr/>
        </p:nvSpPr>
        <p:spPr>
          <a:xfrm>
            <a:off x="4619935" y="3331353"/>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2 كورنثوس  الخدمة</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48" name="Rectangle 47"/>
          <p:cNvSpPr/>
          <p:nvPr/>
        </p:nvSpPr>
        <p:spPr>
          <a:xfrm>
            <a:off x="4619935" y="3656928"/>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رومية   التبرير</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49" name="Rectangle 48"/>
          <p:cNvSpPr/>
          <p:nvPr/>
        </p:nvSpPr>
        <p:spPr>
          <a:xfrm>
            <a:off x="4619935" y="4017138"/>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أفسس    الكنيسة</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50" name="Rectangle 49"/>
          <p:cNvSpPr/>
          <p:nvPr/>
        </p:nvSpPr>
        <p:spPr>
          <a:xfrm>
            <a:off x="4619935" y="4372100"/>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كولوسي  </a:t>
            </a:r>
            <a:r>
              <a:rPr lang="ar-JO" altLang="zh-CN" sz="700" b="1" dirty="0">
                <a:solidFill>
                  <a:schemeClr val="tx1"/>
                </a:solidFill>
                <a:latin typeface="Arial" panose="020B0604020202020204" pitchFamily="34" charset="0"/>
                <a:ea typeface="华文楷体"/>
                <a:cs typeface="Arial" panose="020B0604020202020204" pitchFamily="34" charset="0"/>
              </a:rPr>
              <a:t>المسيح فوق الكل</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51" name="Rectangle 50"/>
          <p:cNvSpPr/>
          <p:nvPr/>
        </p:nvSpPr>
        <p:spPr>
          <a:xfrm>
            <a:off x="4619935" y="4677518"/>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فيلبي     الفرح</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52" name="Rectangle 51"/>
          <p:cNvSpPr/>
          <p:nvPr/>
        </p:nvSpPr>
        <p:spPr>
          <a:xfrm>
            <a:off x="4619935" y="5020028"/>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فليمون   الغفران</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53" name="Rectangle 52"/>
          <p:cNvSpPr/>
          <p:nvPr/>
        </p:nvSpPr>
        <p:spPr>
          <a:xfrm>
            <a:off x="4619935" y="5353171"/>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1 نيموثاوس الرعاية</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54" name="Rectangle 53"/>
          <p:cNvSpPr/>
          <p:nvPr/>
        </p:nvSpPr>
        <p:spPr>
          <a:xfrm>
            <a:off x="4654135" y="5743700"/>
            <a:ext cx="641939" cy="2286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تيطس    تنظيم الكنيسة</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55" name="Rectangle 54"/>
          <p:cNvSpPr/>
          <p:nvPr/>
        </p:nvSpPr>
        <p:spPr>
          <a:xfrm>
            <a:off x="4619935" y="6031741"/>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2 تيموثاوس   الرعاية</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56" name="Rectangle 55"/>
          <p:cNvSpPr/>
          <p:nvPr/>
        </p:nvSpPr>
        <p:spPr>
          <a:xfrm>
            <a:off x="6905935" y="6017584"/>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رؤيا</a:t>
            </a:r>
          </a:p>
          <a:p>
            <a:pPr algn="ctr"/>
            <a:r>
              <a:rPr lang="ar-JO" altLang="zh-CN" b="1" dirty="0">
                <a:solidFill>
                  <a:schemeClr val="tx1"/>
                </a:solidFill>
                <a:latin typeface="Arial" panose="020B0604020202020204" pitchFamily="34" charset="0"/>
                <a:ea typeface="华文楷体"/>
                <a:cs typeface="Arial" panose="020B0604020202020204" pitchFamily="34" charset="0"/>
              </a:rPr>
              <a:t>الضيقة</a:t>
            </a:r>
            <a:endParaRPr lang="en-US" altLang="zh-CN" b="1" dirty="0">
              <a:solidFill>
                <a:schemeClr val="tx1"/>
              </a:solidFill>
              <a:latin typeface="Arial" panose="020B0604020202020204" pitchFamily="34" charset="0"/>
              <a:ea typeface="华文楷体"/>
              <a:cs typeface="Arial" panose="020B0604020202020204" pitchFamily="34" charset="0"/>
            </a:endParaRPr>
          </a:p>
        </p:txBody>
      </p:sp>
      <p:sp>
        <p:nvSpPr>
          <p:cNvPr id="57" name="Rectangle 56"/>
          <p:cNvSpPr/>
          <p:nvPr/>
        </p:nvSpPr>
        <p:spPr>
          <a:xfrm>
            <a:off x="6488406" y="5591150"/>
            <a:ext cx="1389219"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400" b="1" dirty="0">
                <a:solidFill>
                  <a:schemeClr val="tx1"/>
                </a:solidFill>
                <a:latin typeface="Arial" panose="020B0604020202020204" pitchFamily="34" charset="0"/>
                <a:ea typeface="华文楷体"/>
                <a:cs typeface="Arial" panose="020B0604020202020204" pitchFamily="34" charset="0"/>
              </a:rPr>
              <a:t>الأسفار النبوية</a:t>
            </a:r>
            <a:endParaRPr lang="en-US" sz="1400" b="1" dirty="0">
              <a:solidFill>
                <a:schemeClr val="tx1"/>
              </a:solidFill>
              <a:latin typeface="Arial" panose="020B0604020202020204" pitchFamily="34" charset="0"/>
              <a:ea typeface="华文楷体"/>
              <a:cs typeface="Arial" panose="020B0604020202020204" pitchFamily="34" charset="0"/>
            </a:endParaRPr>
          </a:p>
        </p:txBody>
      </p:sp>
      <p:sp>
        <p:nvSpPr>
          <p:cNvPr id="58" name="Rectangle 57"/>
          <p:cNvSpPr/>
          <p:nvPr/>
        </p:nvSpPr>
        <p:spPr>
          <a:xfrm>
            <a:off x="6150122" y="2848767"/>
            <a:ext cx="676567" cy="73997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أعمال الرسل</a:t>
            </a:r>
          </a:p>
          <a:p>
            <a:pPr algn="ctr"/>
            <a:r>
              <a:rPr lang="ar-JO" sz="900" b="1" dirty="0">
                <a:solidFill>
                  <a:schemeClr val="tx1"/>
                </a:solidFill>
                <a:latin typeface="Arial" panose="020B0604020202020204" pitchFamily="34" charset="0"/>
                <a:ea typeface="华文楷体"/>
                <a:cs typeface="Arial" panose="020B0604020202020204" pitchFamily="34" charset="0"/>
              </a:rPr>
              <a:t>تأسيس الكنيسة</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59" name="Rectangle 58"/>
          <p:cNvSpPr/>
          <p:nvPr/>
        </p:nvSpPr>
        <p:spPr>
          <a:xfrm>
            <a:off x="5099187" y="554583"/>
            <a:ext cx="2062621"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200" b="1" dirty="0">
                <a:solidFill>
                  <a:schemeClr val="tx1"/>
                </a:solidFill>
                <a:latin typeface="Arial" panose="020B0604020202020204" pitchFamily="34" charset="0"/>
                <a:ea typeface="华文楷体"/>
                <a:cs typeface="Arial" panose="020B0604020202020204" pitchFamily="34" charset="0"/>
              </a:rPr>
              <a:t>الأسفار التاريخية</a:t>
            </a:r>
            <a:endParaRPr lang="en-US" sz="1200" b="1" dirty="0">
              <a:solidFill>
                <a:schemeClr val="tx1"/>
              </a:solidFill>
              <a:latin typeface="Arial" panose="020B0604020202020204" pitchFamily="34" charset="0"/>
              <a:ea typeface="华文楷体"/>
              <a:cs typeface="Arial" panose="020B0604020202020204" pitchFamily="34" charset="0"/>
            </a:endParaRPr>
          </a:p>
        </p:txBody>
      </p:sp>
      <p:sp>
        <p:nvSpPr>
          <p:cNvPr id="60" name="Rectangle 59"/>
          <p:cNvSpPr/>
          <p:nvPr/>
        </p:nvSpPr>
        <p:spPr>
          <a:xfrm>
            <a:off x="7896535" y="2007590"/>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يعقوب   الإيمان</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61" name="Rectangle 60"/>
          <p:cNvSpPr/>
          <p:nvPr/>
        </p:nvSpPr>
        <p:spPr>
          <a:xfrm>
            <a:off x="7896535" y="2425524"/>
            <a:ext cx="854366" cy="35286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1 بطرس   المعاناة</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62" name="Rectangle 61"/>
          <p:cNvSpPr/>
          <p:nvPr/>
        </p:nvSpPr>
        <p:spPr>
          <a:xfrm>
            <a:off x="7896535" y="2771875"/>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2 بطرس   </a:t>
            </a:r>
            <a:r>
              <a:rPr lang="ar-JO" altLang="zh-CN" sz="800" b="1" dirty="0">
                <a:solidFill>
                  <a:schemeClr val="tx1"/>
                </a:solidFill>
                <a:latin typeface="Arial" panose="020B0604020202020204" pitchFamily="34" charset="0"/>
                <a:ea typeface="华文楷体"/>
                <a:cs typeface="Arial" panose="020B0604020202020204" pitchFamily="34" charset="0"/>
              </a:rPr>
              <a:t>المعلمين</a:t>
            </a:r>
            <a:r>
              <a:rPr lang="en-US" altLang="zh-CN" sz="800" b="1" dirty="0">
                <a:solidFill>
                  <a:schemeClr val="tx1"/>
                </a:solidFill>
                <a:latin typeface="Arial" panose="020B0604020202020204" pitchFamily="34" charset="0"/>
                <a:ea typeface="华文楷体"/>
                <a:cs typeface="Arial" panose="020B0604020202020204" pitchFamily="34" charset="0"/>
              </a:rPr>
              <a:t> </a:t>
            </a:r>
            <a:r>
              <a:rPr lang="ar-JO" altLang="zh-CN" sz="800" b="1" dirty="0">
                <a:solidFill>
                  <a:schemeClr val="tx1"/>
                </a:solidFill>
                <a:latin typeface="Arial" panose="020B0604020202020204" pitchFamily="34" charset="0"/>
                <a:ea typeface="华文楷体"/>
                <a:cs typeface="Arial" panose="020B0604020202020204" pitchFamily="34" charset="0"/>
              </a:rPr>
              <a:t>الكذبرة</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63" name="Rectangle 62"/>
          <p:cNvSpPr/>
          <p:nvPr/>
        </p:nvSpPr>
        <p:spPr>
          <a:xfrm>
            <a:off x="7896535" y="3189810"/>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عبرانيين     الثبات</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64" name="Rectangle 63"/>
          <p:cNvSpPr/>
          <p:nvPr/>
        </p:nvSpPr>
        <p:spPr>
          <a:xfrm>
            <a:off x="7896535" y="3610100"/>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يهوذا   </a:t>
            </a:r>
            <a:r>
              <a:rPr lang="ar-JO" altLang="zh-CN" sz="800" b="1" dirty="0">
                <a:solidFill>
                  <a:schemeClr val="tx1"/>
                </a:solidFill>
                <a:latin typeface="Arial" panose="020B0604020202020204" pitchFamily="34" charset="0"/>
                <a:ea typeface="华文楷体"/>
                <a:cs typeface="Arial" panose="020B0604020202020204" pitchFamily="34" charset="0"/>
              </a:rPr>
              <a:t>المعلمين الكذبة</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65" name="Rectangle 64"/>
          <p:cNvSpPr/>
          <p:nvPr/>
        </p:nvSpPr>
        <p:spPr>
          <a:xfrm>
            <a:off x="7896535" y="4025680"/>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1 يوحنا   المحبة</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66" name="Rectangle 65"/>
          <p:cNvSpPr/>
          <p:nvPr/>
        </p:nvSpPr>
        <p:spPr>
          <a:xfrm>
            <a:off x="7896535" y="4365803"/>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2 يوحنا    الحق</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67" name="Rectangle 66"/>
          <p:cNvSpPr/>
          <p:nvPr/>
        </p:nvSpPr>
        <p:spPr>
          <a:xfrm>
            <a:off x="7896535" y="4692110"/>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3 يوحنا    الحق</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68" name="Rectangle 67"/>
          <p:cNvSpPr/>
          <p:nvPr/>
        </p:nvSpPr>
        <p:spPr>
          <a:xfrm>
            <a:off x="525415" y="5667500"/>
            <a:ext cx="321029" cy="107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b="1" dirty="0">
              <a:solidFill>
                <a:schemeClr val="tx1"/>
              </a:solidFill>
              <a:latin typeface="Arial" panose="020B0604020202020204" pitchFamily="34" charset="0"/>
              <a:ea typeface="华文楷体"/>
              <a:cs typeface="Arial" panose="020B0604020202020204" pitchFamily="34" charset="0"/>
            </a:endParaRPr>
          </a:p>
        </p:txBody>
      </p:sp>
      <p:sp>
        <p:nvSpPr>
          <p:cNvPr id="69" name="Rectangle 68"/>
          <p:cNvSpPr/>
          <p:nvPr/>
        </p:nvSpPr>
        <p:spPr>
          <a:xfrm>
            <a:off x="1548338" y="6048500"/>
            <a:ext cx="591197" cy="107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سليمان</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70" name="Rectangle 69"/>
          <p:cNvSpPr/>
          <p:nvPr/>
        </p:nvSpPr>
        <p:spPr>
          <a:xfrm>
            <a:off x="2227278" y="5771106"/>
            <a:ext cx="997530" cy="107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المملكة الشمالية</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71" name="Rectangle 70"/>
          <p:cNvSpPr/>
          <p:nvPr/>
        </p:nvSpPr>
        <p:spPr>
          <a:xfrm>
            <a:off x="2127985" y="6512324"/>
            <a:ext cx="1230750" cy="107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المملكة الجنوبية</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72" name="Rectangle 71"/>
          <p:cNvSpPr/>
          <p:nvPr/>
        </p:nvSpPr>
        <p:spPr>
          <a:xfrm>
            <a:off x="2460427" y="5932392"/>
            <a:ext cx="591197" cy="107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إسرائيل</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73" name="Rectangle 72"/>
          <p:cNvSpPr/>
          <p:nvPr/>
        </p:nvSpPr>
        <p:spPr>
          <a:xfrm>
            <a:off x="2439644" y="6338848"/>
            <a:ext cx="591197" cy="107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يهوذا</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74" name="Rectangle 73"/>
          <p:cNvSpPr/>
          <p:nvPr/>
        </p:nvSpPr>
        <p:spPr>
          <a:xfrm>
            <a:off x="3432626" y="5855947"/>
            <a:ext cx="591197" cy="107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أشور</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75" name="Rectangle 74"/>
          <p:cNvSpPr/>
          <p:nvPr/>
        </p:nvSpPr>
        <p:spPr>
          <a:xfrm>
            <a:off x="3815935" y="6429500"/>
            <a:ext cx="558800" cy="152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بابل</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76" name="Rectangle 75"/>
          <p:cNvSpPr/>
          <p:nvPr/>
        </p:nvSpPr>
        <p:spPr>
          <a:xfrm rot="16200000">
            <a:off x="683940" y="3343400"/>
            <a:ext cx="1143000" cy="152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SA" altLang="zh-CN" sz="700" b="1" dirty="0">
                <a:solidFill>
                  <a:schemeClr val="tx1"/>
                </a:solidFill>
                <a:latin typeface="Arial" panose="020B0604020202020204" pitchFamily="34" charset="0"/>
                <a:ea typeface="华文楷体"/>
                <a:cs typeface="Arial" panose="020B0604020202020204" pitchFamily="34" charset="0"/>
              </a:rPr>
              <a:t>مملكة</a:t>
            </a:r>
            <a:endParaRPr lang="en-US" sz="700" b="1" dirty="0">
              <a:solidFill>
                <a:schemeClr val="tx1"/>
              </a:solidFill>
              <a:latin typeface="Arial" panose="020B0604020202020204" pitchFamily="34" charset="0"/>
              <a:ea typeface="华文楷体"/>
              <a:cs typeface="Arial" panose="020B0604020202020204" pitchFamily="34" charset="0"/>
            </a:endParaRPr>
          </a:p>
        </p:txBody>
      </p:sp>
      <p:sp>
        <p:nvSpPr>
          <p:cNvPr id="77" name="Rectangle 76"/>
          <p:cNvSpPr/>
          <p:nvPr/>
        </p:nvSpPr>
        <p:spPr>
          <a:xfrm rot="16200000">
            <a:off x="129977" y="6050536"/>
            <a:ext cx="675340" cy="16167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700" b="1" dirty="0">
                <a:solidFill>
                  <a:schemeClr val="tx1"/>
                </a:solidFill>
                <a:latin typeface="Arial" panose="020B0604020202020204" pitchFamily="34" charset="0"/>
                <a:ea typeface="华文楷体"/>
                <a:cs typeface="Arial" panose="020B0604020202020204" pitchFamily="34" charset="0"/>
              </a:rPr>
              <a:t>1043 ق.م</a:t>
            </a:r>
            <a:endParaRPr lang="en-US" sz="700" b="1" dirty="0">
              <a:solidFill>
                <a:schemeClr val="tx1"/>
              </a:solidFill>
              <a:latin typeface="Arial" panose="020B0604020202020204" pitchFamily="34" charset="0"/>
              <a:ea typeface="华文楷体"/>
              <a:cs typeface="Arial" panose="020B0604020202020204" pitchFamily="34" charset="0"/>
            </a:endParaRPr>
          </a:p>
        </p:txBody>
      </p:sp>
      <p:sp>
        <p:nvSpPr>
          <p:cNvPr id="78" name="Rectangle 77"/>
          <p:cNvSpPr/>
          <p:nvPr/>
        </p:nvSpPr>
        <p:spPr>
          <a:xfrm rot="16200000">
            <a:off x="2103236" y="6087407"/>
            <a:ext cx="528872" cy="153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700" b="1" dirty="0">
                <a:solidFill>
                  <a:schemeClr val="tx1"/>
                </a:solidFill>
                <a:latin typeface="Arial" panose="020B0604020202020204" pitchFamily="34" charset="0"/>
                <a:ea typeface="华文楷体"/>
                <a:cs typeface="Arial" panose="020B0604020202020204" pitchFamily="34" charset="0"/>
              </a:rPr>
              <a:t>931 ق.م</a:t>
            </a:r>
            <a:endParaRPr lang="en-US" sz="700" b="1" dirty="0">
              <a:solidFill>
                <a:schemeClr val="tx1"/>
              </a:solidFill>
              <a:latin typeface="Arial" panose="020B0604020202020204" pitchFamily="34" charset="0"/>
              <a:ea typeface="华文楷体"/>
              <a:cs typeface="Arial" panose="020B0604020202020204" pitchFamily="34" charset="0"/>
            </a:endParaRPr>
          </a:p>
        </p:txBody>
      </p:sp>
      <p:sp>
        <p:nvSpPr>
          <p:cNvPr id="79" name="Rectangle 78"/>
          <p:cNvSpPr/>
          <p:nvPr/>
        </p:nvSpPr>
        <p:spPr>
          <a:xfrm rot="16200000">
            <a:off x="3116510" y="5882353"/>
            <a:ext cx="528851" cy="107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700" b="1" dirty="0">
                <a:solidFill>
                  <a:schemeClr val="tx1"/>
                </a:solidFill>
                <a:latin typeface="Arial" panose="020B0604020202020204" pitchFamily="34" charset="0"/>
                <a:ea typeface="华文楷体"/>
                <a:cs typeface="Arial" panose="020B0604020202020204" pitchFamily="34" charset="0"/>
              </a:rPr>
              <a:t>722 ق.م</a:t>
            </a:r>
            <a:endParaRPr lang="en-US" sz="700" b="1" dirty="0">
              <a:solidFill>
                <a:schemeClr val="tx1"/>
              </a:solidFill>
              <a:latin typeface="Arial" panose="020B0604020202020204" pitchFamily="34" charset="0"/>
              <a:ea typeface="华文楷体"/>
              <a:cs typeface="Arial" panose="020B0604020202020204" pitchFamily="34" charset="0"/>
            </a:endParaRPr>
          </a:p>
        </p:txBody>
      </p:sp>
      <p:sp>
        <p:nvSpPr>
          <p:cNvPr id="80" name="Rectangle 79"/>
          <p:cNvSpPr/>
          <p:nvPr/>
        </p:nvSpPr>
        <p:spPr>
          <a:xfrm rot="16200000">
            <a:off x="3506748" y="6364362"/>
            <a:ext cx="602925" cy="1369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586 ق.م</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81" name="Rectangle 80"/>
          <p:cNvSpPr/>
          <p:nvPr/>
        </p:nvSpPr>
        <p:spPr>
          <a:xfrm>
            <a:off x="996535" y="6048500"/>
            <a:ext cx="457199" cy="107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داود</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82" name="Rectangle 81"/>
          <p:cNvSpPr/>
          <p:nvPr/>
        </p:nvSpPr>
        <p:spPr>
          <a:xfrm>
            <a:off x="539335" y="6048500"/>
            <a:ext cx="380999" cy="107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شاول</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87" name="Rectangle 86">
            <a:extLst>
              <a:ext uri="{FF2B5EF4-FFF2-40B4-BE49-F238E27FC236}">
                <a16:creationId xmlns:a16="http://schemas.microsoft.com/office/drawing/2014/main" id="{92BA15F6-7D9B-8566-5A14-5FB50CA14814}"/>
              </a:ext>
            </a:extLst>
          </p:cNvPr>
          <p:cNvSpPr/>
          <p:nvPr/>
        </p:nvSpPr>
        <p:spPr bwMode="auto">
          <a:xfrm>
            <a:off x="4522027" y="1509687"/>
            <a:ext cx="981082" cy="262467"/>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 descr="OTS 27 Map ANE Moder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52520" y="15404"/>
            <a:ext cx="86566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3"/>
          <p:cNvGrpSpPr/>
          <p:nvPr/>
        </p:nvGrpSpPr>
        <p:grpSpPr>
          <a:xfrm>
            <a:off x="0" y="1058230"/>
            <a:ext cx="9144000" cy="5808331"/>
            <a:chOff x="0" y="1058230"/>
            <a:chExt cx="9144000" cy="5808331"/>
          </a:xfrm>
        </p:grpSpPr>
        <p:pic>
          <p:nvPicPr>
            <p:cNvPr id="3" name="Picture 2" descr="Modern Mid-East w Label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058230"/>
              <a:ext cx="9144000" cy="5808331"/>
            </a:xfrm>
            <a:prstGeom prst="rect">
              <a:avLst/>
            </a:prstGeom>
          </p:spPr>
        </p:pic>
        <p:pic>
          <p:nvPicPr>
            <p:cNvPr id="12" name="Picture 11" descr="Modern Mid-East w Labels.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55372" y="3251184"/>
              <a:ext cx="2539571" cy="728133"/>
            </a:xfrm>
            <a:prstGeom prst="rect">
              <a:avLst/>
            </a:prstGeom>
          </p:spPr>
        </p:pic>
      </p:grpSp>
      <p:sp>
        <p:nvSpPr>
          <p:cNvPr id="219137" name="Rectangle 2"/>
          <p:cNvSpPr>
            <a:spLocks noGrp="1" noChangeArrowheads="1"/>
          </p:cNvSpPr>
          <p:nvPr>
            <p:ph type="ctrTitle"/>
          </p:nvPr>
        </p:nvSpPr>
        <p:spPr>
          <a:xfrm>
            <a:off x="0" y="2205"/>
            <a:ext cx="9144000" cy="474467"/>
          </a:xfrm>
        </p:spPr>
        <p:txBody>
          <a:bodyPr/>
          <a:lstStyle/>
          <a:p>
            <a:pPr eaLnBrk="1" hangingPunct="1"/>
            <a:r>
              <a:rPr kumimoji="1" lang="ar-JO" altLang="zh-CN" sz="4000" dirty="0">
                <a:solidFill>
                  <a:schemeClr val="bg1"/>
                </a:solidFill>
                <a:cs typeface="Arial" panose="020B0604020202020204" pitchFamily="34" charset="0"/>
              </a:rPr>
              <a:t>شعوب الشرق الأوسط الحديث</a:t>
            </a:r>
            <a:endParaRPr kumimoji="1" lang="en-US" altLang="zh-CN" sz="2800" dirty="0">
              <a:solidFill>
                <a:schemeClr val="bg1"/>
              </a:solidFill>
              <a:cs typeface="Arial" panose="020B0604020202020204" pitchFamily="34" charset="0"/>
            </a:endParaRPr>
          </a:p>
        </p:txBody>
      </p:sp>
      <p:sp>
        <p:nvSpPr>
          <p:cNvPr id="219138" name="Text Box 5"/>
          <p:cNvSpPr txBox="1">
            <a:spLocks noChangeArrowheads="1"/>
          </p:cNvSpPr>
          <p:nvPr/>
        </p:nvSpPr>
        <p:spPr bwMode="auto">
          <a:xfrm>
            <a:off x="8509000" y="87313"/>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457200" eaLnBrk="1" fontAlgn="auto" hangingPunct="1">
              <a:spcBef>
                <a:spcPts val="0"/>
              </a:spcBef>
              <a:spcAft>
                <a:spcPts val="0"/>
              </a:spcAft>
            </a:pPr>
            <a:r>
              <a:rPr lang="ar-JO" sz="2400" b="1" dirty="0">
                <a:solidFill>
                  <a:srgbClr val="FFFFFF"/>
                </a:solidFill>
                <a:latin typeface="Arial" panose="020B0604020202020204" pitchFamily="34" charset="0"/>
                <a:cs typeface="Arial" panose="020B0604020202020204" pitchFamily="34" charset="0"/>
              </a:rPr>
              <a:t>27</a:t>
            </a:r>
            <a:endParaRPr lang="en-US" sz="2400" b="1" dirty="0">
              <a:solidFill>
                <a:srgbClr val="FFFFFF"/>
              </a:solidFill>
              <a:latin typeface="Arial" panose="020B0604020202020204" pitchFamily="34" charset="0"/>
              <a:cs typeface="Arial" panose="020B0604020202020204" pitchFamily="34" charset="0"/>
            </a:endParaRPr>
          </a:p>
        </p:txBody>
      </p:sp>
      <p:sp>
        <p:nvSpPr>
          <p:cNvPr id="7" name="Text Box 9"/>
          <p:cNvSpPr txBox="1">
            <a:spLocks noChangeArrowheads="1"/>
          </p:cNvSpPr>
          <p:nvPr/>
        </p:nvSpPr>
        <p:spPr bwMode="auto">
          <a:xfrm>
            <a:off x="992856" y="2604685"/>
            <a:ext cx="106311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لبنان</a:t>
            </a:r>
            <a:endParaRPr lang="en-US"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5" name="Text Box 9"/>
          <p:cNvSpPr txBox="1">
            <a:spLocks noChangeArrowheads="1"/>
          </p:cNvSpPr>
          <p:nvPr/>
        </p:nvSpPr>
        <p:spPr bwMode="auto">
          <a:xfrm>
            <a:off x="2790370" y="1463351"/>
            <a:ext cx="131318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سوريا</a:t>
            </a:r>
            <a:endParaRPr lang="en-US"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6" name="Text Box 9"/>
          <p:cNvSpPr txBox="1">
            <a:spLocks noChangeArrowheads="1"/>
          </p:cNvSpPr>
          <p:nvPr/>
        </p:nvSpPr>
        <p:spPr bwMode="auto">
          <a:xfrm>
            <a:off x="5016905" y="2989406"/>
            <a:ext cx="1459054"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العراق</a:t>
            </a:r>
            <a:endParaRPr lang="en-US"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9" name="Text Box 9"/>
          <p:cNvSpPr txBox="1">
            <a:spLocks noChangeArrowheads="1"/>
          </p:cNvSpPr>
          <p:nvPr/>
        </p:nvSpPr>
        <p:spPr bwMode="auto">
          <a:xfrm>
            <a:off x="961570" y="4600762"/>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إسرائيل</a:t>
            </a:r>
            <a:endParaRPr lang="en-US"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0" name="Text Box 9"/>
          <p:cNvSpPr txBox="1">
            <a:spLocks noChangeArrowheads="1"/>
          </p:cNvSpPr>
          <p:nvPr/>
        </p:nvSpPr>
        <p:spPr bwMode="auto">
          <a:xfrm>
            <a:off x="199570" y="5585592"/>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مصر</a:t>
            </a:r>
            <a:endParaRPr lang="en-US"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4" name="Text Box 9"/>
          <p:cNvSpPr txBox="1">
            <a:spLocks noChangeArrowheads="1"/>
          </p:cNvSpPr>
          <p:nvPr/>
        </p:nvSpPr>
        <p:spPr bwMode="auto">
          <a:xfrm>
            <a:off x="7092325" y="5387134"/>
            <a:ext cx="14189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الكويت</a:t>
            </a:r>
            <a:endParaRPr lang="en-US"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8" name="Text Box 9"/>
          <p:cNvSpPr txBox="1">
            <a:spLocks noChangeArrowheads="1"/>
          </p:cNvSpPr>
          <p:nvPr/>
        </p:nvSpPr>
        <p:spPr bwMode="auto">
          <a:xfrm>
            <a:off x="107504" y="1848071"/>
            <a:ext cx="135325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قبرص</a:t>
            </a:r>
            <a:endParaRPr lang="en-US"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9" name="Text Box 9"/>
          <p:cNvSpPr txBox="1">
            <a:spLocks noChangeArrowheads="1"/>
          </p:cNvSpPr>
          <p:nvPr/>
        </p:nvSpPr>
        <p:spPr bwMode="auto">
          <a:xfrm rot="20271759">
            <a:off x="2610133" y="3682349"/>
            <a:ext cx="1428596"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الأردن</a:t>
            </a:r>
            <a:endParaRPr lang="en-US"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21" name="Text Box 9"/>
          <p:cNvSpPr txBox="1">
            <a:spLocks noChangeArrowheads="1"/>
          </p:cNvSpPr>
          <p:nvPr/>
        </p:nvSpPr>
        <p:spPr bwMode="auto">
          <a:xfrm>
            <a:off x="7812950" y="2412393"/>
            <a:ext cx="1217000"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إيران</a:t>
            </a:r>
            <a:endParaRPr lang="en-US"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22" name="Text Box 9"/>
          <p:cNvSpPr txBox="1">
            <a:spLocks noChangeArrowheads="1"/>
          </p:cNvSpPr>
          <p:nvPr/>
        </p:nvSpPr>
        <p:spPr bwMode="auto">
          <a:xfrm>
            <a:off x="3528502" y="5266199"/>
            <a:ext cx="2550566" cy="1446550"/>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457200" eaLnBrk="1" fontAlgn="t" hangingPunct="1">
              <a:spcBef>
                <a:spcPct val="50000"/>
              </a:spcBef>
              <a:spcAft>
                <a:spcPts val="0"/>
              </a:spcAft>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العربية السعودية</a:t>
            </a:r>
            <a:endParaRPr lang="en-US"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25" name="Text Box 52"/>
          <p:cNvSpPr txBox="1">
            <a:spLocks noChangeArrowheads="1"/>
          </p:cNvSpPr>
          <p:nvPr/>
        </p:nvSpPr>
        <p:spPr bwMode="auto">
          <a:xfrm>
            <a:off x="755576" y="476672"/>
            <a:ext cx="7632700" cy="339725"/>
          </a:xfrm>
          <a:prstGeom prst="rect">
            <a:avLst/>
          </a:prstGeom>
          <a:noFill/>
          <a:ln>
            <a:noFill/>
          </a:ln>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dirty="0">
                <a:solidFill>
                  <a:srgbClr val="FFFFFF"/>
                </a:solidFill>
                <a:latin typeface="Arial" panose="020B0604020202020204" pitchFamily="34" charset="0"/>
                <a:cs typeface="Arial" panose="020B0604020202020204" pitchFamily="34" charset="0"/>
              </a:rPr>
              <a:t>Terry Hall, Bible Panorama, 49</a:t>
            </a:r>
          </a:p>
        </p:txBody>
      </p:sp>
      <p:sp>
        <p:nvSpPr>
          <p:cNvPr id="27" name="Right Arrow 26"/>
          <p:cNvSpPr/>
          <p:nvPr/>
        </p:nvSpPr>
        <p:spPr bwMode="auto">
          <a:xfrm rot="16200000">
            <a:off x="7685740" y="531284"/>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 Box 9"/>
          <p:cNvSpPr txBox="1">
            <a:spLocks noChangeArrowheads="1"/>
          </p:cNvSpPr>
          <p:nvPr/>
        </p:nvSpPr>
        <p:spPr bwMode="auto">
          <a:xfrm>
            <a:off x="61144" y="3502749"/>
            <a:ext cx="1918568" cy="369332"/>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البحر الأبيض المتوسط</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29" name="Right Arrow 28"/>
          <p:cNvSpPr/>
          <p:nvPr/>
        </p:nvSpPr>
        <p:spPr bwMode="auto">
          <a:xfrm rot="16200000">
            <a:off x="457331" y="53128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Text Box 9"/>
          <p:cNvSpPr txBox="1">
            <a:spLocks noChangeArrowheads="1"/>
          </p:cNvSpPr>
          <p:nvPr/>
        </p:nvSpPr>
        <p:spPr bwMode="auto">
          <a:xfrm>
            <a:off x="107504" y="908720"/>
            <a:ext cx="11112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تركيا</a:t>
            </a:r>
            <a:endParaRPr lang="en-US"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26" name="Text Box 9"/>
          <p:cNvSpPr txBox="1">
            <a:spLocks noChangeArrowheads="1"/>
          </p:cNvSpPr>
          <p:nvPr/>
        </p:nvSpPr>
        <p:spPr bwMode="auto">
          <a:xfrm>
            <a:off x="7145480" y="908720"/>
            <a:ext cx="135165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روسيا</a:t>
            </a:r>
            <a:endParaRPr lang="en-US"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6938324"/>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3"/>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1828800"/>
            <a:ext cx="9144000" cy="5029200"/>
          </a:xfrm>
        </p:spPr>
      </p:pic>
      <p:sp>
        <p:nvSpPr>
          <p:cNvPr id="9218" name="Rectangle 2"/>
          <p:cNvSpPr>
            <a:spLocks noGrp="1" noRot="1" noChangeArrowheads="1"/>
          </p:cNvSpPr>
          <p:nvPr>
            <p:ph type="title"/>
          </p:nvPr>
        </p:nvSpPr>
        <p:spPr>
          <a:xfrm>
            <a:off x="1371600" y="381000"/>
            <a:ext cx="6400800" cy="838200"/>
          </a:xfrm>
          <a:noFill/>
          <a:ln>
            <a:solidFill>
              <a:srgbClr val="FFFFFF"/>
            </a:solidFill>
          </a:ln>
        </p:spPr>
        <p:txBody>
          <a:bodyPr/>
          <a:lstStyle/>
          <a:p>
            <a:pPr eaLnBrk="1" hangingPunct="1">
              <a:defRPr/>
            </a:pPr>
            <a:r>
              <a:rPr lang="ar-JO" dirty="0">
                <a:solidFill>
                  <a:srgbClr val="FFFFFF"/>
                </a:solidFill>
                <a:latin typeface="Arial" panose="020B0604020202020204" pitchFamily="34" charset="0"/>
                <a:ea typeface="ＭＳ Ｐゴシック" charset="0"/>
                <a:cs typeface="Arial" panose="020B0604020202020204" pitchFamily="34" charset="0"/>
              </a:rPr>
              <a:t>الشرق الأدنى القديم</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220" name="WordArt 4"/>
          <p:cNvSpPr>
            <a:spLocks noChangeArrowheads="1" noChangeShapeType="1" noTextEdit="1"/>
          </p:cNvSpPr>
          <p:nvPr/>
        </p:nvSpPr>
        <p:spPr bwMode="auto">
          <a:xfrm rot="651720">
            <a:off x="3352800" y="3962400"/>
            <a:ext cx="3962400" cy="1752600"/>
          </a:xfrm>
          <a:prstGeom prst="rect">
            <a:avLst/>
          </a:prstGeom>
        </p:spPr>
        <p:txBody>
          <a:bodyPr spcFirstLastPara="1" wrap="none" fromWordArt="1">
            <a:prstTxWarp prst="textArchUp">
              <a:avLst>
                <a:gd name="adj" fmla="val 10800000"/>
              </a:avLst>
            </a:prstTxWarp>
          </a:bodyPr>
          <a:lstStyle/>
          <a:p>
            <a:pPr algn="ctr"/>
            <a:r>
              <a:rPr lang="ar-JO" sz="3600" kern="10" dirty="0">
                <a:ln w="9525">
                  <a:solidFill>
                    <a:srgbClr val="000000"/>
                  </a:solidFill>
                  <a:round/>
                  <a:headEnd/>
                  <a:tailEnd/>
                </a:ln>
                <a:solidFill>
                  <a:srgbClr val="008000"/>
                </a:solidFill>
                <a:effectLst>
                  <a:outerShdw blurRad="63500" dist="38099" dir="2700000" algn="ctr" rotWithShape="0">
                    <a:srgbClr val="868686">
                      <a:alpha val="74997"/>
                    </a:srgbClr>
                  </a:outerShdw>
                </a:effectLst>
                <a:latin typeface="Arial Black"/>
                <a:ea typeface="Arial Black"/>
                <a:cs typeface="Arial Black"/>
              </a:rPr>
              <a:t>الهلال الخصيب</a:t>
            </a:r>
            <a:endParaRPr lang="en-US" sz="3600" kern="10" dirty="0">
              <a:ln w="9525">
                <a:solidFill>
                  <a:srgbClr val="000000"/>
                </a:solidFill>
                <a:round/>
                <a:headEnd/>
                <a:tailEnd/>
              </a:ln>
              <a:solidFill>
                <a:srgbClr val="008000"/>
              </a:solidFill>
              <a:effectLst>
                <a:outerShdw blurRad="63500" dist="38099" dir="2700000" algn="ctr" rotWithShape="0">
                  <a:srgbClr val="868686">
                    <a:alpha val="74997"/>
                  </a:srgbClr>
                </a:outerShdw>
              </a:effectLst>
              <a:latin typeface="Arial Black"/>
              <a:ea typeface="Arial Black"/>
              <a:cs typeface="Arial Black"/>
            </a:endParaRPr>
          </a:p>
        </p:txBody>
      </p:sp>
      <p:sp>
        <p:nvSpPr>
          <p:cNvPr id="217092" name="Text Box 6"/>
          <p:cNvSpPr txBox="1">
            <a:spLocks noChangeArrowheads="1"/>
          </p:cNvSpPr>
          <p:nvPr/>
        </p:nvSpPr>
        <p:spPr bwMode="auto">
          <a:xfrm>
            <a:off x="8101013" y="115888"/>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fontAlgn="t">
              <a:spcBef>
                <a:spcPct val="50000"/>
              </a:spcBef>
            </a:pPr>
            <a:r>
              <a:rPr lang="ar-JO" sz="2400" b="1" dirty="0">
                <a:solidFill>
                  <a:srgbClr val="FFFFFF"/>
                </a:solidFill>
                <a:latin typeface="Arial" panose="020B0604020202020204" pitchFamily="34" charset="0"/>
                <a:cs typeface="Arial" panose="020B0604020202020204" pitchFamily="34" charset="0"/>
              </a:rPr>
              <a:t>28</a:t>
            </a:r>
            <a:endParaRPr lang="en-US" sz="2400" b="1" dirty="0">
              <a:solidFill>
                <a:srgbClr val="FFFFFF"/>
              </a:solidFill>
              <a:latin typeface="Arial" panose="020B0604020202020204" pitchFamily="34" charset="0"/>
              <a:cs typeface="Arial" panose="020B0604020202020204" pitchFamily="34" charset="0"/>
            </a:endParaRPr>
          </a:p>
        </p:txBody>
      </p:sp>
      <p:sp>
        <p:nvSpPr>
          <p:cNvPr id="9223" name="Text Box 7"/>
          <p:cNvSpPr txBox="1">
            <a:spLocks noChangeArrowheads="1"/>
          </p:cNvSpPr>
          <p:nvPr/>
        </p:nvSpPr>
        <p:spPr bwMode="auto">
          <a:xfrm>
            <a:off x="1192213" y="5181600"/>
            <a:ext cx="1180131"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مصر</a:t>
            </a:r>
            <a:endParaRPr lang="en-US"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9224" name="Text Box 8"/>
          <p:cNvSpPr txBox="1">
            <a:spLocks noChangeArrowheads="1"/>
          </p:cNvSpPr>
          <p:nvPr/>
        </p:nvSpPr>
        <p:spPr bwMode="auto">
          <a:xfrm>
            <a:off x="2590800" y="4419600"/>
            <a:ext cx="1702710"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إسرائيل</a:t>
            </a:r>
            <a:endParaRPr lang="en-US"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9225" name="Text Box 9"/>
          <p:cNvSpPr txBox="1">
            <a:spLocks noChangeArrowheads="1"/>
          </p:cNvSpPr>
          <p:nvPr/>
        </p:nvSpPr>
        <p:spPr bwMode="auto">
          <a:xfrm>
            <a:off x="5105400" y="3962400"/>
            <a:ext cx="1459054"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العراق</a:t>
            </a:r>
            <a:endParaRPr lang="en-US"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randombar(horizontal)">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36660"/>
            <a:ext cx="8604448" cy="618863"/>
          </a:xfrm>
        </p:spPr>
        <p:txBody>
          <a:bodyPr/>
          <a:lstStyle/>
          <a:p>
            <a:pPr eaLnBrk="1" hangingPunct="1"/>
            <a:r>
              <a:rPr kumimoji="1" lang="ar-JO" altLang="zh-CN" sz="2800" dirty="0">
                <a:solidFill>
                  <a:schemeClr val="bg1"/>
                </a:solidFill>
                <a:cs typeface="Arial" panose="020B0604020202020204" pitchFamily="34" charset="0"/>
              </a:rPr>
              <a:t>الطرق التجارية والتجمعات المائية في العهد القديم</a:t>
            </a:r>
            <a:endParaRPr kumimoji="1" lang="en-US" altLang="zh-CN" sz="1800" dirty="0">
              <a:solidFill>
                <a:schemeClr val="bg1"/>
              </a:solidFill>
              <a:cs typeface="Arial" panose="020B0604020202020204" pitchFamily="34" charset="0"/>
            </a:endParaRPr>
          </a:p>
        </p:txBody>
      </p:sp>
      <p:sp>
        <p:nvSpPr>
          <p:cNvPr id="219138" name="Text Box 5"/>
          <p:cNvSpPr txBox="1">
            <a:spLocks noChangeArrowheads="1"/>
          </p:cNvSpPr>
          <p:nvPr/>
        </p:nvSpPr>
        <p:spPr bwMode="auto">
          <a:xfrm>
            <a:off x="8509000" y="87015"/>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solidFill>
                  <a:srgbClr val="FFFFFF"/>
                </a:solidFill>
                <a:latin typeface="Arial" panose="020B0604020202020204" pitchFamily="34" charset="0"/>
                <a:cs typeface="Arial" panose="020B0604020202020204" pitchFamily="34" charset="0"/>
              </a:rPr>
              <a:t>28</a:t>
            </a:r>
            <a:endParaRPr lang="en-US" sz="2400" b="1" dirty="0">
              <a:solidFill>
                <a:srgbClr val="FFFFFF"/>
              </a:solidFill>
              <a:latin typeface="Arial" panose="020B0604020202020204" pitchFamily="34" charset="0"/>
              <a:cs typeface="Arial" panose="020B0604020202020204" pitchFamily="34" charset="0"/>
            </a:endParaRPr>
          </a:p>
        </p:txBody>
      </p:sp>
      <p:pic>
        <p:nvPicPr>
          <p:cNvPr id="219139" name="Picture 2" descr="ANE Map Clean.png"/>
          <p:cNvPicPr>
            <a:picLocks noChangeAspect="1"/>
          </p:cNvPicPr>
          <p:nvPr/>
        </p:nvPicPr>
        <p:blipFill rotWithShape="1">
          <a:blip r:embed="rId3">
            <a:extLst>
              <a:ext uri="{28A0092B-C50C-407E-A947-70E740481C1C}">
                <a14:useLocalDpi xmlns:a14="http://schemas.microsoft.com/office/drawing/2010/main"/>
              </a:ext>
            </a:extLst>
          </a:blip>
          <a:srcRect b="2950"/>
          <a:stretch/>
        </p:blipFill>
        <p:spPr bwMode="auto">
          <a:xfrm>
            <a:off x="0" y="722015"/>
            <a:ext cx="9144000" cy="5091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rot="3030063">
            <a:off x="4656222" y="2073369"/>
            <a:ext cx="663964"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الفرات</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6" name="Text Box 9"/>
          <p:cNvSpPr txBox="1">
            <a:spLocks noChangeArrowheads="1"/>
          </p:cNvSpPr>
          <p:nvPr/>
        </p:nvSpPr>
        <p:spPr bwMode="auto">
          <a:xfrm rot="3030063">
            <a:off x="5784834" y="1182949"/>
            <a:ext cx="534121"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دجلة</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7" name="Text Box 9"/>
          <p:cNvSpPr txBox="1">
            <a:spLocks noChangeArrowheads="1"/>
          </p:cNvSpPr>
          <p:nvPr/>
        </p:nvSpPr>
        <p:spPr bwMode="auto">
          <a:xfrm>
            <a:off x="8090651" y="5079949"/>
            <a:ext cx="104708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خليج فارس</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8" name="Text Box 9"/>
          <p:cNvSpPr txBox="1">
            <a:spLocks noChangeArrowheads="1"/>
          </p:cNvSpPr>
          <p:nvPr/>
        </p:nvSpPr>
        <p:spPr bwMode="auto">
          <a:xfrm>
            <a:off x="61290" y="2732722"/>
            <a:ext cx="185980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البحر الأبيض المتوسط</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3131840" y="5949280"/>
            <a:ext cx="6012160" cy="7857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457200" indent="-457200" algn="r" eaLnBrk="1" hangingPunct="1"/>
            <a:r>
              <a:rPr kumimoji="1" lang="ar-JO" altLang="zh-CN" sz="2000" b="1" dirty="0">
                <a:solidFill>
                  <a:schemeClr val="bg1"/>
                </a:solidFill>
                <a:latin typeface="Arial" panose="020B0604020202020204" pitchFamily="34" charset="0"/>
                <a:cs typeface="Arial" panose="020B0604020202020204" pitchFamily="34" charset="0"/>
              </a:rPr>
              <a:t>في المجموعات الصغيرة</a:t>
            </a:r>
          </a:p>
          <a:p>
            <a:pPr marL="457200" indent="-457200" algn="r" eaLnBrk="1" hangingPunct="1"/>
            <a:r>
              <a:rPr kumimoji="1" lang="ar-JO" altLang="zh-CN" sz="2000" b="1" dirty="0">
                <a:solidFill>
                  <a:schemeClr val="bg1"/>
                </a:solidFill>
                <a:latin typeface="Arial" panose="020B0604020202020204" pitchFamily="34" charset="0"/>
                <a:cs typeface="Arial" panose="020B0604020202020204" pitchFamily="34" charset="0"/>
              </a:rPr>
              <a:t>1. سمي كل التجمعات المائية التسعة</a:t>
            </a:r>
          </a:p>
          <a:p>
            <a:pPr marL="457200" indent="-457200" algn="r" eaLnBrk="1" hangingPunct="1"/>
            <a:r>
              <a:rPr kumimoji="1" lang="ar-JO" altLang="zh-CN" sz="2000" b="1" dirty="0">
                <a:solidFill>
                  <a:schemeClr val="bg1"/>
                </a:solidFill>
                <a:latin typeface="Arial" panose="020B0604020202020204" pitchFamily="34" charset="0"/>
                <a:cs typeface="Arial" panose="020B0604020202020204" pitchFamily="34" charset="0"/>
              </a:rPr>
              <a:t>2. كيف حصل كل منها على اسمه</a:t>
            </a:r>
            <a:endParaRPr kumimoji="1" lang="en-US" altLang="zh-CN" sz="1400" b="1" dirty="0">
              <a:solidFill>
                <a:schemeClr val="bg1"/>
              </a:solidFill>
              <a:latin typeface="Arial" panose="020B0604020202020204" pitchFamily="34" charset="0"/>
              <a:cs typeface="Arial" panose="020B0604020202020204" pitchFamily="34" charset="0"/>
            </a:endParaRPr>
          </a:p>
        </p:txBody>
      </p:sp>
      <p:sp>
        <p:nvSpPr>
          <p:cNvPr id="11" name="Text Box 9"/>
          <p:cNvSpPr txBox="1">
            <a:spLocks noChangeArrowheads="1"/>
          </p:cNvSpPr>
          <p:nvPr/>
        </p:nvSpPr>
        <p:spPr bwMode="auto">
          <a:xfrm>
            <a:off x="2771800" y="3458319"/>
            <a:ext cx="91403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بحر الملح</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2" name="Text Box 9"/>
          <p:cNvSpPr txBox="1">
            <a:spLocks noChangeArrowheads="1"/>
          </p:cNvSpPr>
          <p:nvPr/>
        </p:nvSpPr>
        <p:spPr bwMode="auto">
          <a:xfrm>
            <a:off x="2771800" y="3062275"/>
            <a:ext cx="97975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نهر الأردن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771800" y="2666231"/>
            <a:ext cx="1362874"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بحيرة جنيسارت</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4" name="Text Box 9"/>
          <p:cNvSpPr txBox="1">
            <a:spLocks noChangeArrowheads="1"/>
          </p:cNvSpPr>
          <p:nvPr/>
        </p:nvSpPr>
        <p:spPr bwMode="auto">
          <a:xfrm>
            <a:off x="362860" y="4388906"/>
            <a:ext cx="84830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نهر النيل</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5" name="Text Box 9"/>
          <p:cNvSpPr txBox="1">
            <a:spLocks noChangeArrowheads="1"/>
          </p:cNvSpPr>
          <p:nvPr/>
        </p:nvSpPr>
        <p:spPr bwMode="auto">
          <a:xfrm>
            <a:off x="1697355" y="5435932"/>
            <a:ext cx="111280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البحر الأحمر</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2" name="Oval 1"/>
          <p:cNvSpPr/>
          <p:nvPr/>
        </p:nvSpPr>
        <p:spPr bwMode="auto">
          <a:xfrm>
            <a:off x="5436096" y="866031"/>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8</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17" name="Oval 16"/>
          <p:cNvSpPr/>
          <p:nvPr/>
        </p:nvSpPr>
        <p:spPr bwMode="auto">
          <a:xfrm>
            <a:off x="827584" y="2162175"/>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000" b="1" u="none" strike="noStrike" cap="none" normalizeH="0" baseline="0" dirty="0">
                <a:ln>
                  <a:noFill/>
                </a:ln>
                <a:solidFill>
                  <a:srgbClr val="FFFFFF"/>
                </a:solidFill>
                <a:effectLst/>
                <a:latin typeface="Arial" panose="020B0604020202020204" pitchFamily="34" charset="0"/>
                <a:cs typeface="Arial" panose="020B0604020202020204" pitchFamily="34" charset="0"/>
              </a:rPr>
              <a:t>1</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18" name="Oval 17"/>
          <p:cNvSpPr/>
          <p:nvPr/>
        </p:nvSpPr>
        <p:spPr bwMode="auto">
          <a:xfrm>
            <a:off x="611560" y="3962375"/>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000" b="1" u="none" strike="noStrike" cap="none" normalizeH="0" baseline="0" dirty="0">
                <a:ln>
                  <a:noFill/>
                </a:ln>
                <a:solidFill>
                  <a:srgbClr val="FFFFFF"/>
                </a:solidFill>
                <a:effectLst/>
                <a:latin typeface="Arial" panose="020B0604020202020204" pitchFamily="34" charset="0"/>
                <a:cs typeface="Arial" panose="020B0604020202020204" pitchFamily="34" charset="0"/>
              </a:rPr>
              <a:t>2</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19" name="Oval 18"/>
          <p:cNvSpPr/>
          <p:nvPr/>
        </p:nvSpPr>
        <p:spPr bwMode="auto">
          <a:xfrm>
            <a:off x="1907704" y="50851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3</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20" name="Oval 19"/>
          <p:cNvSpPr/>
          <p:nvPr/>
        </p:nvSpPr>
        <p:spPr bwMode="auto">
          <a:xfrm>
            <a:off x="2483768" y="2666231"/>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4</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21" name="Oval 20"/>
          <p:cNvSpPr/>
          <p:nvPr/>
        </p:nvSpPr>
        <p:spPr bwMode="auto">
          <a:xfrm>
            <a:off x="2411760" y="3026271"/>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5</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22" name="Oval 21"/>
          <p:cNvSpPr/>
          <p:nvPr/>
        </p:nvSpPr>
        <p:spPr bwMode="auto">
          <a:xfrm>
            <a:off x="2339752" y="3386311"/>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6</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23" name="Oval 22"/>
          <p:cNvSpPr/>
          <p:nvPr/>
        </p:nvSpPr>
        <p:spPr bwMode="auto">
          <a:xfrm>
            <a:off x="4355976" y="1370087"/>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7</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24" name="Oval 23"/>
          <p:cNvSpPr/>
          <p:nvPr/>
        </p:nvSpPr>
        <p:spPr bwMode="auto">
          <a:xfrm>
            <a:off x="8316416" y="4466431"/>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9</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2" grpId="0"/>
      <p:bldP spid="13" grpId="0"/>
      <p:bldP spid="14"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JO" altLang="zh-CN" sz="4000" dirty="0">
                <a:solidFill>
                  <a:schemeClr val="bg1"/>
                </a:solidFill>
                <a:cs typeface="Arial" panose="020B0604020202020204" pitchFamily="34" charset="0"/>
              </a:rPr>
              <a:t>بلاد ما بين النهرين</a:t>
            </a:r>
            <a:endParaRPr kumimoji="1" lang="en-US" altLang="zh-CN" sz="2800" dirty="0">
              <a:solidFill>
                <a:schemeClr val="bg1"/>
              </a:solidFill>
              <a:cs typeface="Arial" panose="020B0604020202020204" pitchFamily="34" charset="0"/>
            </a:endParaRPr>
          </a:p>
        </p:txBody>
      </p:sp>
      <p:sp>
        <p:nvSpPr>
          <p:cNvPr id="219138" name="Text Box 5"/>
          <p:cNvSpPr txBox="1">
            <a:spLocks noChangeArrowheads="1"/>
          </p:cNvSpPr>
          <p:nvPr/>
        </p:nvSpPr>
        <p:spPr bwMode="auto">
          <a:xfrm>
            <a:off x="8509000" y="87313"/>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8" name="Text Box 9"/>
          <p:cNvSpPr txBox="1">
            <a:spLocks noChangeArrowheads="1"/>
          </p:cNvSpPr>
          <p:nvPr/>
        </p:nvSpPr>
        <p:spPr bwMode="auto">
          <a:xfrm>
            <a:off x="5931000" y="3632710"/>
            <a:ext cx="1571636"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0" fontAlgn="t" latinLnBrk="0" hangingPunct="0">
              <a:lnSpc>
                <a:spcPct val="100000"/>
              </a:lnSpc>
              <a:spcBef>
                <a:spcPct val="50000"/>
              </a:spcBef>
              <a:spcAft>
                <a:spcPct val="0"/>
              </a:spcAft>
              <a:buClrTx/>
              <a:buSzTx/>
              <a:buFontTx/>
              <a:buNone/>
              <a:tabLst/>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بابل</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0" name="Text Box 9"/>
          <p:cNvSpPr txBox="1">
            <a:spLocks noChangeArrowheads="1"/>
          </p:cNvSpPr>
          <p:nvPr/>
        </p:nvSpPr>
        <p:spPr bwMode="auto">
          <a:xfrm rot="1618024">
            <a:off x="3952714" y="1048930"/>
            <a:ext cx="2359941"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ما بين النهرين</a:t>
            </a:r>
            <a:endParaRPr kumimoji="0" lang="en-US" sz="36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1" name="Text Box 9"/>
          <p:cNvSpPr txBox="1">
            <a:spLocks noChangeArrowheads="1"/>
          </p:cNvSpPr>
          <p:nvPr/>
        </p:nvSpPr>
        <p:spPr bwMode="auto">
          <a:xfrm>
            <a:off x="5844206" y="2768614"/>
            <a:ext cx="1658430"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0" fontAlgn="t" latinLnBrk="0" hangingPunct="0">
              <a:lnSpc>
                <a:spcPct val="100000"/>
              </a:lnSpc>
              <a:spcBef>
                <a:spcPct val="50000"/>
              </a:spcBef>
              <a:spcAft>
                <a:spcPct val="0"/>
              </a:spcAft>
              <a:buClrTx/>
              <a:buSzTx/>
              <a:buFontTx/>
              <a:buNone/>
              <a:tabLst/>
              <a:defRPr/>
            </a:pPr>
            <a:r>
              <a:rPr kumimoji="0" lang="ar-JO" sz="4400" b="1" u="none" strike="noStrike" kern="1200" cap="none" spc="0" normalizeH="0" baseline="0" noProof="0" dirty="0">
                <a:ln>
                  <a:noFill/>
                </a:ln>
                <a:solidFill>
                  <a:schemeClr val="bg1"/>
                </a:solidFill>
                <a:effectLst>
                  <a:glow rad="203200">
                    <a:srgbClr val="000514">
                      <a:alpha val="88000"/>
                    </a:srgbClr>
                  </a:glow>
                </a:effectLst>
                <a:uLnTx/>
                <a:uFillTx/>
                <a:latin typeface="Arial" panose="020B0604020202020204" pitchFamily="34" charset="0"/>
                <a:cs typeface="Arial" panose="020B0604020202020204" pitchFamily="34" charset="0"/>
              </a:rPr>
              <a:t>الفرات </a:t>
            </a:r>
            <a:endParaRPr kumimoji="0" lang="en-US" sz="4400" b="1" u="none" strike="noStrike" kern="1200" cap="none" spc="0" normalizeH="0" baseline="0" noProof="0" dirty="0">
              <a:ln>
                <a:noFill/>
              </a:ln>
              <a:solidFill>
                <a:schemeClr val="bg1"/>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2" name="Text Box 9"/>
          <p:cNvSpPr txBox="1">
            <a:spLocks noChangeArrowheads="1"/>
          </p:cNvSpPr>
          <p:nvPr/>
        </p:nvSpPr>
        <p:spPr bwMode="auto">
          <a:xfrm>
            <a:off x="5844206" y="1040422"/>
            <a:ext cx="1658430"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0" fontAlgn="t" latinLnBrk="0" hangingPunct="0">
              <a:lnSpc>
                <a:spcPct val="100000"/>
              </a:lnSpc>
              <a:spcBef>
                <a:spcPct val="50000"/>
              </a:spcBef>
              <a:spcAft>
                <a:spcPct val="0"/>
              </a:spcAft>
              <a:buClrTx/>
              <a:buSzTx/>
              <a:buFontTx/>
              <a:buNone/>
              <a:tabLst/>
              <a:defRPr/>
            </a:pPr>
            <a:r>
              <a:rPr lang="ar-JO" sz="4400" b="1" dirty="0">
                <a:solidFill>
                  <a:schemeClr val="bg1"/>
                </a:solidFill>
                <a:effectLst>
                  <a:glow rad="203200">
                    <a:srgbClr val="000514">
                      <a:alpha val="88000"/>
                    </a:srgbClr>
                  </a:glow>
                </a:effectLst>
                <a:latin typeface="Arial" panose="020B0604020202020204" pitchFamily="34" charset="0"/>
                <a:cs typeface="Arial" panose="020B0604020202020204" pitchFamily="34" charset="0"/>
              </a:rPr>
              <a:t>دجلة</a:t>
            </a:r>
            <a:endParaRPr kumimoji="0" lang="en-US" sz="4400" b="1" u="none" strike="noStrike" kern="1200" cap="none" spc="0" normalizeH="0" baseline="0" noProof="0" dirty="0">
              <a:ln>
                <a:noFill/>
              </a:ln>
              <a:solidFill>
                <a:schemeClr val="bg1"/>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4" name="Text Box 9"/>
          <p:cNvSpPr txBox="1">
            <a:spLocks noChangeArrowheads="1"/>
          </p:cNvSpPr>
          <p:nvPr/>
        </p:nvSpPr>
        <p:spPr bwMode="auto">
          <a:xfrm>
            <a:off x="5931000" y="1904518"/>
            <a:ext cx="1571636"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0" fontAlgn="t" latinLnBrk="0" hangingPunct="0">
              <a:lnSpc>
                <a:spcPct val="100000"/>
              </a:lnSpc>
              <a:spcBef>
                <a:spcPct val="50000"/>
              </a:spcBef>
              <a:spcAft>
                <a:spcPct val="0"/>
              </a:spcAft>
              <a:buClrTx/>
              <a:buSzTx/>
              <a:buFontTx/>
              <a:buNone/>
              <a:tabLst/>
              <a:defRPr/>
            </a:pPr>
            <a:r>
              <a:rPr lang="ar-JO" sz="4400" b="1" dirty="0">
                <a:solidFill>
                  <a:schemeClr val="bg1"/>
                </a:solidFill>
                <a:effectLst>
                  <a:glow rad="203200">
                    <a:srgbClr val="000514">
                      <a:alpha val="88000"/>
                    </a:srgbClr>
                  </a:glow>
                </a:effectLst>
                <a:latin typeface="Arial" panose="020B0604020202020204" pitchFamily="34" charset="0"/>
                <a:cs typeface="Arial" panose="020B0604020202020204" pitchFamily="34" charset="0"/>
              </a:rPr>
              <a:t>نينوى</a:t>
            </a:r>
            <a:endParaRPr kumimoji="0" lang="en-US" sz="4400" b="1" u="none" strike="noStrike" kern="1200" cap="none" spc="0" normalizeH="0" baseline="0" noProof="0" dirty="0">
              <a:ln>
                <a:noFill/>
              </a:ln>
              <a:solidFill>
                <a:schemeClr val="bg1"/>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47090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JO" altLang="zh-CN" sz="3200" dirty="0">
                <a:solidFill>
                  <a:schemeClr val="bg1"/>
                </a:solidFill>
                <a:cs typeface="Arial" panose="020B0604020202020204" pitchFamily="34" charset="0"/>
              </a:rPr>
              <a:t>الشرق الأدنى القديم</a:t>
            </a:r>
            <a:endParaRPr kumimoji="1" lang="en-US" altLang="zh-CN" sz="2000" dirty="0">
              <a:solidFill>
                <a:schemeClr val="bg1"/>
              </a:solidFill>
              <a:cs typeface="Arial" panose="020B0604020202020204" pitchFamily="34" charset="0"/>
            </a:endParaRPr>
          </a:p>
        </p:txBody>
      </p:sp>
      <p:sp>
        <p:nvSpPr>
          <p:cNvPr id="219138" name="Text Box 5"/>
          <p:cNvSpPr txBox="1">
            <a:spLocks noChangeArrowheads="1"/>
          </p:cNvSpPr>
          <p:nvPr/>
        </p:nvSpPr>
        <p:spPr bwMode="auto">
          <a:xfrm>
            <a:off x="8509000" y="87313"/>
            <a:ext cx="47320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000" b="1" dirty="0">
                <a:solidFill>
                  <a:srgbClr val="FFFFFF"/>
                </a:solidFill>
                <a:latin typeface="Arial" panose="020B0604020202020204" pitchFamily="34" charset="0"/>
                <a:cs typeface="Arial" panose="020B0604020202020204" pitchFamily="34" charset="0"/>
              </a:rPr>
              <a:t>27</a:t>
            </a:r>
            <a:endParaRPr lang="en-US" sz="2000" b="1" dirty="0">
              <a:solidFill>
                <a:srgbClr val="FFFFFF"/>
              </a:solidFill>
              <a:latin typeface="Arial" panose="020B0604020202020204" pitchFamily="34" charset="0"/>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6" name="Text Box 9"/>
          <p:cNvSpPr txBox="1">
            <a:spLocks noChangeArrowheads="1"/>
          </p:cNvSpPr>
          <p:nvPr/>
        </p:nvSpPr>
        <p:spPr bwMode="auto">
          <a:xfrm rot="3030063">
            <a:off x="4831926" y="1748564"/>
            <a:ext cx="663964"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الفرات</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7" name="Text Box 9"/>
          <p:cNvSpPr txBox="1">
            <a:spLocks noChangeArrowheads="1"/>
          </p:cNvSpPr>
          <p:nvPr/>
        </p:nvSpPr>
        <p:spPr bwMode="auto">
          <a:xfrm rot="3030063">
            <a:off x="6151272" y="1098902"/>
            <a:ext cx="534121"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دجلة</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8" name="Text Box 9"/>
          <p:cNvSpPr txBox="1">
            <a:spLocks noChangeArrowheads="1"/>
          </p:cNvSpPr>
          <p:nvPr/>
        </p:nvSpPr>
        <p:spPr bwMode="auto">
          <a:xfrm>
            <a:off x="6080453" y="3332134"/>
            <a:ext cx="46839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بابل</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9" name="Text Box 9"/>
          <p:cNvSpPr txBox="1">
            <a:spLocks noChangeArrowheads="1"/>
          </p:cNvSpPr>
          <p:nvPr/>
        </p:nvSpPr>
        <p:spPr bwMode="auto">
          <a:xfrm>
            <a:off x="6413926" y="1700808"/>
            <a:ext cx="625492"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نينوى</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0" name="Text Box 9"/>
          <p:cNvSpPr txBox="1">
            <a:spLocks noChangeArrowheads="1"/>
          </p:cNvSpPr>
          <p:nvPr/>
        </p:nvSpPr>
        <p:spPr bwMode="auto">
          <a:xfrm rot="3096803">
            <a:off x="5444702" y="2060698"/>
            <a:ext cx="1271502"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ما بين النهرين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5" name="Text Box 52"/>
          <p:cNvSpPr txBox="1">
            <a:spLocks noChangeArrowheads="1"/>
          </p:cNvSpPr>
          <p:nvPr/>
        </p:nvSpPr>
        <p:spPr bwMode="auto">
          <a:xfrm>
            <a:off x="6444208" y="6454497"/>
            <a:ext cx="2699792" cy="43088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100" b="1" dirty="0">
                <a:solidFill>
                  <a:schemeClr val="bg1"/>
                </a:solidFill>
                <a:latin typeface="Arial" panose="020B0604020202020204" pitchFamily="34" charset="0"/>
                <a:cs typeface="Arial" panose="020B0604020202020204" pitchFamily="34" charset="0"/>
              </a:rPr>
              <a:t>Alfred Hoerth et. al., </a:t>
            </a:r>
            <a:r>
              <a:rPr lang="en-US" sz="1100" b="1" i="1" dirty="0">
                <a:solidFill>
                  <a:schemeClr val="bg1"/>
                </a:solidFill>
                <a:latin typeface="Arial" panose="020B0604020202020204" pitchFamily="34" charset="0"/>
                <a:cs typeface="Arial" panose="020B0604020202020204" pitchFamily="34" charset="0"/>
              </a:rPr>
              <a:t>Peoples of the Old Testament World, 1</a:t>
            </a:r>
            <a:r>
              <a:rPr lang="en-US" sz="1100" b="1" dirty="0">
                <a:solidFill>
                  <a:schemeClr val="bg1"/>
                </a:solidFill>
                <a:latin typeface="Arial" panose="020B0604020202020204" pitchFamily="34" charset="0"/>
                <a:cs typeface="Arial" panose="020B0604020202020204" pitchFamily="34" charset="0"/>
              </a:rPr>
              <a:t>6</a:t>
            </a:r>
          </a:p>
        </p:txBody>
      </p:sp>
      <p:pic>
        <p:nvPicPr>
          <p:cNvPr id="16" name="Picture 1" descr="OTS 27 Map ANE OT.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52520" y="188640"/>
            <a:ext cx="9144000" cy="615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 Box 9"/>
          <p:cNvSpPr txBox="1">
            <a:spLocks noChangeArrowheads="1"/>
          </p:cNvSpPr>
          <p:nvPr/>
        </p:nvSpPr>
        <p:spPr bwMode="auto">
          <a:xfrm>
            <a:off x="7910907" y="2382579"/>
            <a:ext cx="61747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فارس</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8" name="Text Box 9"/>
          <p:cNvSpPr txBox="1">
            <a:spLocks noChangeArrowheads="1"/>
          </p:cNvSpPr>
          <p:nvPr/>
        </p:nvSpPr>
        <p:spPr bwMode="auto">
          <a:xfrm>
            <a:off x="5409733" y="2917846"/>
            <a:ext cx="77296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البابليين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37" name="Text Box 9"/>
          <p:cNvSpPr txBox="1">
            <a:spLocks noChangeArrowheads="1"/>
          </p:cNvSpPr>
          <p:nvPr/>
        </p:nvSpPr>
        <p:spPr bwMode="auto">
          <a:xfrm>
            <a:off x="7054628" y="4221088"/>
            <a:ext cx="437940"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أور</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41" name="Text Box 9"/>
          <p:cNvSpPr txBox="1">
            <a:spLocks noChangeArrowheads="1"/>
          </p:cNvSpPr>
          <p:nvPr/>
        </p:nvSpPr>
        <p:spPr bwMode="auto">
          <a:xfrm>
            <a:off x="7699167" y="4124399"/>
            <a:ext cx="90601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العيلاميين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42" name="Text Box 9"/>
          <p:cNvSpPr txBox="1">
            <a:spLocks noChangeArrowheads="1"/>
          </p:cNvSpPr>
          <p:nvPr/>
        </p:nvSpPr>
        <p:spPr bwMode="auto">
          <a:xfrm>
            <a:off x="6926559" y="4613066"/>
            <a:ext cx="86754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الكلدانيين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43" name="Text Box 9"/>
          <p:cNvSpPr txBox="1">
            <a:spLocks noChangeArrowheads="1"/>
          </p:cNvSpPr>
          <p:nvPr/>
        </p:nvSpPr>
        <p:spPr bwMode="auto">
          <a:xfrm>
            <a:off x="6444208" y="3732421"/>
            <a:ext cx="97975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السومريين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44" name="Text Box 9"/>
          <p:cNvSpPr txBox="1">
            <a:spLocks noChangeArrowheads="1"/>
          </p:cNvSpPr>
          <p:nvPr/>
        </p:nvSpPr>
        <p:spPr bwMode="auto">
          <a:xfrm>
            <a:off x="5171412" y="2508285"/>
            <a:ext cx="56297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مادي</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48" name="Text Box 9"/>
          <p:cNvSpPr txBox="1">
            <a:spLocks noChangeArrowheads="1"/>
          </p:cNvSpPr>
          <p:nvPr/>
        </p:nvSpPr>
        <p:spPr bwMode="auto">
          <a:xfrm>
            <a:off x="4716016" y="1052736"/>
            <a:ext cx="94128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الأشوريين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49" name="Text Box 9"/>
          <p:cNvSpPr txBox="1">
            <a:spLocks noChangeArrowheads="1"/>
          </p:cNvSpPr>
          <p:nvPr/>
        </p:nvSpPr>
        <p:spPr bwMode="auto">
          <a:xfrm>
            <a:off x="3948752" y="1259468"/>
            <a:ext cx="63350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حاران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53" name="Text Box 9"/>
          <p:cNvSpPr txBox="1">
            <a:spLocks noChangeArrowheads="1"/>
          </p:cNvSpPr>
          <p:nvPr/>
        </p:nvSpPr>
        <p:spPr bwMode="auto">
          <a:xfrm>
            <a:off x="4688734" y="4793376"/>
            <a:ext cx="1417376"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الصحراء العربية</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54" name="Text Box 9"/>
          <p:cNvSpPr txBox="1">
            <a:spLocks noChangeArrowheads="1"/>
          </p:cNvSpPr>
          <p:nvPr/>
        </p:nvSpPr>
        <p:spPr bwMode="auto">
          <a:xfrm>
            <a:off x="8090650" y="5194646"/>
            <a:ext cx="104708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خليج فارس</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55" name="Text Box 9"/>
          <p:cNvSpPr txBox="1">
            <a:spLocks noChangeArrowheads="1"/>
          </p:cNvSpPr>
          <p:nvPr/>
        </p:nvSpPr>
        <p:spPr bwMode="auto">
          <a:xfrm>
            <a:off x="5520548" y="5589240"/>
            <a:ext cx="192552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الهلال الأخضر الخصيب</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56" name="Text Box 9"/>
          <p:cNvSpPr txBox="1">
            <a:spLocks noChangeArrowheads="1"/>
          </p:cNvSpPr>
          <p:nvPr/>
        </p:nvSpPr>
        <p:spPr bwMode="auto">
          <a:xfrm rot="17082764">
            <a:off x="3057163" y="2139634"/>
            <a:ext cx="87716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الفينيقيين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57" name="Text Box 9"/>
          <p:cNvSpPr txBox="1">
            <a:spLocks noChangeArrowheads="1"/>
          </p:cNvSpPr>
          <p:nvPr/>
        </p:nvSpPr>
        <p:spPr bwMode="auto">
          <a:xfrm>
            <a:off x="1297274" y="2559387"/>
            <a:ext cx="185980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البحر الأبيض المتوسط</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58" name="Text Box 9"/>
          <p:cNvSpPr txBox="1">
            <a:spLocks noChangeArrowheads="1"/>
          </p:cNvSpPr>
          <p:nvPr/>
        </p:nvSpPr>
        <p:spPr bwMode="auto">
          <a:xfrm>
            <a:off x="1043608" y="6309320"/>
            <a:ext cx="58060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كوش</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59" name="Text Box 9"/>
          <p:cNvSpPr txBox="1">
            <a:spLocks noChangeArrowheads="1"/>
          </p:cNvSpPr>
          <p:nvPr/>
        </p:nvSpPr>
        <p:spPr bwMode="auto">
          <a:xfrm>
            <a:off x="539552" y="4941168"/>
            <a:ext cx="558166"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مصر</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60" name="Text Box 9"/>
          <p:cNvSpPr txBox="1">
            <a:spLocks noChangeArrowheads="1"/>
          </p:cNvSpPr>
          <p:nvPr/>
        </p:nvSpPr>
        <p:spPr bwMode="auto">
          <a:xfrm>
            <a:off x="3782596" y="6381328"/>
            <a:ext cx="622286"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العرب</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61" name="Text Box 9"/>
          <p:cNvSpPr txBox="1">
            <a:spLocks noChangeArrowheads="1"/>
          </p:cNvSpPr>
          <p:nvPr/>
        </p:nvSpPr>
        <p:spPr bwMode="auto">
          <a:xfrm>
            <a:off x="2843808" y="5013176"/>
            <a:ext cx="89319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المديانيين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62" name="Text Box 9"/>
          <p:cNvSpPr txBox="1">
            <a:spLocks noChangeArrowheads="1"/>
          </p:cNvSpPr>
          <p:nvPr/>
        </p:nvSpPr>
        <p:spPr bwMode="auto">
          <a:xfrm>
            <a:off x="3264786" y="4571836"/>
            <a:ext cx="87556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00"/>
                </a:solidFill>
                <a:effectLst>
                  <a:glow rad="203200">
                    <a:srgbClr val="000514">
                      <a:alpha val="88000"/>
                    </a:srgbClr>
                  </a:glow>
                </a:effectLst>
                <a:latin typeface="Arial" panose="020B0604020202020204" pitchFamily="34" charset="0"/>
                <a:cs typeface="Arial" panose="020B0604020202020204" pitchFamily="34" charset="0"/>
              </a:rPr>
              <a:t>الأدوميين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63" name="Text Box 9"/>
          <p:cNvSpPr txBox="1">
            <a:spLocks noChangeArrowheads="1"/>
          </p:cNvSpPr>
          <p:nvPr/>
        </p:nvSpPr>
        <p:spPr bwMode="auto">
          <a:xfrm>
            <a:off x="3264786" y="4283804"/>
            <a:ext cx="85151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00"/>
                </a:solidFill>
                <a:effectLst>
                  <a:glow rad="203200">
                    <a:srgbClr val="000514">
                      <a:alpha val="88000"/>
                    </a:srgbClr>
                  </a:glow>
                </a:effectLst>
                <a:latin typeface="Arial" panose="020B0604020202020204" pitchFamily="34" charset="0"/>
                <a:cs typeface="Arial" panose="020B0604020202020204" pitchFamily="34" charset="0"/>
              </a:rPr>
              <a:t>المؤابيين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64" name="Text Box 9"/>
          <p:cNvSpPr txBox="1">
            <a:spLocks noChangeArrowheads="1"/>
          </p:cNvSpPr>
          <p:nvPr/>
        </p:nvSpPr>
        <p:spPr bwMode="auto">
          <a:xfrm>
            <a:off x="3264786" y="3986480"/>
            <a:ext cx="88517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00"/>
                </a:solidFill>
                <a:effectLst>
                  <a:glow rad="203200">
                    <a:srgbClr val="000514">
                      <a:alpha val="88000"/>
                    </a:srgbClr>
                  </a:glow>
                </a:effectLst>
                <a:latin typeface="Arial" panose="020B0604020202020204" pitchFamily="34" charset="0"/>
                <a:cs typeface="Arial" panose="020B0604020202020204" pitchFamily="34" charset="0"/>
              </a:rPr>
              <a:t>العمونيين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65" name="Text Box 9"/>
          <p:cNvSpPr txBox="1">
            <a:spLocks noChangeArrowheads="1"/>
          </p:cNvSpPr>
          <p:nvPr/>
        </p:nvSpPr>
        <p:spPr bwMode="auto">
          <a:xfrm>
            <a:off x="2730058" y="3140968"/>
            <a:ext cx="88517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الكنعانيين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66" name="Text Box 9"/>
          <p:cNvSpPr txBox="1">
            <a:spLocks noChangeArrowheads="1"/>
          </p:cNvSpPr>
          <p:nvPr/>
        </p:nvSpPr>
        <p:spPr bwMode="auto">
          <a:xfrm>
            <a:off x="2802066" y="3419708"/>
            <a:ext cx="89639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الأموريين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67" name="Text Box 9"/>
          <p:cNvSpPr txBox="1">
            <a:spLocks noChangeArrowheads="1"/>
          </p:cNvSpPr>
          <p:nvPr/>
        </p:nvSpPr>
        <p:spPr bwMode="auto">
          <a:xfrm>
            <a:off x="1763688" y="3933056"/>
            <a:ext cx="93006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الفلسطيين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68" name="Text Box 9"/>
          <p:cNvSpPr txBox="1">
            <a:spLocks noChangeArrowheads="1"/>
          </p:cNvSpPr>
          <p:nvPr/>
        </p:nvSpPr>
        <p:spPr bwMode="auto">
          <a:xfrm>
            <a:off x="3779912" y="2276872"/>
            <a:ext cx="64152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دمشق</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72" name="Text Box 9"/>
          <p:cNvSpPr txBox="1">
            <a:spLocks noChangeArrowheads="1"/>
          </p:cNvSpPr>
          <p:nvPr/>
        </p:nvSpPr>
        <p:spPr bwMode="auto">
          <a:xfrm>
            <a:off x="2208443" y="3645024"/>
            <a:ext cx="77938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أورشليم</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76" name="Text Box 9"/>
          <p:cNvSpPr txBox="1">
            <a:spLocks noChangeArrowheads="1"/>
          </p:cNvSpPr>
          <p:nvPr/>
        </p:nvSpPr>
        <p:spPr bwMode="auto">
          <a:xfrm>
            <a:off x="3491880" y="2780928"/>
            <a:ext cx="85472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الآراميين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77" name="Text Box 9"/>
          <p:cNvSpPr txBox="1">
            <a:spLocks noChangeArrowheads="1"/>
          </p:cNvSpPr>
          <p:nvPr/>
        </p:nvSpPr>
        <p:spPr bwMode="auto">
          <a:xfrm>
            <a:off x="1403648" y="764704"/>
            <a:ext cx="72167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الحثيين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78" name="Text Box 52"/>
          <p:cNvSpPr txBox="1">
            <a:spLocks noChangeArrowheads="1"/>
          </p:cNvSpPr>
          <p:nvPr/>
        </p:nvSpPr>
        <p:spPr bwMode="auto">
          <a:xfrm>
            <a:off x="107504" y="44624"/>
            <a:ext cx="2232248" cy="584776"/>
          </a:xfrm>
          <a:prstGeom prst="rect">
            <a:avLst/>
          </a:prstGeom>
          <a:solidFill>
            <a:srgbClr val="800000"/>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ar-JO" sz="1600" b="1" dirty="0">
                <a:solidFill>
                  <a:schemeClr val="bg1"/>
                </a:solidFill>
                <a:latin typeface="Arial" panose="020B0604020202020204" pitchFamily="34" charset="0"/>
                <a:cs typeface="Arial" panose="020B0604020202020204" pitchFamily="34" charset="0"/>
              </a:rPr>
              <a:t>في مجموعات صغيرة</a:t>
            </a:r>
            <a:br>
              <a:rPr lang="en-US" sz="1600" b="1" dirty="0">
                <a:solidFill>
                  <a:schemeClr val="bg1"/>
                </a:solidFill>
                <a:latin typeface="Arial" panose="020B0604020202020204" pitchFamily="34" charset="0"/>
                <a:cs typeface="Arial" panose="020B0604020202020204" pitchFamily="34" charset="0"/>
              </a:rPr>
            </a:br>
            <a:r>
              <a:rPr lang="ar-JO" sz="1600" b="1" dirty="0">
                <a:solidFill>
                  <a:schemeClr val="bg1"/>
                </a:solidFill>
                <a:latin typeface="Arial" panose="020B0604020202020204" pitchFamily="34" charset="0"/>
                <a:cs typeface="Arial" panose="020B0604020202020204" pitchFamily="34" charset="0"/>
              </a:rPr>
              <a:t>سمي المدن السبعة</a:t>
            </a:r>
            <a:endParaRPr lang="en-US" sz="1600" b="1" dirty="0">
              <a:solidFill>
                <a:schemeClr val="bg1"/>
              </a:solidFill>
              <a:latin typeface="Arial" panose="020B0604020202020204" pitchFamily="34" charset="0"/>
              <a:cs typeface="Arial" panose="020B0604020202020204" pitchFamily="34" charset="0"/>
            </a:endParaRPr>
          </a:p>
        </p:txBody>
      </p:sp>
      <p:sp>
        <p:nvSpPr>
          <p:cNvPr id="79" name="Oval 78"/>
          <p:cNvSpPr/>
          <p:nvPr/>
        </p:nvSpPr>
        <p:spPr bwMode="auto">
          <a:xfrm>
            <a:off x="2915816" y="364502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000" b="1" u="none" strike="noStrike" cap="none" normalizeH="0" baseline="0" dirty="0">
                <a:ln>
                  <a:noFill/>
                </a:ln>
                <a:solidFill>
                  <a:srgbClr val="FFFFFF"/>
                </a:solidFill>
                <a:effectLst/>
                <a:latin typeface="Arial" panose="020B0604020202020204" pitchFamily="34" charset="0"/>
                <a:cs typeface="Arial" panose="020B0604020202020204" pitchFamily="34" charset="0"/>
              </a:rPr>
              <a:t>1</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80" name="Oval 79"/>
          <p:cNvSpPr/>
          <p:nvPr/>
        </p:nvSpPr>
        <p:spPr bwMode="auto">
          <a:xfrm>
            <a:off x="3491880"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000" b="1" u="none" strike="noStrike" cap="none" normalizeH="0" baseline="0" dirty="0">
                <a:ln>
                  <a:noFill/>
                </a:ln>
                <a:solidFill>
                  <a:srgbClr val="FFFFFF"/>
                </a:solidFill>
                <a:effectLst/>
                <a:latin typeface="Arial" panose="020B0604020202020204" pitchFamily="34" charset="0"/>
                <a:cs typeface="Arial" panose="020B0604020202020204" pitchFamily="34" charset="0"/>
              </a:rPr>
              <a:t>2</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81" name="Oval 80"/>
          <p:cNvSpPr/>
          <p:nvPr/>
        </p:nvSpPr>
        <p:spPr bwMode="auto">
          <a:xfrm>
            <a:off x="4427984" y="1052736"/>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3</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82" name="Oval 81"/>
          <p:cNvSpPr/>
          <p:nvPr/>
        </p:nvSpPr>
        <p:spPr bwMode="auto">
          <a:xfrm>
            <a:off x="5580112"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4</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83" name="Oval 82"/>
          <p:cNvSpPr/>
          <p:nvPr/>
        </p:nvSpPr>
        <p:spPr bwMode="auto">
          <a:xfrm>
            <a:off x="6156176" y="14847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5</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84" name="Oval 83"/>
          <p:cNvSpPr/>
          <p:nvPr/>
        </p:nvSpPr>
        <p:spPr bwMode="auto">
          <a:xfrm>
            <a:off x="6588224" y="32849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6</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85" name="Oval 84"/>
          <p:cNvSpPr/>
          <p:nvPr/>
        </p:nvSpPr>
        <p:spPr bwMode="auto">
          <a:xfrm>
            <a:off x="7380312" y="40770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7</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86" name="Text Box 9">
            <a:extLst>
              <a:ext uri="{FF2B5EF4-FFF2-40B4-BE49-F238E27FC236}">
                <a16:creationId xmlns:a16="http://schemas.microsoft.com/office/drawing/2014/main" id="{21EEA729-BE42-B540-9C8F-CE745B91D59C}"/>
              </a:ext>
            </a:extLst>
          </p:cNvPr>
          <p:cNvSpPr txBox="1">
            <a:spLocks noChangeArrowheads="1"/>
          </p:cNvSpPr>
          <p:nvPr/>
        </p:nvSpPr>
        <p:spPr bwMode="auto">
          <a:xfrm>
            <a:off x="3264786" y="3707740"/>
            <a:ext cx="93006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00"/>
                </a:solidFill>
                <a:effectLst>
                  <a:glow rad="203200">
                    <a:srgbClr val="000514">
                      <a:alpha val="88000"/>
                    </a:srgbClr>
                  </a:glow>
                </a:effectLst>
                <a:latin typeface="Arial" panose="020B0604020202020204" pitchFamily="34" charset="0"/>
                <a:cs typeface="Arial" panose="020B0604020202020204" pitchFamily="34" charset="0"/>
              </a:rPr>
              <a:t>الجلعاديين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52796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8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62"/>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61"/>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7" grpId="0"/>
      <p:bldP spid="18" grpId="0"/>
      <p:bldP spid="37" grpId="0"/>
      <p:bldP spid="41" grpId="0"/>
      <p:bldP spid="42" grpId="0"/>
      <p:bldP spid="43" grpId="0"/>
      <p:bldP spid="44" grpId="0"/>
      <p:bldP spid="48" grpId="0"/>
      <p:bldP spid="49"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72" grpId="0"/>
      <p:bldP spid="76" grpId="0"/>
      <p:bldP spid="77" grpId="0"/>
      <p:bldP spid="8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86370" name="Rectangle 3"/>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pic>
        <p:nvPicPr>
          <p:cNvPr id="186371" name="Picture 4"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1127125"/>
            <a:ext cx="5326063"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5" name="Text Box 5"/>
          <p:cNvSpPr txBox="1">
            <a:spLocks noChangeArrowheads="1"/>
          </p:cNvSpPr>
          <p:nvPr/>
        </p:nvSpPr>
        <p:spPr bwMode="auto">
          <a:xfrm>
            <a:off x="4572000" y="177800"/>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rgbClr val="FFFF00"/>
                </a:solidFill>
                <a:latin typeface="Arial" panose="020B0604020202020204" pitchFamily="34" charset="0"/>
                <a:ea typeface="+mn-ea"/>
                <a:cs typeface="Arial" panose="020B0604020202020204" pitchFamily="34" charset="0"/>
              </a:rPr>
              <a:t>تكوين - ملاخي</a:t>
            </a:r>
            <a:endParaRPr lang="en-US" sz="4000" b="1" dirty="0">
              <a:solidFill>
                <a:srgbClr val="FFFF00"/>
              </a:solidFill>
              <a:latin typeface="Arial" panose="020B0604020202020204" pitchFamily="34" charset="0"/>
              <a:ea typeface="+mn-ea"/>
              <a:cs typeface="Arial" panose="020B0604020202020204" pitchFamily="34" charset="0"/>
            </a:endParaRPr>
          </a:p>
        </p:txBody>
      </p:sp>
      <p:sp>
        <p:nvSpPr>
          <p:cNvPr id="40966" name="Text Box 6"/>
          <p:cNvSpPr txBox="1">
            <a:spLocks noChangeArrowheads="1"/>
          </p:cNvSpPr>
          <p:nvPr/>
        </p:nvSpPr>
        <p:spPr bwMode="auto">
          <a:xfrm>
            <a:off x="152400" y="115888"/>
            <a:ext cx="45720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800" b="1" dirty="0">
                <a:solidFill>
                  <a:srgbClr val="FFFF00"/>
                </a:solidFill>
                <a:latin typeface="Arial" panose="020B0604020202020204" pitchFamily="34" charset="0"/>
                <a:ea typeface="+mn-ea"/>
                <a:cs typeface="Arial" panose="020B0604020202020204" pitchFamily="34" charset="0"/>
              </a:rPr>
              <a:t>العهد القديم</a:t>
            </a:r>
            <a:endParaRPr lang="en-US" sz="4800" b="1" dirty="0">
              <a:solidFill>
                <a:srgbClr val="FFFF00"/>
              </a:solidFill>
              <a:latin typeface="Arial" panose="020B0604020202020204" pitchFamily="34" charset="0"/>
              <a:ea typeface="+mn-ea"/>
              <a:cs typeface="Arial" panose="020B0604020202020204" pitchFamily="34" charset="0"/>
            </a:endParaRPr>
          </a:p>
        </p:txBody>
      </p:sp>
      <p:sp>
        <p:nvSpPr>
          <p:cNvPr id="40967" name="Text Box 7"/>
          <p:cNvSpPr txBox="1">
            <a:spLocks noChangeArrowheads="1"/>
          </p:cNvSpPr>
          <p:nvPr/>
        </p:nvSpPr>
        <p:spPr bwMode="auto">
          <a:xfrm>
            <a:off x="152400" y="2879725"/>
            <a:ext cx="20574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ar-JO" sz="4000" b="1" dirty="0">
                <a:solidFill>
                  <a:srgbClr val="FFFF00"/>
                </a:solidFill>
                <a:latin typeface="Arial" panose="020B0604020202020204" pitchFamily="34" charset="0"/>
                <a:cs typeface="Arial" panose="020B0604020202020204" pitchFamily="34" charset="0"/>
              </a:rPr>
              <a:t>التاريخ</a:t>
            </a:r>
            <a:r>
              <a:rPr lang="en-US" sz="4000" b="1" dirty="0">
                <a:solidFill>
                  <a:srgbClr val="FFFF00"/>
                </a:solidFill>
                <a:latin typeface="Arial" panose="020B0604020202020204" pitchFamily="34" charset="0"/>
                <a:cs typeface="Arial" panose="020B0604020202020204" pitchFamily="34" charset="0"/>
              </a:rPr>
              <a:t> (</a:t>
            </a:r>
            <a:r>
              <a:rPr lang="ar-JO" sz="4000" b="1" dirty="0">
                <a:solidFill>
                  <a:srgbClr val="FFFF00"/>
                </a:solidFill>
                <a:latin typeface="Arial" panose="020B0604020202020204" pitchFamily="34" charset="0"/>
                <a:cs typeface="Arial" panose="020B0604020202020204" pitchFamily="34" charset="0"/>
              </a:rPr>
              <a:t>12</a:t>
            </a:r>
            <a:r>
              <a:rPr lang="en-US" sz="4000" b="1" dirty="0">
                <a:solidFill>
                  <a:srgbClr val="FFFF00"/>
                </a:solidFill>
                <a:latin typeface="Arial" panose="020B0604020202020204" pitchFamily="34" charset="0"/>
                <a:cs typeface="Arial" panose="020B0604020202020204" pitchFamily="34" charset="0"/>
              </a:rPr>
              <a:t>)</a:t>
            </a:r>
          </a:p>
        </p:txBody>
      </p:sp>
      <p:sp>
        <p:nvSpPr>
          <p:cNvPr id="40968" name="Text Box 8"/>
          <p:cNvSpPr txBox="1">
            <a:spLocks noChangeArrowheads="1"/>
          </p:cNvSpPr>
          <p:nvPr/>
        </p:nvSpPr>
        <p:spPr bwMode="auto">
          <a:xfrm>
            <a:off x="2362200" y="5622925"/>
            <a:ext cx="487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20000"/>
              </a:spcBef>
              <a:defRPr/>
            </a:pPr>
            <a:r>
              <a:rPr lang="ar-JO" sz="4000" b="1" dirty="0">
                <a:solidFill>
                  <a:srgbClr val="FFFF00"/>
                </a:solidFill>
                <a:latin typeface="Arial" panose="020B0604020202020204" pitchFamily="34" charset="0"/>
                <a:cs typeface="Arial" panose="020B0604020202020204" pitchFamily="34" charset="0"/>
              </a:rPr>
              <a:t>الكبار 5 الصغار 12</a:t>
            </a:r>
            <a:endParaRPr lang="en-US" sz="4000" b="1" dirty="0">
              <a:solidFill>
                <a:srgbClr val="FFFF00"/>
              </a:solidFill>
              <a:latin typeface="Arial" panose="020B0604020202020204" pitchFamily="34" charset="0"/>
              <a:cs typeface="Arial" panose="020B0604020202020204" pitchFamily="34" charset="0"/>
            </a:endParaRPr>
          </a:p>
        </p:txBody>
      </p:sp>
      <p:sp>
        <p:nvSpPr>
          <p:cNvPr id="40969" name="Text Box 9"/>
          <p:cNvSpPr txBox="1">
            <a:spLocks noChangeArrowheads="1"/>
          </p:cNvSpPr>
          <p:nvPr/>
        </p:nvSpPr>
        <p:spPr bwMode="auto">
          <a:xfrm>
            <a:off x="6934200" y="2955925"/>
            <a:ext cx="21336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ar-JO" sz="4000" b="1" dirty="0">
                <a:solidFill>
                  <a:srgbClr val="FFFF00"/>
                </a:solidFill>
                <a:latin typeface="Arial" panose="020B0604020202020204" pitchFamily="34" charset="0"/>
                <a:cs typeface="Arial" panose="020B0604020202020204" pitchFamily="34" charset="0"/>
              </a:rPr>
              <a:t>الشعر</a:t>
            </a:r>
          </a:p>
          <a:p>
            <a:pPr algn="ctr" eaLnBrk="1" hangingPunct="1">
              <a:spcBef>
                <a:spcPct val="50000"/>
              </a:spcBef>
              <a:defRPr/>
            </a:pPr>
            <a:r>
              <a:rPr lang="en-US" sz="4000" b="1" dirty="0">
                <a:solidFill>
                  <a:srgbClr val="FFFF00"/>
                </a:solidFill>
                <a:latin typeface="Arial" panose="020B0604020202020204" pitchFamily="34" charset="0"/>
                <a:cs typeface="Arial" panose="020B0604020202020204" pitchFamily="34" charset="0"/>
              </a:rPr>
              <a:t> (</a:t>
            </a:r>
            <a:r>
              <a:rPr lang="ar-JO" sz="4000" b="1" dirty="0">
                <a:solidFill>
                  <a:srgbClr val="FFFF00"/>
                </a:solidFill>
                <a:latin typeface="Arial" panose="020B0604020202020204" pitchFamily="34" charset="0"/>
                <a:cs typeface="Arial" panose="020B0604020202020204" pitchFamily="34" charset="0"/>
              </a:rPr>
              <a:t>5</a:t>
            </a:r>
            <a:r>
              <a:rPr lang="en-US" sz="4000" b="1" dirty="0">
                <a:solidFill>
                  <a:srgbClr val="FFFF00"/>
                </a:solidFill>
                <a:latin typeface="Arial" panose="020B0604020202020204" pitchFamily="34" charset="0"/>
                <a:cs typeface="Arial" panose="020B0604020202020204" pitchFamily="34" charset="0"/>
              </a:rPr>
              <a:t>)</a:t>
            </a:r>
          </a:p>
        </p:txBody>
      </p:sp>
      <p:sp>
        <p:nvSpPr>
          <p:cNvPr id="40970" name="Text Box 10"/>
          <p:cNvSpPr txBox="1">
            <a:spLocks noChangeArrowheads="1"/>
          </p:cNvSpPr>
          <p:nvPr/>
        </p:nvSpPr>
        <p:spPr bwMode="auto">
          <a:xfrm>
            <a:off x="76200" y="4175125"/>
            <a:ext cx="25146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ar-JO" sz="4000" b="1" dirty="0">
                <a:solidFill>
                  <a:srgbClr val="FFFF00"/>
                </a:solidFill>
                <a:latin typeface="Arial" panose="020B0604020202020204" pitchFamily="34" charset="0"/>
                <a:cs typeface="Arial" panose="020B0604020202020204" pitchFamily="34" charset="0"/>
              </a:rPr>
              <a:t>النبوة</a:t>
            </a:r>
          </a:p>
          <a:p>
            <a:pPr algn="ctr" eaLnBrk="1" hangingPunct="1">
              <a:spcBef>
                <a:spcPct val="50000"/>
              </a:spcBef>
              <a:defRPr/>
            </a:pPr>
            <a:r>
              <a:rPr lang="en-US" sz="4000" b="1" dirty="0">
                <a:solidFill>
                  <a:srgbClr val="FFFF00"/>
                </a:solidFill>
                <a:latin typeface="Arial" panose="020B0604020202020204" pitchFamily="34" charset="0"/>
                <a:cs typeface="Arial" panose="020B0604020202020204" pitchFamily="34" charset="0"/>
              </a:rPr>
              <a:t> (</a:t>
            </a:r>
            <a:r>
              <a:rPr lang="ar-JO" sz="4000" b="1" dirty="0">
                <a:solidFill>
                  <a:srgbClr val="FFFF00"/>
                </a:solidFill>
                <a:latin typeface="Arial" panose="020B0604020202020204" pitchFamily="34" charset="0"/>
                <a:cs typeface="Arial" panose="020B0604020202020204" pitchFamily="34" charset="0"/>
              </a:rPr>
              <a:t>17</a:t>
            </a:r>
            <a:r>
              <a:rPr lang="en-US" sz="4000" b="1" dirty="0">
                <a:solidFill>
                  <a:srgbClr val="FFFF00"/>
                </a:solidFill>
                <a:latin typeface="Arial" panose="020B0604020202020204" pitchFamily="34" charset="0"/>
                <a:cs typeface="Arial" panose="020B0604020202020204" pitchFamily="34" charset="0"/>
              </a:rPr>
              <a:t>)</a:t>
            </a:r>
          </a:p>
        </p:txBody>
      </p:sp>
      <p:sp>
        <p:nvSpPr>
          <p:cNvPr id="40971" name="Text Box 11"/>
          <p:cNvSpPr txBox="1">
            <a:spLocks noChangeArrowheads="1"/>
          </p:cNvSpPr>
          <p:nvPr/>
        </p:nvSpPr>
        <p:spPr bwMode="auto">
          <a:xfrm>
            <a:off x="152400" y="1355725"/>
            <a:ext cx="16002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ar-JO" sz="4000" b="1" dirty="0">
                <a:solidFill>
                  <a:srgbClr val="FFFF00"/>
                </a:solidFill>
                <a:latin typeface="Arial" panose="020B0604020202020204" pitchFamily="34" charset="0"/>
                <a:cs typeface="Arial" panose="020B0604020202020204" pitchFamily="34" charset="0"/>
              </a:rPr>
              <a:t>الشريعة</a:t>
            </a:r>
            <a:r>
              <a:rPr lang="en-US" sz="4000" b="1" dirty="0">
                <a:solidFill>
                  <a:srgbClr val="FFFF00"/>
                </a:solidFill>
                <a:latin typeface="Arial" panose="020B0604020202020204" pitchFamily="34" charset="0"/>
                <a:cs typeface="Arial" panose="020B0604020202020204" pitchFamily="34" charset="0"/>
              </a:rPr>
              <a:t> (</a:t>
            </a:r>
            <a:r>
              <a:rPr lang="ar-JO" sz="4000" b="1" dirty="0">
                <a:solidFill>
                  <a:srgbClr val="FFFF00"/>
                </a:solidFill>
                <a:latin typeface="Arial" panose="020B0604020202020204" pitchFamily="34" charset="0"/>
                <a:cs typeface="Arial" panose="020B0604020202020204" pitchFamily="34" charset="0"/>
              </a:rPr>
              <a:t>5</a:t>
            </a:r>
            <a:r>
              <a:rPr lang="en-US" sz="4000" b="1" dirty="0">
                <a:solidFill>
                  <a:srgbClr val="FFFF00"/>
                </a:solidFill>
                <a:latin typeface="Arial" panose="020B0604020202020204" pitchFamily="34" charset="0"/>
                <a:cs typeface="Arial" panose="020B0604020202020204" pitchFamily="34" charset="0"/>
              </a:rPr>
              <a:t>)</a:t>
            </a:r>
          </a:p>
        </p:txBody>
      </p:sp>
    </p:spTree>
  </p:cSld>
  <p:clrMapOvr>
    <a:masterClrMapping/>
  </p:clrMapOvr>
  <p:transition spd="med">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3013"/>
            <a:ext cx="2393446" cy="2203339"/>
          </a:xfrm>
          <a:effectLst>
            <a:outerShdw blurRad="63500" dist="35921" dir="2700000" algn="ctr" rotWithShape="0">
              <a:schemeClr val="tx2">
                <a:alpha val="74998"/>
              </a:schemeClr>
            </a:outerShdw>
          </a:effectLst>
        </p:spPr>
        <p:txBody>
          <a:bodyPr anchor="t"/>
          <a:lstStyle/>
          <a:p>
            <a:pPr algn="r">
              <a:defRPr/>
            </a:pPr>
            <a:r>
              <a:rPr lang="ar-JO" dirty="0">
                <a:effectLst>
                  <a:glow rad="127000">
                    <a:schemeClr val="tx1"/>
                  </a:glow>
                </a:effectLst>
                <a:ea typeface="ＭＳ Ｐゴシック" charset="0"/>
                <a:cs typeface="Arial" panose="020B0604020202020204" pitchFamily="34" charset="0"/>
              </a:rPr>
              <a:t>حدود         أسباط      إسرائيل</a:t>
            </a:r>
            <a:endParaRPr lang="en-US" dirty="0">
              <a:effectLst>
                <a:glow rad="127000">
                  <a:schemeClr val="tx1"/>
                </a:glow>
              </a:effectLst>
              <a:ea typeface="ＭＳ Ｐゴシック" charset="0"/>
              <a:cs typeface="Arial" panose="020B0604020202020204" pitchFamily="34" charset="0"/>
            </a:endParaRPr>
          </a:p>
        </p:txBody>
      </p:sp>
      <p:sp>
        <p:nvSpPr>
          <p:cNvPr id="7" name="Text Box 3"/>
          <p:cNvSpPr txBox="1">
            <a:spLocks noChangeArrowheads="1"/>
          </p:cNvSpPr>
          <p:nvPr/>
        </p:nvSpPr>
        <p:spPr bwMode="auto">
          <a:xfrm>
            <a:off x="4792027" y="3284984"/>
            <a:ext cx="1076117"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دان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4"/>
          <p:cNvSpPr txBox="1">
            <a:spLocks noChangeArrowheads="1"/>
          </p:cNvSpPr>
          <p:nvPr/>
        </p:nvSpPr>
        <p:spPr bwMode="auto">
          <a:xfrm>
            <a:off x="4885729" y="440596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يهوذا</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9" name="Text Box 5"/>
          <p:cNvSpPr txBox="1">
            <a:spLocks noChangeArrowheads="1"/>
          </p:cNvSpPr>
          <p:nvPr/>
        </p:nvSpPr>
        <p:spPr bwMode="auto">
          <a:xfrm>
            <a:off x="4569107" y="512269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شمعون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Text Box 6"/>
          <p:cNvSpPr txBox="1">
            <a:spLocks noChangeArrowheads="1"/>
          </p:cNvSpPr>
          <p:nvPr/>
        </p:nvSpPr>
        <p:spPr bwMode="auto">
          <a:xfrm>
            <a:off x="6729442" y="40017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رأوبين</a:t>
            </a:r>
            <a:endParaRPr kumimoji="0" lang="en-US" sz="3200" b="1"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1" name="Text Box 7"/>
          <p:cNvSpPr txBox="1">
            <a:spLocks noChangeArrowheads="1"/>
          </p:cNvSpPr>
          <p:nvPr/>
        </p:nvSpPr>
        <p:spPr bwMode="auto">
          <a:xfrm>
            <a:off x="6948264" y="2764532"/>
            <a:ext cx="152346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جاد</a:t>
            </a:r>
            <a:endParaRPr kumimoji="0" lang="en-US" sz="3200" b="1"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6805641" y="1666914"/>
            <a:ext cx="1608369"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marL="0" marR="0" lvl="0" indent="0" algn="r"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endParaRPr kumimoji="0" lang="en-US" sz="3200" b="1"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9"/>
          <p:cNvSpPr txBox="1">
            <a:spLocks noChangeArrowheads="1"/>
          </p:cNvSpPr>
          <p:nvPr/>
        </p:nvSpPr>
        <p:spPr bwMode="auto">
          <a:xfrm>
            <a:off x="5205976" y="3208854"/>
            <a:ext cx="152346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marL="0" marR="0" lvl="0" indent="0" algn="ctr"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أفرايم</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10"/>
          <p:cNvSpPr txBox="1">
            <a:spLocks noChangeArrowheads="1"/>
          </p:cNvSpPr>
          <p:nvPr/>
        </p:nvSpPr>
        <p:spPr bwMode="auto">
          <a:xfrm>
            <a:off x="4519642" y="244603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ctr"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15"/>
          <p:cNvSpPr txBox="1">
            <a:spLocks noChangeArrowheads="1"/>
          </p:cNvSpPr>
          <p:nvPr/>
        </p:nvSpPr>
        <p:spPr bwMode="auto">
          <a:xfrm rot="17190594">
            <a:off x="5836323" y="678822"/>
            <a:ext cx="1328151"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marL="0" marR="0" lvl="0" indent="0" algn="ctr"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نفتالي</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0" name="Text Box 16"/>
          <p:cNvSpPr txBox="1">
            <a:spLocks noChangeArrowheads="1"/>
          </p:cNvSpPr>
          <p:nvPr/>
        </p:nvSpPr>
        <p:spPr bwMode="auto">
          <a:xfrm rot="17358286">
            <a:off x="5244321" y="742363"/>
            <a:ext cx="1328151"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marL="0" marR="0" lvl="0" indent="0" algn="ctr"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أشير</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1" name="Line 17"/>
          <p:cNvSpPr>
            <a:spLocks noChangeShapeType="1"/>
          </p:cNvSpPr>
          <p:nvPr/>
        </p:nvSpPr>
        <p:spPr bwMode="auto">
          <a:xfrm rot="21079435" flipV="1">
            <a:off x="5441742" y="2236115"/>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marL="0" marR="0" lvl="0" indent="0" algn="l" defTabSz="457153"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2" name="Line 18"/>
          <p:cNvSpPr>
            <a:spLocks noChangeShapeType="1"/>
          </p:cNvSpPr>
          <p:nvPr/>
        </p:nvSpPr>
        <p:spPr bwMode="auto">
          <a:xfrm rot="21079435">
            <a:off x="4976843" y="1738006"/>
            <a:ext cx="1119188" cy="223837"/>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marL="0" marR="0" lvl="0" indent="0" algn="l" defTabSz="457153"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3" name="Text Box 19"/>
          <p:cNvSpPr txBox="1">
            <a:spLocks noChangeArrowheads="1"/>
          </p:cNvSpPr>
          <p:nvPr/>
        </p:nvSpPr>
        <p:spPr bwMode="auto">
          <a:xfrm>
            <a:off x="6805642" y="5199230"/>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مؤاب</a:t>
            </a:r>
            <a:endParaRPr kumimoji="0" lang="en-US" sz="32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4" name="Text Box 20"/>
          <p:cNvSpPr txBox="1">
            <a:spLocks noChangeArrowheads="1"/>
          </p:cNvSpPr>
          <p:nvPr/>
        </p:nvSpPr>
        <p:spPr bwMode="auto">
          <a:xfrm>
            <a:off x="6958448" y="3499643"/>
            <a:ext cx="152346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marL="0" marR="0" lvl="0" indent="0" algn="r"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عمون</a:t>
            </a:r>
            <a:endParaRPr kumimoji="0" lang="en-US" sz="32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5" name="Text Box 21"/>
          <p:cNvSpPr txBox="1">
            <a:spLocks noChangeArrowheads="1"/>
          </p:cNvSpPr>
          <p:nvPr/>
        </p:nvSpPr>
        <p:spPr bwMode="auto">
          <a:xfrm>
            <a:off x="6805642" y="6165304"/>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أدوم</a:t>
            </a:r>
            <a:endParaRPr kumimoji="0" lang="en-US" sz="32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13"/>
          <p:cNvSpPr txBox="1">
            <a:spLocks noChangeArrowheads="1"/>
          </p:cNvSpPr>
          <p:nvPr/>
        </p:nvSpPr>
        <p:spPr bwMode="auto">
          <a:xfrm>
            <a:off x="2876255" y="1410981"/>
            <a:ext cx="2529548"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ctr"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زبولون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14"/>
          <p:cNvSpPr txBox="1">
            <a:spLocks noChangeArrowheads="1"/>
          </p:cNvSpPr>
          <p:nvPr/>
        </p:nvSpPr>
        <p:spPr bwMode="auto">
          <a:xfrm>
            <a:off x="3840565" y="1944380"/>
            <a:ext cx="2069658"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marL="0" marR="0" lvl="0" indent="0" algn="ctr"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يساكر</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 name="Text Box 21"/>
          <p:cNvSpPr txBox="1">
            <a:spLocks noChangeArrowheads="1"/>
          </p:cNvSpPr>
          <p:nvPr/>
        </p:nvSpPr>
        <p:spPr bwMode="auto">
          <a:xfrm>
            <a:off x="42606" y="6387574"/>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24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الأمم المجاورة المرتبطة بالدم</a:t>
            </a:r>
            <a:endParaRPr kumimoji="0" lang="en-US" sz="24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7" name="Text Box 4"/>
          <p:cNvSpPr txBox="1">
            <a:spLocks noChangeArrowheads="1"/>
          </p:cNvSpPr>
          <p:nvPr/>
        </p:nvSpPr>
        <p:spPr bwMode="auto">
          <a:xfrm>
            <a:off x="42607" y="5640027"/>
            <a:ext cx="648018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جزء مزدوج البكر والقبيلة الملكية</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8" name="Text Box 11"/>
          <p:cNvSpPr txBox="1">
            <a:spLocks noChangeArrowheads="1"/>
          </p:cNvSpPr>
          <p:nvPr/>
        </p:nvSpPr>
        <p:spPr bwMode="auto">
          <a:xfrm>
            <a:off x="42606" y="6013799"/>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سبع حصص قبلية بالقرعة</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9" name="Text Box 11"/>
          <p:cNvSpPr txBox="1">
            <a:spLocks noChangeArrowheads="1"/>
          </p:cNvSpPr>
          <p:nvPr/>
        </p:nvSpPr>
        <p:spPr bwMode="auto">
          <a:xfrm>
            <a:off x="42606" y="5266253"/>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2400" b="1"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الأسباط الشرقية</a:t>
            </a:r>
            <a:endParaRPr kumimoji="0" lang="en-US" sz="2400" b="1"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63548" name="Text Box 2"/>
          <p:cNvSpPr txBox="1">
            <a:spLocks noChangeArrowheads="1"/>
          </p:cNvSpPr>
          <p:nvPr/>
        </p:nvSpPr>
        <p:spPr bwMode="auto">
          <a:xfrm>
            <a:off x="8388766" y="88900"/>
            <a:ext cx="704019" cy="46165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1" y="2176980"/>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153"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يشوع 13: 1-19: 48</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1" name="Line 17"/>
          <p:cNvSpPr>
            <a:spLocks noChangeShapeType="1"/>
          </p:cNvSpPr>
          <p:nvPr/>
        </p:nvSpPr>
        <p:spPr bwMode="auto">
          <a:xfrm rot="21079435" flipV="1">
            <a:off x="5140871" y="4171903"/>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marL="0" marR="0" lvl="0" indent="0" algn="l" defTabSz="457153"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11"/>
          <p:cNvSpPr txBox="1">
            <a:spLocks noChangeArrowheads="1"/>
          </p:cNvSpPr>
          <p:nvPr/>
        </p:nvSpPr>
        <p:spPr bwMode="auto">
          <a:xfrm>
            <a:off x="3057128" y="389394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بنيامين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 name="Text Box 3">
            <a:extLst>
              <a:ext uri="{FF2B5EF4-FFF2-40B4-BE49-F238E27FC236}">
                <a16:creationId xmlns:a16="http://schemas.microsoft.com/office/drawing/2014/main" id="{07A8E011-80DC-0A53-E86B-88F64A20C4BE}"/>
              </a:ext>
            </a:extLst>
          </p:cNvPr>
          <p:cNvSpPr txBox="1">
            <a:spLocks noChangeArrowheads="1"/>
          </p:cNvSpPr>
          <p:nvPr/>
        </p:nvSpPr>
        <p:spPr bwMode="auto">
          <a:xfrm>
            <a:off x="7183309" y="-113895"/>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دان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274074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dissolve">
                                      <p:cBhvr>
                                        <p:cTn id="40" dur="500"/>
                                        <p:tgtEl>
                                          <p:spTgt spid="2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childTnLst>
                          </p:cTn>
                        </p:par>
                        <p:par>
                          <p:cTn id="46" fill="hold" nodeType="afterGroup">
                            <p:stCondLst>
                              <p:cond delay="500"/>
                            </p:stCondLst>
                            <p:childTnLst>
                              <p:par>
                                <p:cTn id="47" presetID="22" presetClass="entr" presetSubtype="8" fill="hold"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left)">
                                      <p:cBhvr>
                                        <p:cTn id="49" dur="500"/>
                                        <p:tgtEl>
                                          <p:spTgt spid="5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ssolve">
                                      <p:cBhvr>
                                        <p:cTn id="54" dur="500"/>
                                        <p:tgtEl>
                                          <p:spTgt spid="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dissolve">
                                      <p:cBhvr>
                                        <p:cTn id="59" dur="500"/>
                                        <p:tgtEl>
                                          <p:spTgt spid="17"/>
                                        </p:tgtEl>
                                      </p:cBhvr>
                                    </p:animEffect>
                                  </p:childTnLst>
                                </p:cTn>
                              </p:par>
                            </p:childTnLst>
                          </p:cTn>
                        </p:par>
                        <p:par>
                          <p:cTn id="60" fill="hold" nodeType="afterGroup">
                            <p:stCondLst>
                              <p:cond delay="500"/>
                            </p:stCondLst>
                            <p:childTnLst>
                              <p:par>
                                <p:cTn id="61" presetID="22" presetClass="entr" presetSubtype="8" fill="hold"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left)">
                                      <p:cBhvr>
                                        <p:cTn id="63" dur="500"/>
                                        <p:tgtEl>
                                          <p:spTgt spid="2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dissolve">
                                      <p:cBhvr>
                                        <p:cTn id="68" dur="500"/>
                                        <p:tgtEl>
                                          <p:spTgt spid="18"/>
                                        </p:tgtEl>
                                      </p:cBhvr>
                                    </p:animEffect>
                                  </p:childTnLst>
                                </p:cTn>
                              </p:par>
                            </p:childTnLst>
                          </p:cTn>
                        </p:par>
                        <p:par>
                          <p:cTn id="69" fill="hold" nodeType="afterGroup">
                            <p:stCondLst>
                              <p:cond delay="500"/>
                            </p:stCondLst>
                            <p:childTnLst>
                              <p:par>
                                <p:cTn id="70" presetID="22" presetClass="entr" presetSubtype="8"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left)">
                                      <p:cBhvr>
                                        <p:cTn id="72" dur="500"/>
                                        <p:tgtEl>
                                          <p:spTgt spid="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dissolve">
                                      <p:cBhvr>
                                        <p:cTn id="77" dur="500"/>
                                        <p:tgtEl>
                                          <p:spTgt spid="2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9" presetClass="entr" presetSubtype="0"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dissolve">
                                      <p:cBhvr>
                                        <p:cTn id="82" dur="500"/>
                                        <p:tgtEl>
                                          <p:spTgt spid="19"/>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dissolve">
                                      <p:cBhvr>
                                        <p:cTn id="87" dur="500"/>
                                        <p:tgtEl>
                                          <p:spTgt spid="7"/>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nodeType="clickEffect">
                                  <p:stCondLst>
                                    <p:cond delay="0"/>
                                  </p:stCondLst>
                                  <p:childTnLst>
                                    <p:set>
                                      <p:cBhvr>
                                        <p:cTn id="91" dur="1" fill="hold">
                                          <p:stCondLst>
                                            <p:cond delay="0"/>
                                          </p:stCondLst>
                                        </p:cTn>
                                        <p:tgtEl>
                                          <p:spTgt spid="2"/>
                                        </p:tgtEl>
                                        <p:attrNameLst>
                                          <p:attrName>style.visibility</p:attrName>
                                        </p:attrNameLst>
                                      </p:cBhvr>
                                      <p:to>
                                        <p:strVal val="visible"/>
                                      </p:to>
                                    </p:set>
                                    <p:animEffect transition="in" filter="dissolve">
                                      <p:cBhvr>
                                        <p:cTn id="92" dur="500"/>
                                        <p:tgtEl>
                                          <p:spTgt spid="2"/>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9" presetClass="entr" presetSubtype="0" fill="hold" nodeType="click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dissolve">
                                      <p:cBhvr>
                                        <p:cTn id="97" dur="500"/>
                                        <p:tgtEl>
                                          <p:spTgt spid="26"/>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9" presetClass="entr" presetSubtype="0" fill="hold"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dissolve">
                                      <p:cBhvr>
                                        <p:cTn id="102" dur="500"/>
                                        <p:tgtEl>
                                          <p:spTgt spid="24"/>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9" presetClass="entr" presetSubtype="0" fill="hold" nodeType="click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dissolve">
                                      <p:cBhvr>
                                        <p:cTn id="107" dur="500"/>
                                        <p:tgtEl>
                                          <p:spTgt spid="23"/>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9" presetClass="entr" presetSubtype="0" fill="hold" nodeType="clickEffect">
                                  <p:stCondLst>
                                    <p:cond delay="0"/>
                                  </p:stCondLst>
                                  <p:childTnLst>
                                    <p:set>
                                      <p:cBhvr>
                                        <p:cTn id="111" dur="1" fill="hold">
                                          <p:stCondLst>
                                            <p:cond delay="0"/>
                                          </p:stCondLst>
                                        </p:cTn>
                                        <p:tgtEl>
                                          <p:spTgt spid="25"/>
                                        </p:tgtEl>
                                        <p:attrNameLst>
                                          <p:attrName>style.visibility</p:attrName>
                                        </p:attrNameLst>
                                      </p:cBhvr>
                                      <p:to>
                                        <p:strVal val="visible"/>
                                      </p:to>
                                    </p:set>
                                    <p:animEffect transition="in" filter="dissolve">
                                      <p:cBhvr>
                                        <p:cTn id="1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1187" name="Picture 1" descr="rev 21 SE Asia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1188" name="Rectangle 2"/>
          <p:cNvSpPr>
            <a:spLocks noGrp="1" noChangeArrowheads="1"/>
          </p:cNvSpPr>
          <p:nvPr>
            <p:ph type="ctrTitle"/>
          </p:nvPr>
        </p:nvSpPr>
        <p:spPr>
          <a:xfrm>
            <a:off x="539750" y="115888"/>
            <a:ext cx="7777163" cy="541337"/>
          </a:xfrm>
          <a:solidFill>
            <a:srgbClr val="000090"/>
          </a:solidFill>
        </p:spPr>
        <p:txBody>
          <a:bodyPr/>
          <a:lstStyle/>
          <a:p>
            <a:pPr eaLnBrk="1" hangingPunct="1"/>
            <a:r>
              <a:rPr kumimoji="1" lang="ar-JO" altLang="zh-CN" sz="2800" dirty="0">
                <a:solidFill>
                  <a:schemeClr val="bg1"/>
                </a:solidFill>
                <a:cs typeface="Arial" panose="020B0604020202020204" pitchFamily="34" charset="0"/>
              </a:rPr>
              <a:t>تباين مساحة الشرق الأوسط وجنوب شرق آسيا</a:t>
            </a:r>
            <a:endParaRPr kumimoji="1" lang="en-US" altLang="zh-CN" sz="1800" dirty="0">
              <a:solidFill>
                <a:schemeClr val="bg1"/>
              </a:solidFill>
              <a:cs typeface="Arial" panose="020B0604020202020204" pitchFamily="34" charset="0"/>
            </a:endParaRPr>
          </a:p>
        </p:txBody>
      </p:sp>
      <p:sp>
        <p:nvSpPr>
          <p:cNvPr id="221189" name="Text Box 5"/>
          <p:cNvSpPr txBox="1">
            <a:spLocks noChangeArrowheads="1"/>
          </p:cNvSpPr>
          <p:nvPr/>
        </p:nvSpPr>
        <p:spPr bwMode="auto">
          <a:xfrm>
            <a:off x="8509000" y="87313"/>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solidFill>
                  <a:schemeClr val="bg1"/>
                </a:solidFill>
                <a:latin typeface="Arial" panose="020B0604020202020204" pitchFamily="34" charset="0"/>
                <a:cs typeface="Arial" panose="020B0604020202020204" pitchFamily="34" charset="0"/>
              </a:rPr>
              <a:t>29</a:t>
            </a:r>
            <a:endParaRPr lang="en-US" sz="2400" b="1" dirty="0">
              <a:solidFill>
                <a:schemeClr val="bg1"/>
              </a:solidFill>
              <a:latin typeface="Arial" panose="020B0604020202020204" pitchFamily="34" charset="0"/>
              <a:cs typeface="Arial" panose="020B0604020202020204" pitchFamily="34" charset="0"/>
            </a:endParaRPr>
          </a:p>
        </p:txBody>
      </p:sp>
      <p:pic>
        <p:nvPicPr>
          <p:cNvPr id="22119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15180" y="7061643"/>
            <a:ext cx="3671888" cy="2490788"/>
          </a:xfrm>
          <a:prstGeom prst="rect">
            <a:avLst/>
          </a:prstGeom>
          <a:noFill/>
          <a:ln w="762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1BA956C-74C7-AE47-55A3-AF20B979962F}"/>
              </a:ext>
            </a:extLst>
          </p:cNvPr>
          <p:cNvGrpSpPr/>
          <p:nvPr/>
        </p:nvGrpSpPr>
        <p:grpSpPr>
          <a:xfrm>
            <a:off x="2592387" y="3257970"/>
            <a:ext cx="3671888" cy="2490788"/>
            <a:chOff x="4942399" y="3068442"/>
            <a:chExt cx="3671888" cy="2490788"/>
          </a:xfrm>
        </p:grpSpPr>
        <p:pic>
          <p:nvPicPr>
            <p:cNvPr id="4" name="Picture 2">
              <a:extLst>
                <a:ext uri="{FF2B5EF4-FFF2-40B4-BE49-F238E27FC236}">
                  <a16:creationId xmlns:a16="http://schemas.microsoft.com/office/drawing/2014/main" id="{B80F9FE0-230C-FFD1-61C3-B372DF70663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42399" y="3068442"/>
              <a:ext cx="3671888" cy="2490788"/>
            </a:xfrm>
            <a:prstGeom prst="rect">
              <a:avLst/>
            </a:prstGeom>
            <a:noFill/>
            <a:ln w="762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5" name="Rectangle 4">
              <a:extLst>
                <a:ext uri="{FF2B5EF4-FFF2-40B4-BE49-F238E27FC236}">
                  <a16:creationId xmlns:a16="http://schemas.microsoft.com/office/drawing/2014/main" id="{3AEFF4BC-DD66-9AA3-1FB2-38A0A14D345A}"/>
                </a:ext>
              </a:extLst>
            </p:cNvPr>
            <p:cNvSpPr/>
            <p:nvPr/>
          </p:nvSpPr>
          <p:spPr>
            <a:xfrm>
              <a:off x="5418066" y="3364429"/>
              <a:ext cx="756000" cy="202055"/>
            </a:xfrm>
            <a:prstGeom prst="rect">
              <a:avLst/>
            </a:prstGeom>
            <a:solidFill>
              <a:srgbClr val="D3C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200" b="1" dirty="0">
                  <a:solidFill>
                    <a:schemeClr val="tx1"/>
                  </a:solidFill>
                  <a:latin typeface="Arial" panose="020B0604020202020204" pitchFamily="34" charset="0"/>
                  <a:ea typeface="华文楷体"/>
                  <a:cs typeface="Arial" panose="020B0604020202020204" pitchFamily="34" charset="0"/>
                </a:rPr>
                <a:t>تركيا</a:t>
              </a:r>
              <a:endParaRPr lang="en-US" sz="1200" b="1" dirty="0">
                <a:solidFill>
                  <a:schemeClr val="tx1"/>
                </a:solidFill>
                <a:latin typeface="Arial" panose="020B0604020202020204" pitchFamily="34" charset="0"/>
                <a:ea typeface="华文楷体"/>
                <a:cs typeface="Arial" panose="020B0604020202020204" pitchFamily="34" charset="0"/>
              </a:endParaRPr>
            </a:p>
          </p:txBody>
        </p:sp>
        <p:sp>
          <p:nvSpPr>
            <p:cNvPr id="6" name="Rectangle 5">
              <a:extLst>
                <a:ext uri="{FF2B5EF4-FFF2-40B4-BE49-F238E27FC236}">
                  <a16:creationId xmlns:a16="http://schemas.microsoft.com/office/drawing/2014/main" id="{1A425DB1-FC23-5F84-9AA8-0FE6C07B40DE}"/>
                </a:ext>
              </a:extLst>
            </p:cNvPr>
            <p:cNvSpPr/>
            <p:nvPr/>
          </p:nvSpPr>
          <p:spPr>
            <a:xfrm>
              <a:off x="6078467" y="4140283"/>
              <a:ext cx="683999" cy="202055"/>
            </a:xfrm>
            <a:prstGeom prst="rect">
              <a:avLst/>
            </a:prstGeom>
            <a:solidFill>
              <a:srgbClr val="C6D9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200" b="1" dirty="0">
                  <a:solidFill>
                    <a:schemeClr val="tx1"/>
                  </a:solidFill>
                  <a:latin typeface="Arial" panose="020B0604020202020204" pitchFamily="34" charset="0"/>
                  <a:ea typeface="华文楷体"/>
                  <a:cs typeface="Arial" panose="020B0604020202020204" pitchFamily="34" charset="0"/>
                </a:rPr>
                <a:t>سوريا</a:t>
              </a:r>
              <a:endParaRPr lang="en-US" sz="1200" b="1" dirty="0">
                <a:solidFill>
                  <a:schemeClr val="tx1"/>
                </a:solidFill>
                <a:latin typeface="Arial" panose="020B0604020202020204" pitchFamily="34" charset="0"/>
                <a:ea typeface="华文楷体"/>
                <a:cs typeface="Arial" panose="020B0604020202020204" pitchFamily="34" charset="0"/>
              </a:endParaRPr>
            </a:p>
          </p:txBody>
        </p:sp>
        <p:sp>
          <p:nvSpPr>
            <p:cNvPr id="22" name="Rectangle 21">
              <a:extLst>
                <a:ext uri="{FF2B5EF4-FFF2-40B4-BE49-F238E27FC236}">
                  <a16:creationId xmlns:a16="http://schemas.microsoft.com/office/drawing/2014/main" id="{FDE6F4F4-3809-3611-3639-F92B1D874383}"/>
                </a:ext>
              </a:extLst>
            </p:cNvPr>
            <p:cNvSpPr/>
            <p:nvPr/>
          </p:nvSpPr>
          <p:spPr>
            <a:xfrm>
              <a:off x="7142955" y="4766048"/>
              <a:ext cx="647999" cy="202055"/>
            </a:xfrm>
            <a:prstGeom prst="rect">
              <a:avLst/>
            </a:prstGeom>
            <a:solidFill>
              <a:srgbClr val="EEF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200" b="1" dirty="0">
                  <a:solidFill>
                    <a:schemeClr val="tx1"/>
                  </a:solidFill>
                  <a:latin typeface="Arial" panose="020B0604020202020204" pitchFamily="34" charset="0"/>
                  <a:ea typeface="华文楷体"/>
                  <a:cs typeface="Arial" panose="020B0604020202020204" pitchFamily="34" charset="0"/>
                </a:rPr>
                <a:t>العراق</a:t>
              </a:r>
              <a:endParaRPr lang="en-US" sz="1200" b="1" dirty="0">
                <a:solidFill>
                  <a:schemeClr val="tx1"/>
                </a:solidFill>
                <a:latin typeface="Arial" panose="020B0604020202020204" pitchFamily="34" charset="0"/>
                <a:ea typeface="华文楷体"/>
                <a:cs typeface="Arial" panose="020B0604020202020204" pitchFamily="34" charset="0"/>
              </a:endParaRPr>
            </a:p>
          </p:txBody>
        </p:sp>
        <p:sp>
          <p:nvSpPr>
            <p:cNvPr id="23" name="Rectangle 22">
              <a:extLst>
                <a:ext uri="{FF2B5EF4-FFF2-40B4-BE49-F238E27FC236}">
                  <a16:creationId xmlns:a16="http://schemas.microsoft.com/office/drawing/2014/main" id="{05F36D51-67DC-0D82-6ED2-7E6961E0D18B}"/>
                </a:ext>
              </a:extLst>
            </p:cNvPr>
            <p:cNvSpPr/>
            <p:nvPr/>
          </p:nvSpPr>
          <p:spPr>
            <a:xfrm>
              <a:off x="6925175" y="4530502"/>
              <a:ext cx="647999" cy="202055"/>
            </a:xfrm>
            <a:prstGeom prst="rect">
              <a:avLst/>
            </a:prstGeom>
            <a:solidFill>
              <a:srgbClr val="EEF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050" b="1" dirty="0">
                  <a:solidFill>
                    <a:schemeClr val="tx1"/>
                  </a:solidFill>
                  <a:latin typeface="Arial" panose="020B0604020202020204" pitchFamily="34" charset="0"/>
                  <a:ea typeface="华文楷体"/>
                  <a:cs typeface="Arial" panose="020B0604020202020204" pitchFamily="34" charset="0"/>
                </a:rPr>
                <a:t>بغداد</a:t>
              </a:r>
              <a:endParaRPr lang="en-US" sz="1050" b="1" dirty="0">
                <a:solidFill>
                  <a:schemeClr val="tx1"/>
                </a:solidFill>
                <a:latin typeface="Arial" panose="020B0604020202020204" pitchFamily="34" charset="0"/>
                <a:ea typeface="华文楷体"/>
                <a:cs typeface="Arial" panose="020B0604020202020204" pitchFamily="34" charset="0"/>
              </a:endParaRPr>
            </a:p>
          </p:txBody>
        </p:sp>
        <p:sp>
          <p:nvSpPr>
            <p:cNvPr id="24" name="Rectangle 23">
              <a:extLst>
                <a:ext uri="{FF2B5EF4-FFF2-40B4-BE49-F238E27FC236}">
                  <a16:creationId xmlns:a16="http://schemas.microsoft.com/office/drawing/2014/main" id="{EED7DDAD-D1BC-FB86-38A6-ABBEAD37C078}"/>
                </a:ext>
              </a:extLst>
            </p:cNvPr>
            <p:cNvSpPr/>
            <p:nvPr/>
          </p:nvSpPr>
          <p:spPr>
            <a:xfrm>
              <a:off x="5853792" y="5040830"/>
              <a:ext cx="611999" cy="202055"/>
            </a:xfrm>
            <a:prstGeom prst="rect">
              <a:avLst/>
            </a:prstGeom>
            <a:solidFill>
              <a:srgbClr val="D3C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600" b="1" dirty="0">
                  <a:solidFill>
                    <a:schemeClr val="tx1"/>
                  </a:solidFill>
                  <a:latin typeface="Arial" panose="020B0604020202020204" pitchFamily="34" charset="0"/>
                  <a:ea typeface="华文楷体"/>
                  <a:cs typeface="Arial" panose="020B0604020202020204" pitchFamily="34" charset="0"/>
                </a:rPr>
                <a:t>الأردن</a:t>
              </a:r>
              <a:endParaRPr lang="en-US" sz="1600" b="1" dirty="0">
                <a:solidFill>
                  <a:schemeClr val="tx1"/>
                </a:solidFill>
                <a:latin typeface="Arial" panose="020B0604020202020204" pitchFamily="34" charset="0"/>
                <a:ea typeface="华文楷体"/>
                <a:cs typeface="Arial" panose="020B0604020202020204" pitchFamily="34" charset="0"/>
              </a:endParaRPr>
            </a:p>
          </p:txBody>
        </p:sp>
        <p:sp>
          <p:nvSpPr>
            <p:cNvPr id="25" name="Rectangle 24">
              <a:extLst>
                <a:ext uri="{FF2B5EF4-FFF2-40B4-BE49-F238E27FC236}">
                  <a16:creationId xmlns:a16="http://schemas.microsoft.com/office/drawing/2014/main" id="{21CADEA9-F5D6-2B1E-A95F-D58506FBE441}"/>
                </a:ext>
              </a:extLst>
            </p:cNvPr>
            <p:cNvSpPr/>
            <p:nvPr/>
          </p:nvSpPr>
          <p:spPr>
            <a:xfrm>
              <a:off x="5121968" y="5130312"/>
              <a:ext cx="611999" cy="202055"/>
            </a:xfrm>
            <a:prstGeom prst="rect">
              <a:avLst/>
            </a:prstGeom>
            <a:solidFill>
              <a:srgbClr val="F2F1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100" b="1" dirty="0">
                  <a:solidFill>
                    <a:schemeClr val="tx1"/>
                  </a:solidFill>
                  <a:latin typeface="Arial" panose="020B0604020202020204" pitchFamily="34" charset="0"/>
                  <a:ea typeface="华文楷体"/>
                  <a:cs typeface="Arial" panose="020B0604020202020204" pitchFamily="34" charset="0"/>
                </a:rPr>
                <a:t>إسرائيل</a:t>
              </a:r>
              <a:endParaRPr lang="en-US" sz="1100" b="1" dirty="0">
                <a:solidFill>
                  <a:schemeClr val="tx1"/>
                </a:solidFill>
                <a:latin typeface="Arial" panose="020B0604020202020204" pitchFamily="34" charset="0"/>
                <a:ea typeface="华文楷体"/>
                <a:cs typeface="Arial" panose="020B0604020202020204" pitchFamily="34" charset="0"/>
              </a:endParaRPr>
            </a:p>
          </p:txBody>
        </p:sp>
        <p:sp>
          <p:nvSpPr>
            <p:cNvPr id="26" name="Rectangle 25">
              <a:extLst>
                <a:ext uri="{FF2B5EF4-FFF2-40B4-BE49-F238E27FC236}">
                  <a16:creationId xmlns:a16="http://schemas.microsoft.com/office/drawing/2014/main" id="{E71C9A19-5690-3EAE-B53E-44E4843D645F}"/>
                </a:ext>
              </a:extLst>
            </p:cNvPr>
            <p:cNvSpPr/>
            <p:nvPr/>
          </p:nvSpPr>
          <p:spPr>
            <a:xfrm>
              <a:off x="5051611" y="4494738"/>
              <a:ext cx="683999" cy="202055"/>
            </a:xfrm>
            <a:prstGeom prst="rect">
              <a:avLst/>
            </a:prstGeom>
            <a:solidFill>
              <a:srgbClr val="98AB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050" b="1" dirty="0">
                  <a:solidFill>
                    <a:schemeClr val="tx1"/>
                  </a:solidFill>
                  <a:latin typeface="Arial" panose="020B0604020202020204" pitchFamily="34" charset="0"/>
                  <a:ea typeface="华文楷体"/>
                  <a:cs typeface="Arial" panose="020B0604020202020204" pitchFamily="34" charset="0"/>
                </a:rPr>
                <a:t>لبنان</a:t>
              </a:r>
              <a:endParaRPr lang="en-US" sz="1050" b="1" dirty="0">
                <a:solidFill>
                  <a:schemeClr val="tx1"/>
                </a:solidFill>
                <a:latin typeface="Arial" panose="020B0604020202020204" pitchFamily="34" charset="0"/>
                <a:ea typeface="华文楷体"/>
                <a:cs typeface="Arial" panose="020B0604020202020204" pitchFamily="34" charset="0"/>
              </a:endParaRPr>
            </a:p>
          </p:txBody>
        </p:sp>
        <p:sp>
          <p:nvSpPr>
            <p:cNvPr id="27" name="Rectangle 26">
              <a:extLst>
                <a:ext uri="{FF2B5EF4-FFF2-40B4-BE49-F238E27FC236}">
                  <a16:creationId xmlns:a16="http://schemas.microsoft.com/office/drawing/2014/main" id="{4DF050F0-124E-BB08-15E1-68829367E54B}"/>
                </a:ext>
              </a:extLst>
            </p:cNvPr>
            <p:cNvSpPr/>
            <p:nvPr/>
          </p:nvSpPr>
          <p:spPr>
            <a:xfrm>
              <a:off x="5040066" y="4292683"/>
              <a:ext cx="683999" cy="202055"/>
            </a:xfrm>
            <a:prstGeom prst="rect">
              <a:avLst/>
            </a:prstGeom>
            <a:solidFill>
              <a:srgbClr val="98AB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050" b="1" dirty="0">
                  <a:solidFill>
                    <a:schemeClr val="tx1"/>
                  </a:solidFill>
                  <a:latin typeface="Arial" panose="020B0604020202020204" pitchFamily="34" charset="0"/>
                  <a:ea typeface="华文楷体"/>
                  <a:cs typeface="Arial" panose="020B0604020202020204" pitchFamily="34" charset="0"/>
                </a:rPr>
                <a:t>بيروت</a:t>
              </a:r>
              <a:endParaRPr lang="en-US" sz="1050" b="1" dirty="0">
                <a:solidFill>
                  <a:schemeClr val="tx1"/>
                </a:solidFill>
                <a:latin typeface="Arial" panose="020B0604020202020204" pitchFamily="34" charset="0"/>
                <a:ea typeface="华文楷体"/>
                <a:cs typeface="Arial" panose="020B0604020202020204" pitchFamily="34" charset="0"/>
              </a:endParaRPr>
            </a:p>
          </p:txBody>
        </p:sp>
        <p:sp>
          <p:nvSpPr>
            <p:cNvPr id="28" name="Rectangle 27">
              <a:extLst>
                <a:ext uri="{FF2B5EF4-FFF2-40B4-BE49-F238E27FC236}">
                  <a16:creationId xmlns:a16="http://schemas.microsoft.com/office/drawing/2014/main" id="{5A45B1E4-4C3C-AF29-2E23-0420C413816A}"/>
                </a:ext>
              </a:extLst>
            </p:cNvPr>
            <p:cNvSpPr/>
            <p:nvPr/>
          </p:nvSpPr>
          <p:spPr>
            <a:xfrm>
              <a:off x="6043832" y="4530502"/>
              <a:ext cx="683999" cy="202055"/>
            </a:xfrm>
            <a:prstGeom prst="rect">
              <a:avLst/>
            </a:prstGeom>
            <a:solidFill>
              <a:srgbClr val="C6D9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100" b="1" dirty="0">
                  <a:solidFill>
                    <a:schemeClr val="tx1"/>
                  </a:solidFill>
                  <a:latin typeface="Arial" panose="020B0604020202020204" pitchFamily="34" charset="0"/>
                  <a:ea typeface="华文楷体"/>
                  <a:cs typeface="Arial" panose="020B0604020202020204" pitchFamily="34" charset="0"/>
                </a:rPr>
                <a:t>دمشق</a:t>
              </a:r>
              <a:endParaRPr lang="en-US" sz="1100" b="1" dirty="0">
                <a:solidFill>
                  <a:schemeClr val="tx1"/>
                </a:solidFill>
                <a:latin typeface="Arial" panose="020B0604020202020204" pitchFamily="34" charset="0"/>
                <a:ea typeface="华文楷体"/>
                <a:cs typeface="Arial" panose="020B0604020202020204" pitchFamily="34" charset="0"/>
              </a:endParaRPr>
            </a:p>
          </p:txBody>
        </p:sp>
        <p:sp>
          <p:nvSpPr>
            <p:cNvPr id="29" name="Rectangle 28">
              <a:extLst>
                <a:ext uri="{FF2B5EF4-FFF2-40B4-BE49-F238E27FC236}">
                  <a16:creationId xmlns:a16="http://schemas.microsoft.com/office/drawing/2014/main" id="{D96C34D4-2323-D27C-A40A-D24D2B5AD829}"/>
                </a:ext>
              </a:extLst>
            </p:cNvPr>
            <p:cNvSpPr/>
            <p:nvPr/>
          </p:nvSpPr>
          <p:spPr>
            <a:xfrm>
              <a:off x="6006800" y="4835336"/>
              <a:ext cx="611999" cy="143996"/>
            </a:xfrm>
            <a:prstGeom prst="rect">
              <a:avLst/>
            </a:prstGeom>
            <a:solidFill>
              <a:srgbClr val="D3C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050" b="1" dirty="0">
                  <a:solidFill>
                    <a:schemeClr val="tx1"/>
                  </a:solidFill>
                  <a:latin typeface="Arial" panose="020B0604020202020204" pitchFamily="34" charset="0"/>
                  <a:ea typeface="华文楷体"/>
                  <a:cs typeface="Arial" panose="020B0604020202020204" pitchFamily="34" charset="0"/>
                </a:rPr>
                <a:t>عمان</a:t>
              </a:r>
              <a:endParaRPr lang="en-US" sz="1050" b="1" dirty="0">
                <a:solidFill>
                  <a:schemeClr val="tx1"/>
                </a:solidFill>
                <a:latin typeface="Arial" panose="020B0604020202020204" pitchFamily="34" charset="0"/>
                <a:ea typeface="华文楷体"/>
                <a:cs typeface="Arial" panose="020B0604020202020204" pitchFamily="34" charset="0"/>
              </a:endParaRPr>
            </a:p>
          </p:txBody>
        </p:sp>
        <p:sp>
          <p:nvSpPr>
            <p:cNvPr id="30" name="Rectangle 29">
              <a:extLst>
                <a:ext uri="{FF2B5EF4-FFF2-40B4-BE49-F238E27FC236}">
                  <a16:creationId xmlns:a16="http://schemas.microsoft.com/office/drawing/2014/main" id="{882205A7-3CBB-EA17-47C2-F04BDFF1B477}"/>
                </a:ext>
              </a:extLst>
            </p:cNvPr>
            <p:cNvSpPr/>
            <p:nvPr/>
          </p:nvSpPr>
          <p:spPr>
            <a:xfrm>
              <a:off x="5357610" y="3174249"/>
              <a:ext cx="756000" cy="144000"/>
            </a:xfrm>
            <a:prstGeom prst="rect">
              <a:avLst/>
            </a:prstGeom>
            <a:solidFill>
              <a:srgbClr val="D3C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أنقرة</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31" name="Rectangle 30">
              <a:extLst>
                <a:ext uri="{FF2B5EF4-FFF2-40B4-BE49-F238E27FC236}">
                  <a16:creationId xmlns:a16="http://schemas.microsoft.com/office/drawing/2014/main" id="{8AA9656A-5241-C533-ACA2-F1CE07E62809}"/>
                </a:ext>
              </a:extLst>
            </p:cNvPr>
            <p:cNvSpPr/>
            <p:nvPr/>
          </p:nvSpPr>
          <p:spPr>
            <a:xfrm>
              <a:off x="6841875" y="3139614"/>
              <a:ext cx="756000" cy="144000"/>
            </a:xfrm>
            <a:prstGeom prst="rect">
              <a:avLst/>
            </a:prstGeom>
            <a:solidFill>
              <a:srgbClr val="D3C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يرفان</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32" name="Rectangle 31">
              <a:extLst>
                <a:ext uri="{FF2B5EF4-FFF2-40B4-BE49-F238E27FC236}">
                  <a16:creationId xmlns:a16="http://schemas.microsoft.com/office/drawing/2014/main" id="{EAE48E38-9D70-9B0F-9599-10B6810A0204}"/>
                </a:ext>
              </a:extLst>
            </p:cNvPr>
            <p:cNvSpPr/>
            <p:nvPr/>
          </p:nvSpPr>
          <p:spPr>
            <a:xfrm>
              <a:off x="7647200" y="5330630"/>
              <a:ext cx="647999" cy="202055"/>
            </a:xfrm>
            <a:prstGeom prst="rect">
              <a:avLst/>
            </a:prstGeom>
            <a:solidFill>
              <a:srgbClr val="EEF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200" b="1" dirty="0">
                  <a:solidFill>
                    <a:schemeClr val="tx1"/>
                  </a:solidFill>
                  <a:latin typeface="Arial" panose="020B0604020202020204" pitchFamily="34" charset="0"/>
                  <a:ea typeface="华文楷体"/>
                  <a:cs typeface="Arial" panose="020B0604020202020204" pitchFamily="34" charset="0"/>
                </a:rPr>
                <a:t>الكويت</a:t>
              </a:r>
              <a:endParaRPr lang="en-US" sz="1200" b="1" dirty="0">
                <a:solidFill>
                  <a:schemeClr val="tx1"/>
                </a:solidFill>
                <a:latin typeface="Arial" panose="020B0604020202020204" pitchFamily="34" charset="0"/>
                <a:ea typeface="华文楷体"/>
                <a:cs typeface="Arial" panose="020B0604020202020204" pitchFamily="34" charset="0"/>
              </a:endParaRPr>
            </a:p>
          </p:txBody>
        </p:sp>
        <p:sp>
          <p:nvSpPr>
            <p:cNvPr id="33" name="Rectangle 32">
              <a:extLst>
                <a:ext uri="{FF2B5EF4-FFF2-40B4-BE49-F238E27FC236}">
                  <a16:creationId xmlns:a16="http://schemas.microsoft.com/office/drawing/2014/main" id="{6CC387E5-67DA-3897-6789-A3B070C7EF12}"/>
                </a:ext>
              </a:extLst>
            </p:cNvPr>
            <p:cNvSpPr/>
            <p:nvPr/>
          </p:nvSpPr>
          <p:spPr>
            <a:xfrm>
              <a:off x="7837997" y="3108130"/>
              <a:ext cx="757724" cy="202055"/>
            </a:xfrm>
            <a:prstGeom prst="rect">
              <a:avLst/>
            </a:prstGeom>
            <a:solidFill>
              <a:srgbClr val="EEF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050" b="1" dirty="0">
                  <a:solidFill>
                    <a:schemeClr val="tx1"/>
                  </a:solidFill>
                  <a:latin typeface="Arial" panose="020B0604020202020204" pitchFamily="34" charset="0"/>
                  <a:ea typeface="华文楷体"/>
                  <a:cs typeface="Arial" panose="020B0604020202020204" pitchFamily="34" charset="0"/>
                </a:rPr>
                <a:t>أذربيجان</a:t>
              </a:r>
              <a:endParaRPr lang="en-US" sz="1050" b="1" dirty="0">
                <a:solidFill>
                  <a:schemeClr val="tx1"/>
                </a:solidFill>
                <a:latin typeface="Arial" panose="020B0604020202020204" pitchFamily="34" charset="0"/>
                <a:ea typeface="华文楷体"/>
                <a:cs typeface="Arial" panose="020B0604020202020204" pitchFamily="34" charset="0"/>
              </a:endParaRPr>
            </a:p>
          </p:txBody>
        </p:sp>
      </p:grpSp>
    </p:spTree>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Rectangle 3"/>
          <p:cNvSpPr>
            <a:spLocks noGrp="1" noRot="1" noChangeArrowheads="1"/>
          </p:cNvSpPr>
          <p:nvPr>
            <p:ph type="title" idx="4294967295"/>
          </p:nvPr>
        </p:nvSpPr>
        <p:spPr>
          <a:xfrm>
            <a:off x="1143000" y="228600"/>
            <a:ext cx="7162800" cy="762000"/>
          </a:xfrm>
          <a:solidFill>
            <a:srgbClr val="FF0000"/>
          </a:solidFill>
          <a:ln>
            <a:solidFill>
              <a:schemeClr val="bg2"/>
            </a:solidFill>
          </a:ln>
        </p:spPr>
        <p:txBody>
          <a:bodyPr/>
          <a:lstStyle/>
          <a:p>
            <a:pPr eaLnBrk="1" hangingPunct="1">
              <a:defRPr/>
            </a:pPr>
            <a:r>
              <a:rPr lang="ar-JO" sz="4000" dirty="0">
                <a:solidFill>
                  <a:srgbClr val="FFFFFF"/>
                </a:solidFill>
                <a:latin typeface="Arial" panose="020B0604020202020204" pitchFamily="34" charset="0"/>
                <a:ea typeface="ＭＳ Ｐゴシック" charset="0"/>
                <a:cs typeface="Arial" panose="020B0604020202020204" pitchFamily="34" charset="0"/>
              </a:rPr>
              <a:t>موقع إسرائيل الإستراتيجي</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91493" name="AutoShape 5"/>
          <p:cNvSpPr>
            <a:spLocks noChangeArrowheads="1"/>
          </p:cNvSpPr>
          <p:nvPr/>
        </p:nvSpPr>
        <p:spPr bwMode="auto">
          <a:xfrm rot="6298269">
            <a:off x="4833913" y="1435007"/>
            <a:ext cx="2286000" cy="1752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fontAlgn="t">
              <a:spcBef>
                <a:spcPct val="50000"/>
              </a:spcBef>
              <a:defRPr/>
            </a:pP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1495" name="AutoShape 7"/>
          <p:cNvSpPr>
            <a:spLocks noChangeArrowheads="1"/>
          </p:cNvSpPr>
          <p:nvPr/>
        </p:nvSpPr>
        <p:spPr bwMode="auto">
          <a:xfrm rot="17525952" flipV="1">
            <a:off x="3897288" y="4241706"/>
            <a:ext cx="2038350" cy="16668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fontAlgn="t">
              <a:spcBef>
                <a:spcPct val="50000"/>
              </a:spcBef>
              <a:defRPr/>
            </a:pP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1496" name="Rectangle 8"/>
          <p:cNvSpPr>
            <a:spLocks noChangeArrowheads="1"/>
          </p:cNvSpPr>
          <p:nvPr/>
        </p:nvSpPr>
        <p:spPr bwMode="auto">
          <a:xfrm>
            <a:off x="0" y="2362200"/>
            <a:ext cx="3352800" cy="3048000"/>
          </a:xfrm>
          <a:prstGeom prst="rect">
            <a:avLst/>
          </a:prstGeom>
          <a:solidFill>
            <a:schemeClr val="bg1"/>
          </a:solidFill>
          <a:ln w="9525">
            <a:noFill/>
            <a:miter lim="800000"/>
            <a:headEnd/>
            <a:tailEnd/>
          </a:ln>
          <a:effectLst/>
        </p:spPr>
        <p:txBody>
          <a:bodyPr/>
          <a:lstStyle/>
          <a:p>
            <a:pPr marL="169863" eaLnBrk="1" hangingPunct="1">
              <a:spcBef>
                <a:spcPct val="20000"/>
              </a:spcBef>
              <a:buClr>
                <a:srgbClr val="FFCC00"/>
              </a:buClr>
              <a:buSzPct val="70000"/>
              <a:buFont typeface="Wingdings" charset="0"/>
              <a:buNone/>
              <a:defRPr/>
            </a:pPr>
            <a:endPar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169863" eaLnBrk="1" hangingPunct="1">
              <a:spcBef>
                <a:spcPct val="20000"/>
              </a:spcBef>
              <a:buClr>
                <a:srgbClr val="FFCC00"/>
              </a:buClr>
              <a:buSzPct val="70000"/>
              <a:buFont typeface="Wingdings" charset="0"/>
              <a:buNone/>
              <a:defRPr/>
            </a:pPr>
            <a:endPar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169863" eaLnBrk="1" hangingPunct="1">
              <a:spcBef>
                <a:spcPct val="20000"/>
              </a:spcBef>
              <a:buClr>
                <a:srgbClr val="FFCC00"/>
              </a:buClr>
              <a:buSzPct val="70000"/>
              <a:buFont typeface="Wingdings" charset="0"/>
              <a:buNone/>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كيف وضعك الله في موقع إستراتيجي لقصده؟</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91497" name="WordArt 9"/>
          <p:cNvSpPr>
            <a:spLocks noChangeArrowheads="1" noChangeShapeType="1" noTextEdit="1"/>
          </p:cNvSpPr>
          <p:nvPr/>
        </p:nvSpPr>
        <p:spPr bwMode="auto">
          <a:xfrm>
            <a:off x="-22225" y="1571612"/>
            <a:ext cx="3375025" cy="928694"/>
          </a:xfrm>
          <a:prstGeom prst="rect">
            <a:avLst/>
          </a:prstGeom>
        </p:spPr>
        <p:txBody>
          <a:bodyPr wrap="none" fromWordArt="1">
            <a:prstTxWarp prst="textCascadeUp">
              <a:avLst>
                <a:gd name="adj" fmla="val 44444"/>
              </a:avLst>
            </a:prstTxWarp>
            <a:scene3d>
              <a:camera prst="legacyPerspectiveFront">
                <a:rot lat="20519969" lon="1080000" rev="0"/>
              </a:camera>
              <a:lightRig rig="legacyHarsh2" dir="b"/>
            </a:scene3d>
            <a:sp3d extrusionH="430200" prstMaterial="legacyMatte">
              <a:extrusionClr>
                <a:srgbClr val="FF6600"/>
              </a:extrusionClr>
            </a:sp3d>
          </a:bodyPr>
          <a:lstStyle/>
          <a:p>
            <a:pPr algn="ctr"/>
            <a:r>
              <a:rPr lang="ar-JO" sz="3600" kern="10" dirty="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latin typeface="Impact"/>
                <a:ea typeface="Impact"/>
                <a:cs typeface="Impact"/>
              </a:rPr>
              <a:t>سؤال للتفكير</a:t>
            </a:r>
            <a:endParaRPr lang="en-US" sz="3600" kern="10" dirty="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latin typeface="Impact"/>
              <a:ea typeface="Impact"/>
              <a:cs typeface="Impact"/>
            </a:endParaRPr>
          </a:p>
        </p:txBody>
      </p:sp>
      <p:sp>
        <p:nvSpPr>
          <p:cNvPr id="191498" name="Rectangle 10"/>
          <p:cNvSpPr>
            <a:spLocks noChangeArrowheads="1"/>
          </p:cNvSpPr>
          <p:nvPr/>
        </p:nvSpPr>
        <p:spPr bwMode="auto">
          <a:xfrm>
            <a:off x="6660232" y="2743200"/>
            <a:ext cx="2483768" cy="4114800"/>
          </a:xfrm>
          <a:prstGeom prst="rect">
            <a:avLst/>
          </a:prstGeom>
          <a:solidFill>
            <a:schemeClr val="bg1"/>
          </a:solidFill>
          <a:ln w="9525">
            <a:noFill/>
            <a:miter lim="800000"/>
            <a:headEnd/>
            <a:tailEnd/>
          </a:ln>
          <a:effectLst/>
        </p:spPr>
        <p:txBody>
          <a:bodyPr/>
          <a:lstStyle/>
          <a:p>
            <a:pPr marL="169863" algn="r" eaLnBrk="1" hangingPunct="1">
              <a:spcBef>
                <a:spcPct val="20000"/>
              </a:spcBef>
              <a:buClr>
                <a:srgbClr val="FFCC00"/>
              </a:buClr>
              <a:buSzPct val="70000"/>
              <a:buFont typeface="Wingdings" charset="0"/>
              <a:buNone/>
              <a:defRPr/>
            </a:pPr>
            <a:r>
              <a:rPr lang="ar-JO" altLang="ja-JP"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هكذا قال السيد الرب هذه أورشليم في وسط الشعوب قد أقمتها وحواليها الأراضي </a:t>
            </a:r>
          </a:p>
          <a:p>
            <a:pPr marL="169863" algn="r" eaLnBrk="1" hangingPunct="1">
              <a:spcBef>
                <a:spcPct val="20000"/>
              </a:spcBef>
              <a:buClr>
                <a:srgbClr val="FFCC00"/>
              </a:buClr>
              <a:buSzPct val="70000"/>
              <a:buFont typeface="Wingdings" charset="0"/>
              <a:buNone/>
              <a:defRPr/>
            </a:pPr>
            <a:r>
              <a:rPr lang="ar-JO"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حز 5 : 5 </a:t>
            </a:r>
            <a:endParaRPr 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91494" name="AutoShape 6"/>
          <p:cNvSpPr>
            <a:spLocks noChangeArrowheads="1"/>
          </p:cNvSpPr>
          <p:nvPr/>
        </p:nvSpPr>
        <p:spPr bwMode="auto">
          <a:xfrm rot="7220944" flipV="1">
            <a:off x="6238850" y="1769969"/>
            <a:ext cx="2286000" cy="1828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fontAlgn="t">
              <a:spcBef>
                <a:spcPct val="50000"/>
              </a:spcBef>
              <a:defRPr/>
            </a:pP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TextBox 1"/>
          <p:cNvSpPr txBox="1"/>
          <p:nvPr/>
        </p:nvSpPr>
        <p:spPr>
          <a:xfrm>
            <a:off x="8604448" y="-27384"/>
            <a:ext cx="530915" cy="461665"/>
          </a:xfrm>
          <a:prstGeom prst="rect">
            <a:avLst/>
          </a:prstGeom>
          <a:solidFill>
            <a:schemeClr val="bg2"/>
          </a:solidFill>
        </p:spPr>
        <p:txBody>
          <a:bodyPr wrap="none" rtlCol="0">
            <a:spAutoFit/>
          </a:bodyPr>
          <a:lstStyle/>
          <a:p>
            <a:r>
              <a:rPr lang="ar-JO" sz="2400" b="1" dirty="0">
                <a:latin typeface="Arial" panose="020B0604020202020204" pitchFamily="34" charset="0"/>
                <a:cs typeface="Arial" panose="020B0604020202020204" pitchFamily="34" charset="0"/>
              </a:rPr>
              <a:t>28</a:t>
            </a:r>
            <a:endParaRPr lang="en-US" sz="2400" b="1" dirty="0">
              <a:latin typeface="Arial" panose="020B0604020202020204" pitchFamily="34" charset="0"/>
              <a:cs typeface="Arial" panose="020B0604020202020204" pitchFamily="34" charset="0"/>
            </a:endParaRPr>
          </a:p>
        </p:txBody>
      </p:sp>
      <p:sp>
        <p:nvSpPr>
          <p:cNvPr id="223235" name="Oval 4"/>
          <p:cNvSpPr>
            <a:spLocks noChangeArrowheads="1"/>
          </p:cNvSpPr>
          <p:nvPr/>
        </p:nvSpPr>
        <p:spPr bwMode="auto">
          <a:xfrm rot="938462">
            <a:off x="5521424" y="3217769"/>
            <a:ext cx="1066800" cy="1905000"/>
          </a:xfrm>
          <a:prstGeom prst="ellipse">
            <a:avLst/>
          </a:prstGeom>
          <a:noFill/>
          <a:ln w="57150">
            <a:solidFill>
              <a:schemeClr val="bg2">
                <a:lumMod val="50000"/>
                <a:lumOff val="50000"/>
              </a:schemeClr>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91493"/>
                                        </p:tgtEl>
                                        <p:attrNameLst>
                                          <p:attrName>style.visibility</p:attrName>
                                        </p:attrNameLst>
                                      </p:cBhvr>
                                      <p:to>
                                        <p:strVal val="visible"/>
                                      </p:to>
                                    </p:set>
                                    <p:animEffect transition="in" filter="wipe(up)">
                                      <p:cBhvr>
                                        <p:cTn id="7" dur="500"/>
                                        <p:tgtEl>
                                          <p:spTgt spid="1914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91494"/>
                                        </p:tgtEl>
                                        <p:attrNameLst>
                                          <p:attrName>style.visibility</p:attrName>
                                        </p:attrNameLst>
                                      </p:cBhvr>
                                      <p:to>
                                        <p:strVal val="visible"/>
                                      </p:to>
                                    </p:set>
                                    <p:animEffect transition="in" filter="wipe(up)">
                                      <p:cBhvr>
                                        <p:cTn id="12" dur="500"/>
                                        <p:tgtEl>
                                          <p:spTgt spid="1914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91495"/>
                                        </p:tgtEl>
                                        <p:attrNameLst>
                                          <p:attrName>style.visibility</p:attrName>
                                        </p:attrNameLst>
                                      </p:cBhvr>
                                      <p:to>
                                        <p:strVal val="visible"/>
                                      </p:to>
                                    </p:set>
                                    <p:animEffect transition="in" filter="wipe(down)">
                                      <p:cBhvr>
                                        <p:cTn id="17" dur="500"/>
                                        <p:tgtEl>
                                          <p:spTgt spid="1914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1498"/>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1496"/>
                                        </p:tgtEl>
                                        <p:attrNameLst>
                                          <p:attrName>style.visibility</p:attrName>
                                        </p:attrNameLst>
                                      </p:cBhvr>
                                      <p:to>
                                        <p:strVal val="visible"/>
                                      </p:to>
                                    </p:set>
                                  </p:childTnLst>
                                </p:cTn>
                              </p:par>
                              <p:par>
                                <p:cTn id="26" presetID="3" presetClass="entr" presetSubtype="0" fill="hold" grpId="0" nodeType="withEffect">
                                  <p:stCondLst>
                                    <p:cond delay="0"/>
                                  </p:stCondLst>
                                  <p:childTnLst>
                                    <p:set>
                                      <p:cBhvr>
                                        <p:cTn id="27" dur="1" fill="hold">
                                          <p:stCondLst>
                                            <p:cond delay="0"/>
                                          </p:stCondLst>
                                        </p:cTn>
                                        <p:tgtEl>
                                          <p:spTgt spid="191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6" grpId="0" animBg="1"/>
      <p:bldP spid="191497" grpId="0" animBg="1"/>
      <p:bldP spid="19149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t="1" r="1639" b="399"/>
          <a:stretch/>
        </p:blipFill>
        <p:spPr>
          <a:xfrm>
            <a:off x="0" y="27384"/>
            <a:ext cx="9144000" cy="6830616"/>
          </a:xfrm>
          <a:noFill/>
          <a:extLst>
            <a:ext uri="{909E8E84-426E-40dd-AFC4-6F175D3DCCD1}">
              <a14:hiddenFill xmlns="" xmlns:a14="http://schemas.microsoft.com/office/drawing/2010/main">
                <a:solidFill>
                  <a:srgbClr val="FFFFFF"/>
                </a:solidFill>
              </a14:hiddenFill>
            </a:ext>
          </a:extLst>
        </p:spPr>
      </p:pic>
      <p:sp>
        <p:nvSpPr>
          <p:cNvPr id="99333" name="Text Box 5"/>
          <p:cNvSpPr txBox="1">
            <a:spLocks noChangeArrowheads="1"/>
          </p:cNvSpPr>
          <p:nvPr/>
        </p:nvSpPr>
        <p:spPr bwMode="auto">
          <a:xfrm>
            <a:off x="5921840" y="2408833"/>
            <a:ext cx="17780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ar-JO" sz="3600" b="1" dirty="0">
                <a:effectLst>
                  <a:glow rad="266700">
                    <a:schemeClr val="bg2"/>
                  </a:glow>
                </a:effectLst>
                <a:latin typeface="Arial" panose="020B0604020202020204" pitchFamily="34" charset="0"/>
                <a:cs typeface="Arial" panose="020B0604020202020204" pitchFamily="34" charset="0"/>
              </a:rPr>
              <a:t>جلعاد</a:t>
            </a:r>
            <a:endParaRPr lang="en-US" sz="3600" b="1" dirty="0">
              <a:effectLst>
                <a:glow rad="266700">
                  <a:schemeClr val="bg2"/>
                </a:glow>
              </a:effectLst>
              <a:latin typeface="Arial" panose="020B0604020202020204" pitchFamily="34" charset="0"/>
              <a:cs typeface="Arial" panose="020B0604020202020204" pitchFamily="34" charset="0"/>
            </a:endParaRPr>
          </a:p>
        </p:txBody>
      </p:sp>
      <p:sp>
        <p:nvSpPr>
          <p:cNvPr id="99334" name="Text Box 6"/>
          <p:cNvSpPr txBox="1">
            <a:spLocks noChangeArrowheads="1"/>
          </p:cNvSpPr>
          <p:nvPr/>
        </p:nvSpPr>
        <p:spPr bwMode="auto">
          <a:xfrm>
            <a:off x="5845640" y="3704233"/>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ar-JO" sz="3600" b="1" dirty="0">
                <a:effectLst>
                  <a:glow rad="266700">
                    <a:schemeClr val="bg2"/>
                  </a:glow>
                </a:effectLst>
                <a:latin typeface="Arial" panose="020B0604020202020204" pitchFamily="34" charset="0"/>
                <a:cs typeface="Arial" panose="020B0604020202020204" pitchFamily="34" charset="0"/>
              </a:rPr>
              <a:t>عمون</a:t>
            </a:r>
            <a:endParaRPr lang="en-US" sz="3600" b="1" dirty="0">
              <a:effectLst>
                <a:glow rad="266700">
                  <a:schemeClr val="bg2"/>
                </a:glow>
              </a:effectLst>
              <a:latin typeface="Arial" panose="020B0604020202020204" pitchFamily="34" charset="0"/>
              <a:cs typeface="Arial" panose="020B0604020202020204" pitchFamily="34" charset="0"/>
            </a:endParaRPr>
          </a:p>
        </p:txBody>
      </p:sp>
      <p:sp>
        <p:nvSpPr>
          <p:cNvPr id="99335" name="Rectangle 7"/>
          <p:cNvSpPr>
            <a:spLocks noGrp="1" noChangeArrowheads="1"/>
          </p:cNvSpPr>
          <p:nvPr>
            <p:ph type="title"/>
          </p:nvPr>
        </p:nvSpPr>
        <p:spPr>
          <a:xfrm>
            <a:off x="107504" y="228600"/>
            <a:ext cx="3528392" cy="1752600"/>
          </a:xfrm>
          <a:solidFill>
            <a:srgbClr val="008000"/>
          </a:solidFill>
          <a:ln>
            <a:solidFill>
              <a:schemeClr val="bg2"/>
            </a:solidFill>
          </a:ln>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أقسام إسرائيل</a:t>
            </a:r>
            <a:br>
              <a:rPr lang="ar-JO"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 العهد القديم )</a:t>
            </a:r>
            <a:endParaRPr lang="en-US" dirty="0">
              <a:latin typeface="Arial" panose="020B0604020202020204" pitchFamily="34" charset="0"/>
              <a:ea typeface="ＭＳ Ｐゴシック" charset="0"/>
              <a:cs typeface="Arial" panose="020B0604020202020204" pitchFamily="34" charset="0"/>
            </a:endParaRPr>
          </a:p>
        </p:txBody>
      </p:sp>
      <p:sp>
        <p:nvSpPr>
          <p:cNvPr id="99336" name="Text Box 8"/>
          <p:cNvSpPr txBox="1">
            <a:spLocks noChangeArrowheads="1"/>
          </p:cNvSpPr>
          <p:nvPr/>
        </p:nvSpPr>
        <p:spPr bwMode="auto">
          <a:xfrm>
            <a:off x="3276600" y="4419600"/>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fontAlgn="t">
              <a:spcBef>
                <a:spcPct val="50000"/>
              </a:spcBef>
              <a:defRPr/>
            </a:pPr>
            <a:r>
              <a:rPr lang="ar-JO" sz="3600" b="1" dirty="0">
                <a:effectLst>
                  <a:glow rad="266700">
                    <a:schemeClr val="bg2"/>
                  </a:glow>
                </a:effectLst>
                <a:latin typeface="Arial" panose="020B0604020202020204" pitchFamily="34" charset="0"/>
                <a:cs typeface="Arial" panose="020B0604020202020204" pitchFamily="34" charset="0"/>
              </a:rPr>
              <a:t>يهوذا</a:t>
            </a:r>
            <a:endParaRPr lang="en-US" sz="3600" b="1" dirty="0">
              <a:effectLst>
                <a:glow rad="266700">
                  <a:schemeClr val="bg2"/>
                </a:glow>
              </a:effectLst>
              <a:latin typeface="Arial" panose="020B0604020202020204" pitchFamily="34" charset="0"/>
              <a:cs typeface="Arial" panose="020B0604020202020204" pitchFamily="34" charset="0"/>
            </a:endParaRPr>
          </a:p>
        </p:txBody>
      </p:sp>
      <p:sp>
        <p:nvSpPr>
          <p:cNvPr id="99337" name="Text Box 9"/>
          <p:cNvSpPr txBox="1">
            <a:spLocks noChangeArrowheads="1"/>
          </p:cNvSpPr>
          <p:nvPr/>
        </p:nvSpPr>
        <p:spPr bwMode="auto">
          <a:xfrm>
            <a:off x="3962400" y="2362200"/>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fontAlgn="t">
              <a:spcBef>
                <a:spcPct val="50000"/>
              </a:spcBef>
              <a:defRPr/>
            </a:pPr>
            <a:r>
              <a:rPr lang="ar-JO" sz="3600" b="1" dirty="0">
                <a:effectLst>
                  <a:glow rad="266700">
                    <a:schemeClr val="bg2"/>
                  </a:glow>
                </a:effectLst>
                <a:latin typeface="Arial" panose="020B0604020202020204" pitchFamily="34" charset="0"/>
                <a:cs typeface="Arial" panose="020B0604020202020204" pitchFamily="34" charset="0"/>
              </a:rPr>
              <a:t>إسرائيل</a:t>
            </a:r>
            <a:endParaRPr lang="en-US" sz="3600" b="1" dirty="0">
              <a:effectLst>
                <a:glow rad="266700">
                  <a:schemeClr val="bg2"/>
                </a:glow>
              </a:effectLst>
              <a:latin typeface="Arial" panose="020B0604020202020204" pitchFamily="34" charset="0"/>
              <a:cs typeface="Arial" panose="020B0604020202020204" pitchFamily="34" charset="0"/>
            </a:endParaRPr>
          </a:p>
        </p:txBody>
      </p:sp>
      <p:sp>
        <p:nvSpPr>
          <p:cNvPr id="99338" name="Text Box 10"/>
          <p:cNvSpPr txBox="1">
            <a:spLocks noChangeArrowheads="1"/>
          </p:cNvSpPr>
          <p:nvPr/>
        </p:nvSpPr>
        <p:spPr bwMode="auto">
          <a:xfrm>
            <a:off x="4267200" y="1066800"/>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fontAlgn="t">
              <a:spcBef>
                <a:spcPct val="50000"/>
              </a:spcBef>
              <a:defRPr/>
            </a:pPr>
            <a:r>
              <a:rPr lang="ar-JO" sz="3600" b="1" dirty="0">
                <a:effectLst>
                  <a:glow rad="266700">
                    <a:schemeClr val="bg2"/>
                  </a:glow>
                </a:effectLst>
                <a:latin typeface="Arial" panose="020B0604020202020204" pitchFamily="34" charset="0"/>
                <a:cs typeface="Arial" panose="020B0604020202020204" pitchFamily="34" charset="0"/>
              </a:rPr>
              <a:t>الجليل</a:t>
            </a:r>
            <a:endParaRPr lang="en-US" sz="3600" b="1" dirty="0">
              <a:effectLst>
                <a:glow rad="266700">
                  <a:schemeClr val="bg2"/>
                </a:glow>
              </a:effectLst>
              <a:latin typeface="Arial" panose="020B0604020202020204" pitchFamily="34" charset="0"/>
              <a:cs typeface="Arial" panose="020B0604020202020204" pitchFamily="34" charset="0"/>
            </a:endParaRPr>
          </a:p>
        </p:txBody>
      </p:sp>
      <p:sp>
        <p:nvSpPr>
          <p:cNvPr id="99339" name="Text Box 11"/>
          <p:cNvSpPr txBox="1">
            <a:spLocks noChangeArrowheads="1"/>
          </p:cNvSpPr>
          <p:nvPr/>
        </p:nvSpPr>
        <p:spPr bwMode="auto">
          <a:xfrm>
            <a:off x="6096000" y="533400"/>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fontAlgn="t">
              <a:spcBef>
                <a:spcPct val="50000"/>
              </a:spcBef>
              <a:defRPr/>
            </a:pPr>
            <a:r>
              <a:rPr lang="ar-JO" sz="3600" b="1" dirty="0">
                <a:effectLst>
                  <a:glow rad="266700">
                    <a:schemeClr val="bg2"/>
                  </a:glow>
                </a:effectLst>
                <a:latin typeface="Arial" panose="020B0604020202020204" pitchFamily="34" charset="0"/>
                <a:cs typeface="Arial" panose="020B0604020202020204" pitchFamily="34" charset="0"/>
              </a:rPr>
              <a:t>باشان</a:t>
            </a:r>
            <a:endParaRPr lang="en-US" sz="3600" b="1" dirty="0">
              <a:effectLst>
                <a:glow rad="266700">
                  <a:schemeClr val="bg2"/>
                </a:glow>
              </a:effectLst>
              <a:latin typeface="Arial" panose="020B0604020202020204" pitchFamily="34" charset="0"/>
              <a:cs typeface="Arial" panose="020B0604020202020204" pitchFamily="34" charset="0"/>
            </a:endParaRPr>
          </a:p>
        </p:txBody>
      </p:sp>
      <p:sp>
        <p:nvSpPr>
          <p:cNvPr id="99342" name="Text Box 14"/>
          <p:cNvSpPr txBox="1">
            <a:spLocks noChangeArrowheads="1"/>
          </p:cNvSpPr>
          <p:nvPr/>
        </p:nvSpPr>
        <p:spPr bwMode="auto">
          <a:xfrm>
            <a:off x="5845640" y="5011167"/>
            <a:ext cx="29718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ar-JO" sz="3600" b="1" dirty="0">
                <a:effectLst>
                  <a:glow rad="266700">
                    <a:schemeClr val="bg2"/>
                  </a:glow>
                </a:effectLst>
                <a:latin typeface="Arial" panose="020B0604020202020204" pitchFamily="34" charset="0"/>
                <a:cs typeface="Arial" panose="020B0604020202020204" pitchFamily="34" charset="0"/>
              </a:rPr>
              <a:t>مؤاب</a:t>
            </a:r>
            <a:endParaRPr lang="en-US" sz="3600" b="1" dirty="0">
              <a:effectLst>
                <a:glow rad="266700">
                  <a:schemeClr val="bg2"/>
                </a:glow>
              </a:effectLst>
              <a:latin typeface="Arial" panose="020B0604020202020204" pitchFamily="34" charset="0"/>
              <a:cs typeface="Arial" panose="020B0604020202020204" pitchFamily="34" charset="0"/>
            </a:endParaRPr>
          </a:p>
        </p:txBody>
      </p:sp>
      <p:sp>
        <p:nvSpPr>
          <p:cNvPr id="99343" name="Text Box 15"/>
          <p:cNvSpPr txBox="1">
            <a:spLocks noChangeArrowheads="1"/>
          </p:cNvSpPr>
          <p:nvPr/>
        </p:nvSpPr>
        <p:spPr bwMode="auto">
          <a:xfrm>
            <a:off x="5845640" y="6170017"/>
            <a:ext cx="3276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ar-JO" sz="3600" b="1" dirty="0">
                <a:effectLst>
                  <a:glow rad="266700">
                    <a:schemeClr val="bg2"/>
                  </a:glow>
                </a:effectLst>
                <a:latin typeface="Arial" panose="020B0604020202020204" pitchFamily="34" charset="0"/>
                <a:cs typeface="Arial" panose="020B0604020202020204" pitchFamily="34" charset="0"/>
              </a:rPr>
              <a:t>أدوم</a:t>
            </a:r>
            <a:endParaRPr lang="en-US" sz="3600" b="1" dirty="0">
              <a:effectLst>
                <a:glow rad="266700">
                  <a:schemeClr val="bg2"/>
                </a:glow>
              </a:effectLst>
              <a:latin typeface="Arial" panose="020B0604020202020204" pitchFamily="34" charset="0"/>
              <a:cs typeface="Arial" panose="020B0604020202020204" pitchFamily="34" charset="0"/>
            </a:endParaRPr>
          </a:p>
        </p:txBody>
      </p:sp>
      <p:sp>
        <p:nvSpPr>
          <p:cNvPr id="17" name="TextBox 16"/>
          <p:cNvSpPr txBox="1"/>
          <p:nvPr/>
        </p:nvSpPr>
        <p:spPr>
          <a:xfrm>
            <a:off x="8459906" y="44624"/>
            <a:ext cx="699230" cy="1200329"/>
          </a:xfrm>
          <a:prstGeom prst="rect">
            <a:avLst/>
          </a:prstGeom>
          <a:solidFill>
            <a:schemeClr val="bg2"/>
          </a:solidFill>
        </p:spPr>
        <p:txBody>
          <a:bodyPr wrap="none" rtlCol="0">
            <a:spAutoFit/>
          </a:bodyPr>
          <a:lstStyle/>
          <a:p>
            <a:pPr algn="ctr"/>
            <a:r>
              <a:rPr lang="ar-JO" sz="2400" b="1" dirty="0">
                <a:latin typeface="Arial" panose="020B0604020202020204" pitchFamily="34" charset="0"/>
                <a:cs typeface="Arial" panose="020B0604020202020204" pitchFamily="34" charset="0"/>
              </a:rPr>
              <a:t>19</a:t>
            </a:r>
          </a:p>
          <a:p>
            <a:pPr algn="ctr"/>
            <a:r>
              <a:rPr lang="ar-JO" sz="2400" b="1" dirty="0">
                <a:latin typeface="Arial" panose="020B0604020202020204" pitchFamily="34" charset="0"/>
                <a:cs typeface="Arial" panose="020B0604020202020204" pitchFamily="34" charset="0"/>
              </a:rPr>
              <a:t>27</a:t>
            </a:r>
          </a:p>
          <a:p>
            <a:pPr algn="ctr"/>
            <a:r>
              <a:rPr lang="ar-JO" sz="2400" b="1" dirty="0">
                <a:latin typeface="Arial" panose="020B0604020202020204" pitchFamily="34" charset="0"/>
                <a:cs typeface="Arial" panose="020B0604020202020204" pitchFamily="34" charset="0"/>
              </a:rPr>
              <a:t>171</a:t>
            </a:r>
            <a:endParaRPr lang="en-US" sz="24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9335"/>
                                        </p:tgtEl>
                                        <p:attrNameLst>
                                          <p:attrName>style.visibility</p:attrName>
                                        </p:attrNameLst>
                                      </p:cBhvr>
                                      <p:to>
                                        <p:strVal val="visible"/>
                                      </p:to>
                                    </p:set>
                                    <p:animEffect transition="in" filter="fade">
                                      <p:cBhvr>
                                        <p:cTn id="7" dur="2000"/>
                                        <p:tgtEl>
                                          <p:spTgt spid="993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99336"/>
                                        </p:tgtEl>
                                        <p:attrNameLst>
                                          <p:attrName>style.visibility</p:attrName>
                                        </p:attrNameLst>
                                      </p:cBhvr>
                                      <p:to>
                                        <p:strVal val="visible"/>
                                      </p:to>
                                    </p:set>
                                    <p:animEffect transition="in" filter="randombar(horizontal)">
                                      <p:cBhvr>
                                        <p:cTn id="12" dur="500"/>
                                        <p:tgtEl>
                                          <p:spTgt spid="993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nodeType="clickEffect">
                                  <p:stCondLst>
                                    <p:cond delay="0"/>
                                  </p:stCondLst>
                                  <p:iterate type="lt">
                                    <p:tmPct val="10000"/>
                                  </p:iterate>
                                  <p:childTnLst>
                                    <p:set>
                                      <p:cBhvr>
                                        <p:cTn id="16" dur="1" fill="hold">
                                          <p:stCondLst>
                                            <p:cond delay="0"/>
                                          </p:stCondLst>
                                        </p:cTn>
                                        <p:tgtEl>
                                          <p:spTgt spid="99338"/>
                                        </p:tgtEl>
                                        <p:attrNameLst>
                                          <p:attrName>style.visibility</p:attrName>
                                        </p:attrNameLst>
                                      </p:cBhvr>
                                      <p:to>
                                        <p:strVal val="visible"/>
                                      </p:to>
                                    </p:set>
                                    <p:anim calcmode="lin" valueType="num">
                                      <p:cBhvr>
                                        <p:cTn id="17" dur="500" fill="hold"/>
                                        <p:tgtEl>
                                          <p:spTgt spid="99338"/>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9338"/>
                                        </p:tgtEl>
                                        <p:attrNameLst>
                                          <p:attrName>ppt_y</p:attrName>
                                        </p:attrNameLst>
                                      </p:cBhvr>
                                      <p:tavLst>
                                        <p:tav tm="0">
                                          <p:val>
                                            <p:strVal val="#ppt_y"/>
                                          </p:val>
                                        </p:tav>
                                        <p:tav tm="100000">
                                          <p:val>
                                            <p:strVal val="#ppt_y"/>
                                          </p:val>
                                        </p:tav>
                                      </p:tavLst>
                                    </p:anim>
                                    <p:anim calcmode="lin" valueType="num">
                                      <p:cBhvr>
                                        <p:cTn id="19" dur="500" fill="hold"/>
                                        <p:tgtEl>
                                          <p:spTgt spid="99338"/>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9338"/>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933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0" presetClass="entr" presetSubtype="0" fill="hold" nodeType="clickEffect">
                                  <p:stCondLst>
                                    <p:cond delay="0"/>
                                  </p:stCondLst>
                                  <p:childTnLst>
                                    <p:set>
                                      <p:cBhvr>
                                        <p:cTn id="25" dur="1" fill="hold">
                                          <p:stCondLst>
                                            <p:cond delay="0"/>
                                          </p:stCondLst>
                                        </p:cTn>
                                        <p:tgtEl>
                                          <p:spTgt spid="99337"/>
                                        </p:tgtEl>
                                        <p:attrNameLst>
                                          <p:attrName>style.visibility</p:attrName>
                                        </p:attrNameLst>
                                      </p:cBhvr>
                                      <p:to>
                                        <p:strVal val="visible"/>
                                      </p:to>
                                    </p:set>
                                    <p:animEffect transition="in" filter="wedge">
                                      <p:cBhvr>
                                        <p:cTn id="26" dur="2000"/>
                                        <p:tgtEl>
                                          <p:spTgt spid="9933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99339"/>
                                        </p:tgtEl>
                                        <p:attrNameLst>
                                          <p:attrName>style.visibility</p:attrName>
                                        </p:attrNameLst>
                                      </p:cBhvr>
                                      <p:to>
                                        <p:strVal val="visible"/>
                                      </p:to>
                                    </p:set>
                                    <p:animEffect transition="in" filter="fade">
                                      <p:cBhvr>
                                        <p:cTn id="31" dur="2000"/>
                                        <p:tgtEl>
                                          <p:spTgt spid="9933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presetSubtype="0" fill="hold" nodeType="clickEffect">
                                  <p:stCondLst>
                                    <p:cond delay="0"/>
                                  </p:stCondLst>
                                  <p:childTnLst>
                                    <p:set>
                                      <p:cBhvr>
                                        <p:cTn id="35" dur="1" fill="hold">
                                          <p:stCondLst>
                                            <p:cond delay="0"/>
                                          </p:stCondLst>
                                        </p:cTn>
                                        <p:tgtEl>
                                          <p:spTgt spid="99333"/>
                                        </p:tgtEl>
                                        <p:attrNameLst>
                                          <p:attrName>style.visibility</p:attrName>
                                        </p:attrNameLst>
                                      </p:cBhvr>
                                      <p:to>
                                        <p:strVal val="visible"/>
                                      </p:to>
                                    </p:set>
                                    <p:anim calcmode="lin" valueType="num">
                                      <p:cBhvr>
                                        <p:cTn id="36" dur="1000" fill="hold"/>
                                        <p:tgtEl>
                                          <p:spTgt spid="99333"/>
                                        </p:tgtEl>
                                        <p:attrNameLst>
                                          <p:attrName>ppt_w</p:attrName>
                                        </p:attrNameLst>
                                      </p:cBhvr>
                                      <p:tavLst>
                                        <p:tav tm="0">
                                          <p:val>
                                            <p:fltVal val="0"/>
                                          </p:val>
                                        </p:tav>
                                        <p:tav tm="100000">
                                          <p:val>
                                            <p:strVal val="#ppt_w"/>
                                          </p:val>
                                        </p:tav>
                                      </p:tavLst>
                                    </p:anim>
                                    <p:anim calcmode="lin" valueType="num">
                                      <p:cBhvr>
                                        <p:cTn id="37" dur="1000" fill="hold"/>
                                        <p:tgtEl>
                                          <p:spTgt spid="99333"/>
                                        </p:tgtEl>
                                        <p:attrNameLst>
                                          <p:attrName>ppt_h</p:attrName>
                                        </p:attrNameLst>
                                      </p:cBhvr>
                                      <p:tavLst>
                                        <p:tav tm="0">
                                          <p:val>
                                            <p:fltVal val="0"/>
                                          </p:val>
                                        </p:tav>
                                        <p:tav tm="100000">
                                          <p:val>
                                            <p:strVal val="#ppt_h"/>
                                          </p:val>
                                        </p:tav>
                                      </p:tavLst>
                                    </p:anim>
                                    <p:anim calcmode="lin" valueType="num">
                                      <p:cBhvr>
                                        <p:cTn id="38" dur="1000" fill="hold"/>
                                        <p:tgtEl>
                                          <p:spTgt spid="99333"/>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9933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5" presetClass="entr" presetSubtype="0" fill="hold" nodeType="clickEffect">
                                  <p:stCondLst>
                                    <p:cond delay="0"/>
                                  </p:stCondLst>
                                  <p:childTnLst>
                                    <p:set>
                                      <p:cBhvr>
                                        <p:cTn id="43" dur="1" fill="hold">
                                          <p:stCondLst>
                                            <p:cond delay="0"/>
                                          </p:stCondLst>
                                        </p:cTn>
                                        <p:tgtEl>
                                          <p:spTgt spid="99334"/>
                                        </p:tgtEl>
                                        <p:attrNameLst>
                                          <p:attrName>style.visibility</p:attrName>
                                        </p:attrNameLst>
                                      </p:cBhvr>
                                      <p:to>
                                        <p:strVal val="visible"/>
                                      </p:to>
                                    </p:set>
                                    <p:anim calcmode="lin" valueType="num">
                                      <p:cBhvr>
                                        <p:cTn id="44" dur="1000" fill="hold"/>
                                        <p:tgtEl>
                                          <p:spTgt spid="99334"/>
                                        </p:tgtEl>
                                        <p:attrNameLst>
                                          <p:attrName>ppt_w</p:attrName>
                                        </p:attrNameLst>
                                      </p:cBhvr>
                                      <p:tavLst>
                                        <p:tav tm="0">
                                          <p:val>
                                            <p:fltVal val="0"/>
                                          </p:val>
                                        </p:tav>
                                        <p:tav tm="100000">
                                          <p:val>
                                            <p:strVal val="#ppt_w"/>
                                          </p:val>
                                        </p:tav>
                                      </p:tavLst>
                                    </p:anim>
                                    <p:anim calcmode="lin" valueType="num">
                                      <p:cBhvr>
                                        <p:cTn id="45" dur="1000" fill="hold"/>
                                        <p:tgtEl>
                                          <p:spTgt spid="99334"/>
                                        </p:tgtEl>
                                        <p:attrNameLst>
                                          <p:attrName>ppt_h</p:attrName>
                                        </p:attrNameLst>
                                      </p:cBhvr>
                                      <p:tavLst>
                                        <p:tav tm="0">
                                          <p:val>
                                            <p:fltVal val="0"/>
                                          </p:val>
                                        </p:tav>
                                        <p:tav tm="100000">
                                          <p:val>
                                            <p:strVal val="#ppt_h"/>
                                          </p:val>
                                        </p:tav>
                                      </p:tavLst>
                                    </p:anim>
                                    <p:anim calcmode="lin" valueType="num">
                                      <p:cBhvr>
                                        <p:cTn id="46" dur="1000" fill="hold"/>
                                        <p:tgtEl>
                                          <p:spTgt spid="99334"/>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993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8" fill="hold">
                      <p:stCondLst>
                        <p:cond delay="indefinite"/>
                      </p:stCondLst>
                      <p:childTnLst>
                        <p:par>
                          <p:cTn id="49" fill="hold">
                            <p:stCondLst>
                              <p:cond delay="0"/>
                            </p:stCondLst>
                            <p:childTnLst>
                              <p:par>
                                <p:cTn id="50" presetID="15" presetClass="entr" presetSubtype="0" fill="hold" nodeType="clickEffect">
                                  <p:stCondLst>
                                    <p:cond delay="0"/>
                                  </p:stCondLst>
                                  <p:childTnLst>
                                    <p:set>
                                      <p:cBhvr>
                                        <p:cTn id="51" dur="1" fill="hold">
                                          <p:stCondLst>
                                            <p:cond delay="0"/>
                                          </p:stCondLst>
                                        </p:cTn>
                                        <p:tgtEl>
                                          <p:spTgt spid="99342"/>
                                        </p:tgtEl>
                                        <p:attrNameLst>
                                          <p:attrName>style.visibility</p:attrName>
                                        </p:attrNameLst>
                                      </p:cBhvr>
                                      <p:to>
                                        <p:strVal val="visible"/>
                                      </p:to>
                                    </p:set>
                                    <p:anim calcmode="lin" valueType="num">
                                      <p:cBhvr>
                                        <p:cTn id="52" dur="1000" fill="hold"/>
                                        <p:tgtEl>
                                          <p:spTgt spid="99342"/>
                                        </p:tgtEl>
                                        <p:attrNameLst>
                                          <p:attrName>ppt_w</p:attrName>
                                        </p:attrNameLst>
                                      </p:cBhvr>
                                      <p:tavLst>
                                        <p:tav tm="0">
                                          <p:val>
                                            <p:fltVal val="0"/>
                                          </p:val>
                                        </p:tav>
                                        <p:tav tm="100000">
                                          <p:val>
                                            <p:strVal val="#ppt_w"/>
                                          </p:val>
                                        </p:tav>
                                      </p:tavLst>
                                    </p:anim>
                                    <p:anim calcmode="lin" valueType="num">
                                      <p:cBhvr>
                                        <p:cTn id="53" dur="1000" fill="hold"/>
                                        <p:tgtEl>
                                          <p:spTgt spid="99342"/>
                                        </p:tgtEl>
                                        <p:attrNameLst>
                                          <p:attrName>ppt_h</p:attrName>
                                        </p:attrNameLst>
                                      </p:cBhvr>
                                      <p:tavLst>
                                        <p:tav tm="0">
                                          <p:val>
                                            <p:fltVal val="0"/>
                                          </p:val>
                                        </p:tav>
                                        <p:tav tm="100000">
                                          <p:val>
                                            <p:strVal val="#ppt_h"/>
                                          </p:val>
                                        </p:tav>
                                      </p:tavLst>
                                    </p:anim>
                                    <p:anim calcmode="lin" valueType="num">
                                      <p:cBhvr>
                                        <p:cTn id="54" dur="1000" fill="hold"/>
                                        <p:tgtEl>
                                          <p:spTgt spid="99342"/>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993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6" fill="hold">
                      <p:stCondLst>
                        <p:cond delay="indefinite"/>
                      </p:stCondLst>
                      <p:childTnLst>
                        <p:par>
                          <p:cTn id="57" fill="hold">
                            <p:stCondLst>
                              <p:cond delay="0"/>
                            </p:stCondLst>
                            <p:childTnLst>
                              <p:par>
                                <p:cTn id="58" presetID="15" presetClass="entr" presetSubtype="0" fill="hold" nodeType="clickEffect">
                                  <p:stCondLst>
                                    <p:cond delay="0"/>
                                  </p:stCondLst>
                                  <p:childTnLst>
                                    <p:set>
                                      <p:cBhvr>
                                        <p:cTn id="59" dur="1" fill="hold">
                                          <p:stCondLst>
                                            <p:cond delay="0"/>
                                          </p:stCondLst>
                                        </p:cTn>
                                        <p:tgtEl>
                                          <p:spTgt spid="99343"/>
                                        </p:tgtEl>
                                        <p:attrNameLst>
                                          <p:attrName>style.visibility</p:attrName>
                                        </p:attrNameLst>
                                      </p:cBhvr>
                                      <p:to>
                                        <p:strVal val="visible"/>
                                      </p:to>
                                    </p:set>
                                    <p:anim calcmode="lin" valueType="num">
                                      <p:cBhvr>
                                        <p:cTn id="60" dur="1000" fill="hold"/>
                                        <p:tgtEl>
                                          <p:spTgt spid="99343"/>
                                        </p:tgtEl>
                                        <p:attrNameLst>
                                          <p:attrName>ppt_w</p:attrName>
                                        </p:attrNameLst>
                                      </p:cBhvr>
                                      <p:tavLst>
                                        <p:tav tm="0">
                                          <p:val>
                                            <p:fltVal val="0"/>
                                          </p:val>
                                        </p:tav>
                                        <p:tav tm="100000">
                                          <p:val>
                                            <p:strVal val="#ppt_w"/>
                                          </p:val>
                                        </p:tav>
                                      </p:tavLst>
                                    </p:anim>
                                    <p:anim calcmode="lin" valueType="num">
                                      <p:cBhvr>
                                        <p:cTn id="61" dur="1000" fill="hold"/>
                                        <p:tgtEl>
                                          <p:spTgt spid="99343"/>
                                        </p:tgtEl>
                                        <p:attrNameLst>
                                          <p:attrName>ppt_h</p:attrName>
                                        </p:attrNameLst>
                                      </p:cBhvr>
                                      <p:tavLst>
                                        <p:tav tm="0">
                                          <p:val>
                                            <p:fltVal val="0"/>
                                          </p:val>
                                        </p:tav>
                                        <p:tav tm="100000">
                                          <p:val>
                                            <p:strVal val="#ppt_h"/>
                                          </p:val>
                                        </p:tav>
                                      </p:tavLst>
                                    </p:anim>
                                    <p:anim calcmode="lin" valueType="num">
                                      <p:cBhvr>
                                        <p:cTn id="62" dur="1000" fill="hold"/>
                                        <p:tgtEl>
                                          <p:spTgt spid="99343"/>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9934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a:extLst>
              <a:ext uri="{FF2B5EF4-FFF2-40B4-BE49-F238E27FC236}">
                <a16:creationId xmlns:a16="http://schemas.microsoft.com/office/drawing/2014/main" id="{E60B6598-5AB2-7425-90F7-62F7E0BFCEED}"/>
              </a:ext>
            </a:extLst>
          </p:cNvPr>
          <p:cNvGraphicFramePr>
            <a:graphicFrameLocks noChangeAspect="1"/>
          </p:cNvGraphicFramePr>
          <p:nvPr>
            <p:extLst>
              <p:ext uri="{D42A27DB-BD31-4B8C-83A1-F6EECF244321}">
                <p14:modId xmlns:p14="http://schemas.microsoft.com/office/powerpoint/2010/main" val="51242232"/>
              </p:ext>
            </p:extLst>
          </p:nvPr>
        </p:nvGraphicFramePr>
        <p:xfrm>
          <a:off x="0" y="-412750"/>
          <a:ext cx="9144000" cy="7270750"/>
        </p:xfrm>
        <a:graphic>
          <a:graphicData uri="http://schemas.openxmlformats.org/presentationml/2006/ole">
            <mc:AlternateContent xmlns:mc="http://schemas.openxmlformats.org/markup-compatibility/2006">
              <mc:Choice xmlns:v="urn:schemas-microsoft-com:vml" Requires="v">
                <p:oleObj name="Document" r:id="rId3" imgW="5270500" imgH="4191000" progId="Word.Document.8">
                  <p:embed/>
                </p:oleObj>
              </mc:Choice>
              <mc:Fallback>
                <p:oleObj name="Document" r:id="rId3" imgW="5270500" imgH="4191000" progId="Word.Document.8">
                  <p:embed/>
                  <p:pic>
                    <p:nvPicPr>
                      <p:cNvPr id="227329"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2750"/>
                        <a:ext cx="9144000" cy="7270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27330" name="Rectangle 3"/>
          <p:cNvSpPr>
            <a:spLocks noGrp="1" noChangeArrowheads="1"/>
          </p:cNvSpPr>
          <p:nvPr>
            <p:ph type="ctrTitle"/>
          </p:nvPr>
        </p:nvSpPr>
        <p:spPr>
          <a:xfrm>
            <a:off x="4038600" y="0"/>
            <a:ext cx="5105400" cy="1412875"/>
          </a:xfrm>
          <a:solidFill>
            <a:schemeClr val="tx2"/>
          </a:solidFill>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تضاريس إسرائيل</a:t>
            </a:r>
            <a:endParaRPr lang="en-US" b="1" dirty="0">
              <a:latin typeface="Arial" panose="020B0604020202020204" pitchFamily="34" charset="0"/>
              <a:ea typeface="ＭＳ Ｐゴシック" charset="0"/>
              <a:cs typeface="Arial" panose="020B0604020202020204" pitchFamily="34" charset="0"/>
            </a:endParaRPr>
          </a:p>
        </p:txBody>
      </p:sp>
      <p:sp>
        <p:nvSpPr>
          <p:cNvPr id="292868" name="Text Box 4"/>
          <p:cNvSpPr txBox="1">
            <a:spLocks noChangeArrowheads="1"/>
          </p:cNvSpPr>
          <p:nvPr/>
        </p:nvSpPr>
        <p:spPr bwMode="auto">
          <a:xfrm>
            <a:off x="0" y="6467475"/>
            <a:ext cx="7515225" cy="400050"/>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GB" sz="2000" b="1" dirty="0">
                <a:solidFill>
                  <a:srgbClr val="000000"/>
                </a:solidFill>
                <a:latin typeface="Arial" panose="020B0604020202020204" pitchFamily="34" charset="0"/>
                <a:cs typeface="Arial" panose="020B0604020202020204" pitchFamily="34" charset="0"/>
              </a:rPr>
              <a:t>http://</a:t>
            </a:r>
            <a:r>
              <a:rPr lang="en-GB" sz="2000" b="1" dirty="0" err="1">
                <a:solidFill>
                  <a:srgbClr val="000000"/>
                </a:solidFill>
                <a:latin typeface="Arial" panose="020B0604020202020204" pitchFamily="34" charset="0"/>
                <a:cs typeface="Arial" panose="020B0604020202020204" pitchFamily="34" charset="0"/>
              </a:rPr>
              <a:t>www.studylight.org</a:t>
            </a:r>
            <a:r>
              <a:rPr lang="en-GB" sz="2000" b="1" dirty="0">
                <a:solidFill>
                  <a:srgbClr val="000000"/>
                </a:solidFill>
                <a:latin typeface="Arial" panose="020B0604020202020204" pitchFamily="34" charset="0"/>
                <a:cs typeface="Arial" panose="020B0604020202020204" pitchFamily="34" charset="0"/>
              </a:rPr>
              <a:t>/se/maps/</a:t>
            </a:r>
            <a:r>
              <a:rPr lang="en-GB" sz="2000" b="1" dirty="0" err="1">
                <a:solidFill>
                  <a:srgbClr val="000000"/>
                </a:solidFill>
                <a:latin typeface="Arial" panose="020B0604020202020204" pitchFamily="34" charset="0"/>
                <a:cs typeface="Arial" panose="020B0604020202020204" pitchFamily="34" charset="0"/>
              </a:rPr>
              <a:t>browse.cgi?st</a:t>
            </a:r>
            <a:r>
              <a:rPr lang="en-GB" sz="2000" b="1" dirty="0">
                <a:solidFill>
                  <a:srgbClr val="000000"/>
                </a:solidFill>
                <a:latin typeface="Arial" panose="020B0604020202020204" pitchFamily="34" charset="0"/>
                <a:cs typeface="Arial" panose="020B0604020202020204" pitchFamily="34" charset="0"/>
              </a:rPr>
              <a:t>=51&amp;pn=11</a:t>
            </a:r>
            <a:endParaRPr lang="en-US" sz="2000"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8592" name="Straight Connector 238591"/>
          <p:cNvCxnSpPr/>
          <p:nvPr/>
        </p:nvCxnSpPr>
        <p:spPr bwMode="auto">
          <a:xfrm>
            <a:off x="683568" y="1700808"/>
            <a:ext cx="288032" cy="1296144"/>
          </a:xfrm>
          <a:prstGeom prst="line">
            <a:avLst/>
          </a:prstGeom>
          <a:solidFill>
            <a:schemeClr val="accent1"/>
          </a:solidFill>
          <a:ln w="38100" cap="sq" cmpd="sng" algn="ctr">
            <a:solidFill>
              <a:schemeClr val="tx1"/>
            </a:solidFill>
            <a:prstDash val="dash"/>
            <a:round/>
            <a:headEnd type="none" w="sm" len="sm"/>
            <a:tailEnd type="none" w="sm" len="sm"/>
          </a:ln>
          <a:effectLst/>
        </p:spPr>
      </p:cxnSp>
      <p:graphicFrame>
        <p:nvGraphicFramePr>
          <p:cNvPr id="45" name="Table 44"/>
          <p:cNvGraphicFramePr>
            <a:graphicFrameLocks noGrp="1"/>
          </p:cNvGraphicFramePr>
          <p:nvPr>
            <p:extLst>
              <p:ext uri="{D42A27DB-BD31-4B8C-83A1-F6EECF244321}">
                <p14:modId xmlns:p14="http://schemas.microsoft.com/office/powerpoint/2010/main" val="3021418256"/>
              </p:ext>
            </p:extLst>
          </p:nvPr>
        </p:nvGraphicFramePr>
        <p:xfrm>
          <a:off x="3059832" y="3573016"/>
          <a:ext cx="4032448" cy="360040"/>
        </p:xfrm>
        <a:graphic>
          <a:graphicData uri="http://schemas.openxmlformats.org/drawingml/2006/table">
            <a:tbl>
              <a:tblPr bandRow="1">
                <a:tableStyleId>{C083E6E3-FA7D-4D7B-A595-EF9225AFEA82}</a:tableStyleId>
              </a:tblPr>
              <a:tblGrid>
                <a:gridCol w="1944216">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tblGrid>
              <a:tr h="3600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sz="1000" b="1" i="0" spc="0" dirty="0">
                          <a:solidFill>
                            <a:srgbClr val="FFFFFF"/>
                          </a:solidFill>
                          <a:latin typeface="Arial" panose="020B0604020202020204" pitchFamily="34" charset="0"/>
                          <a:ea typeface="华文楷体"/>
                          <a:cs typeface="Arial" panose="020B0604020202020204" pitchFamily="34" charset="0"/>
                        </a:rPr>
                        <a:t>إسرائيل</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0069"/>
                    </a:solidFill>
                  </a:tcPr>
                </a:tc>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أزمنة</a:t>
                      </a:r>
                      <a:r>
                        <a:rPr lang="ar-JO" sz="1000" b="1" i="0" spc="0" baseline="0" dirty="0">
                          <a:solidFill>
                            <a:srgbClr val="FFFFFF"/>
                          </a:solidFill>
                          <a:latin typeface="Arial" panose="020B0604020202020204" pitchFamily="34" charset="0"/>
                          <a:ea typeface="华文楷体"/>
                          <a:cs typeface="Arial" panose="020B0604020202020204" pitchFamily="34" charset="0"/>
                        </a:rPr>
                        <a:t> الأمم</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366FF"/>
                    </a:solidFill>
                  </a:tcPr>
                </a:tc>
                <a:extLst>
                  <a:ext uri="{0D108BD9-81ED-4DB2-BD59-A6C34878D82A}">
                    <a16:rowId xmlns:a16="http://schemas.microsoft.com/office/drawing/2014/main" val="10000"/>
                  </a:ext>
                </a:extLst>
              </a:tr>
            </a:tbl>
          </a:graphicData>
        </a:graphic>
      </p:graphicFrame>
      <p:sp>
        <p:nvSpPr>
          <p:cNvPr id="10" name="Rectangle 9"/>
          <p:cNvSpPr/>
          <p:nvPr/>
        </p:nvSpPr>
        <p:spPr bwMode="auto">
          <a:xfrm>
            <a:off x="1475656" y="2420888"/>
            <a:ext cx="6696744" cy="144016"/>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aphicFrame>
        <p:nvGraphicFramePr>
          <p:cNvPr id="56" name="Table 55"/>
          <p:cNvGraphicFramePr>
            <a:graphicFrameLocks noGrp="1"/>
          </p:cNvGraphicFramePr>
          <p:nvPr/>
        </p:nvGraphicFramePr>
        <p:xfrm>
          <a:off x="3039982" y="4149080"/>
          <a:ext cx="4916393" cy="864096"/>
        </p:xfrm>
        <a:graphic>
          <a:graphicData uri="http://schemas.openxmlformats.org/drawingml/2006/table">
            <a:tbl>
              <a:tblPr bandRow="1">
                <a:tableStyleId>{C083E6E3-FA7D-4D7B-A595-EF9225AFEA82}</a:tableStyleId>
              </a:tblPr>
              <a:tblGrid>
                <a:gridCol w="4916393">
                  <a:extLst>
                    <a:ext uri="{9D8B030D-6E8A-4147-A177-3AD203B41FA5}">
                      <a16:colId xmlns:a16="http://schemas.microsoft.com/office/drawing/2014/main" val="20000"/>
                    </a:ext>
                  </a:extLst>
                </a:gridCol>
              </a:tblGrid>
              <a:tr h="864096">
                <a:tc>
                  <a:txBody>
                    <a:bodyPr/>
                    <a:lstStyle/>
                    <a:p>
                      <a:pPr algn="l"/>
                      <a:endParaRPr lang="en-US" sz="1000" b="1" i="0" spc="0" dirty="0">
                        <a:solidFill>
                          <a:srgbClr val="FFFFFF"/>
                        </a:solidFill>
                        <a:latin typeface="Arial" panose="020B0604020202020204" pitchFamily="34" charset="0"/>
                        <a:ea typeface="华文楷体"/>
                        <a:cs typeface="Arial" panose="020B0604020202020204" pitchFamily="34" charset="0"/>
                      </a:endParaRPr>
                    </a:p>
                    <a:p>
                      <a:pPr algn="l"/>
                      <a:endParaRPr lang="en-US" sz="1000" b="1" i="0" spc="0" dirty="0">
                        <a:solidFill>
                          <a:srgbClr val="FFFFFF"/>
                        </a:solidFill>
                        <a:latin typeface="Arial" panose="020B0604020202020204" pitchFamily="34" charset="0"/>
                        <a:ea typeface="华文楷体"/>
                        <a:cs typeface="Arial" panose="020B0604020202020204" pitchFamily="34" charset="0"/>
                      </a:endParaRPr>
                    </a:p>
                    <a:p>
                      <a:pPr algn="l"/>
                      <a:r>
                        <a:rPr lang="ar-JO" sz="1000" b="1" i="0" spc="0" dirty="0">
                          <a:solidFill>
                            <a:srgbClr val="FFFFFF"/>
                          </a:solidFill>
                          <a:latin typeface="Arial" panose="020B0604020202020204" pitchFamily="34" charset="0"/>
                          <a:ea typeface="华文楷体"/>
                          <a:cs typeface="Arial" panose="020B0604020202020204" pitchFamily="34" charset="0"/>
                        </a:rPr>
                        <a:t>العهد</a:t>
                      </a:r>
                      <a:br>
                        <a:rPr lang="ar-JO" sz="1000" b="1" i="0" spc="0" dirty="0">
                          <a:solidFill>
                            <a:srgbClr val="FFFFFF"/>
                          </a:solidFill>
                          <a:latin typeface="Arial" panose="020B0604020202020204" pitchFamily="34" charset="0"/>
                          <a:ea typeface="华文楷体"/>
                          <a:cs typeface="Arial" panose="020B0604020202020204" pitchFamily="34" charset="0"/>
                        </a:rPr>
                      </a:br>
                      <a:r>
                        <a:rPr lang="ar-JO" sz="1000" b="1" i="0" spc="0" dirty="0">
                          <a:solidFill>
                            <a:srgbClr val="FFFFFF"/>
                          </a:solidFill>
                          <a:latin typeface="Arial" panose="020B0604020202020204" pitchFamily="34" charset="0"/>
                          <a:ea typeface="华文楷体"/>
                          <a:cs typeface="Arial" panose="020B0604020202020204" pitchFamily="34" charset="0"/>
                        </a:rPr>
                        <a:t>الإبراهيمي</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703C"/>
                    </a:solidFill>
                  </a:tcPr>
                </a:tc>
                <a:extLst>
                  <a:ext uri="{0D108BD9-81ED-4DB2-BD59-A6C34878D82A}">
                    <a16:rowId xmlns:a16="http://schemas.microsoft.com/office/drawing/2014/main" val="10000"/>
                  </a:ext>
                </a:extLst>
              </a:tr>
            </a:tbl>
          </a:graphicData>
        </a:graphic>
      </p:graphicFrame>
      <p:graphicFrame>
        <p:nvGraphicFramePr>
          <p:cNvPr id="41" name="Table 40"/>
          <p:cNvGraphicFramePr>
            <a:graphicFrameLocks noGrp="1"/>
          </p:cNvGraphicFramePr>
          <p:nvPr>
            <p:extLst>
              <p:ext uri="{D42A27DB-BD31-4B8C-83A1-F6EECF244321}">
                <p14:modId xmlns:p14="http://schemas.microsoft.com/office/powerpoint/2010/main" val="3119223527"/>
              </p:ext>
            </p:extLst>
          </p:nvPr>
        </p:nvGraphicFramePr>
        <p:xfrm>
          <a:off x="899592" y="2924944"/>
          <a:ext cx="7128792" cy="685800"/>
        </p:xfrm>
        <a:graphic>
          <a:graphicData uri="http://schemas.openxmlformats.org/drawingml/2006/table">
            <a:tbl>
              <a:tblPr bandRow="1">
                <a:tableStyleId>{C083E6E3-FA7D-4D7B-A595-EF9225AFEA82}</a:tableStyleId>
              </a:tblPr>
              <a:tblGrid>
                <a:gridCol w="432048">
                  <a:extLst>
                    <a:ext uri="{9D8B030D-6E8A-4147-A177-3AD203B41FA5}">
                      <a16:colId xmlns:a16="http://schemas.microsoft.com/office/drawing/2014/main" val="20000"/>
                    </a:ext>
                  </a:extLst>
                </a:gridCol>
                <a:gridCol w="962843">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ar-JO" altLang="zh-CN" sz="1000" b="1" i="0" kern="1200" spc="0" dirty="0">
                          <a:solidFill>
                            <a:schemeClr val="bg1"/>
                          </a:solidFill>
                          <a:latin typeface="Arial" panose="020B0604020202020204" pitchFamily="34" charset="0"/>
                          <a:ea typeface="华文楷体"/>
                          <a:cs typeface="Arial" panose="020B0604020202020204" pitchFamily="34" charset="0"/>
                        </a:rPr>
                        <a:t>عدن</a:t>
                      </a:r>
                      <a:endParaRPr lang="en-US" altLang="zh-CN" sz="1000" b="1" i="0" kern="1200" spc="0" dirty="0">
                        <a:solidFill>
                          <a:schemeClr val="bg1"/>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ar-JO" sz="1050" b="1" i="0" kern="1200" spc="0" dirty="0">
                          <a:solidFill>
                            <a:srgbClr val="FFFFFF"/>
                          </a:solidFill>
                          <a:latin typeface="Arial" panose="020B0604020202020204" pitchFamily="34" charset="0"/>
                          <a:cs typeface="Arial" panose="020B0604020202020204" pitchFamily="34" charset="0"/>
                        </a:rPr>
                        <a:t>الضمير</a:t>
                      </a:r>
                      <a:br>
                        <a:rPr lang="en-US" sz="1000" b="1" i="0" spc="0" dirty="0">
                          <a:solidFill>
                            <a:srgbClr val="FFFFFF"/>
                          </a:solidFill>
                          <a:latin typeface="Arial" panose="020B0604020202020204" pitchFamily="34" charset="0"/>
                          <a:cs typeface="Arial" panose="020B0604020202020204" pitchFamily="34" charset="0"/>
                        </a:rPr>
                      </a:br>
                      <a:endParaRPr lang="en-US" sz="1000" b="1" i="0" spc="0" dirty="0">
                        <a:solidFill>
                          <a:srgbClr val="FFFFFF"/>
                        </a:solidFill>
                        <a:latin typeface="Arial" panose="020B0604020202020204" pitchFamily="34" charset="0"/>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2" name="Table 41"/>
          <p:cNvGraphicFramePr>
            <a:graphicFrameLocks noGrp="1"/>
          </p:cNvGraphicFramePr>
          <p:nvPr/>
        </p:nvGraphicFramePr>
        <p:xfrm>
          <a:off x="2214990" y="2924944"/>
          <a:ext cx="5828652" cy="576064"/>
        </p:xfrm>
        <a:graphic>
          <a:graphicData uri="http://schemas.openxmlformats.org/drawingml/2006/table">
            <a:tbl>
              <a:tblPr bandRow="1">
                <a:tableStyleId>{C083E6E3-FA7D-4D7B-A595-EF9225AFEA82}</a:tableStyleId>
              </a:tblPr>
              <a:tblGrid>
                <a:gridCol w="756036">
                  <a:extLst>
                    <a:ext uri="{9D8B030D-6E8A-4147-A177-3AD203B41FA5}">
                      <a16:colId xmlns:a16="http://schemas.microsoft.com/office/drawing/2014/main" val="20000"/>
                    </a:ext>
                  </a:extLst>
                </a:gridCol>
                <a:gridCol w="797125">
                  <a:extLst>
                    <a:ext uri="{9D8B030D-6E8A-4147-A177-3AD203B41FA5}">
                      <a16:colId xmlns:a16="http://schemas.microsoft.com/office/drawing/2014/main" val="20001"/>
                    </a:ext>
                  </a:extLst>
                </a:gridCol>
                <a:gridCol w="507261">
                  <a:extLst>
                    <a:ext uri="{9D8B030D-6E8A-4147-A177-3AD203B41FA5}">
                      <a16:colId xmlns:a16="http://schemas.microsoft.com/office/drawing/2014/main" val="20002"/>
                    </a:ext>
                  </a:extLst>
                </a:gridCol>
                <a:gridCol w="652193">
                  <a:extLst>
                    <a:ext uri="{9D8B030D-6E8A-4147-A177-3AD203B41FA5}">
                      <a16:colId xmlns:a16="http://schemas.microsoft.com/office/drawing/2014/main" val="20003"/>
                    </a:ext>
                  </a:extLst>
                </a:gridCol>
                <a:gridCol w="724659">
                  <a:extLst>
                    <a:ext uri="{9D8B030D-6E8A-4147-A177-3AD203B41FA5}">
                      <a16:colId xmlns:a16="http://schemas.microsoft.com/office/drawing/2014/main" val="20004"/>
                    </a:ext>
                  </a:extLst>
                </a:gridCol>
                <a:gridCol w="797125">
                  <a:extLst>
                    <a:ext uri="{9D8B030D-6E8A-4147-A177-3AD203B41FA5}">
                      <a16:colId xmlns:a16="http://schemas.microsoft.com/office/drawing/2014/main" val="20005"/>
                    </a:ext>
                  </a:extLst>
                </a:gridCol>
                <a:gridCol w="579727">
                  <a:extLst>
                    <a:ext uri="{9D8B030D-6E8A-4147-A177-3AD203B41FA5}">
                      <a16:colId xmlns:a16="http://schemas.microsoft.com/office/drawing/2014/main" val="20006"/>
                    </a:ext>
                  </a:extLst>
                </a:gridCol>
                <a:gridCol w="1014526">
                  <a:extLst>
                    <a:ext uri="{9D8B030D-6E8A-4147-A177-3AD203B41FA5}">
                      <a16:colId xmlns:a16="http://schemas.microsoft.com/office/drawing/2014/main" val="20007"/>
                    </a:ext>
                  </a:extLst>
                </a:gridCol>
              </a:tblGrid>
              <a:tr h="576064">
                <a:tc>
                  <a:txBody>
                    <a:bodyPr/>
                    <a:lstStyle/>
                    <a:p>
                      <a:pPr marL="0" indent="0" algn="ctr"/>
                      <a:r>
                        <a:rPr lang="ar-JO" sz="1000" b="1" i="0" spc="0" dirty="0">
                          <a:solidFill>
                            <a:srgbClr val="FFFFFF"/>
                          </a:solidFill>
                          <a:latin typeface="Arial" panose="020B0604020202020204" pitchFamily="34" charset="0"/>
                          <a:ea typeface="华文楷体"/>
                          <a:cs typeface="Arial" panose="020B0604020202020204" pitchFamily="34" charset="0"/>
                        </a:rPr>
                        <a:t>الحكم</a:t>
                      </a:r>
                      <a:r>
                        <a:rPr lang="ar-JO" sz="1000" b="1" i="0" spc="0" baseline="0" dirty="0">
                          <a:solidFill>
                            <a:srgbClr val="FFFFFF"/>
                          </a:solidFill>
                          <a:latin typeface="Arial" panose="020B0604020202020204" pitchFamily="34" charset="0"/>
                          <a:ea typeface="华文楷体"/>
                          <a:cs typeface="Arial" panose="020B0604020202020204" pitchFamily="34" charset="0"/>
                        </a:rPr>
                        <a:t> البشري</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3" name="Table 42"/>
          <p:cNvGraphicFramePr>
            <a:graphicFrameLocks noGrp="1"/>
          </p:cNvGraphicFramePr>
          <p:nvPr/>
        </p:nvGraphicFramePr>
        <p:xfrm>
          <a:off x="3059833" y="2924944"/>
          <a:ext cx="4968551" cy="432048"/>
        </p:xfrm>
        <a:graphic>
          <a:graphicData uri="http://schemas.openxmlformats.org/drawingml/2006/table">
            <a:tbl>
              <a:tblPr bandRow="1">
                <a:tableStyleId>{C083E6E3-FA7D-4D7B-A595-EF9225AFEA82}</a:tableStyleId>
              </a:tblPr>
              <a:tblGrid>
                <a:gridCol w="780772">
                  <a:extLst>
                    <a:ext uri="{9D8B030D-6E8A-4147-A177-3AD203B41FA5}">
                      <a16:colId xmlns:a16="http://schemas.microsoft.com/office/drawing/2014/main" val="20000"/>
                    </a:ext>
                  </a:extLst>
                </a:gridCol>
                <a:gridCol w="496855">
                  <a:extLst>
                    <a:ext uri="{9D8B030D-6E8A-4147-A177-3AD203B41FA5}">
                      <a16:colId xmlns:a16="http://schemas.microsoft.com/office/drawing/2014/main" val="20001"/>
                    </a:ext>
                  </a:extLst>
                </a:gridCol>
                <a:gridCol w="638813">
                  <a:extLst>
                    <a:ext uri="{9D8B030D-6E8A-4147-A177-3AD203B41FA5}">
                      <a16:colId xmlns:a16="http://schemas.microsoft.com/office/drawing/2014/main" val="20002"/>
                    </a:ext>
                  </a:extLst>
                </a:gridCol>
                <a:gridCol w="709793">
                  <a:extLst>
                    <a:ext uri="{9D8B030D-6E8A-4147-A177-3AD203B41FA5}">
                      <a16:colId xmlns:a16="http://schemas.microsoft.com/office/drawing/2014/main" val="20003"/>
                    </a:ext>
                  </a:extLst>
                </a:gridCol>
                <a:gridCol w="780772">
                  <a:extLst>
                    <a:ext uri="{9D8B030D-6E8A-4147-A177-3AD203B41FA5}">
                      <a16:colId xmlns:a16="http://schemas.microsoft.com/office/drawing/2014/main" val="20004"/>
                    </a:ext>
                  </a:extLst>
                </a:gridCol>
                <a:gridCol w="567834">
                  <a:extLst>
                    <a:ext uri="{9D8B030D-6E8A-4147-A177-3AD203B41FA5}">
                      <a16:colId xmlns:a16="http://schemas.microsoft.com/office/drawing/2014/main" val="20005"/>
                    </a:ext>
                  </a:extLst>
                </a:gridCol>
                <a:gridCol w="993712">
                  <a:extLst>
                    <a:ext uri="{9D8B030D-6E8A-4147-A177-3AD203B41FA5}">
                      <a16:colId xmlns:a16="http://schemas.microsoft.com/office/drawing/2014/main" val="20006"/>
                    </a:ext>
                  </a:extLst>
                </a:gridCol>
              </a:tblGrid>
              <a:tr h="432048">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الآباء</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القضاة</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0043"/>
                    </a:solidFill>
                  </a:tcPr>
                </a:tc>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الملوك</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الأنبياء</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المسيح</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sz="1000" b="1" i="0" spc="0" dirty="0">
                          <a:solidFill>
                            <a:srgbClr val="FFFFFF"/>
                          </a:solidFill>
                          <a:latin typeface="Arial" panose="020B0604020202020204" pitchFamily="34" charset="0"/>
                          <a:ea typeface="华文楷体"/>
                          <a:cs typeface="Arial" panose="020B0604020202020204" pitchFamily="34" charset="0"/>
                        </a:rPr>
                        <a:t>النعمة</a:t>
                      </a: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7030351" y="2924944"/>
          <a:ext cx="1087786" cy="288032"/>
        </p:xfrm>
        <a:graphic>
          <a:graphicData uri="http://schemas.openxmlformats.org/drawingml/2006/table">
            <a:tbl>
              <a:tblPr bandRow="1">
                <a:tableStyleId>{C083E6E3-FA7D-4D7B-A595-EF9225AFEA82}</a:tableStyleId>
              </a:tblPr>
              <a:tblGrid>
                <a:gridCol w="1087786">
                  <a:extLst>
                    <a:ext uri="{9D8B030D-6E8A-4147-A177-3AD203B41FA5}">
                      <a16:colId xmlns:a16="http://schemas.microsoft.com/office/drawing/2014/main" val="20000"/>
                    </a:ext>
                  </a:extLst>
                </a:gridCol>
              </a:tblGrid>
              <a:tr h="288032">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الألفية</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sp>
        <p:nvSpPr>
          <p:cNvPr id="238594" name="Rectangle 2"/>
          <p:cNvSpPr>
            <a:spLocks noGrp="1" noChangeArrowheads="1"/>
          </p:cNvSpPr>
          <p:nvPr>
            <p:ph type="ctrTitle"/>
          </p:nvPr>
        </p:nvSpPr>
        <p:spPr>
          <a:xfrm>
            <a:off x="395536" y="116632"/>
            <a:ext cx="7992888" cy="541337"/>
          </a:xfrm>
          <a:solidFill>
            <a:srgbClr val="000090"/>
          </a:solidFill>
        </p:spPr>
        <p:txBody>
          <a:bodyPr>
            <a:normAutofit fontScale="90000"/>
          </a:bodyPr>
          <a:lstStyle/>
          <a:p>
            <a:pPr eaLnBrk="1" hangingPunct="1"/>
            <a:r>
              <a:rPr kumimoji="1" lang="ar-JO" altLang="zh-CN" sz="3600" dirty="0">
                <a:solidFill>
                  <a:schemeClr val="bg1"/>
                </a:solidFill>
                <a:cs typeface="Arial" panose="020B0604020202020204" pitchFamily="34" charset="0"/>
              </a:rPr>
              <a:t>ملكوت الله</a:t>
            </a:r>
            <a:endParaRPr kumimoji="1" lang="en-US" altLang="zh-CN" sz="3600" dirty="0">
              <a:solidFill>
                <a:schemeClr val="bg1"/>
              </a:solidFill>
              <a:ea typeface="华文楷体"/>
              <a:cs typeface="Arial" panose="020B0604020202020204" pitchFamily="34" charset="0"/>
            </a:endParaRPr>
          </a:p>
        </p:txBody>
      </p:sp>
      <p:sp>
        <p:nvSpPr>
          <p:cNvPr id="238595" name="Text Box 5"/>
          <p:cNvSpPr txBox="1">
            <a:spLocks noChangeArrowheads="1"/>
          </p:cNvSpPr>
          <p:nvPr/>
        </p:nvSpPr>
        <p:spPr bwMode="auto">
          <a:xfrm>
            <a:off x="8478877" y="0"/>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34</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dirty="0">
                <a:solidFill>
                  <a:srgbClr val="000090"/>
                </a:solidFill>
                <a:latin typeface="Arial" panose="020B0604020202020204" pitchFamily="34" charset="0"/>
                <a:cs typeface="Arial" panose="020B0604020202020204" pitchFamily="34" charset="0"/>
              </a:rPr>
              <a:t>460</a:t>
            </a:r>
            <a:endParaRPr kumimoji="0" lang="en-US" sz="24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238597" name="Text Box 52"/>
          <p:cNvSpPr txBox="1">
            <a:spLocks noChangeArrowheads="1"/>
          </p:cNvSpPr>
          <p:nvPr/>
        </p:nvSpPr>
        <p:spPr bwMode="auto">
          <a:xfrm>
            <a:off x="72008" y="6477000"/>
            <a:ext cx="8893175" cy="30777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Adapted from J. Dwight Pentecost, Thy Kingdom Come, 323</a:t>
            </a:r>
          </a:p>
        </p:txBody>
      </p:sp>
      <p:sp>
        <p:nvSpPr>
          <p:cNvPr id="6" name="Rectangle 5"/>
          <p:cNvSpPr/>
          <p:nvPr/>
        </p:nvSpPr>
        <p:spPr>
          <a:xfrm>
            <a:off x="755576" y="908720"/>
            <a:ext cx="7416824" cy="3600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المملكة الأبدية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7" name="Rectangle 6"/>
          <p:cNvSpPr/>
          <p:nvPr/>
        </p:nvSpPr>
        <p:spPr>
          <a:xfrm>
            <a:off x="2420443" y="1738602"/>
            <a:ext cx="4087091"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مملكة الشيطان المزيفة</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8" name="Rectangle 7"/>
          <p:cNvSpPr/>
          <p:nvPr/>
        </p:nvSpPr>
        <p:spPr>
          <a:xfrm>
            <a:off x="2776044" y="2133600"/>
            <a:ext cx="3375889"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الخط الخلاصي</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9" name="Rectangle 8"/>
          <p:cNvSpPr/>
          <p:nvPr/>
        </p:nvSpPr>
        <p:spPr>
          <a:xfrm>
            <a:off x="2411760" y="2580982"/>
            <a:ext cx="3888432" cy="2719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مملكة إلهية على الأرض</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24" name="Rectangle 23"/>
          <p:cNvSpPr/>
          <p:nvPr/>
        </p:nvSpPr>
        <p:spPr>
          <a:xfrm>
            <a:off x="750174" y="4114564"/>
            <a:ext cx="2165642" cy="3225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العهود</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37" name="Rectangle 36"/>
          <p:cNvSpPr/>
          <p:nvPr/>
        </p:nvSpPr>
        <p:spPr>
          <a:xfrm>
            <a:off x="827584" y="5149662"/>
            <a:ext cx="4180508"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التدابير ( امتحانات الطاعة )</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graphicFrame>
        <p:nvGraphicFramePr>
          <p:cNvPr id="46" name="Table 45"/>
          <p:cNvGraphicFramePr>
            <a:graphicFrameLocks noGrp="1"/>
          </p:cNvGraphicFramePr>
          <p:nvPr/>
        </p:nvGraphicFramePr>
        <p:xfrm>
          <a:off x="899592" y="5517232"/>
          <a:ext cx="7128792" cy="685800"/>
        </p:xfrm>
        <a:graphic>
          <a:graphicData uri="http://schemas.openxmlformats.org/drawingml/2006/table">
            <a:tbl>
              <a:tblPr bandRow="1">
                <a:tableStyleId>{C083E6E3-FA7D-4D7B-A595-EF9225AFEA82}</a:tableStyleId>
              </a:tblPr>
              <a:tblGrid>
                <a:gridCol w="504056">
                  <a:extLst>
                    <a:ext uri="{9D8B030D-6E8A-4147-A177-3AD203B41FA5}">
                      <a16:colId xmlns:a16="http://schemas.microsoft.com/office/drawing/2014/main" val="20000"/>
                    </a:ext>
                  </a:extLst>
                </a:gridCol>
                <a:gridCol w="890835">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ar-JO" altLang="zh-CN" sz="1000" b="1" i="0" kern="1200" spc="0" dirty="0">
                          <a:solidFill>
                            <a:schemeClr val="bg1"/>
                          </a:solidFill>
                          <a:latin typeface="Arial" panose="020B0604020202020204" pitchFamily="34" charset="0"/>
                          <a:ea typeface="华文楷体"/>
                          <a:cs typeface="Arial" panose="020B0604020202020204" pitchFamily="34" charset="0"/>
                        </a:rPr>
                        <a:t>البراءة</a:t>
                      </a:r>
                      <a:endParaRPr lang="en-US" altLang="zh-CN" sz="1000" b="1" i="0" kern="1200" spc="0" dirty="0">
                        <a:solidFill>
                          <a:schemeClr val="bg1"/>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ar-JO" sz="1050" b="1" i="0" kern="1200" spc="0" dirty="0">
                          <a:solidFill>
                            <a:srgbClr val="FFFFFF"/>
                          </a:solidFill>
                          <a:latin typeface="Arial" panose="020B0604020202020204" pitchFamily="34" charset="0"/>
                          <a:cs typeface="Arial" panose="020B0604020202020204" pitchFamily="34" charset="0"/>
                        </a:rPr>
                        <a:t>الضمير</a:t>
                      </a:r>
                      <a:br>
                        <a:rPr lang="en-US" sz="1000" b="1" i="0" spc="0" dirty="0">
                          <a:solidFill>
                            <a:srgbClr val="FFFFFF"/>
                          </a:solidFill>
                          <a:latin typeface="Arial" panose="020B0604020202020204" pitchFamily="34" charset="0"/>
                          <a:cs typeface="Arial" panose="020B0604020202020204" pitchFamily="34" charset="0"/>
                        </a:rPr>
                      </a:br>
                      <a:endParaRPr lang="en-US" sz="1000" b="1" i="0" spc="0" dirty="0">
                        <a:solidFill>
                          <a:srgbClr val="FFFFFF"/>
                        </a:solidFill>
                        <a:latin typeface="Arial" panose="020B0604020202020204" pitchFamily="34" charset="0"/>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i="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7" name="Table 46"/>
          <p:cNvGraphicFramePr>
            <a:graphicFrameLocks noGrp="1"/>
          </p:cNvGraphicFramePr>
          <p:nvPr/>
        </p:nvGraphicFramePr>
        <p:xfrm>
          <a:off x="2294483" y="5517232"/>
          <a:ext cx="5733901" cy="576064"/>
        </p:xfrm>
        <a:graphic>
          <a:graphicData uri="http://schemas.openxmlformats.org/drawingml/2006/table">
            <a:tbl>
              <a:tblPr bandRow="1">
                <a:tableStyleId>{C083E6E3-FA7D-4D7B-A595-EF9225AFEA82}</a:tableStyleId>
              </a:tblPr>
              <a:tblGrid>
                <a:gridCol w="837357">
                  <a:extLst>
                    <a:ext uri="{9D8B030D-6E8A-4147-A177-3AD203B41FA5}">
                      <a16:colId xmlns:a16="http://schemas.microsoft.com/office/drawing/2014/main" val="20000"/>
                    </a:ext>
                  </a:extLst>
                </a:gridCol>
                <a:gridCol w="690556">
                  <a:extLst>
                    <a:ext uri="{9D8B030D-6E8A-4147-A177-3AD203B41FA5}">
                      <a16:colId xmlns:a16="http://schemas.microsoft.com/office/drawing/2014/main" val="20001"/>
                    </a:ext>
                  </a:extLst>
                </a:gridCol>
                <a:gridCol w="499015">
                  <a:extLst>
                    <a:ext uri="{9D8B030D-6E8A-4147-A177-3AD203B41FA5}">
                      <a16:colId xmlns:a16="http://schemas.microsoft.com/office/drawing/2014/main" val="20002"/>
                    </a:ext>
                  </a:extLst>
                </a:gridCol>
                <a:gridCol w="641591">
                  <a:extLst>
                    <a:ext uri="{9D8B030D-6E8A-4147-A177-3AD203B41FA5}">
                      <a16:colId xmlns:a16="http://schemas.microsoft.com/office/drawing/2014/main" val="20003"/>
                    </a:ext>
                  </a:extLst>
                </a:gridCol>
                <a:gridCol w="712879">
                  <a:extLst>
                    <a:ext uri="{9D8B030D-6E8A-4147-A177-3AD203B41FA5}">
                      <a16:colId xmlns:a16="http://schemas.microsoft.com/office/drawing/2014/main" val="20004"/>
                    </a:ext>
                  </a:extLst>
                </a:gridCol>
                <a:gridCol w="784167">
                  <a:extLst>
                    <a:ext uri="{9D8B030D-6E8A-4147-A177-3AD203B41FA5}">
                      <a16:colId xmlns:a16="http://schemas.microsoft.com/office/drawing/2014/main" val="20005"/>
                    </a:ext>
                  </a:extLst>
                </a:gridCol>
                <a:gridCol w="570303">
                  <a:extLst>
                    <a:ext uri="{9D8B030D-6E8A-4147-A177-3AD203B41FA5}">
                      <a16:colId xmlns:a16="http://schemas.microsoft.com/office/drawing/2014/main" val="20006"/>
                    </a:ext>
                  </a:extLst>
                </a:gridCol>
                <a:gridCol w="998033">
                  <a:extLst>
                    <a:ext uri="{9D8B030D-6E8A-4147-A177-3AD203B41FA5}">
                      <a16:colId xmlns:a16="http://schemas.microsoft.com/office/drawing/2014/main" val="20007"/>
                    </a:ext>
                  </a:extLst>
                </a:gridCol>
              </a:tblGrid>
              <a:tr h="576064">
                <a:tc>
                  <a:txBody>
                    <a:bodyPr/>
                    <a:lstStyle/>
                    <a:p>
                      <a:pPr marL="0" indent="0" algn="ctr"/>
                      <a:r>
                        <a:rPr lang="ar-JO" sz="1000" b="1" i="0" spc="0" dirty="0">
                          <a:solidFill>
                            <a:srgbClr val="FFFFFF"/>
                          </a:solidFill>
                          <a:latin typeface="Arial" panose="020B0604020202020204" pitchFamily="34" charset="0"/>
                          <a:ea typeface="华文楷体"/>
                          <a:cs typeface="Arial" panose="020B0604020202020204" pitchFamily="34" charset="0"/>
                        </a:rPr>
                        <a:t>الحكم</a:t>
                      </a:r>
                    </a:p>
                    <a:p>
                      <a:pPr marL="0" indent="0" algn="ctr"/>
                      <a:r>
                        <a:rPr lang="ar-JO" sz="1000" b="1" i="0" spc="0" dirty="0">
                          <a:solidFill>
                            <a:srgbClr val="FFFFFF"/>
                          </a:solidFill>
                          <a:latin typeface="Arial" panose="020B0604020202020204" pitchFamily="34" charset="0"/>
                          <a:ea typeface="华文楷体"/>
                          <a:cs typeface="Arial" panose="020B0604020202020204" pitchFamily="34" charset="0"/>
                        </a:rPr>
                        <a:t>البشري</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8" name="Table 47"/>
          <p:cNvGraphicFramePr>
            <a:graphicFrameLocks noGrp="1"/>
          </p:cNvGraphicFramePr>
          <p:nvPr/>
        </p:nvGraphicFramePr>
        <p:xfrm>
          <a:off x="3131121" y="5517232"/>
          <a:ext cx="4897264" cy="432048"/>
        </p:xfrm>
        <a:graphic>
          <a:graphicData uri="http://schemas.openxmlformats.org/drawingml/2006/table">
            <a:tbl>
              <a:tblPr bandRow="1">
                <a:tableStyleId>{C083E6E3-FA7D-4D7B-A595-EF9225AFEA82}</a:tableStyleId>
              </a:tblPr>
              <a:tblGrid>
                <a:gridCol w="769569">
                  <a:extLst>
                    <a:ext uri="{9D8B030D-6E8A-4147-A177-3AD203B41FA5}">
                      <a16:colId xmlns:a16="http://schemas.microsoft.com/office/drawing/2014/main" val="20000"/>
                    </a:ext>
                  </a:extLst>
                </a:gridCol>
                <a:gridCol w="2399502">
                  <a:extLst>
                    <a:ext uri="{9D8B030D-6E8A-4147-A177-3AD203B41FA5}">
                      <a16:colId xmlns:a16="http://schemas.microsoft.com/office/drawing/2014/main" val="20001"/>
                    </a:ext>
                  </a:extLst>
                </a:gridCol>
                <a:gridCol w="748739">
                  <a:extLst>
                    <a:ext uri="{9D8B030D-6E8A-4147-A177-3AD203B41FA5}">
                      <a16:colId xmlns:a16="http://schemas.microsoft.com/office/drawing/2014/main" val="20002"/>
                    </a:ext>
                  </a:extLst>
                </a:gridCol>
                <a:gridCol w="979454">
                  <a:extLst>
                    <a:ext uri="{9D8B030D-6E8A-4147-A177-3AD203B41FA5}">
                      <a16:colId xmlns:a16="http://schemas.microsoft.com/office/drawing/2014/main" val="20003"/>
                    </a:ext>
                  </a:extLst>
                </a:gridCol>
              </a:tblGrid>
              <a:tr h="432048">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الوعد</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الشريعة</a:t>
                      </a:r>
                      <a:r>
                        <a:rPr lang="ar-JO" sz="1000" b="1" i="0" spc="0" baseline="0" dirty="0">
                          <a:solidFill>
                            <a:srgbClr val="FFFFFF"/>
                          </a:solidFill>
                          <a:latin typeface="Arial" panose="020B0604020202020204" pitchFamily="34" charset="0"/>
                          <a:ea typeface="华文楷体"/>
                          <a:cs typeface="Arial" panose="020B0604020202020204" pitchFamily="34" charset="0"/>
                        </a:rPr>
                        <a:t> ( غل 3 : 19 )</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F39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sz="1000" b="1" i="0" spc="0" dirty="0">
                          <a:solidFill>
                            <a:srgbClr val="FFFFFF"/>
                          </a:solidFill>
                          <a:latin typeface="Arial" panose="020B0604020202020204" pitchFamily="34" charset="0"/>
                          <a:ea typeface="华文楷体"/>
                          <a:cs typeface="Arial" panose="020B0604020202020204" pitchFamily="34" charset="0"/>
                        </a:rPr>
                        <a:t>النعمة</a:t>
                      </a: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9" name="Table 48"/>
          <p:cNvGraphicFramePr>
            <a:graphicFrameLocks noGrp="1"/>
          </p:cNvGraphicFramePr>
          <p:nvPr/>
        </p:nvGraphicFramePr>
        <p:xfrm>
          <a:off x="7030351" y="5517232"/>
          <a:ext cx="998033" cy="288032"/>
        </p:xfrm>
        <a:graphic>
          <a:graphicData uri="http://schemas.openxmlformats.org/drawingml/2006/table">
            <a:tbl>
              <a:tblPr bandRow="1">
                <a:tableStyleId>{C083E6E3-FA7D-4D7B-A595-EF9225AFEA82}</a:tableStyleId>
              </a:tblPr>
              <a:tblGrid>
                <a:gridCol w="998033">
                  <a:extLst>
                    <a:ext uri="{9D8B030D-6E8A-4147-A177-3AD203B41FA5}">
                      <a16:colId xmlns:a16="http://schemas.microsoft.com/office/drawing/2014/main" val="20000"/>
                    </a:ext>
                  </a:extLst>
                </a:gridCol>
              </a:tblGrid>
              <a:tr h="288032">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الألفية</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3" name="Table 52"/>
          <p:cNvGraphicFramePr>
            <a:graphicFrameLocks noGrp="1"/>
          </p:cNvGraphicFramePr>
          <p:nvPr/>
        </p:nvGraphicFramePr>
        <p:xfrm>
          <a:off x="6300193" y="4725144"/>
          <a:ext cx="1440159" cy="288032"/>
        </p:xfrm>
        <a:graphic>
          <a:graphicData uri="http://schemas.openxmlformats.org/drawingml/2006/table">
            <a:tbl>
              <a:tblPr bandRow="1">
                <a:tableStyleId>{C083E6E3-FA7D-4D7B-A595-EF9225AFEA82}</a:tableStyleId>
              </a:tblPr>
              <a:tblGrid>
                <a:gridCol w="1440159">
                  <a:extLst>
                    <a:ext uri="{9D8B030D-6E8A-4147-A177-3AD203B41FA5}">
                      <a16:colId xmlns:a16="http://schemas.microsoft.com/office/drawing/2014/main" val="20000"/>
                    </a:ext>
                  </a:extLst>
                </a:gridCol>
              </a:tblGrid>
              <a:tr h="288032">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العهد</a:t>
                      </a:r>
                      <a:r>
                        <a:rPr lang="ar-JO" sz="1000" b="1" i="0" spc="0" baseline="0" dirty="0">
                          <a:solidFill>
                            <a:srgbClr val="FFFFFF"/>
                          </a:solidFill>
                          <a:latin typeface="Arial" panose="020B0604020202020204" pitchFamily="34" charset="0"/>
                          <a:ea typeface="华文楷体"/>
                          <a:cs typeface="Arial" panose="020B0604020202020204" pitchFamily="34" charset="0"/>
                        </a:rPr>
                        <a:t> الجديد</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4" name="Table 53"/>
          <p:cNvGraphicFramePr>
            <a:graphicFrameLocks noGrp="1"/>
          </p:cNvGraphicFramePr>
          <p:nvPr/>
        </p:nvGraphicFramePr>
        <p:xfrm>
          <a:off x="4283968" y="4437112"/>
          <a:ext cx="3528392" cy="288032"/>
        </p:xfrm>
        <a:graphic>
          <a:graphicData uri="http://schemas.openxmlformats.org/drawingml/2006/table">
            <a:tbl>
              <a:tblPr bandRow="1">
                <a:tableStyleId>{C083E6E3-FA7D-4D7B-A595-EF9225AFEA82}</a:tableStyleId>
              </a:tblPr>
              <a:tblGrid>
                <a:gridCol w="3528392">
                  <a:extLst>
                    <a:ext uri="{9D8B030D-6E8A-4147-A177-3AD203B41FA5}">
                      <a16:colId xmlns:a16="http://schemas.microsoft.com/office/drawing/2014/main" val="20000"/>
                    </a:ext>
                  </a:extLst>
                </a:gridCol>
              </a:tblGrid>
              <a:tr h="288032">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العهد</a:t>
                      </a:r>
                      <a:r>
                        <a:rPr lang="ar-JO" sz="1000" b="1" i="0" spc="0" baseline="0" dirty="0">
                          <a:solidFill>
                            <a:srgbClr val="FFFFFF"/>
                          </a:solidFill>
                          <a:latin typeface="Arial" panose="020B0604020202020204" pitchFamily="34" charset="0"/>
                          <a:ea typeface="华文楷体"/>
                          <a:cs typeface="Arial" panose="020B0604020202020204" pitchFamily="34" charset="0"/>
                        </a:rPr>
                        <a:t> الداوودي</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FF"/>
                    </a:solidFill>
                  </a:tcPr>
                </a:tc>
                <a:extLst>
                  <a:ext uri="{0D108BD9-81ED-4DB2-BD59-A6C34878D82A}">
                    <a16:rowId xmlns:a16="http://schemas.microsoft.com/office/drawing/2014/main" val="10000"/>
                  </a:ext>
                </a:extLst>
              </a:tr>
            </a:tbl>
          </a:graphicData>
        </a:graphic>
      </p:graphicFrame>
      <p:graphicFrame>
        <p:nvGraphicFramePr>
          <p:cNvPr id="55" name="Table 54"/>
          <p:cNvGraphicFramePr>
            <a:graphicFrameLocks noGrp="1"/>
          </p:cNvGraphicFramePr>
          <p:nvPr/>
        </p:nvGraphicFramePr>
        <p:xfrm>
          <a:off x="3649980" y="4149080"/>
          <a:ext cx="4162380" cy="288032"/>
        </p:xfrm>
        <a:graphic>
          <a:graphicData uri="http://schemas.openxmlformats.org/drawingml/2006/table">
            <a:tbl>
              <a:tblPr bandRow="1">
                <a:tableStyleId>{C083E6E3-FA7D-4D7B-A595-EF9225AFEA82}</a:tableStyleId>
              </a:tblPr>
              <a:tblGrid>
                <a:gridCol w="4162380">
                  <a:extLst>
                    <a:ext uri="{9D8B030D-6E8A-4147-A177-3AD203B41FA5}">
                      <a16:colId xmlns:a16="http://schemas.microsoft.com/office/drawing/2014/main" val="20000"/>
                    </a:ext>
                  </a:extLst>
                </a:gridCol>
              </a:tblGrid>
              <a:tr h="288032">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عهد</a:t>
                      </a:r>
                      <a:r>
                        <a:rPr lang="ar-JO" sz="1000" b="1" i="0" spc="0" baseline="0" dirty="0">
                          <a:solidFill>
                            <a:srgbClr val="FFFFFF"/>
                          </a:solidFill>
                          <a:latin typeface="Arial" panose="020B0604020202020204" pitchFamily="34" charset="0"/>
                          <a:ea typeface="华文楷体"/>
                          <a:cs typeface="Arial" panose="020B0604020202020204" pitchFamily="34" charset="0"/>
                        </a:rPr>
                        <a:t> الأرض</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6633"/>
                    </a:solidFill>
                  </a:tcPr>
                </a:tc>
                <a:extLst>
                  <a:ext uri="{0D108BD9-81ED-4DB2-BD59-A6C34878D82A}">
                    <a16:rowId xmlns:a16="http://schemas.microsoft.com/office/drawing/2014/main" val="10000"/>
                  </a:ext>
                </a:extLst>
              </a:tr>
            </a:tbl>
          </a:graphicData>
        </a:graphic>
      </p:graphicFrame>
      <p:sp>
        <p:nvSpPr>
          <p:cNvPr id="5" name="Left-Right Arrow 4"/>
          <p:cNvSpPr/>
          <p:nvPr/>
        </p:nvSpPr>
        <p:spPr bwMode="auto">
          <a:xfrm>
            <a:off x="323528" y="1196752"/>
            <a:ext cx="8352928" cy="576064"/>
          </a:xfrm>
          <a:prstGeom prst="leftRightArrow">
            <a:avLst/>
          </a:prstGeom>
          <a:solidFill>
            <a:srgbClr val="00009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61" name="Straight Connector 60"/>
          <p:cNvCxnSpPr/>
          <p:nvPr/>
        </p:nvCxnSpPr>
        <p:spPr bwMode="auto">
          <a:xfrm>
            <a:off x="827584" y="2060848"/>
            <a:ext cx="7200800" cy="0"/>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38599" name="Rectangle 238598"/>
          <p:cNvSpPr/>
          <p:nvPr/>
        </p:nvSpPr>
        <p:spPr bwMode="auto">
          <a:xfrm rot="649459">
            <a:off x="7910759" y="2359993"/>
            <a:ext cx="1074095" cy="2952328"/>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238601" name="Straight Arrow Connector 238600"/>
          <p:cNvCxnSpPr/>
          <p:nvPr/>
        </p:nvCxnSpPr>
        <p:spPr bwMode="auto">
          <a:xfrm flipV="1">
            <a:off x="7668344" y="1772816"/>
            <a:ext cx="648072" cy="3240360"/>
          </a:xfrm>
          <a:prstGeom prst="straightConnector1">
            <a:avLst/>
          </a:prstGeom>
          <a:solidFill>
            <a:schemeClr val="accent1"/>
          </a:solidFill>
          <a:ln w="38100" cap="sq" cmpd="sng" algn="ctr">
            <a:solidFill>
              <a:schemeClr val="tx1"/>
            </a:solidFill>
            <a:prstDash val="dash"/>
            <a:round/>
            <a:headEnd type="none" w="sm" len="sm"/>
            <a:tailEnd type="triangle"/>
          </a:ln>
          <a:effectLst/>
        </p:spPr>
      </p:cxnSp>
      <p:cxnSp>
        <p:nvCxnSpPr>
          <p:cNvPr id="70" name="Straight Arrow Connector 69"/>
          <p:cNvCxnSpPr/>
          <p:nvPr/>
        </p:nvCxnSpPr>
        <p:spPr bwMode="auto">
          <a:xfrm>
            <a:off x="8028384" y="2060848"/>
            <a:ext cx="1008112" cy="864096"/>
          </a:xfrm>
          <a:prstGeom prst="straightConnector1">
            <a:avLst/>
          </a:prstGeom>
          <a:solidFill>
            <a:schemeClr val="accent1"/>
          </a:solidFill>
          <a:ln w="38100" cap="sq" cmpd="sng" algn="ctr">
            <a:solidFill>
              <a:schemeClr val="tx1"/>
            </a:solidFill>
            <a:prstDash val="dash"/>
            <a:round/>
            <a:headEnd type="none" w="sm" len="sm"/>
            <a:tailEnd type="triangle"/>
          </a:ln>
          <a:effectLst/>
        </p:spPr>
      </p:cxnSp>
      <p:grpSp>
        <p:nvGrpSpPr>
          <p:cNvPr id="74" name="Group 73"/>
          <p:cNvGrpSpPr/>
          <p:nvPr/>
        </p:nvGrpSpPr>
        <p:grpSpPr>
          <a:xfrm>
            <a:off x="6156176" y="2204864"/>
            <a:ext cx="648072" cy="1296144"/>
            <a:chOff x="6228184" y="2276872"/>
            <a:chExt cx="576064" cy="1224136"/>
          </a:xfrm>
        </p:grpSpPr>
        <p:sp>
          <p:nvSpPr>
            <p:cNvPr id="75" name="Isosceles Triangle 74"/>
            <p:cNvSpPr/>
            <p:nvPr/>
          </p:nvSpPr>
          <p:spPr bwMode="auto">
            <a:xfrm rot="10800000">
              <a:off x="6408204" y="2276872"/>
              <a:ext cx="216024" cy="1224136"/>
            </a:xfrm>
            <a:prstGeom prst="triangle">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 name="Trapezoid 75"/>
            <p:cNvSpPr/>
            <p:nvPr/>
          </p:nvSpPr>
          <p:spPr bwMode="auto">
            <a:xfrm rot="10800000">
              <a:off x="6228184" y="2492896"/>
              <a:ext cx="576064" cy="144016"/>
            </a:xfrm>
            <a:prstGeom prst="trapezoid">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pic>
        <p:nvPicPr>
          <p:cNvPr id="36" name="Picture 35">
            <a:extLst>
              <a:ext uri="{FF2B5EF4-FFF2-40B4-BE49-F238E27FC236}">
                <a16:creationId xmlns:a16="http://schemas.microsoft.com/office/drawing/2014/main" id="{5B92555E-6FCA-294F-80EA-438CF2F4DD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96" y="2857624"/>
            <a:ext cx="1003424" cy="1003424"/>
          </a:xfrm>
          <a:prstGeom prst="rect">
            <a:avLst/>
          </a:prstGeom>
        </p:spPr>
      </p:pic>
    </p:spTree>
    <p:extLst>
      <p:ext uri="{BB962C8B-B14F-4D97-AF65-F5344CB8AC3E}">
        <p14:creationId xmlns:p14="http://schemas.microsoft.com/office/powerpoint/2010/main" val="2606428939"/>
      </p:ext>
    </p:extLst>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1426" name="Picture 1" descr="OTS 44 Family Tree Adam to Jesus.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163" y="439738"/>
            <a:ext cx="9144001" cy="651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1427" name="Rectangle 2"/>
          <p:cNvSpPr>
            <a:spLocks noGrp="1" noChangeArrowheads="1"/>
          </p:cNvSpPr>
          <p:nvPr>
            <p:ph type="ctrTitle"/>
          </p:nvPr>
        </p:nvSpPr>
        <p:spPr>
          <a:xfrm>
            <a:off x="539750" y="7938"/>
            <a:ext cx="7777163" cy="541337"/>
          </a:xfrm>
          <a:solidFill>
            <a:srgbClr val="000090"/>
          </a:solidFill>
        </p:spPr>
        <p:txBody>
          <a:bodyPr/>
          <a:lstStyle/>
          <a:p>
            <a:pPr eaLnBrk="1" hangingPunct="1"/>
            <a:r>
              <a:rPr kumimoji="1" lang="ar-JO" altLang="zh-CN" sz="3200" dirty="0">
                <a:solidFill>
                  <a:schemeClr val="bg1"/>
                </a:solidFill>
                <a:cs typeface="Arial" panose="020B0604020202020204" pitchFamily="34" charset="0"/>
              </a:rPr>
              <a:t>شجرة العائلة من آدم إلى المسيح</a:t>
            </a:r>
            <a:endParaRPr kumimoji="1" lang="en-US" altLang="zh-CN" sz="2000" dirty="0">
              <a:solidFill>
                <a:schemeClr val="bg1"/>
              </a:solidFill>
              <a:cs typeface="Arial" panose="020B0604020202020204" pitchFamily="34" charset="0"/>
            </a:endParaRPr>
          </a:p>
        </p:txBody>
      </p:sp>
      <p:sp>
        <p:nvSpPr>
          <p:cNvPr id="231428" name="Text Box 5"/>
          <p:cNvSpPr txBox="1">
            <a:spLocks noChangeArrowheads="1"/>
          </p:cNvSpPr>
          <p:nvPr/>
        </p:nvSpPr>
        <p:spPr bwMode="auto">
          <a:xfrm>
            <a:off x="8509000" y="87313"/>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solidFill>
                  <a:srgbClr val="000090"/>
                </a:solidFill>
                <a:latin typeface="Arial" panose="020B0604020202020204" pitchFamily="34" charset="0"/>
                <a:cs typeface="Arial" panose="020B0604020202020204" pitchFamily="34" charset="0"/>
              </a:rPr>
              <a:t>44</a:t>
            </a:r>
            <a:endParaRPr lang="en-US" sz="2400" b="1" dirty="0">
              <a:solidFill>
                <a:srgbClr val="000090"/>
              </a:solidFill>
              <a:latin typeface="Arial" panose="020B0604020202020204" pitchFamily="34" charset="0"/>
              <a:cs typeface="Arial" panose="020B0604020202020204" pitchFamily="34" charset="0"/>
            </a:endParaRPr>
          </a:p>
        </p:txBody>
      </p:sp>
      <p:sp>
        <p:nvSpPr>
          <p:cNvPr id="231429" name="Text Box 52"/>
          <p:cNvSpPr txBox="1">
            <a:spLocks noChangeArrowheads="1"/>
          </p:cNvSpPr>
          <p:nvPr/>
        </p:nvSpPr>
        <p:spPr bwMode="auto">
          <a:xfrm>
            <a:off x="468313" y="5661025"/>
            <a:ext cx="3635375" cy="5857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dirty="0">
                <a:solidFill>
                  <a:srgbClr val="000090"/>
                </a:solidFill>
                <a:latin typeface="Arial" panose="020B0604020202020204" pitchFamily="34" charset="0"/>
                <a:cs typeface="Arial" panose="020B0604020202020204" pitchFamily="34" charset="0"/>
              </a:rPr>
              <a:t>John R. Cross, </a:t>
            </a:r>
            <a:r>
              <a:rPr lang="en-US" sz="1600" b="1" i="1" dirty="0">
                <a:solidFill>
                  <a:srgbClr val="000090"/>
                </a:solidFill>
                <a:latin typeface="Arial" panose="020B0604020202020204" pitchFamily="34" charset="0"/>
                <a:cs typeface="Arial" panose="020B0604020202020204" pitchFamily="34" charset="0"/>
              </a:rPr>
              <a:t>The Stranger on the Road to Emmaus</a:t>
            </a:r>
            <a:r>
              <a:rPr lang="en-US" sz="1600" b="1" dirty="0">
                <a:solidFill>
                  <a:srgbClr val="000090"/>
                </a:solidFill>
                <a:latin typeface="Arial" panose="020B0604020202020204" pitchFamily="34" charset="0"/>
                <a:cs typeface="Arial" panose="020B0604020202020204" pitchFamily="34" charset="0"/>
              </a:rPr>
              <a:t>, 174-75</a:t>
            </a:r>
          </a:p>
        </p:txBody>
      </p:sp>
    </p:spTree>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5539" name="Text Box 3"/>
          <p:cNvSpPr txBox="1">
            <a:spLocks noChangeArrowheads="1"/>
          </p:cNvSpPr>
          <p:nvPr/>
        </p:nvSpPr>
        <p:spPr bwMode="auto">
          <a:xfrm>
            <a:off x="762000"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أطول</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65541" name="Text Box 5"/>
          <p:cNvSpPr txBox="1">
            <a:spLocks noChangeArrowheads="1"/>
          </p:cNvSpPr>
          <p:nvPr/>
        </p:nvSpPr>
        <p:spPr bwMode="auto">
          <a:xfrm>
            <a:off x="762000"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الأقصر</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65542" name="Text Box 6"/>
          <p:cNvSpPr txBox="1">
            <a:spLocks noChangeArrowheads="1"/>
          </p:cNvSpPr>
          <p:nvPr/>
        </p:nvSpPr>
        <p:spPr bwMode="auto">
          <a:xfrm>
            <a:off x="3200400"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إصحاح</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65543" name="Text Box 7"/>
          <p:cNvSpPr txBox="1">
            <a:spLocks noChangeArrowheads="1"/>
          </p:cNvSpPr>
          <p:nvPr/>
        </p:nvSpPr>
        <p:spPr bwMode="auto">
          <a:xfrm>
            <a:off x="5943600"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عدد</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65544" name="Text Box 8"/>
          <p:cNvSpPr txBox="1">
            <a:spLocks noChangeArrowheads="1"/>
          </p:cNvSpPr>
          <p:nvPr/>
        </p:nvSpPr>
        <p:spPr bwMode="auto">
          <a:xfrm>
            <a:off x="3200400"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مزمور 119</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65545" name="Text Box 9"/>
          <p:cNvSpPr txBox="1">
            <a:spLocks noChangeArrowheads="1"/>
          </p:cNvSpPr>
          <p:nvPr/>
        </p:nvSpPr>
        <p:spPr bwMode="auto">
          <a:xfrm>
            <a:off x="5943600"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أستير 8 : 9</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65548"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ماذا؟</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65549" name="Rectangle 13"/>
          <p:cNvSpPr>
            <a:spLocks noGrp="1" noChangeArrowheads="1"/>
          </p:cNvSpPr>
          <p:nvPr>
            <p:ph type="title" idx="4294967295"/>
          </p:nvPr>
        </p:nvSpPr>
        <p:spPr>
          <a:xfrm>
            <a:off x="685800" y="609600"/>
            <a:ext cx="7772400" cy="823913"/>
          </a:xfrm>
          <a:solidFill>
            <a:srgbClr val="8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800" b="1" dirty="0">
                <a:solidFill>
                  <a:schemeClr val="bg1"/>
                </a:solidFill>
                <a:latin typeface="Arial" panose="020B0604020202020204" pitchFamily="34" charset="0"/>
                <a:cs typeface="Arial" panose="020B0604020202020204" pitchFamily="34" charset="0"/>
              </a:rPr>
              <a:t>حقائق كتابية</a:t>
            </a:r>
            <a:endParaRPr lang="en-US" sz="48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5544"/>
                                        </p:tgtEl>
                                        <p:attrNameLst>
                                          <p:attrName>style.visibility</p:attrName>
                                        </p:attrNameLst>
                                      </p:cBhvr>
                                      <p:to>
                                        <p:strVal val="visible"/>
                                      </p:to>
                                    </p:set>
                                    <p:anim to="" calcmode="lin" valueType="num">
                                      <p:cBhvr>
                                        <p:cTn id="7" dur="1" fill="hold"/>
                                        <p:tgtEl>
                                          <p:spTgt spid="65544"/>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5545"/>
                                        </p:tgtEl>
                                        <p:attrNameLst>
                                          <p:attrName>style.visibility</p:attrName>
                                        </p:attrNameLst>
                                      </p:cBhvr>
                                      <p:to>
                                        <p:strVal val="visible"/>
                                      </p:to>
                                    </p:set>
                                    <p:anim to="" calcmode="lin" valueType="num">
                                      <p:cBhvr>
                                        <p:cTn id="12" dur="1" fill="hold"/>
                                        <p:tgtEl>
                                          <p:spTgt spid="6554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4" grpId="0"/>
      <p:bldP spid="6554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noChangeArrowheads="1"/>
          </p:cNvSpPr>
          <p:nvPr>
            <p:ph type="title"/>
          </p:nvPr>
        </p:nvSpPr>
        <p:spPr>
          <a:xfrm>
            <a:off x="685800" y="188913"/>
            <a:ext cx="7772400" cy="1143000"/>
          </a:xfrm>
        </p:spPr>
        <p:txBody>
          <a:bodyPr/>
          <a:lstStyle/>
          <a:p>
            <a:pPr rtl="1" eaLnBrk="1" hangingPunct="1"/>
            <a:r>
              <a:rPr lang="ar-JO" sz="5400" b="1" dirty="0">
                <a:solidFill>
                  <a:schemeClr val="bg1"/>
                </a:solidFill>
                <a:latin typeface="Arial" panose="020B0604020202020204" pitchFamily="34" charset="0"/>
                <a:ea typeface="ＭＳ Ｐゴシック" charset="0"/>
                <a:cs typeface="Arial" panose="020B0604020202020204" pitchFamily="34" charset="0"/>
              </a:rPr>
              <a:t>أطول عدد</a:t>
            </a:r>
            <a:endParaRPr lang="en-US" sz="5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35522" name="Rectangle 3"/>
          <p:cNvSpPr>
            <a:spLocks noGrp="1" noChangeArrowheads="1"/>
          </p:cNvSpPr>
          <p:nvPr>
            <p:ph type="body" idx="1"/>
          </p:nvPr>
        </p:nvSpPr>
        <p:spPr>
          <a:xfrm>
            <a:off x="323528" y="1560512"/>
            <a:ext cx="8568952" cy="4460776"/>
          </a:xfrm>
        </p:spPr>
        <p:txBody>
          <a:bodyPr/>
          <a:lstStyle/>
          <a:p>
            <a:pPr marL="0" indent="0" algn="r" rtl="1" eaLnBrk="1" hangingPunct="1">
              <a:lnSpc>
                <a:spcPct val="90000"/>
              </a:lnSpc>
              <a:buNone/>
            </a:pPr>
            <a:r>
              <a:rPr lang="ar-JO" sz="3600" b="1" dirty="0">
                <a:solidFill>
                  <a:schemeClr val="bg1"/>
                </a:solidFill>
                <a:latin typeface="Arial" panose="020B0604020202020204" pitchFamily="34" charset="0"/>
                <a:ea typeface="ＭＳ Ｐゴシック" charset="0"/>
                <a:cs typeface="Arial" panose="020B0604020202020204" pitchFamily="34" charset="0"/>
              </a:rPr>
              <a:t>فدعي كتاب الملك في ذلك الوقت في الشهر الثالث أي شهر سيوان في الثالث والعشرين منه وكتب حسب كل ما أمر به مردخاي إلى اليهود وإلى المرازبة والولاة ورؤساء البلدان التي من الهند إلى كوش مئة وسبع وعشرين كورة إلى كل كورة بكتابتها وكل شعب بلسانه وإلى اليهود بكتابتهم ولسانهم</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a:p>
            <a:pPr marL="0" indent="0" algn="r" rtl="1" eaLnBrk="1" hangingPunct="1">
              <a:lnSpc>
                <a:spcPct val="90000"/>
              </a:lnSpc>
              <a:buNone/>
            </a:pPr>
            <a:endParaRPr lang="ar-JO" sz="3600" b="1" dirty="0">
              <a:solidFill>
                <a:schemeClr val="bg1"/>
              </a:solidFill>
              <a:latin typeface="Arial" panose="020B0604020202020204" pitchFamily="34" charset="0"/>
              <a:ea typeface="ＭＳ Ｐゴシック" charset="0"/>
              <a:cs typeface="Arial" panose="020B0604020202020204" pitchFamily="34" charset="0"/>
            </a:endParaRPr>
          </a:p>
          <a:p>
            <a:pPr marL="0" indent="0" algn="r" rtl="1" eaLnBrk="1" hangingPunct="1">
              <a:lnSpc>
                <a:spcPct val="90000"/>
              </a:lnSpc>
              <a:buNone/>
            </a:pPr>
            <a:r>
              <a:rPr lang="ar-JO" sz="3600" b="1" dirty="0">
                <a:solidFill>
                  <a:schemeClr val="bg1"/>
                </a:solidFill>
                <a:latin typeface="Arial" panose="020B0604020202020204" pitchFamily="34" charset="0"/>
                <a:ea typeface="ＭＳ Ｐゴシック" charset="0"/>
                <a:cs typeface="Arial" panose="020B0604020202020204" pitchFamily="34" charset="0"/>
              </a:rPr>
              <a:t>أستير 8 : 9 ( ترجمة فاندايك)</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28003" name="Text Box 3"/>
          <p:cNvSpPr txBox="1">
            <a:spLocks noChangeArrowheads="1"/>
          </p:cNvSpPr>
          <p:nvPr/>
        </p:nvSpPr>
        <p:spPr bwMode="auto">
          <a:xfrm>
            <a:off x="539552" y="3015357"/>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أطول</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28005" name="Text Box 5"/>
          <p:cNvSpPr txBox="1">
            <a:spLocks noChangeArrowheads="1"/>
          </p:cNvSpPr>
          <p:nvPr/>
        </p:nvSpPr>
        <p:spPr bwMode="auto">
          <a:xfrm>
            <a:off x="539552"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أقصر</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28006" name="Text Box 6"/>
          <p:cNvSpPr txBox="1">
            <a:spLocks noChangeArrowheads="1"/>
          </p:cNvSpPr>
          <p:nvPr/>
        </p:nvSpPr>
        <p:spPr bwMode="auto">
          <a:xfrm>
            <a:off x="3200400"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إصحاح</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28007" name="Text Box 7"/>
          <p:cNvSpPr txBox="1">
            <a:spLocks noChangeArrowheads="1"/>
          </p:cNvSpPr>
          <p:nvPr/>
        </p:nvSpPr>
        <p:spPr bwMode="auto">
          <a:xfrm>
            <a:off x="6221288"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عدد</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28008" name="Text Box 8"/>
          <p:cNvSpPr txBox="1">
            <a:spLocks noChangeArrowheads="1"/>
          </p:cNvSpPr>
          <p:nvPr/>
        </p:nvSpPr>
        <p:spPr bwMode="auto">
          <a:xfrm>
            <a:off x="3200400" y="3015357"/>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مزمور 119</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28009" name="Text Box 9"/>
          <p:cNvSpPr txBox="1">
            <a:spLocks noChangeArrowheads="1"/>
          </p:cNvSpPr>
          <p:nvPr/>
        </p:nvSpPr>
        <p:spPr bwMode="auto">
          <a:xfrm>
            <a:off x="6221288" y="3015357"/>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أستير 8 : 9</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28010" name="Text Box 10"/>
          <p:cNvSpPr txBox="1">
            <a:spLocks noChangeArrowheads="1"/>
          </p:cNvSpPr>
          <p:nvPr/>
        </p:nvSpPr>
        <p:spPr bwMode="auto">
          <a:xfrm>
            <a:off x="3200400"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مزمور 117</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28012"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ماذا؟</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28014" name="Rectangle 14"/>
          <p:cNvSpPr>
            <a:spLocks noGrp="1" noChangeArrowheads="1"/>
          </p:cNvSpPr>
          <p:nvPr>
            <p:ph type="title" idx="4294967295"/>
          </p:nvPr>
        </p:nvSpPr>
        <p:spPr>
          <a:xfrm>
            <a:off x="685800" y="609600"/>
            <a:ext cx="7772400" cy="823913"/>
          </a:xfrm>
          <a:solidFill>
            <a:srgbClr val="8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800" b="1" dirty="0">
                <a:solidFill>
                  <a:schemeClr val="bg1"/>
                </a:solidFill>
                <a:latin typeface="Arial" panose="020B0604020202020204" pitchFamily="34" charset="0"/>
                <a:cs typeface="Arial" panose="020B0604020202020204" pitchFamily="34" charset="0"/>
              </a:rPr>
              <a:t>حقائق كتابية</a:t>
            </a:r>
            <a:endParaRPr lang="en-US" sz="48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28010"/>
                                        </p:tgtEl>
                                        <p:attrNameLst>
                                          <p:attrName>style.visibility</p:attrName>
                                        </p:attrNameLst>
                                      </p:cBhvr>
                                      <p:to>
                                        <p:strVal val="visible"/>
                                      </p:to>
                                    </p:set>
                                    <p:anim to="" calcmode="lin" valueType="num">
                                      <p:cBhvr>
                                        <p:cTn id="7" dur="1" fill="hold"/>
                                        <p:tgtEl>
                                          <p:spTgt spid="1280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0" y="0"/>
            <a:ext cx="9144000" cy="6858000"/>
          </a:xfrm>
          <a:prstGeom prst="rect">
            <a:avLst/>
          </a:prstGeom>
          <a:gradFill rotWithShape="1">
            <a:gsLst>
              <a:gs pos="0">
                <a:srgbClr val="000000"/>
              </a:gs>
              <a:gs pos="50000">
                <a:srgbClr val="023CCC"/>
              </a:gs>
              <a:gs pos="100000">
                <a:srgbClr val="000000"/>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7170" name="Rectangle 3"/>
          <p:cNvSpPr>
            <a:spLocks noChangeArrowheads="1"/>
          </p:cNvSpPr>
          <p:nvPr/>
        </p:nvSpPr>
        <p:spPr bwMode="auto">
          <a:xfrm>
            <a:off x="-1047750" y="1225550"/>
            <a:ext cx="7870825" cy="564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7171" name="Text Box 5"/>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900" b="1" dirty="0">
                <a:solidFill>
                  <a:srgbClr val="FFFFFF"/>
                </a:solidFill>
                <a:latin typeface="Arial" panose="020B0604020202020204" pitchFamily="34" charset="0"/>
                <a:cs typeface="Arial" panose="020B0604020202020204" pitchFamily="34" charset="0"/>
              </a:rPr>
              <a:t>©2006 TBBMI</a:t>
            </a:r>
          </a:p>
        </p:txBody>
      </p:sp>
      <p:sp>
        <p:nvSpPr>
          <p:cNvPr id="7172" name="Rectangle 7"/>
          <p:cNvSpPr>
            <a:spLocks noChangeArrowheads="1"/>
          </p:cNvSpPr>
          <p:nvPr/>
        </p:nvSpPr>
        <p:spPr bwMode="auto">
          <a:xfrm>
            <a:off x="-1082675" y="1217613"/>
            <a:ext cx="7870825" cy="564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7173" name="Rectangle 8"/>
          <p:cNvSpPr>
            <a:spLocks noChangeArrowheads="1"/>
          </p:cNvSpPr>
          <p:nvPr/>
        </p:nvSpPr>
        <p:spPr bwMode="auto">
          <a:xfrm>
            <a:off x="692150" y="622300"/>
            <a:ext cx="8086725" cy="591502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pic>
        <p:nvPicPr>
          <p:cNvPr id="7174"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3" y="612775"/>
            <a:ext cx="7854950" cy="564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7175" name="Rectangle 10"/>
          <p:cNvSpPr>
            <a:spLocks noChangeArrowheads="1"/>
          </p:cNvSpPr>
          <p:nvPr/>
        </p:nvSpPr>
        <p:spPr bwMode="auto">
          <a:xfrm>
            <a:off x="596900" y="615950"/>
            <a:ext cx="7870825" cy="5640388"/>
          </a:xfrm>
          <a:prstGeom prst="rect">
            <a:avLst/>
          </a:prstGeom>
          <a:noFill/>
          <a:ln w="190500">
            <a:solidFill>
              <a:srgbClr val="790015"/>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pic>
        <p:nvPicPr>
          <p:cNvPr id="7176"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1538" y="687388"/>
            <a:ext cx="7499350" cy="549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312332" name="Picture 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0725" y="687388"/>
            <a:ext cx="7693025" cy="551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312333" name="Rectangle 13"/>
          <p:cNvSpPr>
            <a:spLocks noChangeArrowheads="1"/>
          </p:cNvSpPr>
          <p:nvPr/>
        </p:nvSpPr>
        <p:spPr bwMode="auto">
          <a:xfrm>
            <a:off x="665163" y="649288"/>
            <a:ext cx="7758112" cy="5581650"/>
          </a:xfrm>
          <a:prstGeom prst="rect">
            <a:avLst/>
          </a:prstGeom>
          <a:solidFill>
            <a:srgbClr val="080808">
              <a:alpha val="50195"/>
            </a:srgbClr>
          </a:solidFill>
          <a:ln>
            <a:noFill/>
          </a:ln>
          <a:extLst>
            <a:ext uri="{91240B29-F687-4f45-9708-019B960494DF}">
              <a14:hiddenLine xmlns="" xmlns:a14="http://schemas.microsoft.com/office/drawing/2010/main" w="762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grpSp>
        <p:nvGrpSpPr>
          <p:cNvPr id="2" name="Group 14"/>
          <p:cNvGrpSpPr>
            <a:grpSpLocks/>
          </p:cNvGrpSpPr>
          <p:nvPr/>
        </p:nvGrpSpPr>
        <p:grpSpPr bwMode="auto">
          <a:xfrm>
            <a:off x="1001713" y="1903414"/>
            <a:ext cx="7051675" cy="2400301"/>
            <a:chOff x="631" y="1199"/>
            <a:chExt cx="4442" cy="1512"/>
          </a:xfrm>
        </p:grpSpPr>
        <p:sp>
          <p:nvSpPr>
            <p:cNvPr id="312335" name="Text Box 15"/>
            <p:cNvSpPr txBox="1">
              <a:spLocks noChangeArrowheads="1"/>
            </p:cNvSpPr>
            <p:nvPr/>
          </p:nvSpPr>
          <p:spPr bwMode="auto">
            <a:xfrm>
              <a:off x="631" y="1199"/>
              <a:ext cx="4442" cy="1512"/>
            </a:xfrm>
            <a:prstGeom prst="rect">
              <a:avLst/>
            </a:prstGeom>
            <a:noFill/>
            <a:ln w="12700">
              <a:noFill/>
              <a:miter lim="800000"/>
              <a:headEnd/>
              <a:tailEnd/>
            </a:ln>
            <a:effectLst>
              <a:outerShdw blurRad="63500" dist="53882" dir="2700000" algn="ctr" rotWithShape="0">
                <a:schemeClr val="tx1">
                  <a:alpha val="74998"/>
                </a:schemeClr>
              </a:outerShdw>
            </a:effectLst>
          </p:spPr>
          <p:txBody>
            <a:bodyPr wrap="square">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ar-JO" sz="6000" b="1" dirty="0">
                  <a:solidFill>
                    <a:srgbClr val="FFFC1E"/>
                  </a:solidFill>
                  <a:latin typeface="Arial" panose="020B0604020202020204" pitchFamily="34" charset="0"/>
                  <a:cs typeface="Arial" panose="020B0604020202020204" pitchFamily="34" charset="0"/>
                </a:rPr>
                <a:t>الكتاب المقدس</a:t>
              </a:r>
            </a:p>
            <a:p>
              <a:pPr algn="ctr">
                <a:spcBef>
                  <a:spcPct val="50000"/>
                </a:spcBef>
                <a:defRPr/>
              </a:pPr>
              <a:r>
                <a:rPr lang="ar-JO" sz="6000" b="1" baseline="100000" dirty="0">
                  <a:solidFill>
                    <a:srgbClr val="FFFC1E"/>
                  </a:solidFill>
                  <a:latin typeface="Arial" panose="020B0604020202020204" pitchFamily="34" charset="0"/>
                  <a:cs typeface="Arial" panose="020B0604020202020204" pitchFamily="34" charset="0"/>
                </a:rPr>
                <a:t>بشكل</a:t>
              </a:r>
              <a:r>
                <a:rPr lang="ar-JO" sz="6000" b="1" dirty="0">
                  <a:solidFill>
                    <a:srgbClr val="FFFC1E"/>
                  </a:solidFill>
                  <a:latin typeface="Arial" panose="020B0604020202020204" pitchFamily="34" charset="0"/>
                  <a:cs typeface="Arial" panose="020B0604020202020204" pitchFamily="34" charset="0"/>
                </a:rPr>
                <a:t>أساسي</a:t>
              </a:r>
              <a:endParaRPr lang="en-US" sz="6000" b="1" baseline="100000" dirty="0">
                <a:solidFill>
                  <a:srgbClr val="27FC31"/>
                </a:solidFill>
                <a:latin typeface="Arial" panose="020B0604020202020204" pitchFamily="34" charset="0"/>
                <a:cs typeface="Arial" panose="020B0604020202020204" pitchFamily="34" charset="0"/>
              </a:endParaRPr>
            </a:p>
          </p:txBody>
        </p:sp>
        <p:sp>
          <p:nvSpPr>
            <p:cNvPr id="7187" name="Text Box 16"/>
            <p:cNvSpPr txBox="1">
              <a:spLocks noChangeArrowheads="1"/>
            </p:cNvSpPr>
            <p:nvPr/>
          </p:nvSpPr>
          <p:spPr bwMode="auto">
            <a:xfrm>
              <a:off x="4285" y="1870"/>
              <a:ext cx="23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dirty="0">
                  <a:solidFill>
                    <a:srgbClr val="FFFC1E"/>
                  </a:solidFill>
                  <a:latin typeface="Arial" panose="020B0604020202020204" pitchFamily="34" charset="0"/>
                  <a:cs typeface="Arial" panose="020B0604020202020204" pitchFamily="34" charset="0"/>
                </a:rPr>
                <a:t>®</a:t>
              </a:r>
            </a:p>
          </p:txBody>
        </p:sp>
      </p:grpSp>
      <p:sp>
        <p:nvSpPr>
          <p:cNvPr id="312337" name="Text Box 17"/>
          <p:cNvSpPr txBox="1">
            <a:spLocks noChangeArrowheads="1"/>
          </p:cNvSpPr>
          <p:nvPr/>
        </p:nvSpPr>
        <p:spPr bwMode="auto">
          <a:xfrm>
            <a:off x="436563" y="1263650"/>
            <a:ext cx="8061325" cy="488950"/>
          </a:xfrm>
          <a:prstGeom prst="rect">
            <a:avLst/>
          </a:prstGeom>
          <a:noFill/>
          <a:ln w="12700">
            <a:noFill/>
            <a:miter lim="800000"/>
            <a:headEnd/>
            <a:tailEnd/>
          </a:ln>
          <a:effectLst>
            <a:outerShdw blurRad="63500" dist="81320" dir="2319588" algn="ctr" rotWithShape="0">
              <a:schemeClr val="tx1">
                <a:alpha val="74998"/>
              </a:scheme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ar-JO"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نعم, إنه كتاب منظم )</a:t>
            </a:r>
            <a:endParaRPr lang="en-US"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nvGrpSpPr>
          <p:cNvPr id="3" name="Group 21"/>
          <p:cNvGrpSpPr>
            <a:grpSpLocks/>
          </p:cNvGrpSpPr>
          <p:nvPr/>
        </p:nvGrpSpPr>
        <p:grpSpPr bwMode="auto">
          <a:xfrm>
            <a:off x="969963" y="4079875"/>
            <a:ext cx="7024687" cy="1576388"/>
            <a:chOff x="611" y="2570"/>
            <a:chExt cx="4425" cy="993"/>
          </a:xfrm>
        </p:grpSpPr>
        <p:sp>
          <p:nvSpPr>
            <p:cNvPr id="312339" name="Text Box 19"/>
            <p:cNvSpPr txBox="1">
              <a:spLocks noChangeArrowheads="1"/>
            </p:cNvSpPr>
            <p:nvPr/>
          </p:nvSpPr>
          <p:spPr bwMode="auto">
            <a:xfrm>
              <a:off x="2151" y="2570"/>
              <a:ext cx="1330" cy="368"/>
            </a:xfrm>
            <a:prstGeom prst="rect">
              <a:avLst/>
            </a:prstGeom>
            <a:noFill/>
            <a:ln w="12700">
              <a:noFill/>
              <a:miter lim="800000"/>
              <a:headEnd/>
              <a:tailEnd/>
            </a:ln>
            <a:effectLst>
              <a:outerShdw blurRad="63500" dist="53882" dir="2700000" algn="ctr" rotWithShape="0">
                <a:schemeClr val="tx1">
                  <a:alpha val="74998"/>
                </a:schemeClr>
              </a:outerShdw>
            </a:effec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الجزء السادس</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12340" name="Text Box 20"/>
            <p:cNvSpPr txBox="1">
              <a:spLocks noChangeArrowheads="1"/>
            </p:cNvSpPr>
            <p:nvPr/>
          </p:nvSpPr>
          <p:spPr bwMode="auto">
            <a:xfrm>
              <a:off x="611" y="3083"/>
              <a:ext cx="4425" cy="480"/>
            </a:xfrm>
            <a:prstGeom prst="rect">
              <a:avLst/>
            </a:prstGeom>
            <a:noFill/>
            <a:ln w="12700">
              <a:noFill/>
              <a:miter lim="800000"/>
              <a:headEnd/>
              <a:tailEnd/>
            </a:ln>
            <a:effectLst>
              <a:outerShdw blurRad="63500" dist="53882" dir="2700000" algn="ctr" rotWithShape="0">
                <a:schemeClr val="tx1">
                  <a:alpha val="74998"/>
                </a:schemeClr>
              </a:outerShdw>
            </a:effectLst>
          </p:spPr>
          <p:txBody>
            <a:bodyPr anchor="ct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ar-JO" sz="4400" b="1" dirty="0">
                  <a:solidFill>
                    <a:srgbClr val="77FD68"/>
                  </a:solidFill>
                  <a:effectLst>
                    <a:outerShdw blurRad="38100" dist="38100" dir="2700000" algn="tl">
                      <a:srgbClr val="000000"/>
                    </a:outerShdw>
                  </a:effectLst>
                  <a:latin typeface="Arial" panose="020B0604020202020204" pitchFamily="34" charset="0"/>
                  <a:cs typeface="Arial" panose="020B0604020202020204" pitchFamily="34" charset="0"/>
                </a:rPr>
                <a:t>الكتاب المقدس المفتوح</a:t>
              </a:r>
              <a:endParaRPr 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sp>
        <p:nvSpPr>
          <p:cNvPr id="29711" name="Text Box 4"/>
          <p:cNvSpPr txBox="1">
            <a:spLocks noChangeArrowheads="1"/>
          </p:cNvSpPr>
          <p:nvPr/>
        </p:nvSpPr>
        <p:spPr bwMode="auto">
          <a:xfrm>
            <a:off x="8088960" y="6441202"/>
            <a:ext cx="325730" cy="246221"/>
          </a:xfrm>
          <a:prstGeom prst="rect">
            <a:avLst/>
          </a:prstGeom>
          <a:noFill/>
          <a:ln w="12700">
            <a:noFill/>
            <a:miter lim="800000"/>
            <a:headEnd/>
            <a:tailEnd/>
          </a:ln>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02</a:t>
            </a:r>
            <a:endParaRPr lang="en-US" sz="1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12342" name="Rectangle 22"/>
          <p:cNvSpPr>
            <a:spLocks noChangeArrowheads="1"/>
          </p:cNvSpPr>
          <p:nvPr/>
        </p:nvSpPr>
        <p:spPr bwMode="auto">
          <a:xfrm>
            <a:off x="7587362" y="6438027"/>
            <a:ext cx="643125" cy="246221"/>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9.65.06.</a:t>
            </a:r>
          </a:p>
        </p:txBody>
      </p:sp>
      <p:sp>
        <p:nvSpPr>
          <p:cNvPr id="21" name="Text Box 17"/>
          <p:cNvSpPr txBox="1">
            <a:spLocks noChangeArrowheads="1"/>
          </p:cNvSpPr>
          <p:nvPr/>
        </p:nvSpPr>
        <p:spPr bwMode="auto">
          <a:xfrm>
            <a:off x="539552" y="5805264"/>
            <a:ext cx="8061325" cy="488950"/>
          </a:xfrm>
          <a:prstGeom prst="rect">
            <a:avLst/>
          </a:prstGeom>
          <a:noFill/>
          <a:ln w="12700">
            <a:noFill/>
            <a:miter lim="800000"/>
            <a:headEnd/>
            <a:tailEnd/>
          </a:ln>
          <a:effectLst>
            <a:outerShdw blurRad="63500" dist="81320" dir="2319588" algn="ctr" rotWithShape="0">
              <a:schemeClr val="tx1">
                <a:alpha val="74998"/>
              </a:scheme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ar-JO"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جون فرايمان</a:t>
            </a:r>
            <a:endParaRPr lang="en-US"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35353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12332"/>
                                        </p:tgtEl>
                                        <p:attrNameLst>
                                          <p:attrName>style.visibility</p:attrName>
                                        </p:attrNameLst>
                                      </p:cBhvr>
                                      <p:to>
                                        <p:strVal val="visible"/>
                                      </p:to>
                                    </p:set>
                                    <p:animEffect transition="in" filter="fade">
                                      <p:cBhvr>
                                        <p:cTn id="7" dur="1000"/>
                                        <p:tgtEl>
                                          <p:spTgt spid="31233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12333"/>
                                        </p:tgtEl>
                                        <p:attrNameLst>
                                          <p:attrName>style.visibility</p:attrName>
                                        </p:attrNameLst>
                                      </p:cBhvr>
                                      <p:to>
                                        <p:strVal val="visible"/>
                                      </p:to>
                                    </p:set>
                                    <p:animEffect transition="in" filter="fade">
                                      <p:cBhvr>
                                        <p:cTn id="11" dur="1000"/>
                                        <p:tgtEl>
                                          <p:spTgt spid="312333"/>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cTn>
                              </p:par>
                            </p:childTnLst>
                          </p:cTn>
                        </p:par>
                        <p:par>
                          <p:cTn id="21" fill="hold" nodeType="afterGroup">
                            <p:stCondLst>
                              <p:cond delay="5000"/>
                            </p:stCondLst>
                            <p:childTnLst>
                              <p:par>
                                <p:cTn id="22" presetID="22" presetClass="entr" presetSubtype="8" fill="hold" grpId="0" nodeType="afterEffect">
                                  <p:stCondLst>
                                    <p:cond delay="0"/>
                                  </p:stCondLst>
                                  <p:childTnLst>
                                    <p:set>
                                      <p:cBhvr>
                                        <p:cTn id="23" dur="1" fill="hold">
                                          <p:stCondLst>
                                            <p:cond delay="0"/>
                                          </p:stCondLst>
                                        </p:cTn>
                                        <p:tgtEl>
                                          <p:spTgt spid="312337"/>
                                        </p:tgtEl>
                                        <p:attrNameLst>
                                          <p:attrName>style.visibility</p:attrName>
                                        </p:attrNameLst>
                                      </p:cBhvr>
                                      <p:to>
                                        <p:strVal val="visible"/>
                                      </p:to>
                                    </p:set>
                                    <p:animEffect transition="in" filter="wipe(left)">
                                      <p:cBhvr>
                                        <p:cTn id="24" dur="2000"/>
                                        <p:tgtEl>
                                          <p:spTgt spid="312337"/>
                                        </p:tgtEl>
                                      </p:cBhvr>
                                    </p:animEffect>
                                  </p:childTnLst>
                                </p:cTn>
                              </p:par>
                            </p:childTnLst>
                          </p:cTn>
                        </p:par>
                        <p:par>
                          <p:cTn id="25" fill="hold">
                            <p:stCondLst>
                              <p:cond delay="7000"/>
                            </p:stCondLst>
                            <p:childTnLst>
                              <p:par>
                                <p:cTn id="26" presetID="22" presetClass="entr" presetSubtype="8"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33" grpId="0" animBg="1"/>
      <p:bldP spid="312337" grpId="0"/>
      <p:bldP spid="2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ChangeArrowheads="1"/>
          </p:cNvSpPr>
          <p:nvPr/>
        </p:nvSpPr>
        <p:spPr bwMode="auto">
          <a:xfrm>
            <a:off x="0" y="0"/>
            <a:ext cx="9144000" cy="6858000"/>
          </a:xfrm>
          <a:prstGeom prst="rect">
            <a:avLst/>
          </a:prstGeom>
          <a:solidFill>
            <a:srgbClr val="660066"/>
          </a:solidFill>
          <a:ln w="9525">
            <a:solidFill>
              <a:schemeClr val="tx1"/>
            </a:solidFill>
            <a:miter lim="800000"/>
            <a:headEnd/>
            <a:tailEnd/>
          </a:ln>
          <a:effectLst/>
        </p:spPr>
        <p:txBody>
          <a:bodyPr wrap="none" anchor="ctr"/>
          <a:lstStyle/>
          <a:p>
            <a:pPr>
              <a:defRPr/>
            </a:pPr>
            <a:endParaRPr lang="en-US" b="1" dirty="0">
              <a:effectLst>
                <a:glow rad="101600">
                  <a:schemeClr val="tx1"/>
                </a:glow>
              </a:effectLst>
              <a:latin typeface="Arial" panose="020B0604020202020204" pitchFamily="34" charset="0"/>
              <a:cs typeface="Arial" panose="020B0604020202020204" pitchFamily="34" charset="0"/>
            </a:endParaRPr>
          </a:p>
        </p:txBody>
      </p:sp>
      <p:sp>
        <p:nvSpPr>
          <p:cNvPr id="66564" name="Text Box 4"/>
          <p:cNvSpPr txBox="1">
            <a:spLocks noChangeArrowheads="1"/>
          </p:cNvSpPr>
          <p:nvPr/>
        </p:nvSpPr>
        <p:spPr bwMode="auto">
          <a:xfrm>
            <a:off x="250825" y="2133600"/>
            <a:ext cx="8137599" cy="2800767"/>
          </a:xfrm>
          <a:prstGeom prst="rect">
            <a:avLst/>
          </a:prstGeom>
          <a:noFill/>
          <a:ln w="9525">
            <a:noFill/>
            <a:miter lim="800000"/>
            <a:headEnd/>
            <a:tailEnd/>
          </a:ln>
          <a:effectLst/>
        </p:spPr>
        <p:txBody>
          <a:bodyPr wrap="square">
            <a:spAutoFit/>
          </a:bodyPr>
          <a:lstStyle/>
          <a:p>
            <a:pPr algn="r" eaLnBrk="1" hangingPunct="1">
              <a:spcBef>
                <a:spcPct val="50000"/>
              </a:spcBef>
              <a:defRPr/>
            </a:pPr>
            <a:r>
              <a:rPr lang="ar-JO" sz="3200" b="1" dirty="0">
                <a:solidFill>
                  <a:schemeClr val="bg1"/>
                </a:solidFill>
                <a:effectLst>
                  <a:glow rad="101600">
                    <a:schemeClr val="tx1"/>
                  </a:glow>
                </a:effectLst>
                <a:latin typeface="Arial" panose="020B0604020202020204" pitchFamily="34" charset="0"/>
                <a:ea typeface="+mn-ea"/>
                <a:cs typeface="Arial" panose="020B0604020202020204" pitchFamily="34" charset="0"/>
              </a:rPr>
              <a:t>سبحوا الرب يا كل الأمم</a:t>
            </a:r>
          </a:p>
          <a:p>
            <a:pPr algn="r" eaLnBrk="1" hangingPunct="1">
              <a:spcBef>
                <a:spcPct val="50000"/>
              </a:spcBef>
              <a:defRPr/>
            </a:pPr>
            <a:r>
              <a:rPr lang="ar-JO" sz="3200" b="1" dirty="0">
                <a:solidFill>
                  <a:schemeClr val="bg1"/>
                </a:solidFill>
                <a:effectLst>
                  <a:glow rad="101600">
                    <a:schemeClr val="tx1"/>
                  </a:glow>
                </a:effectLst>
                <a:latin typeface="Arial" panose="020B0604020202020204" pitchFamily="34" charset="0"/>
                <a:ea typeface="+mn-ea"/>
                <a:cs typeface="Arial" panose="020B0604020202020204" pitchFamily="34" charset="0"/>
              </a:rPr>
              <a:t>حمدوه يا كل الشعوب</a:t>
            </a:r>
          </a:p>
          <a:p>
            <a:pPr algn="r" eaLnBrk="1" hangingPunct="1">
              <a:spcBef>
                <a:spcPct val="50000"/>
              </a:spcBef>
              <a:defRPr/>
            </a:pPr>
            <a:r>
              <a:rPr lang="ar-JO" sz="3200" b="1" dirty="0">
                <a:solidFill>
                  <a:schemeClr val="bg1"/>
                </a:solidFill>
                <a:effectLst>
                  <a:glow rad="101600">
                    <a:schemeClr val="tx1"/>
                  </a:glow>
                </a:effectLst>
                <a:latin typeface="Arial" panose="020B0604020202020204" pitchFamily="34" charset="0"/>
                <a:ea typeface="+mn-ea"/>
                <a:cs typeface="Arial" panose="020B0604020202020204" pitchFamily="34" charset="0"/>
              </a:rPr>
              <a:t>أن رحمته قد قويت علينا</a:t>
            </a:r>
          </a:p>
          <a:p>
            <a:pPr algn="r" eaLnBrk="1" hangingPunct="1">
              <a:spcBef>
                <a:spcPct val="50000"/>
              </a:spcBef>
              <a:defRPr/>
            </a:pPr>
            <a:r>
              <a:rPr lang="ar-JO" sz="3200" b="1" dirty="0">
                <a:solidFill>
                  <a:schemeClr val="bg1"/>
                </a:solidFill>
                <a:effectLst>
                  <a:glow rad="101600">
                    <a:schemeClr val="tx1"/>
                  </a:glow>
                </a:effectLst>
                <a:latin typeface="Arial" panose="020B0604020202020204" pitchFamily="34" charset="0"/>
                <a:ea typeface="+mn-ea"/>
                <a:cs typeface="Arial" panose="020B0604020202020204" pitchFamily="34" charset="0"/>
              </a:rPr>
              <a:t>و أمانة الرب إلى الدهر هللويا</a:t>
            </a:r>
            <a:endParaRPr lang="en-US" sz="3200" b="1" dirty="0">
              <a:solidFill>
                <a:schemeClr val="bg1"/>
              </a:solidFill>
              <a:effectLst>
                <a:glow rad="101600">
                  <a:schemeClr val="tx1"/>
                </a:glow>
              </a:effectLst>
              <a:latin typeface="Arial" panose="020B0604020202020204" pitchFamily="34" charset="0"/>
              <a:ea typeface="+mn-ea"/>
              <a:cs typeface="Arial" panose="020B0604020202020204" pitchFamily="34" charset="0"/>
            </a:endParaRPr>
          </a:p>
        </p:txBody>
      </p:sp>
      <p:sp>
        <p:nvSpPr>
          <p:cNvPr id="66566" name="Text Box 6"/>
          <p:cNvSpPr txBox="1">
            <a:spLocks noChangeArrowheads="1"/>
          </p:cNvSpPr>
          <p:nvPr/>
        </p:nvSpPr>
        <p:spPr bwMode="auto">
          <a:xfrm>
            <a:off x="4114800" y="4929198"/>
            <a:ext cx="5029200" cy="584775"/>
          </a:xfrm>
          <a:prstGeom prst="rect">
            <a:avLst/>
          </a:prstGeom>
          <a:noFill/>
          <a:ln w="9525">
            <a:noFill/>
            <a:miter lim="800000"/>
            <a:headEnd/>
            <a:tailEnd/>
          </a:ln>
          <a:effectLst/>
        </p:spPr>
        <p:txBody>
          <a:bodyPr wrap="square">
            <a:spAutoFit/>
          </a:bodyPr>
          <a:lstStyle/>
          <a:p>
            <a:pPr eaLnBrk="1" hangingPunct="1">
              <a:spcBef>
                <a:spcPct val="50000"/>
              </a:spcBef>
              <a:defRPr/>
            </a:pPr>
            <a:r>
              <a:rPr lang="ar-JO" sz="3200" b="1" dirty="0">
                <a:solidFill>
                  <a:schemeClr val="bg1"/>
                </a:solidFill>
                <a:effectLst>
                  <a:glow rad="101600">
                    <a:schemeClr val="tx1"/>
                  </a:glow>
                </a:effectLst>
                <a:latin typeface="Arial" panose="020B0604020202020204" pitchFamily="34" charset="0"/>
                <a:ea typeface="+mn-ea"/>
                <a:cs typeface="Arial" panose="020B0604020202020204" pitchFamily="34" charset="0"/>
              </a:rPr>
              <a:t>مزمور 117</a:t>
            </a:r>
            <a:endParaRPr lang="en-US" sz="3200" b="1" dirty="0">
              <a:solidFill>
                <a:schemeClr val="bg1"/>
              </a:solidFill>
              <a:effectLst>
                <a:glow rad="101600">
                  <a:schemeClr val="tx1"/>
                </a:glow>
              </a:effectLst>
              <a:latin typeface="Arial" panose="020B0604020202020204" pitchFamily="34" charset="0"/>
              <a:ea typeface="+mn-ea"/>
              <a:cs typeface="Arial" panose="020B0604020202020204" pitchFamily="34" charset="0"/>
            </a:endParaRPr>
          </a:p>
        </p:txBody>
      </p:sp>
      <p:sp>
        <p:nvSpPr>
          <p:cNvPr id="66570" name="Rectangle 10"/>
          <p:cNvSpPr>
            <a:spLocks noGrp="1" noChangeArrowheads="1"/>
          </p:cNvSpPr>
          <p:nvPr>
            <p:ph type="title" idx="4294967295"/>
          </p:nvPr>
        </p:nvSpPr>
        <p:spPr>
          <a:xfrm>
            <a:off x="685800" y="852488"/>
            <a:ext cx="7772400" cy="823912"/>
          </a:xfrm>
          <a:solidFill>
            <a:srgbClr val="800000"/>
          </a:solidFill>
        </p:spPr>
        <p:txBody>
          <a:bodyPr anchor="t">
            <a:spAutoFit/>
          </a:bodyPr>
          <a:lstStyle/>
          <a:p>
            <a:pPr eaLnBrk="1" hangingPunct="1">
              <a:spcBef>
                <a:spcPct val="50000"/>
              </a:spcBef>
              <a:defRPr/>
            </a:pPr>
            <a:r>
              <a:rPr lang="ar-JO" sz="4800" b="1" dirty="0">
                <a:solidFill>
                  <a:schemeClr val="bg1"/>
                </a:solidFill>
                <a:effectLst>
                  <a:glow rad="101600">
                    <a:schemeClr val="tx1"/>
                  </a:glow>
                </a:effectLst>
                <a:latin typeface="Arial" panose="020B0604020202020204" pitchFamily="34" charset="0"/>
                <a:cs typeface="Arial" panose="020B0604020202020204" pitchFamily="34" charset="0"/>
              </a:rPr>
              <a:t>أقصر إصحاح</a:t>
            </a:r>
            <a:endParaRPr lang="en-US" sz="4800" b="1" dirty="0">
              <a:solidFill>
                <a:schemeClr val="bg1"/>
              </a:solidFill>
              <a:effectLst>
                <a:glow rad="101600">
                  <a:schemeClr val="tx1"/>
                </a:glow>
              </a:effectLst>
              <a:latin typeface="Arial" panose="020B0604020202020204" pitchFamily="34" charset="0"/>
              <a:cs typeface="Arial" panose="020B0604020202020204" pitchFamily="34" charset="0"/>
            </a:endParaRPr>
          </a:p>
        </p:txBody>
      </p:sp>
      <p:sp>
        <p:nvSpPr>
          <p:cNvPr id="7" name="Text Box 12"/>
          <p:cNvSpPr txBox="1">
            <a:spLocks noChangeArrowheads="1"/>
          </p:cNvSpPr>
          <p:nvPr/>
        </p:nvSpPr>
        <p:spPr bwMode="auto">
          <a:xfrm>
            <a:off x="7010400" y="6021388"/>
            <a:ext cx="2057400" cy="701675"/>
          </a:xfrm>
          <a:prstGeom prst="rect">
            <a:avLst/>
          </a:prstGeom>
          <a:noFill/>
          <a:ln w="9525">
            <a:noFill/>
            <a:miter lim="800000"/>
            <a:headEnd/>
            <a:tailEnd/>
          </a:ln>
          <a:effectLst/>
        </p:spPr>
        <p:txBody>
          <a:bodyPr>
            <a:spAutoFit/>
          </a:bodyPr>
          <a:lstStyle/>
          <a:p>
            <a:pPr eaLnBrk="1" hangingPunct="1">
              <a:spcBef>
                <a:spcPct val="50000"/>
              </a:spcBef>
              <a:defRPr/>
            </a:pPr>
            <a:r>
              <a:rPr lang="ar-JO" sz="4000" b="1" dirty="0">
                <a:solidFill>
                  <a:schemeClr val="bg1"/>
                </a:solidFill>
                <a:effectLst>
                  <a:glow rad="101600">
                    <a:schemeClr val="tx1"/>
                  </a:glow>
                </a:effectLst>
                <a:latin typeface="Arial" panose="020B0604020202020204" pitchFamily="34" charset="0"/>
                <a:ea typeface="+mn-ea"/>
                <a:cs typeface="Arial" panose="020B0604020202020204" pitchFamily="34" charset="0"/>
              </a:rPr>
              <a:t>ماذا؟</a:t>
            </a:r>
            <a:endParaRPr lang="en-US" sz="4000" b="1" dirty="0">
              <a:solidFill>
                <a:schemeClr val="bg1"/>
              </a:solidFill>
              <a:effectLst>
                <a:glow rad="101600">
                  <a:schemeClr val="tx1"/>
                </a:glow>
              </a:effectLst>
              <a:latin typeface="Arial" panose="020B0604020202020204" pitchFamily="34" charset="0"/>
              <a:ea typeface="+mn-ea"/>
              <a:cs typeface="Arial" panose="020B0604020202020204" pitchFamily="34" charset="0"/>
            </a:endParaRPr>
          </a:p>
        </p:txBody>
      </p:sp>
    </p:spTree>
  </p:cSld>
  <p:clrMapOvr>
    <a:masterClrMapping/>
  </p:clrMapOvr>
  <p:transition spd="med" advTm="600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66564"/>
                                        </p:tgtEl>
                                        <p:attrNameLst>
                                          <p:attrName>style.visibility</p:attrName>
                                        </p:attrNameLst>
                                      </p:cBhvr>
                                      <p:to>
                                        <p:strVal val="visible"/>
                                      </p:to>
                                    </p:set>
                                    <p:animEffect transition="in" filter="dissolve">
                                      <p:cBhvr>
                                        <p:cTn id="7" dur="75"/>
                                        <p:tgtEl>
                                          <p:spTgt spid="66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2"/>
          <p:cNvSpPr>
            <a:spLocks noChangeArrowheads="1"/>
          </p:cNvSpPr>
          <p:nvPr/>
        </p:nvSpPr>
        <p:spPr bwMode="auto">
          <a:xfrm>
            <a:off x="0" y="0"/>
            <a:ext cx="9144000" cy="6858000"/>
          </a:xfrm>
          <a:prstGeom prst="rect">
            <a:avLst/>
          </a:prstGeom>
          <a:solidFill>
            <a:srgbClr val="006600"/>
          </a:soli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7588" name="Text Box 4"/>
          <p:cNvSpPr txBox="1">
            <a:spLocks noChangeArrowheads="1"/>
          </p:cNvSpPr>
          <p:nvPr/>
        </p:nvSpPr>
        <p:spPr bwMode="auto">
          <a:xfrm>
            <a:off x="4379739" y="2132856"/>
            <a:ext cx="4079875" cy="708025"/>
          </a:xfrm>
          <a:prstGeom prst="rect">
            <a:avLst/>
          </a:prstGeom>
          <a:solidFill>
            <a:srgbClr val="800000"/>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ar-JO"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بكى يسوع</a:t>
            </a:r>
            <a:endParaRPr lang="en-US"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7589" name="Text Box 5"/>
          <p:cNvSpPr txBox="1">
            <a:spLocks noChangeArrowheads="1"/>
          </p:cNvSpPr>
          <p:nvPr/>
        </p:nvSpPr>
        <p:spPr bwMode="auto">
          <a:xfrm>
            <a:off x="3495675" y="2849563"/>
            <a:ext cx="4364038"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 يو 11 : 35</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67590" name="Text Box 6"/>
          <p:cNvSpPr txBox="1">
            <a:spLocks noChangeArrowheads="1"/>
          </p:cNvSpPr>
          <p:nvPr/>
        </p:nvSpPr>
        <p:spPr bwMode="auto">
          <a:xfrm>
            <a:off x="3495675" y="4800600"/>
            <a:ext cx="56483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 1 تس 5 : 16</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67591" name="Text Box 7"/>
          <p:cNvSpPr txBox="1">
            <a:spLocks noChangeArrowheads="1"/>
          </p:cNvSpPr>
          <p:nvPr/>
        </p:nvSpPr>
        <p:spPr bwMode="auto">
          <a:xfrm>
            <a:off x="3347864" y="4037856"/>
            <a:ext cx="5111750" cy="708025"/>
          </a:xfrm>
          <a:prstGeom prst="rect">
            <a:avLst/>
          </a:prstGeom>
          <a:solidFill>
            <a:srgbClr val="800000"/>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ar-JO"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افرحوا كل حين</a:t>
            </a:r>
            <a:endParaRPr lang="en-US"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7593" name="Rectangle 9"/>
          <p:cNvSpPr>
            <a:spLocks noGrp="1" noChangeArrowheads="1"/>
          </p:cNvSpPr>
          <p:nvPr>
            <p:ph type="title" idx="4294967295"/>
          </p:nvPr>
        </p:nvSpPr>
        <p:spPr>
          <a:xfrm>
            <a:off x="685800" y="609600"/>
            <a:ext cx="7772400" cy="823913"/>
          </a:xfrm>
          <a:solidFill>
            <a:srgbClr val="8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800" b="1" dirty="0">
                <a:solidFill>
                  <a:schemeClr val="bg1"/>
                </a:solidFill>
                <a:latin typeface="Arial" panose="020B0604020202020204" pitchFamily="34" charset="0"/>
                <a:cs typeface="Arial" panose="020B0604020202020204" pitchFamily="34" charset="0"/>
              </a:rPr>
              <a:t>نصوص إنجليزية</a:t>
            </a:r>
            <a:endParaRPr lang="en-US" sz="4800" b="1" dirty="0">
              <a:solidFill>
                <a:schemeClr val="bg1"/>
              </a:solidFill>
              <a:latin typeface="Arial" panose="020B0604020202020204" pitchFamily="34" charset="0"/>
              <a:cs typeface="Arial" panose="020B0604020202020204" pitchFamily="34" charset="0"/>
            </a:endParaRPr>
          </a:p>
        </p:txBody>
      </p:sp>
      <p:sp>
        <p:nvSpPr>
          <p:cNvPr id="9"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ماذا؟</a:t>
            </a:r>
            <a:endParaRPr lang="en-US" sz="4000"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ransition spd="med" advTm="6000">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ChangeArrowheads="1"/>
          </p:cNvSpPr>
          <p:nvPr/>
        </p:nvSpPr>
        <p:spPr bwMode="auto">
          <a:xfrm>
            <a:off x="0" y="0"/>
            <a:ext cx="9144000" cy="6858000"/>
          </a:xfrm>
          <a:prstGeom prst="rect">
            <a:avLst/>
          </a:prstGeom>
          <a:solidFill>
            <a:srgbClr val="006600"/>
          </a:solidFill>
          <a:ln w="9525">
            <a:solidFill>
              <a:schemeClr val="tx1"/>
            </a:solidFill>
            <a:miter lim="800000"/>
            <a:headEnd/>
            <a:tailEnd/>
          </a:ln>
        </p:spPr>
        <p:txBody>
          <a:bodyPr wrap="none" anchor="ctr"/>
          <a:lstStyle/>
          <a:p>
            <a:endParaRPr lang="en-US" b="1" dirty="0">
              <a:latin typeface="Arial" panose="020B0604020202020204" pitchFamily="34" charset="0"/>
            </a:endParaRPr>
          </a:p>
        </p:txBody>
      </p:sp>
      <p:sp>
        <p:nvSpPr>
          <p:cNvPr id="69638" name="Text Box 6"/>
          <p:cNvSpPr txBox="1">
            <a:spLocks noChangeArrowheads="1"/>
          </p:cNvSpPr>
          <p:nvPr/>
        </p:nvSpPr>
        <p:spPr bwMode="auto">
          <a:xfrm>
            <a:off x="3563938" y="2849563"/>
            <a:ext cx="4437062"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يو 11 : 35</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69639" name="Text Box 7"/>
          <p:cNvSpPr txBox="1">
            <a:spLocks noChangeArrowheads="1"/>
          </p:cNvSpPr>
          <p:nvPr/>
        </p:nvSpPr>
        <p:spPr bwMode="auto">
          <a:xfrm>
            <a:off x="3402013" y="4800600"/>
            <a:ext cx="5741987"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 1 تس 5 : 16</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69642" name="Rectangle 10"/>
          <p:cNvSpPr>
            <a:spLocks noGrp="1" noChangeArrowheads="1"/>
          </p:cNvSpPr>
          <p:nvPr>
            <p:ph type="title" idx="4294967295"/>
          </p:nvPr>
        </p:nvSpPr>
        <p:spPr>
          <a:xfrm>
            <a:off x="685800" y="609600"/>
            <a:ext cx="7772400" cy="823913"/>
          </a:xfrm>
          <a:solidFill>
            <a:srgbClr val="FF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800" b="1" dirty="0">
                <a:solidFill>
                  <a:schemeClr val="bg1"/>
                </a:solidFill>
                <a:latin typeface="Arial" panose="020B0604020202020204" pitchFamily="34" charset="0"/>
                <a:cs typeface="Arial" panose="020B0604020202020204" pitchFamily="34" charset="0"/>
              </a:rPr>
              <a:t>نصوص يونانية</a:t>
            </a:r>
            <a:endParaRPr lang="en-US" sz="4800" b="1" dirty="0">
              <a:solidFill>
                <a:schemeClr val="bg1"/>
              </a:solidFill>
              <a:latin typeface="Arial" panose="020B0604020202020204" pitchFamily="34" charset="0"/>
              <a:cs typeface="Arial" panose="020B0604020202020204" pitchFamily="34" charset="0"/>
            </a:endParaRPr>
          </a:p>
        </p:txBody>
      </p:sp>
      <p:sp>
        <p:nvSpPr>
          <p:cNvPr id="9"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ماذا؟</a:t>
            </a:r>
            <a:endParaRPr lang="en-US" sz="4000" b="1" dirty="0">
              <a:solidFill>
                <a:schemeClr val="bg1"/>
              </a:solidFill>
              <a:latin typeface="Arial" panose="020B0604020202020204" pitchFamily="34" charset="0"/>
              <a:ea typeface="+mn-ea"/>
              <a:cs typeface="Arial" panose="020B0604020202020204" pitchFamily="34" charset="0"/>
            </a:endParaRPr>
          </a:p>
        </p:txBody>
      </p:sp>
      <p:pic>
        <p:nvPicPr>
          <p:cNvPr id="243720" name="Picture 1" descr="Greek 1 Thess 5.16.png"/>
          <p:cNvPicPr>
            <a:picLocks noChangeAspect="1"/>
          </p:cNvPicPr>
          <p:nvPr/>
        </p:nvPicPr>
        <p:blipFill>
          <a:blip r:embed="rId3" cstate="screen">
            <a:extLst>
              <a:ext uri="{28A0092B-C50C-407E-A947-70E740481C1C}">
                <a14:useLocalDpi xmlns:a14="http://schemas.microsoft.com/office/drawing/2010/main"/>
              </a:ext>
            </a:extLst>
          </a:blip>
          <a:srcRect b="3731"/>
          <a:stretch>
            <a:fillRect/>
          </a:stretch>
        </p:blipFill>
        <p:spPr bwMode="auto">
          <a:xfrm>
            <a:off x="4930775" y="4149080"/>
            <a:ext cx="3527425" cy="661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3721" name="Picture 2" descr="Greek John 11.35.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14775" y="2204864"/>
            <a:ext cx="45434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advTm="6000">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05827" name="Text Box 3"/>
          <p:cNvSpPr txBox="1">
            <a:spLocks noChangeArrowheads="1"/>
          </p:cNvSpPr>
          <p:nvPr/>
        </p:nvSpPr>
        <p:spPr bwMode="auto">
          <a:xfrm>
            <a:off x="250825"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أطول</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205829" name="Text Box 5"/>
          <p:cNvSpPr txBox="1">
            <a:spLocks noChangeArrowheads="1"/>
          </p:cNvSpPr>
          <p:nvPr/>
        </p:nvSpPr>
        <p:spPr bwMode="auto">
          <a:xfrm>
            <a:off x="250825"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أقصر</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205830" name="Text Box 6"/>
          <p:cNvSpPr txBox="1">
            <a:spLocks noChangeArrowheads="1"/>
          </p:cNvSpPr>
          <p:nvPr/>
        </p:nvSpPr>
        <p:spPr bwMode="auto">
          <a:xfrm>
            <a:off x="2689225"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إصحاح</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205831" name="Text Box 7"/>
          <p:cNvSpPr txBox="1">
            <a:spLocks noChangeArrowheads="1"/>
          </p:cNvSpPr>
          <p:nvPr/>
        </p:nvSpPr>
        <p:spPr bwMode="auto">
          <a:xfrm>
            <a:off x="5432425"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عدد</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205832" name="Text Box 8"/>
          <p:cNvSpPr txBox="1">
            <a:spLocks noChangeArrowheads="1"/>
          </p:cNvSpPr>
          <p:nvPr/>
        </p:nvSpPr>
        <p:spPr bwMode="auto">
          <a:xfrm>
            <a:off x="2689225"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مزمور 119</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205833" name="Text Box 9"/>
          <p:cNvSpPr txBox="1">
            <a:spLocks noChangeArrowheads="1"/>
          </p:cNvSpPr>
          <p:nvPr/>
        </p:nvSpPr>
        <p:spPr bwMode="auto">
          <a:xfrm>
            <a:off x="5432425"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أستير 8 : 9</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205834" name="Text Box 10"/>
          <p:cNvSpPr txBox="1">
            <a:spLocks noChangeArrowheads="1"/>
          </p:cNvSpPr>
          <p:nvPr/>
        </p:nvSpPr>
        <p:spPr bwMode="auto">
          <a:xfrm>
            <a:off x="2689225"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مزمور 117 </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205835" name="Text Box 11"/>
          <p:cNvSpPr txBox="1">
            <a:spLocks noChangeArrowheads="1"/>
          </p:cNvSpPr>
          <p:nvPr/>
        </p:nvSpPr>
        <p:spPr bwMode="auto">
          <a:xfrm>
            <a:off x="5286381" y="4708525"/>
            <a:ext cx="385762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1 تسالونيكي 5 : 16</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205839" name="Rectangle 15"/>
          <p:cNvSpPr>
            <a:spLocks noGrp="1" noChangeArrowheads="1"/>
          </p:cNvSpPr>
          <p:nvPr>
            <p:ph type="title" idx="4294967295"/>
          </p:nvPr>
        </p:nvSpPr>
        <p:spPr>
          <a:xfrm>
            <a:off x="685800" y="609600"/>
            <a:ext cx="7772400" cy="823913"/>
          </a:xfrm>
          <a:solidFill>
            <a:srgbClr val="8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800" b="1" dirty="0">
                <a:solidFill>
                  <a:schemeClr val="bg1"/>
                </a:solidFill>
                <a:latin typeface="Arial" panose="020B0604020202020204" pitchFamily="34" charset="0"/>
                <a:cs typeface="Arial" panose="020B0604020202020204" pitchFamily="34" charset="0"/>
              </a:rPr>
              <a:t>حقائق كتابية</a:t>
            </a:r>
            <a:endParaRPr lang="en-US" sz="4800" b="1" dirty="0">
              <a:solidFill>
                <a:schemeClr val="bg1"/>
              </a:solidFill>
              <a:latin typeface="Arial" panose="020B0604020202020204" pitchFamily="34" charset="0"/>
              <a:cs typeface="Arial" panose="020B0604020202020204" pitchFamily="34" charset="0"/>
            </a:endParaRPr>
          </a:p>
        </p:txBody>
      </p:sp>
      <p:sp>
        <p:nvSpPr>
          <p:cNvPr id="13"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ماذا؟</a:t>
            </a:r>
            <a:endParaRPr lang="en-US" sz="4000"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ransition spd="med">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2" name="Object 2"/>
          <p:cNvGraphicFramePr>
            <a:graphicFrameLocks noChangeAspect="1"/>
          </p:cNvGraphicFramePr>
          <p:nvPr/>
        </p:nvGraphicFramePr>
        <p:xfrm>
          <a:off x="279400" y="1422400"/>
          <a:ext cx="8281988" cy="5486400"/>
        </p:xfrm>
        <a:graphic>
          <a:graphicData uri="http://schemas.openxmlformats.org/drawingml/2006/chart">
            <c:chart xmlns:c="http://schemas.openxmlformats.org/drawingml/2006/chart" xmlns:r="http://schemas.openxmlformats.org/officeDocument/2006/relationships" r:id="rId4"/>
          </a:graphicData>
        </a:graphic>
      </p:graphicFrame>
      <p:sp>
        <p:nvSpPr>
          <p:cNvPr id="162821" name="Text Box 5"/>
          <p:cNvSpPr txBox="1">
            <a:spLocks noChangeArrowheads="1"/>
          </p:cNvSpPr>
          <p:nvPr/>
        </p:nvSpPr>
        <p:spPr bwMode="auto">
          <a:xfrm>
            <a:off x="424271" y="2410361"/>
            <a:ext cx="39624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العهد الجديد</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62819" name="Text Box 3"/>
          <p:cNvSpPr txBox="1">
            <a:spLocks noChangeArrowheads="1"/>
          </p:cNvSpPr>
          <p:nvPr/>
        </p:nvSpPr>
        <p:spPr bwMode="auto">
          <a:xfrm>
            <a:off x="4572000" y="3692525"/>
            <a:ext cx="33909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العهد القديم</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62828" name="Text Box 12"/>
          <p:cNvSpPr txBox="1">
            <a:spLocks noChangeArrowheads="1"/>
          </p:cNvSpPr>
          <p:nvPr/>
        </p:nvSpPr>
        <p:spPr bwMode="auto">
          <a:xfrm>
            <a:off x="424271" y="3634497"/>
            <a:ext cx="2108200"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a:spAutoFit/>
          </a:bodyPr>
          <a:lstStyle/>
          <a:p>
            <a:pPr>
              <a:defRPr/>
            </a:pPr>
            <a:r>
              <a:rPr lang="ar-JO" sz="2400" b="1" dirty="0">
                <a:solidFill>
                  <a:schemeClr val="bg1"/>
                </a:solidFill>
                <a:latin typeface="Arial" panose="020B0604020202020204" pitchFamily="34" charset="0"/>
                <a:ea typeface="+mn-ea"/>
                <a:cs typeface="Arial" panose="020B0604020202020204" pitchFamily="34" charset="0"/>
              </a:rPr>
              <a:t>3 ساعات معتمدة</a:t>
            </a:r>
          </a:p>
          <a:p>
            <a:pPr>
              <a:defRPr/>
            </a:pPr>
            <a:r>
              <a:rPr lang="ar-JO" sz="2400" b="1" dirty="0">
                <a:solidFill>
                  <a:schemeClr val="bg1"/>
                </a:solidFill>
                <a:latin typeface="Arial" panose="020B0604020202020204" pitchFamily="34" charset="0"/>
                <a:ea typeface="+mn-ea"/>
                <a:cs typeface="Arial" panose="020B0604020202020204" pitchFamily="34" charset="0"/>
              </a:rPr>
              <a:t>كلية سنغافورة</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162829" name="Text Box 13"/>
          <p:cNvSpPr txBox="1">
            <a:spLocks noChangeArrowheads="1"/>
          </p:cNvSpPr>
          <p:nvPr/>
        </p:nvSpPr>
        <p:spPr bwMode="auto">
          <a:xfrm>
            <a:off x="4572000" y="5064125"/>
            <a:ext cx="1973617"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sz="2400" b="1" dirty="0">
                <a:solidFill>
                  <a:schemeClr val="bg1"/>
                </a:solidFill>
                <a:latin typeface="Arial" panose="020B0604020202020204" pitchFamily="34" charset="0"/>
                <a:ea typeface="+mn-ea"/>
                <a:cs typeface="Arial" panose="020B0604020202020204" pitchFamily="34" charset="0"/>
              </a:rPr>
              <a:t>3 ساعات معتمدة </a:t>
            </a:r>
          </a:p>
          <a:p>
            <a:pPr>
              <a:defRPr/>
            </a:pPr>
            <a:r>
              <a:rPr lang="ar-JO" sz="2400" b="1" dirty="0">
                <a:solidFill>
                  <a:schemeClr val="bg1"/>
                </a:solidFill>
                <a:latin typeface="Arial" panose="020B0604020202020204" pitchFamily="34" charset="0"/>
                <a:ea typeface="+mn-ea"/>
                <a:cs typeface="Arial" panose="020B0604020202020204" pitchFamily="34" charset="0"/>
              </a:rPr>
              <a:t>كلية سنغافورة</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162830" name="Text Box 14"/>
          <p:cNvSpPr txBox="1">
            <a:spLocks noChangeArrowheads="1"/>
          </p:cNvSpPr>
          <p:nvPr/>
        </p:nvSpPr>
        <p:spPr bwMode="auto">
          <a:xfrm>
            <a:off x="2590800" y="2743200"/>
            <a:ext cx="1111202"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sz="2400" b="1" dirty="0">
                <a:solidFill>
                  <a:schemeClr val="bg1"/>
                </a:solidFill>
                <a:latin typeface="Arial" panose="020B0604020202020204" pitchFamily="34" charset="0"/>
                <a:ea typeface="+mn-ea"/>
                <a:cs typeface="Arial" panose="020B0604020202020204" pitchFamily="34" charset="0"/>
              </a:rPr>
              <a:t>8ر22%</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162831" name="Text Box 15"/>
          <p:cNvSpPr txBox="1">
            <a:spLocks noChangeArrowheads="1"/>
          </p:cNvSpPr>
          <p:nvPr/>
        </p:nvSpPr>
        <p:spPr bwMode="auto">
          <a:xfrm>
            <a:off x="4495800" y="3124200"/>
            <a:ext cx="1111202"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sz="2400" b="1" dirty="0">
                <a:solidFill>
                  <a:schemeClr val="bg1"/>
                </a:solidFill>
                <a:latin typeface="Arial" panose="020B0604020202020204" pitchFamily="34" charset="0"/>
                <a:ea typeface="+mn-ea"/>
                <a:cs typeface="Arial" panose="020B0604020202020204" pitchFamily="34" charset="0"/>
              </a:rPr>
              <a:t>2ر77%</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247817" name="Rectangle 16"/>
          <p:cNvSpPr>
            <a:spLocks noGrp="1" noChangeArrowheads="1"/>
          </p:cNvSpPr>
          <p:nvPr>
            <p:ph type="title" idx="4294967295"/>
          </p:nvPr>
        </p:nvSpPr>
        <p:spPr>
          <a:solidFill>
            <a:schemeClr val="hlink"/>
          </a:solidFill>
        </p:spPr>
        <p:txBody>
          <a:bodyPr/>
          <a:lstStyle/>
          <a:p>
            <a:pPr eaLnBrk="1" hangingPunct="1"/>
            <a:r>
              <a:rPr lang="ar-JO" sz="4000" b="1" dirty="0">
                <a:solidFill>
                  <a:schemeClr val="tx1"/>
                </a:solidFill>
                <a:latin typeface="Arial" panose="020B0604020202020204" pitchFamily="34" charset="0"/>
                <a:ea typeface="ＭＳ Ｐゴシック" charset="0"/>
                <a:cs typeface="Arial" panose="020B0604020202020204" pitchFamily="34" charset="0"/>
              </a:rPr>
              <a:t>كم تبلغ نسبة العهد القديم من الكتاب المقدس؟</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2819"/>
                                        </p:tgtEl>
                                        <p:attrNameLst>
                                          <p:attrName>style.visibility</p:attrName>
                                        </p:attrNameLst>
                                      </p:cBhvr>
                                      <p:to>
                                        <p:strVal val="visible"/>
                                      </p:to>
                                    </p:set>
                                    <p:animEffect transition="in" filter="dissolve">
                                      <p:cBhvr>
                                        <p:cTn id="7" dur="500"/>
                                        <p:tgtEl>
                                          <p:spTgt spid="16281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62821"/>
                                        </p:tgtEl>
                                        <p:attrNameLst>
                                          <p:attrName>style.visibility</p:attrName>
                                        </p:attrNameLst>
                                      </p:cBhvr>
                                      <p:to>
                                        <p:strVal val="visible"/>
                                      </p:to>
                                    </p:set>
                                    <p:animEffect transition="in" filter="checkerboard(across)">
                                      <p:cBhvr>
                                        <p:cTn id="10" dur="500"/>
                                        <p:tgtEl>
                                          <p:spTgt spid="16282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162830"/>
                                        </p:tgtEl>
                                        <p:attrNameLst>
                                          <p:attrName>style.visibility</p:attrName>
                                        </p:attrNameLst>
                                      </p:cBhvr>
                                      <p:to>
                                        <p:strVal val="visible"/>
                                      </p:to>
                                    </p:set>
                                    <p:animEffect transition="in" filter="wheel(4)">
                                      <p:cBhvr>
                                        <p:cTn id="20" dur="2000"/>
                                        <p:tgtEl>
                                          <p:spTgt spid="16283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162831"/>
                                        </p:tgtEl>
                                        <p:attrNameLst>
                                          <p:attrName>style.visibility</p:attrName>
                                        </p:attrNameLst>
                                      </p:cBhvr>
                                      <p:to>
                                        <p:strVal val="visible"/>
                                      </p:to>
                                    </p:set>
                                    <p:animEffect transition="in" filter="wheel(4)">
                                      <p:cBhvr>
                                        <p:cTn id="25" dur="2000"/>
                                        <p:tgtEl>
                                          <p:spTgt spid="1628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1" presetClass="entr" presetSubtype="4" fill="hold" grpId="0" nodeType="clickEffect">
                                  <p:stCondLst>
                                    <p:cond delay="0"/>
                                  </p:stCondLst>
                                  <p:childTnLst>
                                    <p:set>
                                      <p:cBhvr>
                                        <p:cTn id="29" dur="1" fill="hold">
                                          <p:stCondLst>
                                            <p:cond delay="0"/>
                                          </p:stCondLst>
                                        </p:cTn>
                                        <p:tgtEl>
                                          <p:spTgt spid="162828"/>
                                        </p:tgtEl>
                                        <p:attrNameLst>
                                          <p:attrName>style.visibility</p:attrName>
                                        </p:attrNameLst>
                                      </p:cBhvr>
                                      <p:to>
                                        <p:strVal val="visible"/>
                                      </p:to>
                                    </p:set>
                                    <p:animEffect transition="in" filter="wheel(4)">
                                      <p:cBhvr>
                                        <p:cTn id="30" dur="2000"/>
                                        <p:tgtEl>
                                          <p:spTgt spid="16282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1" presetClass="entr" presetSubtype="4" fill="hold" grpId="0" nodeType="clickEffect">
                                  <p:stCondLst>
                                    <p:cond delay="0"/>
                                  </p:stCondLst>
                                  <p:childTnLst>
                                    <p:set>
                                      <p:cBhvr>
                                        <p:cTn id="34" dur="1" fill="hold">
                                          <p:stCondLst>
                                            <p:cond delay="0"/>
                                          </p:stCondLst>
                                        </p:cTn>
                                        <p:tgtEl>
                                          <p:spTgt spid="162829"/>
                                        </p:tgtEl>
                                        <p:attrNameLst>
                                          <p:attrName>style.visibility</p:attrName>
                                        </p:attrNameLst>
                                      </p:cBhvr>
                                      <p:to>
                                        <p:strVal val="visible"/>
                                      </p:to>
                                    </p:set>
                                    <p:animEffect transition="in" filter="wheel(4)">
                                      <p:cBhvr>
                                        <p:cTn id="35" dur="2000"/>
                                        <p:tgtEl>
                                          <p:spTgt spid="162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62821" grpId="0"/>
      <p:bldP spid="162819" grpId="0" autoUpdateAnimBg="0"/>
      <p:bldP spid="162828" grpId="0"/>
      <p:bldP spid="162829" grpId="0"/>
      <p:bldP spid="162830" grpId="0"/>
      <p:bldP spid="16283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descr="ISCBG032"/>
          <p:cNvPicPr>
            <a:picLocks noChangeAspect="1" noChangeArrowheads="1"/>
          </p:cNvPicPr>
          <p:nvPr/>
        </p:nvPicPr>
        <p:blipFill>
          <a:blip r:embed="rId3">
            <a:lum bright="-3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0" name="Rectangle 8"/>
          <p:cNvSpPr>
            <a:spLocks noGrp="1" noChangeArrowheads="1"/>
          </p:cNvSpPr>
          <p:nvPr>
            <p:ph type="title" idx="4294967295"/>
          </p:nvPr>
        </p:nvSpPr>
        <p:spPr>
          <a:xfrm>
            <a:off x="685800" y="0"/>
            <a:ext cx="7772400" cy="914400"/>
          </a:xfrm>
          <a:solidFill>
            <a:schemeClr val="tx2"/>
          </a:solidFill>
        </p:spPr>
        <p:txBody>
          <a:bodyPr/>
          <a:lstStyle/>
          <a:p>
            <a:pPr eaLnBrk="1" hangingPunct="1">
              <a:defRPr/>
            </a:pPr>
            <a:r>
              <a:rPr lang="ar-JO"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t>ترتيب العهد القديم الإنجليزي</a:t>
            </a:r>
            <a:endParaRPr lang="en-US"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72707" name="Text Box 3"/>
          <p:cNvSpPr txBox="1">
            <a:spLocks noChangeArrowheads="1"/>
          </p:cNvSpPr>
          <p:nvPr/>
        </p:nvSpPr>
        <p:spPr bwMode="auto">
          <a:xfrm>
            <a:off x="2305050" y="2254250"/>
            <a:ext cx="4572000" cy="701675"/>
          </a:xfrm>
          <a:prstGeom prst="rect">
            <a:avLst/>
          </a:prstGeom>
          <a:noFill/>
          <a:ln w="9525">
            <a:noFill/>
            <a:miter lim="800000"/>
            <a:headEnd/>
            <a:tailEnd/>
          </a:ln>
          <a:effectLst/>
        </p:spPr>
        <p:txBody>
          <a:bodyPr>
            <a:spAutoFit/>
          </a:bodyPr>
          <a:lstStyle/>
          <a:p>
            <a:pPr algn="ctr" eaLnBrk="1" hangingPunct="1">
              <a:spcBef>
                <a:spcPct val="50000"/>
              </a:spcBef>
              <a:defRPr/>
            </a:pPr>
            <a:r>
              <a:rPr lang="ar-JO" sz="4000" b="1"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تكوين - ملاخي</a:t>
            </a:r>
            <a:endParaRPr lang="en-US" sz="4000" b="1"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72708" name="Text Box 4"/>
          <p:cNvSpPr txBox="1">
            <a:spLocks noChangeArrowheads="1"/>
          </p:cNvSpPr>
          <p:nvPr/>
        </p:nvSpPr>
        <p:spPr bwMode="auto">
          <a:xfrm>
            <a:off x="2305050" y="1050925"/>
            <a:ext cx="4572000" cy="823913"/>
          </a:xfrm>
          <a:prstGeom prst="rect">
            <a:avLst/>
          </a:prstGeom>
          <a:noFill/>
          <a:ln w="9525">
            <a:noFill/>
            <a:miter lim="800000"/>
            <a:headEnd/>
            <a:tailEnd/>
          </a:ln>
          <a:effectLst/>
        </p:spPr>
        <p:txBody>
          <a:bodyPr>
            <a:spAutoFit/>
          </a:bodyPr>
          <a:lstStyle/>
          <a:p>
            <a:pPr algn="ctr" eaLnBrk="1" hangingPunct="1">
              <a:spcBef>
                <a:spcPct val="50000"/>
              </a:spcBef>
              <a:defRPr/>
            </a:pPr>
            <a:r>
              <a:rPr lang="ar-JO" sz="4800" b="1"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العهد القديم</a:t>
            </a:r>
            <a:endParaRPr lang="en-US" sz="4800" b="1"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72709" name="Text Box 5"/>
          <p:cNvSpPr txBox="1">
            <a:spLocks noChangeArrowheads="1"/>
          </p:cNvSpPr>
          <p:nvPr/>
        </p:nvSpPr>
        <p:spPr bwMode="auto">
          <a:xfrm>
            <a:off x="1116013" y="3213100"/>
            <a:ext cx="7740650" cy="2554545"/>
          </a:xfrm>
          <a:prstGeom prst="rect">
            <a:avLst/>
          </a:prstGeom>
          <a:noFill/>
          <a:ln w="9525">
            <a:noFill/>
            <a:miter lim="800000"/>
            <a:headEnd/>
            <a:tailEnd/>
          </a:ln>
          <a:effectLst/>
        </p:spPr>
        <p:txBody>
          <a:bodyPr>
            <a:spAutoFit/>
          </a:bodyPr>
          <a:lstStyle/>
          <a:p>
            <a:pPr marL="360363" indent="-360363" algn="r" rtl="1" eaLnBrk="1" hangingPunct="1">
              <a:spcBef>
                <a:spcPct val="50000"/>
              </a:spcBef>
              <a:buFont typeface="Arial" pitchFamily="34" charset="0"/>
              <a:buChar char="•"/>
              <a:defRPr/>
            </a:pPr>
            <a:r>
              <a:rPr lang="ar-JO" sz="4000" b="1"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التاريخ ( 17 )</a:t>
            </a:r>
          </a:p>
          <a:p>
            <a:pPr marL="360363" indent="-360363" algn="r" rtl="1" eaLnBrk="1" hangingPunct="1">
              <a:spcBef>
                <a:spcPct val="50000"/>
              </a:spcBef>
              <a:buFont typeface="Arial" pitchFamily="34" charset="0"/>
              <a:buChar char="•"/>
              <a:defRPr/>
            </a:pPr>
            <a:r>
              <a:rPr lang="ar-JO" sz="4000" b="1"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الشعر ( 5 )</a:t>
            </a:r>
          </a:p>
          <a:p>
            <a:pPr marL="360363" indent="-360363" algn="r" rtl="1" eaLnBrk="1" hangingPunct="1">
              <a:spcBef>
                <a:spcPct val="50000"/>
              </a:spcBef>
              <a:buFont typeface="Arial" pitchFamily="34" charset="0"/>
              <a:buChar char="•"/>
              <a:defRPr/>
            </a:pPr>
            <a:r>
              <a:rPr lang="ar-JO" sz="4000" b="1"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الأنبياء ( 17 ) كبار - صغار</a:t>
            </a:r>
            <a:endParaRPr lang="en-US" sz="4000" b="1"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72711" name="Text Box 7"/>
          <p:cNvSpPr txBox="1">
            <a:spLocks noChangeArrowheads="1"/>
          </p:cNvSpPr>
          <p:nvPr/>
        </p:nvSpPr>
        <p:spPr bwMode="auto">
          <a:xfrm>
            <a:off x="457200" y="6096000"/>
            <a:ext cx="4724400" cy="579438"/>
          </a:xfrm>
          <a:prstGeom prst="rect">
            <a:avLst/>
          </a:prstGeom>
          <a:noFill/>
          <a:ln w="9525">
            <a:noFill/>
            <a:miter lim="800000"/>
            <a:headEnd/>
            <a:tailEnd/>
          </a:ln>
          <a:effectLst/>
        </p:spPr>
        <p:txBody>
          <a:bodyPr>
            <a:spAutoFit/>
          </a:bodyPr>
          <a:lstStyle/>
          <a:p>
            <a:pPr eaLnBrk="1" hangingPunct="1">
              <a:spcBef>
                <a:spcPct val="50000"/>
              </a:spcBef>
              <a:defRPr/>
            </a:pPr>
            <a:r>
              <a:rPr lang="ar-JO" sz="3200" b="1"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المسيحي</a:t>
            </a:r>
            <a:endParaRPr lang="en-US" sz="3200" b="1"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2707"/>
                                        </p:tgtEl>
                                        <p:attrNameLst>
                                          <p:attrName>style.visibility</p:attrName>
                                        </p:attrNameLst>
                                      </p:cBhvr>
                                      <p:to>
                                        <p:strVal val="visible"/>
                                      </p:to>
                                    </p:set>
                                    <p:animEffect transition="in" filter="dissolve">
                                      <p:cBhvr>
                                        <p:cTn id="7" dur="500"/>
                                        <p:tgtEl>
                                          <p:spTgt spid="72707"/>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72709"/>
                                        </p:tgtEl>
                                        <p:attrNameLst>
                                          <p:attrName>style.visibility</p:attrName>
                                        </p:attrNameLst>
                                      </p:cBhvr>
                                      <p:to>
                                        <p:strVal val="visible"/>
                                      </p:to>
                                    </p:set>
                                    <p:animEffect transition="in" filter="dissolve">
                                      <p:cBhvr>
                                        <p:cTn id="11" dur="75"/>
                                        <p:tgtEl>
                                          <p:spTgt spid="72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utoUpdateAnimBg="0"/>
      <p:bldP spid="72709"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ISCBG032"/>
          <p:cNvPicPr>
            <a:picLocks noChangeAspect="1" noChangeArrowheads="1"/>
          </p:cNvPicPr>
          <p:nvPr/>
        </p:nvPicPr>
        <p:blipFill>
          <a:blip r:embed="rId3">
            <a:lum bright="-36000" contrast="6000"/>
          </a:blip>
          <a:srcRect/>
          <a:stretch>
            <a:fillRect/>
          </a:stretch>
        </p:blipFill>
        <p:spPr bwMode="auto">
          <a:xfrm>
            <a:off x="0" y="0"/>
            <a:ext cx="9144000" cy="6858000"/>
          </a:xfrm>
          <a:prstGeom prst="rect">
            <a:avLst/>
          </a:prstGeom>
          <a:noFill/>
          <a:effectLst>
            <a:outerShdw blurRad="50800" dist="38100" dir="2700000" algn="ctr" rotWithShape="0">
              <a:srgbClr val="000000">
                <a:alpha val="43000"/>
              </a:srgbClr>
            </a:outerShdw>
          </a:effectLst>
        </p:spPr>
      </p:pic>
      <p:sp>
        <p:nvSpPr>
          <p:cNvPr id="73731" name="Text Box 3"/>
          <p:cNvSpPr txBox="1">
            <a:spLocks noChangeArrowheads="1"/>
          </p:cNvSpPr>
          <p:nvPr/>
        </p:nvSpPr>
        <p:spPr bwMode="auto">
          <a:xfrm>
            <a:off x="1476375" y="2254250"/>
            <a:ext cx="6154738" cy="708025"/>
          </a:xfrm>
          <a:prstGeom prst="rect">
            <a:avLst/>
          </a:prstGeom>
          <a:noFill/>
          <a:ln w="9525">
            <a:noFill/>
            <a:miter lim="800000"/>
            <a:headEnd/>
            <a:tailEnd/>
          </a:ln>
          <a:effectLst/>
        </p:spPr>
        <p:txBody>
          <a:bodyPr>
            <a:spAutoFit/>
          </a:bodyPr>
          <a:lstStyle/>
          <a:p>
            <a:pPr algn="ctr" eaLnBrk="1" hangingPunct="1">
              <a:spcBef>
                <a:spcPct val="50000"/>
              </a:spcBef>
              <a:defRPr/>
            </a:pPr>
            <a:r>
              <a:rPr lang="ar-JO" sz="4000" b="1" dirty="0">
                <a:solidFill>
                  <a:srgbClr val="FFFF00"/>
                </a:solidFill>
                <a:effectLst>
                  <a:outerShdw blurRad="50800" dist="88900" dir="2700000" algn="tl" rotWithShape="0">
                    <a:srgbClr val="000000">
                      <a:alpha val="86000"/>
                    </a:srgbClr>
                  </a:outerShdw>
                </a:effectLst>
                <a:latin typeface="Arial" panose="020B0604020202020204" pitchFamily="34" charset="0"/>
                <a:ea typeface="+mn-ea"/>
                <a:cs typeface="Arial" panose="020B0604020202020204" pitchFamily="34" charset="0"/>
              </a:rPr>
              <a:t>تكوين - نحميا</a:t>
            </a:r>
            <a:endParaRPr lang="en-US" sz="4000" b="1" dirty="0">
              <a:solidFill>
                <a:srgbClr val="FFFF00"/>
              </a:solidFill>
              <a:effectLst>
                <a:outerShdw blurRad="50800" dist="88900" dir="2700000" algn="tl" rotWithShape="0">
                  <a:srgbClr val="000000">
                    <a:alpha val="86000"/>
                  </a:srgbClr>
                </a:outerShdw>
              </a:effectLst>
              <a:latin typeface="Arial" panose="020B0604020202020204" pitchFamily="34" charset="0"/>
              <a:ea typeface="+mn-ea"/>
              <a:cs typeface="Arial" panose="020B0604020202020204" pitchFamily="34" charset="0"/>
            </a:endParaRPr>
          </a:p>
        </p:txBody>
      </p:sp>
      <p:sp>
        <p:nvSpPr>
          <p:cNvPr id="73732" name="Text Box 4"/>
          <p:cNvSpPr txBox="1">
            <a:spLocks noChangeArrowheads="1"/>
          </p:cNvSpPr>
          <p:nvPr/>
        </p:nvSpPr>
        <p:spPr bwMode="auto">
          <a:xfrm>
            <a:off x="2305050" y="1050925"/>
            <a:ext cx="4572000" cy="823913"/>
          </a:xfrm>
          <a:prstGeom prst="rect">
            <a:avLst/>
          </a:prstGeom>
          <a:noFill/>
          <a:ln w="9525">
            <a:noFill/>
            <a:miter lim="800000"/>
            <a:headEnd/>
            <a:tailEnd/>
          </a:ln>
          <a:effectLst/>
        </p:spPr>
        <p:txBody>
          <a:bodyPr>
            <a:spAutoFit/>
          </a:bodyPr>
          <a:lstStyle/>
          <a:p>
            <a:pPr algn="ctr" eaLnBrk="1" hangingPunct="1">
              <a:spcBef>
                <a:spcPct val="50000"/>
              </a:spcBef>
              <a:defRPr/>
            </a:pPr>
            <a:r>
              <a:rPr lang="ar-JO" sz="4800" b="1" dirty="0">
                <a:solidFill>
                  <a:srgbClr val="FFFF00"/>
                </a:solidFill>
                <a:effectLst>
                  <a:outerShdw blurRad="50800" dist="88900" dir="2700000" algn="tl" rotWithShape="0">
                    <a:srgbClr val="000000">
                      <a:alpha val="86000"/>
                    </a:srgbClr>
                  </a:outerShdw>
                </a:effectLst>
                <a:latin typeface="Arial" panose="020B0604020202020204" pitchFamily="34" charset="0"/>
                <a:ea typeface="+mn-ea"/>
                <a:cs typeface="Arial" panose="020B0604020202020204" pitchFamily="34" charset="0"/>
              </a:rPr>
              <a:t>العهد القديم</a:t>
            </a:r>
            <a:endParaRPr lang="en-US" sz="4800" b="1" dirty="0">
              <a:solidFill>
                <a:srgbClr val="FFFF00"/>
              </a:solidFill>
              <a:effectLst>
                <a:outerShdw blurRad="50800" dist="88900" dir="2700000" algn="tl" rotWithShape="0">
                  <a:srgbClr val="000000">
                    <a:alpha val="86000"/>
                  </a:srgbClr>
                </a:outerShdw>
              </a:effectLst>
              <a:latin typeface="Arial" panose="020B0604020202020204" pitchFamily="34" charset="0"/>
              <a:ea typeface="+mn-ea"/>
              <a:cs typeface="Arial" panose="020B0604020202020204" pitchFamily="34" charset="0"/>
            </a:endParaRPr>
          </a:p>
        </p:txBody>
      </p:sp>
      <p:sp>
        <p:nvSpPr>
          <p:cNvPr id="73733" name="Text Box 5"/>
          <p:cNvSpPr txBox="1">
            <a:spLocks noChangeArrowheads="1"/>
          </p:cNvSpPr>
          <p:nvPr/>
        </p:nvSpPr>
        <p:spPr bwMode="auto">
          <a:xfrm>
            <a:off x="900113" y="3213100"/>
            <a:ext cx="7600950" cy="2554545"/>
          </a:xfrm>
          <a:prstGeom prst="rect">
            <a:avLst/>
          </a:prstGeom>
          <a:noFill/>
          <a:ln w="9525">
            <a:noFill/>
            <a:miter lim="800000"/>
            <a:headEnd/>
            <a:tailEnd/>
          </a:ln>
          <a:effectLst/>
        </p:spPr>
        <p:txBody>
          <a:bodyPr>
            <a:spAutoFit/>
          </a:bodyPr>
          <a:lstStyle/>
          <a:p>
            <a:pPr marL="360363" indent="-360363" algn="r" rtl="1" eaLnBrk="1" hangingPunct="1">
              <a:spcBef>
                <a:spcPct val="50000"/>
              </a:spcBef>
              <a:buFont typeface="Arial" pitchFamily="34" charset="0"/>
              <a:buChar char="•"/>
              <a:defRPr/>
            </a:pPr>
            <a:r>
              <a:rPr lang="ar-JO" sz="4000" b="1" dirty="0">
                <a:solidFill>
                  <a:srgbClr val="FFFF00"/>
                </a:solidFill>
                <a:effectLst>
                  <a:outerShdw blurRad="50800" dist="88900" dir="2700000" algn="tl" rotWithShape="0">
                    <a:srgbClr val="000000">
                      <a:alpha val="86000"/>
                    </a:srgbClr>
                  </a:outerShdw>
                </a:effectLst>
                <a:latin typeface="Arial" panose="020B0604020202020204" pitchFamily="34" charset="0"/>
                <a:ea typeface="+mn-ea"/>
                <a:cs typeface="Arial" panose="020B0604020202020204" pitchFamily="34" charset="0"/>
              </a:rPr>
              <a:t>الشريعة ( 5 )</a:t>
            </a:r>
          </a:p>
          <a:p>
            <a:pPr marL="360363" indent="-360363" algn="r" rtl="1" eaLnBrk="1" hangingPunct="1">
              <a:spcBef>
                <a:spcPct val="50000"/>
              </a:spcBef>
              <a:buFont typeface="Arial" pitchFamily="34" charset="0"/>
              <a:buChar char="•"/>
              <a:defRPr/>
            </a:pPr>
            <a:r>
              <a:rPr lang="ar-JO" sz="4000" b="1" dirty="0">
                <a:solidFill>
                  <a:srgbClr val="FFFF00"/>
                </a:solidFill>
                <a:effectLst>
                  <a:outerShdw blurRad="50800" dist="88900" dir="2700000" algn="tl" rotWithShape="0">
                    <a:srgbClr val="000000">
                      <a:alpha val="86000"/>
                    </a:srgbClr>
                  </a:outerShdw>
                </a:effectLst>
                <a:latin typeface="Arial" panose="020B0604020202020204" pitchFamily="34" charset="0"/>
                <a:ea typeface="+mn-ea"/>
                <a:cs typeface="Arial" panose="020B0604020202020204" pitchFamily="34" charset="0"/>
              </a:rPr>
              <a:t>الأنبياء ( 8 ) السابقون واللاحقون</a:t>
            </a:r>
            <a:endParaRPr lang="en-US" sz="4000" b="1" dirty="0">
              <a:solidFill>
                <a:srgbClr val="FFFF00"/>
              </a:solidFill>
              <a:effectLst>
                <a:outerShdw blurRad="50800" dist="88900" dir="2700000" algn="tl" rotWithShape="0">
                  <a:srgbClr val="000000">
                    <a:alpha val="86000"/>
                  </a:srgbClr>
                </a:outerShdw>
              </a:effectLst>
              <a:latin typeface="Arial" panose="020B0604020202020204" pitchFamily="34" charset="0"/>
              <a:ea typeface="+mn-ea"/>
              <a:cs typeface="Arial" panose="020B0604020202020204" pitchFamily="34" charset="0"/>
            </a:endParaRPr>
          </a:p>
          <a:p>
            <a:pPr marL="360363" indent="-360363" algn="r" rtl="1" eaLnBrk="1" hangingPunct="1">
              <a:spcBef>
                <a:spcPct val="50000"/>
              </a:spcBef>
              <a:buFontTx/>
              <a:buChar char="•"/>
              <a:defRPr/>
            </a:pPr>
            <a:r>
              <a:rPr lang="ar-JO" sz="4000" b="1" dirty="0">
                <a:solidFill>
                  <a:srgbClr val="FFFF00"/>
                </a:solidFill>
                <a:effectLst>
                  <a:outerShdw blurRad="50800" dist="88900" dir="2700000" algn="tl" rotWithShape="0">
                    <a:srgbClr val="000000">
                      <a:alpha val="86000"/>
                    </a:srgbClr>
                  </a:outerShdw>
                </a:effectLst>
                <a:latin typeface="Arial" panose="020B0604020202020204" pitchFamily="34" charset="0"/>
                <a:ea typeface="+mn-ea"/>
                <a:cs typeface="Arial" panose="020B0604020202020204" pitchFamily="34" charset="0"/>
              </a:rPr>
              <a:t>الكتابات ( 11 )</a:t>
            </a:r>
            <a:endParaRPr lang="en-US" sz="4000" b="1" dirty="0">
              <a:solidFill>
                <a:srgbClr val="FFFF00"/>
              </a:solidFill>
              <a:effectLst>
                <a:outerShdw blurRad="50800" dist="88900" dir="2700000" algn="tl" rotWithShape="0">
                  <a:srgbClr val="000000">
                    <a:alpha val="86000"/>
                  </a:srgbClr>
                </a:outerShdw>
              </a:effectLst>
              <a:latin typeface="Arial" panose="020B0604020202020204" pitchFamily="34" charset="0"/>
              <a:ea typeface="+mn-ea"/>
              <a:cs typeface="Arial" panose="020B0604020202020204" pitchFamily="34" charset="0"/>
            </a:endParaRPr>
          </a:p>
        </p:txBody>
      </p:sp>
      <p:sp>
        <p:nvSpPr>
          <p:cNvPr id="73735" name="Text Box 7"/>
          <p:cNvSpPr txBox="1">
            <a:spLocks noChangeArrowheads="1"/>
          </p:cNvSpPr>
          <p:nvPr/>
        </p:nvSpPr>
        <p:spPr bwMode="auto">
          <a:xfrm>
            <a:off x="457200" y="6096000"/>
            <a:ext cx="4724400" cy="579438"/>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p>
            <a:pPr eaLnBrk="1" hangingPunct="1">
              <a:spcBef>
                <a:spcPct val="50000"/>
              </a:spcBef>
              <a:defRPr/>
            </a:pPr>
            <a:r>
              <a:rPr lang="ar-JO" sz="3200" b="1" dirty="0">
                <a:solidFill>
                  <a:srgbClr val="FFFF00"/>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rPr>
              <a:t>الماسوري</a:t>
            </a:r>
            <a:endParaRPr lang="en-US" sz="3200" b="1" dirty="0">
              <a:solidFill>
                <a:srgbClr val="FFFF00"/>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86022" name="Text Box 8"/>
          <p:cNvSpPr txBox="1">
            <a:spLocks noChangeArrowheads="1"/>
          </p:cNvSpPr>
          <p:nvPr/>
        </p:nvSpPr>
        <p:spPr bwMode="auto">
          <a:xfrm>
            <a:off x="8467725" y="76200"/>
            <a:ext cx="530915" cy="461665"/>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ar-JO" sz="2400" b="1" dirty="0">
                <a:solidFill>
                  <a:schemeClr val="bg1"/>
                </a:solidFill>
                <a:effectLst>
                  <a:outerShdw blurRad="50800" dist="88900" dir="2700000" algn="tl" rotWithShape="0">
                    <a:srgbClr val="000000"/>
                  </a:outerShdw>
                </a:effectLst>
                <a:latin typeface="Arial" panose="020B0604020202020204" pitchFamily="34" charset="0"/>
                <a:cs typeface="Arial" panose="020B0604020202020204" pitchFamily="34" charset="0"/>
              </a:rPr>
              <a:t>51</a:t>
            </a:r>
            <a:endParaRPr lang="en-US" sz="2400" b="1" dirty="0">
              <a:solidFill>
                <a:schemeClr val="bg1"/>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86023" name="Rectangle 9"/>
          <p:cNvSpPr>
            <a:spLocks noGrp="1" noChangeArrowheads="1"/>
          </p:cNvSpPr>
          <p:nvPr>
            <p:ph type="title" idx="4294967295"/>
          </p:nvPr>
        </p:nvSpPr>
        <p:spPr>
          <a:xfrm>
            <a:off x="533400" y="0"/>
            <a:ext cx="7772400" cy="838200"/>
          </a:xfrm>
          <a:solidFill>
            <a:schemeClr val="tx2"/>
          </a:solidFill>
          <a:effectLst>
            <a:outerShdw blurRad="50800" dist="38100" dir="2700000">
              <a:srgbClr val="000000">
                <a:alpha val="43000"/>
              </a:srgbClr>
            </a:outerShdw>
          </a:effectLst>
        </p:spPr>
        <p:txBody>
          <a:bodyPr/>
          <a:lstStyle/>
          <a:p>
            <a:pPr eaLnBrk="1" hangingPunct="1">
              <a:defRPr/>
            </a:pPr>
            <a:r>
              <a:rPr lang="ar-JO"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ترتيب العهد القديم العبري</a:t>
            </a:r>
            <a:endParaRPr lang="en-US"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3731"/>
                                        </p:tgtEl>
                                        <p:attrNameLst>
                                          <p:attrName>style.visibility</p:attrName>
                                        </p:attrNameLst>
                                      </p:cBhvr>
                                      <p:to>
                                        <p:strVal val="visible"/>
                                      </p:to>
                                    </p:set>
                                    <p:animEffect transition="in" filter="dissolve">
                                      <p:cBhvr>
                                        <p:cTn id="7" dur="500"/>
                                        <p:tgtEl>
                                          <p:spTgt spid="73731"/>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73733"/>
                                        </p:tgtEl>
                                        <p:attrNameLst>
                                          <p:attrName>style.visibility</p:attrName>
                                        </p:attrNameLst>
                                      </p:cBhvr>
                                      <p:to>
                                        <p:strVal val="visible"/>
                                      </p:to>
                                    </p:set>
                                    <p:animEffect transition="in" filter="dissolve">
                                      <p:cBhvr>
                                        <p:cTn id="11" dur="75"/>
                                        <p:tgtEl>
                                          <p:spTgt spid="73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utoUpdateAnimBg="0"/>
      <p:bldP spid="73733"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pic>
        <p:nvPicPr>
          <p:cNvPr id="253954" name="Picture 3" descr="DSS"/>
          <p:cNvPicPr>
            <a:picLocks noChangeAspect="1" noChangeArrowheads="1"/>
          </p:cNvPicPr>
          <p:nvPr/>
        </p:nvPicPr>
        <p:blipFill>
          <a:blip r:embed="rId4">
            <a:lum bright="-54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55" name="Rectangle 7"/>
          <p:cNvSpPr>
            <a:spLocks noGrp="1" noChangeArrowheads="1"/>
          </p:cNvSpPr>
          <p:nvPr>
            <p:ph type="body" sz="half" idx="1"/>
          </p:nvPr>
        </p:nvSpPr>
        <p:spPr>
          <a:xfrm>
            <a:off x="500034" y="1981200"/>
            <a:ext cx="3995766" cy="4114800"/>
          </a:xfrm>
        </p:spPr>
        <p:txBody>
          <a:bodyPr/>
          <a:lstStyle/>
          <a:p>
            <a:pPr algn="r" eaLnBrk="1" hangingPunct="1">
              <a:buFontTx/>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اليهودي :</a:t>
            </a:r>
          </a:p>
          <a:p>
            <a:pPr algn="r" eaLnBrk="1" hangingPunct="1">
              <a:buFontTx/>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الشريعة</a:t>
            </a:r>
          </a:p>
          <a:p>
            <a:pPr algn="r" eaLnBrk="1" hangingPunct="1">
              <a:buFontTx/>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الأنبياء </a:t>
            </a:r>
          </a:p>
          <a:p>
            <a:pPr algn="r" eaLnBrk="1" hangingPunct="1">
              <a:buFontTx/>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الكتابات</a:t>
            </a:r>
            <a:br>
              <a:rPr lang="en-US" sz="4400" b="1" dirty="0">
                <a:solidFill>
                  <a:schemeClr val="bg1"/>
                </a:solidFill>
                <a:latin typeface="Arial" panose="020B0604020202020204" pitchFamily="34" charset="0"/>
                <a:ea typeface="ＭＳ Ｐゴシック" charset="0"/>
                <a:cs typeface="Arial" panose="020B0604020202020204" pitchFamily="34" charset="0"/>
              </a:rPr>
            </a:br>
            <a:r>
              <a:rPr lang="ar-JO" sz="4400" b="1" dirty="0">
                <a:solidFill>
                  <a:schemeClr val="bg1"/>
                </a:solidFill>
                <a:latin typeface="Arial" panose="020B0604020202020204" pitchFamily="34" charset="0"/>
                <a:ea typeface="ＭＳ Ｐゴシック" charset="0"/>
                <a:cs typeface="Arial" panose="020B0604020202020204" pitchFamily="34" charset="0"/>
              </a:rPr>
              <a:t> ( 24 سفر )</a:t>
            </a:r>
            <a:endParaRPr lang="en-US" sz="4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53956" name="Rectangle 8"/>
          <p:cNvSpPr>
            <a:spLocks noGrp="1" noChangeArrowheads="1"/>
          </p:cNvSpPr>
          <p:nvPr>
            <p:ph type="body" sz="half" idx="2"/>
          </p:nvPr>
        </p:nvSpPr>
        <p:spPr>
          <a:xfrm>
            <a:off x="3491880" y="1981200"/>
            <a:ext cx="4966320" cy="4114800"/>
          </a:xfrm>
        </p:spPr>
        <p:txBody>
          <a:bodyPr/>
          <a:lstStyle/>
          <a:p>
            <a:pPr algn="r" eaLnBrk="1" hangingPunct="1">
              <a:buFontTx/>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المسيحي :</a:t>
            </a:r>
            <a:endParaRPr lang="en-US" sz="4400" b="1" dirty="0">
              <a:solidFill>
                <a:schemeClr val="bg1"/>
              </a:solidFill>
              <a:latin typeface="Arial" panose="020B0604020202020204" pitchFamily="34" charset="0"/>
              <a:ea typeface="ＭＳ Ｐゴシック" charset="0"/>
              <a:cs typeface="Arial" panose="020B0604020202020204" pitchFamily="34" charset="0"/>
            </a:endParaRPr>
          </a:p>
          <a:p>
            <a:pPr algn="r" eaLnBrk="1" hangingPunct="1">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الشريعة</a:t>
            </a:r>
            <a:endParaRPr lang="en-US" sz="4400" b="1" dirty="0">
              <a:solidFill>
                <a:schemeClr val="bg1"/>
              </a:solidFill>
              <a:latin typeface="Arial" panose="020B0604020202020204" pitchFamily="34" charset="0"/>
              <a:ea typeface="ＭＳ Ｐゴシック" charset="0"/>
              <a:cs typeface="Arial" panose="020B0604020202020204" pitchFamily="34" charset="0"/>
            </a:endParaRPr>
          </a:p>
          <a:p>
            <a:pPr algn="r" eaLnBrk="1" hangingPunct="1">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التاريخ </a:t>
            </a:r>
          </a:p>
          <a:p>
            <a:pPr algn="r" eaLnBrk="1" hangingPunct="1">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الأنبياء</a:t>
            </a:r>
            <a:endParaRPr lang="en-US" sz="4400" b="1" dirty="0">
              <a:solidFill>
                <a:schemeClr val="bg1"/>
              </a:solidFill>
              <a:latin typeface="Arial" panose="020B0604020202020204" pitchFamily="34" charset="0"/>
              <a:ea typeface="ＭＳ Ｐゴシック" charset="0"/>
              <a:cs typeface="Arial" panose="020B0604020202020204" pitchFamily="34" charset="0"/>
            </a:endParaRPr>
          </a:p>
          <a:p>
            <a:pPr algn="r" eaLnBrk="1" hangingPunct="1">
              <a:buFontTx/>
              <a:buNone/>
            </a:pPr>
            <a:r>
              <a:rPr lang="en-US" sz="4400" b="1" dirty="0">
                <a:solidFill>
                  <a:schemeClr val="bg1"/>
                </a:solidFill>
                <a:latin typeface="Arial" panose="020B0604020202020204" pitchFamily="34" charset="0"/>
                <a:ea typeface="ＭＳ Ｐゴシック" charset="0"/>
                <a:cs typeface="Arial" panose="020B0604020202020204" pitchFamily="34" charset="0"/>
              </a:rPr>
              <a:t>(</a:t>
            </a:r>
            <a:r>
              <a:rPr lang="ar-JO" sz="4400" b="1" dirty="0">
                <a:solidFill>
                  <a:schemeClr val="bg1"/>
                </a:solidFill>
                <a:latin typeface="Arial" panose="020B0604020202020204" pitchFamily="34" charset="0"/>
                <a:ea typeface="ＭＳ Ｐゴシック" charset="0"/>
                <a:cs typeface="Arial" panose="020B0604020202020204" pitchFamily="34" charset="0"/>
              </a:rPr>
              <a:t>39 سفر</a:t>
            </a:r>
            <a:r>
              <a:rPr lang="en-US" sz="4400" b="1" dirty="0">
                <a:solidFill>
                  <a:schemeClr val="bg1"/>
                </a:solidFill>
                <a:latin typeface="Arial" panose="020B0604020202020204" pitchFamily="34" charset="0"/>
                <a:ea typeface="ＭＳ Ｐゴシック" charset="0"/>
                <a:cs typeface="Arial" panose="020B0604020202020204" pitchFamily="34" charset="0"/>
              </a:rPr>
              <a:t>)</a:t>
            </a:r>
          </a:p>
        </p:txBody>
      </p:sp>
      <p:sp>
        <p:nvSpPr>
          <p:cNvPr id="124937" name="Rectangle 9"/>
          <p:cNvSpPr>
            <a:spLocks noGrp="1" noChangeArrowheads="1"/>
          </p:cNvSpPr>
          <p:nvPr>
            <p:ph type="title"/>
          </p:nvPr>
        </p:nvSpPr>
        <p:spPr>
          <a:xfrm>
            <a:off x="762000" y="609600"/>
            <a:ext cx="7772400" cy="1143000"/>
          </a:xfrm>
          <a:effectLst>
            <a:outerShdw blurRad="63500" dist="38099" dir="2700000" algn="ctr" rotWithShape="0">
              <a:srgbClr val="FF0000">
                <a:alpha val="74998"/>
              </a:srgbClr>
            </a:outerShdw>
          </a:effectLst>
        </p:spPr>
        <p:txBody>
          <a:bodyPr/>
          <a:lstStyle/>
          <a:p>
            <a:pPr eaLnBrk="1" hangingPunct="1">
              <a:defRPr/>
            </a:pPr>
            <a:r>
              <a:rPr lang="ar-JO" sz="4000" b="1" dirty="0">
                <a:solidFill>
                  <a:schemeClr val="bg1"/>
                </a:solidFill>
                <a:latin typeface="Arial" panose="020B0604020202020204" pitchFamily="34" charset="0"/>
                <a:cs typeface="Arial" panose="020B0604020202020204" pitchFamily="34" charset="0"/>
              </a:rPr>
              <a:t>نفس العهد القديم</a:t>
            </a:r>
            <a:br>
              <a:rPr lang="ar-JO" sz="4000" b="1" dirty="0">
                <a:solidFill>
                  <a:schemeClr val="bg1"/>
                </a:solidFill>
                <a:latin typeface="Arial" panose="020B0604020202020204" pitchFamily="34" charset="0"/>
                <a:cs typeface="Arial" panose="020B0604020202020204" pitchFamily="34" charset="0"/>
              </a:rPr>
            </a:br>
            <a:r>
              <a:rPr lang="ar-JO" sz="4000" b="1" dirty="0">
                <a:solidFill>
                  <a:schemeClr val="bg1"/>
                </a:solidFill>
                <a:latin typeface="Arial" panose="020B0604020202020204" pitchFamily="34" charset="0"/>
                <a:cs typeface="Arial" panose="020B0604020202020204" pitchFamily="34" charset="0"/>
              </a:rPr>
              <a:t>فقط ترتيب مختلف</a:t>
            </a:r>
            <a:endParaRPr lang="en-US"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2" descr="ISCBG032"/>
          <p:cNvPicPr>
            <a:picLocks noChangeAspect="1" noChangeArrowheads="1"/>
          </p:cNvPicPr>
          <p:nvPr/>
        </p:nvPicPr>
        <p:blipFill>
          <a:blip r:embed="rId3">
            <a:lum bright="-3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9" name="Text Box 3"/>
          <p:cNvSpPr txBox="1">
            <a:spLocks noChangeArrowheads="1"/>
          </p:cNvSpPr>
          <p:nvPr/>
        </p:nvSpPr>
        <p:spPr bwMode="auto">
          <a:xfrm>
            <a:off x="539750" y="1676400"/>
            <a:ext cx="4176713" cy="4832350"/>
          </a:xfrm>
          <a:prstGeom prst="rect">
            <a:avLst/>
          </a:prstGeom>
          <a:noFill/>
          <a:ln w="9525">
            <a:noFill/>
            <a:miter lim="800000"/>
            <a:headEnd/>
            <a:tailEnd/>
          </a:ln>
          <a:effectLst/>
        </p:spPr>
        <p:txBody>
          <a:bodyPr>
            <a:spAutoFit/>
          </a:bodyPr>
          <a:lstStyle/>
          <a:p>
            <a:pPr marL="360363" indent="-360363" algn="r" rtl="1" eaLnBrk="1" hangingPunct="1">
              <a:spcBef>
                <a:spcPct val="50000"/>
              </a:spcBef>
              <a:buFontTx/>
              <a:buChar char="•"/>
              <a:defRPr/>
            </a:pPr>
            <a:r>
              <a:rPr lang="ar-JO"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الرواية</a:t>
            </a:r>
            <a:endParaRPr lang="en-US"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marL="360363" indent="-360363" algn="r" rtl="1" eaLnBrk="1" hangingPunct="1">
              <a:spcBef>
                <a:spcPct val="50000"/>
              </a:spcBef>
              <a:buFontTx/>
              <a:buChar char="•"/>
              <a:defRPr/>
            </a:pPr>
            <a:r>
              <a:rPr lang="ar-JO"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الإفتتاحية</a:t>
            </a:r>
            <a:endParaRPr lang="en-US"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marL="360363" indent="-360363" algn="r" rtl="1" eaLnBrk="1" hangingPunct="1">
              <a:spcBef>
                <a:spcPct val="50000"/>
              </a:spcBef>
              <a:buFontTx/>
              <a:buChar char="•"/>
              <a:defRPr/>
            </a:pPr>
            <a:r>
              <a:rPr lang="ar-JO"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القانون</a:t>
            </a:r>
            <a:endParaRPr lang="en-US"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marL="360363" indent="-360363" algn="r" rtl="1" eaLnBrk="1" hangingPunct="1">
              <a:spcBef>
                <a:spcPct val="50000"/>
              </a:spcBef>
              <a:buFontTx/>
              <a:buChar char="•"/>
              <a:defRPr/>
            </a:pPr>
            <a:r>
              <a:rPr lang="ar-JO"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الخطاب</a:t>
            </a:r>
            <a:endParaRPr lang="en-US"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marL="360363" indent="-360363" algn="r" rtl="1" eaLnBrk="1" hangingPunct="1">
              <a:spcBef>
                <a:spcPct val="50000"/>
              </a:spcBef>
              <a:buFontTx/>
              <a:buChar char="•"/>
              <a:defRPr/>
            </a:pPr>
            <a:r>
              <a:rPr lang="ar-JO"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الرسالة</a:t>
            </a:r>
            <a:endParaRPr lang="en-US"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75781" name="Text Box 5"/>
          <p:cNvSpPr txBox="1">
            <a:spLocks noChangeArrowheads="1"/>
          </p:cNvSpPr>
          <p:nvPr/>
        </p:nvSpPr>
        <p:spPr bwMode="auto">
          <a:xfrm>
            <a:off x="4824413" y="1676400"/>
            <a:ext cx="3851275" cy="4832350"/>
          </a:xfrm>
          <a:prstGeom prst="rect">
            <a:avLst/>
          </a:prstGeom>
          <a:noFill/>
          <a:ln w="9525">
            <a:noFill/>
            <a:miter lim="800000"/>
            <a:headEnd/>
            <a:tailEnd/>
          </a:ln>
          <a:effectLst/>
        </p:spPr>
        <p:txBody>
          <a:bodyPr>
            <a:spAutoFit/>
          </a:bodyPr>
          <a:lstStyle/>
          <a:p>
            <a:pPr marL="274638" indent="-274638" algn="r" rtl="1" eaLnBrk="1" hangingPunct="1">
              <a:spcBef>
                <a:spcPct val="50000"/>
              </a:spcBef>
              <a:buFontTx/>
              <a:buChar char="•"/>
              <a:defRPr/>
            </a:pPr>
            <a:r>
              <a:rPr lang="ar-JO"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الشعر</a:t>
            </a:r>
            <a:endParaRPr lang="en-US"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marL="274638" indent="-274638" algn="r" rtl="1" eaLnBrk="1" hangingPunct="1">
              <a:spcBef>
                <a:spcPct val="50000"/>
              </a:spcBef>
              <a:buFontTx/>
              <a:buChar char="•"/>
              <a:defRPr/>
            </a:pPr>
            <a:r>
              <a:rPr lang="ar-JO"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الحكمة</a:t>
            </a:r>
            <a:endParaRPr lang="en-US"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marL="274638" indent="-274638" algn="r" rtl="1" eaLnBrk="1" hangingPunct="1">
              <a:spcBef>
                <a:spcPct val="50000"/>
              </a:spcBef>
              <a:buFontTx/>
              <a:buChar char="•"/>
              <a:defRPr/>
            </a:pPr>
            <a:r>
              <a:rPr lang="ar-JO"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النبوة</a:t>
            </a:r>
            <a:endParaRPr lang="en-US"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marL="274638" indent="-274638" algn="r" rtl="1" eaLnBrk="1" hangingPunct="1">
              <a:spcBef>
                <a:spcPct val="50000"/>
              </a:spcBef>
              <a:buFontTx/>
              <a:buChar char="•"/>
              <a:defRPr/>
            </a:pPr>
            <a:r>
              <a:rPr lang="ar-JO"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الأمثال</a:t>
            </a:r>
            <a:endParaRPr lang="en-US"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marL="274638" indent="-274638" algn="r" rtl="1" eaLnBrk="1" hangingPunct="1">
              <a:spcBef>
                <a:spcPct val="50000"/>
              </a:spcBef>
              <a:buFontTx/>
              <a:buChar char="•"/>
              <a:defRPr/>
            </a:pPr>
            <a:r>
              <a:rPr lang="ar-JO"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الرؤى</a:t>
            </a:r>
            <a:endParaRPr lang="en-US"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75783" name="Rectangle 7"/>
          <p:cNvSpPr>
            <a:spLocks noGrp="1" noChangeArrowheads="1"/>
          </p:cNvSpPr>
          <p:nvPr>
            <p:ph type="title" idx="4294967295"/>
          </p:nvPr>
        </p:nvSpPr>
        <p:spPr>
          <a:xfrm>
            <a:off x="609600" y="609600"/>
            <a:ext cx="7772400" cy="914400"/>
          </a:xfrm>
          <a:solidFill>
            <a:schemeClr val="tx2"/>
          </a:solidFill>
          <a:effectLst>
            <a:outerShdw blurRad="63500" dist="35921" dir="2700000" algn="ctr" rotWithShape="0">
              <a:srgbClr val="000000">
                <a:alpha val="74998"/>
              </a:srgbClr>
            </a:outerShdw>
          </a:effectLst>
        </p:spPr>
        <p:txBody>
          <a:bodyPr/>
          <a:lstStyle/>
          <a:p>
            <a:pPr eaLnBrk="1" hangingPunct="1">
              <a:defRPr/>
            </a:pPr>
            <a:r>
              <a:rPr lang="ar-JO" sz="4800" b="1" dirty="0">
                <a:solidFill>
                  <a:srgbClr val="FFFF00"/>
                </a:solidFill>
                <a:latin typeface="Arial" panose="020B0604020202020204" pitchFamily="34" charset="0"/>
                <a:ea typeface="ＭＳ Ｐゴシック" charset="0"/>
                <a:cs typeface="Arial" panose="020B0604020202020204" pitchFamily="34" charset="0"/>
              </a:rPr>
              <a:t>الأشكال الأدبية</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75779">
                                            <p:txEl>
                                              <p:pRg st="0" end="0"/>
                                            </p:txEl>
                                          </p:spTgt>
                                        </p:tgtEl>
                                        <p:attrNameLst>
                                          <p:attrName>style.visibility</p:attrName>
                                        </p:attrNameLst>
                                      </p:cBhvr>
                                      <p:to>
                                        <p:strVal val="visible"/>
                                      </p:to>
                                    </p:set>
                                    <p:animEffect transition="in" filter="dissolve">
                                      <p:cBhvr>
                                        <p:cTn id="7" dur="500"/>
                                        <p:tgtEl>
                                          <p:spTgt spid="75779">
                                            <p:txEl>
                                              <p:pRg st="0" end="0"/>
                                            </p:txEl>
                                          </p:spTgt>
                                        </p:tgtEl>
                                      </p:cBhvr>
                                    </p:animEffect>
                                  </p:childTnLst>
                                </p:cTn>
                              </p:par>
                            </p:childTnLst>
                          </p:cTn>
                        </p:par>
                        <p:par>
                          <p:cTn id="8" fill="hold">
                            <p:stCondLst>
                              <p:cond delay="2500"/>
                            </p:stCondLst>
                            <p:childTnLst>
                              <p:par>
                                <p:cTn id="9" presetID="9" presetClass="entr" presetSubtype="0" fill="hold" grpId="0" nodeType="afterEffect">
                                  <p:stCondLst>
                                    <p:cond delay="2000"/>
                                  </p:stCondLst>
                                  <p:childTnLst>
                                    <p:set>
                                      <p:cBhvr>
                                        <p:cTn id="10" dur="1" fill="hold">
                                          <p:stCondLst>
                                            <p:cond delay="0"/>
                                          </p:stCondLst>
                                        </p:cTn>
                                        <p:tgtEl>
                                          <p:spTgt spid="75779">
                                            <p:txEl>
                                              <p:pRg st="1" end="1"/>
                                            </p:txEl>
                                          </p:spTgt>
                                        </p:tgtEl>
                                        <p:attrNameLst>
                                          <p:attrName>style.visibility</p:attrName>
                                        </p:attrNameLst>
                                      </p:cBhvr>
                                      <p:to>
                                        <p:strVal val="visible"/>
                                      </p:to>
                                    </p:set>
                                    <p:animEffect transition="in" filter="dissolve">
                                      <p:cBhvr>
                                        <p:cTn id="11" dur="500"/>
                                        <p:tgtEl>
                                          <p:spTgt spid="75779">
                                            <p:txEl>
                                              <p:pRg st="1" end="1"/>
                                            </p:txEl>
                                          </p:spTgt>
                                        </p:tgtEl>
                                      </p:cBhvr>
                                    </p:animEffect>
                                  </p:childTnLst>
                                </p:cTn>
                              </p:par>
                            </p:childTnLst>
                          </p:cTn>
                        </p:par>
                        <p:par>
                          <p:cTn id="12" fill="hold">
                            <p:stCondLst>
                              <p:cond delay="5000"/>
                            </p:stCondLst>
                            <p:childTnLst>
                              <p:par>
                                <p:cTn id="13" presetID="9" presetClass="entr" presetSubtype="0" fill="hold" grpId="0" nodeType="afterEffect">
                                  <p:stCondLst>
                                    <p:cond delay="2000"/>
                                  </p:stCondLst>
                                  <p:childTnLst>
                                    <p:set>
                                      <p:cBhvr>
                                        <p:cTn id="14" dur="1" fill="hold">
                                          <p:stCondLst>
                                            <p:cond delay="0"/>
                                          </p:stCondLst>
                                        </p:cTn>
                                        <p:tgtEl>
                                          <p:spTgt spid="75779">
                                            <p:txEl>
                                              <p:pRg st="2" end="2"/>
                                            </p:txEl>
                                          </p:spTgt>
                                        </p:tgtEl>
                                        <p:attrNameLst>
                                          <p:attrName>style.visibility</p:attrName>
                                        </p:attrNameLst>
                                      </p:cBhvr>
                                      <p:to>
                                        <p:strVal val="visible"/>
                                      </p:to>
                                    </p:set>
                                    <p:animEffect transition="in" filter="dissolve">
                                      <p:cBhvr>
                                        <p:cTn id="15" dur="500"/>
                                        <p:tgtEl>
                                          <p:spTgt spid="75779">
                                            <p:txEl>
                                              <p:pRg st="2" end="2"/>
                                            </p:txEl>
                                          </p:spTgt>
                                        </p:tgtEl>
                                      </p:cBhvr>
                                    </p:animEffect>
                                  </p:childTnLst>
                                </p:cTn>
                              </p:par>
                            </p:childTnLst>
                          </p:cTn>
                        </p:par>
                        <p:par>
                          <p:cTn id="16" fill="hold" nodeType="afterGroup">
                            <p:stCondLst>
                              <p:cond delay="7500"/>
                            </p:stCondLst>
                            <p:childTnLst>
                              <p:par>
                                <p:cTn id="17" presetID="9" presetClass="entr" presetSubtype="0" fill="hold" grpId="0" nodeType="afterEffect">
                                  <p:stCondLst>
                                    <p:cond delay="2000"/>
                                  </p:stCondLst>
                                  <p:childTnLst>
                                    <p:set>
                                      <p:cBhvr>
                                        <p:cTn id="18" dur="1" fill="hold">
                                          <p:stCondLst>
                                            <p:cond delay="0"/>
                                          </p:stCondLst>
                                        </p:cTn>
                                        <p:tgtEl>
                                          <p:spTgt spid="75779">
                                            <p:txEl>
                                              <p:pRg st="3" end="3"/>
                                            </p:txEl>
                                          </p:spTgt>
                                        </p:tgtEl>
                                        <p:attrNameLst>
                                          <p:attrName>style.visibility</p:attrName>
                                        </p:attrNameLst>
                                      </p:cBhvr>
                                      <p:to>
                                        <p:strVal val="visible"/>
                                      </p:to>
                                    </p:set>
                                    <p:animEffect transition="in" filter="dissolve">
                                      <p:cBhvr>
                                        <p:cTn id="19" dur="500"/>
                                        <p:tgtEl>
                                          <p:spTgt spid="75779">
                                            <p:txEl>
                                              <p:pRg st="3" end="3"/>
                                            </p:txEl>
                                          </p:spTgt>
                                        </p:tgtEl>
                                      </p:cBhvr>
                                    </p:animEffect>
                                  </p:childTnLst>
                                </p:cTn>
                              </p:par>
                            </p:childTnLst>
                          </p:cTn>
                        </p:par>
                        <p:par>
                          <p:cTn id="20" fill="hold" nodeType="afterGroup">
                            <p:stCondLst>
                              <p:cond delay="10000"/>
                            </p:stCondLst>
                            <p:childTnLst>
                              <p:par>
                                <p:cTn id="21" presetID="9" presetClass="entr" presetSubtype="0" fill="hold" grpId="0" nodeType="afterEffect">
                                  <p:stCondLst>
                                    <p:cond delay="2000"/>
                                  </p:stCondLst>
                                  <p:childTnLst>
                                    <p:set>
                                      <p:cBhvr>
                                        <p:cTn id="22" dur="1" fill="hold">
                                          <p:stCondLst>
                                            <p:cond delay="0"/>
                                          </p:stCondLst>
                                        </p:cTn>
                                        <p:tgtEl>
                                          <p:spTgt spid="75779">
                                            <p:txEl>
                                              <p:pRg st="4" end="4"/>
                                            </p:txEl>
                                          </p:spTgt>
                                        </p:tgtEl>
                                        <p:attrNameLst>
                                          <p:attrName>style.visibility</p:attrName>
                                        </p:attrNameLst>
                                      </p:cBhvr>
                                      <p:to>
                                        <p:strVal val="visible"/>
                                      </p:to>
                                    </p:set>
                                    <p:animEffect transition="in" filter="dissolve">
                                      <p:cBhvr>
                                        <p:cTn id="23" dur="500"/>
                                        <p:tgtEl>
                                          <p:spTgt spid="75779">
                                            <p:txEl>
                                              <p:pRg st="4" end="4"/>
                                            </p:txEl>
                                          </p:spTgt>
                                        </p:tgtEl>
                                      </p:cBhvr>
                                    </p:animEffect>
                                  </p:childTnLst>
                                </p:cTn>
                              </p:par>
                            </p:childTnLst>
                          </p:cTn>
                        </p:par>
                        <p:par>
                          <p:cTn id="24" fill="hold" nodeType="afterGroup">
                            <p:stCondLst>
                              <p:cond delay="12500"/>
                            </p:stCondLst>
                            <p:childTnLst>
                              <p:par>
                                <p:cTn id="25" presetID="9" presetClass="entr" presetSubtype="0" fill="hold" grpId="0" nodeType="afterEffect">
                                  <p:stCondLst>
                                    <p:cond delay="2000"/>
                                  </p:stCondLst>
                                  <p:childTnLst>
                                    <p:set>
                                      <p:cBhvr>
                                        <p:cTn id="26" dur="1" fill="hold">
                                          <p:stCondLst>
                                            <p:cond delay="0"/>
                                          </p:stCondLst>
                                        </p:cTn>
                                        <p:tgtEl>
                                          <p:spTgt spid="75781">
                                            <p:txEl>
                                              <p:pRg st="0" end="0"/>
                                            </p:txEl>
                                          </p:spTgt>
                                        </p:tgtEl>
                                        <p:attrNameLst>
                                          <p:attrName>style.visibility</p:attrName>
                                        </p:attrNameLst>
                                      </p:cBhvr>
                                      <p:to>
                                        <p:strVal val="visible"/>
                                      </p:to>
                                    </p:set>
                                    <p:animEffect transition="in" filter="dissolve">
                                      <p:cBhvr>
                                        <p:cTn id="27" dur="500"/>
                                        <p:tgtEl>
                                          <p:spTgt spid="75781">
                                            <p:txEl>
                                              <p:pRg st="0" end="0"/>
                                            </p:txEl>
                                          </p:spTgt>
                                        </p:tgtEl>
                                      </p:cBhvr>
                                    </p:animEffect>
                                  </p:childTnLst>
                                </p:cTn>
                              </p:par>
                            </p:childTnLst>
                          </p:cTn>
                        </p:par>
                        <p:par>
                          <p:cTn id="28" fill="hold" nodeType="afterGroup">
                            <p:stCondLst>
                              <p:cond delay="15000"/>
                            </p:stCondLst>
                            <p:childTnLst>
                              <p:par>
                                <p:cTn id="29" presetID="9" presetClass="entr" presetSubtype="0" fill="hold" grpId="0" nodeType="afterEffect">
                                  <p:stCondLst>
                                    <p:cond delay="2000"/>
                                  </p:stCondLst>
                                  <p:childTnLst>
                                    <p:set>
                                      <p:cBhvr>
                                        <p:cTn id="30" dur="1" fill="hold">
                                          <p:stCondLst>
                                            <p:cond delay="0"/>
                                          </p:stCondLst>
                                        </p:cTn>
                                        <p:tgtEl>
                                          <p:spTgt spid="75781">
                                            <p:txEl>
                                              <p:pRg st="1" end="1"/>
                                            </p:txEl>
                                          </p:spTgt>
                                        </p:tgtEl>
                                        <p:attrNameLst>
                                          <p:attrName>style.visibility</p:attrName>
                                        </p:attrNameLst>
                                      </p:cBhvr>
                                      <p:to>
                                        <p:strVal val="visible"/>
                                      </p:to>
                                    </p:set>
                                    <p:animEffect transition="in" filter="dissolve">
                                      <p:cBhvr>
                                        <p:cTn id="31" dur="500"/>
                                        <p:tgtEl>
                                          <p:spTgt spid="75781">
                                            <p:txEl>
                                              <p:pRg st="1" end="1"/>
                                            </p:txEl>
                                          </p:spTgt>
                                        </p:tgtEl>
                                      </p:cBhvr>
                                    </p:animEffect>
                                  </p:childTnLst>
                                </p:cTn>
                              </p:par>
                            </p:childTnLst>
                          </p:cTn>
                        </p:par>
                        <p:par>
                          <p:cTn id="32" fill="hold" nodeType="afterGroup">
                            <p:stCondLst>
                              <p:cond delay="17500"/>
                            </p:stCondLst>
                            <p:childTnLst>
                              <p:par>
                                <p:cTn id="33" presetID="9" presetClass="entr" presetSubtype="0" fill="hold" grpId="0" nodeType="afterEffect">
                                  <p:stCondLst>
                                    <p:cond delay="2000"/>
                                  </p:stCondLst>
                                  <p:childTnLst>
                                    <p:set>
                                      <p:cBhvr>
                                        <p:cTn id="34" dur="1" fill="hold">
                                          <p:stCondLst>
                                            <p:cond delay="0"/>
                                          </p:stCondLst>
                                        </p:cTn>
                                        <p:tgtEl>
                                          <p:spTgt spid="75781">
                                            <p:txEl>
                                              <p:pRg st="2" end="2"/>
                                            </p:txEl>
                                          </p:spTgt>
                                        </p:tgtEl>
                                        <p:attrNameLst>
                                          <p:attrName>style.visibility</p:attrName>
                                        </p:attrNameLst>
                                      </p:cBhvr>
                                      <p:to>
                                        <p:strVal val="visible"/>
                                      </p:to>
                                    </p:set>
                                    <p:animEffect transition="in" filter="dissolve">
                                      <p:cBhvr>
                                        <p:cTn id="35" dur="500"/>
                                        <p:tgtEl>
                                          <p:spTgt spid="75781">
                                            <p:txEl>
                                              <p:pRg st="2" end="2"/>
                                            </p:txEl>
                                          </p:spTgt>
                                        </p:tgtEl>
                                      </p:cBhvr>
                                    </p:animEffect>
                                  </p:childTnLst>
                                </p:cTn>
                              </p:par>
                            </p:childTnLst>
                          </p:cTn>
                        </p:par>
                        <p:par>
                          <p:cTn id="36" fill="hold" nodeType="afterGroup">
                            <p:stCondLst>
                              <p:cond delay="20000"/>
                            </p:stCondLst>
                            <p:childTnLst>
                              <p:par>
                                <p:cTn id="37" presetID="9" presetClass="entr" presetSubtype="0" fill="hold" grpId="0" nodeType="afterEffect">
                                  <p:stCondLst>
                                    <p:cond delay="2000"/>
                                  </p:stCondLst>
                                  <p:childTnLst>
                                    <p:set>
                                      <p:cBhvr>
                                        <p:cTn id="38" dur="1" fill="hold">
                                          <p:stCondLst>
                                            <p:cond delay="0"/>
                                          </p:stCondLst>
                                        </p:cTn>
                                        <p:tgtEl>
                                          <p:spTgt spid="75781">
                                            <p:txEl>
                                              <p:pRg st="3" end="3"/>
                                            </p:txEl>
                                          </p:spTgt>
                                        </p:tgtEl>
                                        <p:attrNameLst>
                                          <p:attrName>style.visibility</p:attrName>
                                        </p:attrNameLst>
                                      </p:cBhvr>
                                      <p:to>
                                        <p:strVal val="visible"/>
                                      </p:to>
                                    </p:set>
                                    <p:animEffect transition="in" filter="dissolve">
                                      <p:cBhvr>
                                        <p:cTn id="39" dur="500"/>
                                        <p:tgtEl>
                                          <p:spTgt spid="75781">
                                            <p:txEl>
                                              <p:pRg st="3" end="3"/>
                                            </p:txEl>
                                          </p:spTgt>
                                        </p:tgtEl>
                                      </p:cBhvr>
                                    </p:animEffect>
                                  </p:childTnLst>
                                </p:cTn>
                              </p:par>
                            </p:childTnLst>
                          </p:cTn>
                        </p:par>
                        <p:par>
                          <p:cTn id="40" fill="hold" nodeType="afterGroup">
                            <p:stCondLst>
                              <p:cond delay="22500"/>
                            </p:stCondLst>
                            <p:childTnLst>
                              <p:par>
                                <p:cTn id="41" presetID="9" presetClass="entr" presetSubtype="0" fill="hold" grpId="0" nodeType="afterEffect">
                                  <p:stCondLst>
                                    <p:cond delay="2000"/>
                                  </p:stCondLst>
                                  <p:childTnLst>
                                    <p:set>
                                      <p:cBhvr>
                                        <p:cTn id="42" dur="1" fill="hold">
                                          <p:stCondLst>
                                            <p:cond delay="0"/>
                                          </p:stCondLst>
                                        </p:cTn>
                                        <p:tgtEl>
                                          <p:spTgt spid="75781">
                                            <p:txEl>
                                              <p:pRg st="4" end="4"/>
                                            </p:txEl>
                                          </p:spTgt>
                                        </p:tgtEl>
                                        <p:attrNameLst>
                                          <p:attrName>style.visibility</p:attrName>
                                        </p:attrNameLst>
                                      </p:cBhvr>
                                      <p:to>
                                        <p:strVal val="visible"/>
                                      </p:to>
                                    </p:set>
                                    <p:animEffect transition="in" filter="dissolve">
                                      <p:cBhvr>
                                        <p:cTn id="43" dur="500"/>
                                        <p:tgtEl>
                                          <p:spTgt spid="7578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advAuto="2000"/>
      <p:bldP spid="75781" grpId="0" build="p" autoUpdateAnimBg="0" advAuto="200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2" descr="ISCBG032"/>
          <p:cNvPicPr>
            <a:picLocks noChangeAspect="1" noChangeArrowheads="1"/>
          </p:cNvPicPr>
          <p:nvPr/>
        </p:nvPicPr>
        <p:blipFill>
          <a:blip r:embed="rId3">
            <a:lum bright="-3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3" name="Text Box 3"/>
          <p:cNvSpPr txBox="1">
            <a:spLocks noChangeArrowheads="1"/>
          </p:cNvSpPr>
          <p:nvPr/>
        </p:nvSpPr>
        <p:spPr bwMode="auto">
          <a:xfrm>
            <a:off x="1900238" y="1524000"/>
            <a:ext cx="5295900" cy="762000"/>
          </a:xfrm>
          <a:prstGeom prst="rect">
            <a:avLst/>
          </a:prstGeom>
          <a:noFill/>
          <a:ln w="9525">
            <a:noFill/>
            <a:miter lim="800000"/>
            <a:headEnd/>
            <a:tailEnd/>
          </a:ln>
          <a:effectLst>
            <a:outerShdw blurRad="63500" dist="85194" dir="1593903" algn="ctr" rotWithShape="0">
              <a:schemeClr val="tx1">
                <a:alpha val="74998"/>
              </a:schemeClr>
            </a:outerShdw>
          </a:effectLst>
        </p:spPr>
        <p:txBody>
          <a:bodyPr>
            <a:spAutoFit/>
          </a:bodyPr>
          <a:lstStyle/>
          <a:p>
            <a:pPr algn="ctr" eaLnBrk="1" hangingPunct="1">
              <a:spcBef>
                <a:spcPct val="50000"/>
              </a:spcBef>
              <a:defRPr/>
            </a:pPr>
            <a:r>
              <a:rPr lang="ar-JO" sz="4400" b="1" dirty="0">
                <a:solidFill>
                  <a:schemeClr val="bg1"/>
                </a:solidFill>
                <a:latin typeface="Arial" panose="020B0604020202020204" pitchFamily="34" charset="0"/>
                <a:ea typeface="+mn-ea"/>
                <a:cs typeface="Arial" panose="020B0604020202020204" pitchFamily="34" charset="0"/>
              </a:rPr>
              <a:t>تكوين - ملاخي</a:t>
            </a:r>
            <a:endParaRPr lang="en-US" sz="4400" b="1" dirty="0">
              <a:solidFill>
                <a:schemeClr val="bg1"/>
              </a:solidFill>
              <a:latin typeface="Arial" panose="020B0604020202020204" pitchFamily="34" charset="0"/>
              <a:ea typeface="+mn-ea"/>
              <a:cs typeface="Arial" panose="020B0604020202020204" pitchFamily="34" charset="0"/>
            </a:endParaRPr>
          </a:p>
        </p:txBody>
      </p:sp>
      <p:sp>
        <p:nvSpPr>
          <p:cNvPr id="76805" name="Text Box 5"/>
          <p:cNvSpPr txBox="1">
            <a:spLocks noChangeArrowheads="1"/>
          </p:cNvSpPr>
          <p:nvPr/>
        </p:nvSpPr>
        <p:spPr bwMode="auto">
          <a:xfrm>
            <a:off x="4953000" y="5791200"/>
            <a:ext cx="4572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تكوين 1 : 1 </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76806" name="Text Box 6"/>
          <p:cNvSpPr txBox="1">
            <a:spLocks noChangeArrowheads="1"/>
          </p:cNvSpPr>
          <p:nvPr/>
        </p:nvSpPr>
        <p:spPr bwMode="auto">
          <a:xfrm>
            <a:off x="2262188" y="2565400"/>
            <a:ext cx="4572000" cy="7620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400" b="1" dirty="0">
                <a:solidFill>
                  <a:srgbClr val="FFFF00"/>
                </a:solidFill>
                <a:latin typeface="Arial" panose="020B0604020202020204" pitchFamily="34" charset="0"/>
                <a:ea typeface="+mn-ea"/>
                <a:cs typeface="Arial" panose="020B0604020202020204" pitchFamily="34" charset="0"/>
              </a:rPr>
              <a:t>عبري</a:t>
            </a:r>
            <a:endParaRPr lang="en-US" sz="4400" b="1" dirty="0">
              <a:solidFill>
                <a:srgbClr val="FFFF00"/>
              </a:solidFill>
              <a:latin typeface="Arial" panose="020B0604020202020204" pitchFamily="34" charset="0"/>
              <a:ea typeface="+mn-ea"/>
              <a:cs typeface="Arial" panose="020B0604020202020204" pitchFamily="34" charset="0"/>
            </a:endParaRPr>
          </a:p>
        </p:txBody>
      </p:sp>
      <p:sp>
        <p:nvSpPr>
          <p:cNvPr id="76807" name="Text Box 7"/>
          <p:cNvSpPr txBox="1">
            <a:spLocks noChangeArrowheads="1"/>
          </p:cNvSpPr>
          <p:nvPr/>
        </p:nvSpPr>
        <p:spPr bwMode="auto">
          <a:xfrm>
            <a:off x="2262188" y="457200"/>
            <a:ext cx="4572000" cy="823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800" b="1" dirty="0">
                <a:solidFill>
                  <a:srgbClr val="FFFF00"/>
                </a:solidFill>
                <a:latin typeface="Arial" panose="020B0604020202020204" pitchFamily="34" charset="0"/>
                <a:ea typeface="+mn-ea"/>
                <a:cs typeface="Arial" panose="020B0604020202020204" pitchFamily="34" charset="0"/>
              </a:rPr>
              <a:t>العهد القديم</a:t>
            </a:r>
            <a:endParaRPr lang="en-US" sz="4800" b="1" dirty="0">
              <a:solidFill>
                <a:srgbClr val="FFFF00"/>
              </a:solidFill>
              <a:latin typeface="Arial" panose="020B0604020202020204" pitchFamily="34" charset="0"/>
              <a:ea typeface="+mn-ea"/>
              <a:cs typeface="Arial" panose="020B0604020202020204" pitchFamily="34" charset="0"/>
            </a:endParaRPr>
          </a:p>
        </p:txBody>
      </p:sp>
      <p:sp>
        <p:nvSpPr>
          <p:cNvPr id="258054" name="Rectangle 9"/>
          <p:cNvSpPr>
            <a:spLocks noGrp="1" noChangeArrowheads="1"/>
          </p:cNvSpPr>
          <p:nvPr>
            <p:ph type="title" idx="4294967295"/>
          </p:nvPr>
        </p:nvSpPr>
        <p:spPr>
          <a:xfrm>
            <a:off x="0" y="0"/>
            <a:ext cx="2590800" cy="838200"/>
          </a:xfrm>
          <a:solidFill>
            <a:schemeClr val="tx2"/>
          </a:solidFill>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العبري</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258055" name="Picture 10" descr="Hebrew.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1950" y="3592513"/>
            <a:ext cx="5830888" cy="178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76803"/>
                                        </p:tgtEl>
                                        <p:attrNameLst>
                                          <p:attrName>style.visibility</p:attrName>
                                        </p:attrNameLst>
                                      </p:cBhvr>
                                      <p:to>
                                        <p:strVal val="visible"/>
                                      </p:to>
                                    </p:set>
                                    <p:animEffect transition="in" filter="dissolve">
                                      <p:cBhvr>
                                        <p:cTn id="7" dur="500"/>
                                        <p:tgtEl>
                                          <p:spTgt spid="76803"/>
                                        </p:tgtEl>
                                      </p:cBhvr>
                                    </p:animEffect>
                                  </p:childTnLst>
                                </p:cTn>
                              </p:par>
                            </p:childTnLst>
                          </p:cTn>
                        </p:par>
                        <p:par>
                          <p:cTn id="8" fill="hold" nodeType="afterGroup">
                            <p:stCondLst>
                              <p:cond delay="2500"/>
                            </p:stCondLst>
                            <p:childTnLst>
                              <p:par>
                                <p:cTn id="9" presetID="9" presetClass="entr" presetSubtype="0" fill="hold" grpId="0" nodeType="afterEffect">
                                  <p:stCondLst>
                                    <p:cond delay="5000"/>
                                  </p:stCondLst>
                                  <p:childTnLst>
                                    <p:set>
                                      <p:cBhvr>
                                        <p:cTn id="10" dur="1" fill="hold">
                                          <p:stCondLst>
                                            <p:cond delay="0"/>
                                          </p:stCondLst>
                                        </p:cTn>
                                        <p:tgtEl>
                                          <p:spTgt spid="76806"/>
                                        </p:tgtEl>
                                        <p:attrNameLst>
                                          <p:attrName>style.visibility</p:attrName>
                                        </p:attrNameLst>
                                      </p:cBhvr>
                                      <p:to>
                                        <p:strVal val="visible"/>
                                      </p:to>
                                    </p:set>
                                    <p:animEffect transition="in" filter="dissolve">
                                      <p:cBhvr>
                                        <p:cTn id="11" dur="500"/>
                                        <p:tgtEl>
                                          <p:spTgt spid="76806"/>
                                        </p:tgtEl>
                                      </p:cBhvr>
                                    </p:animEffect>
                                  </p:childTnLst>
                                </p:cTn>
                              </p:par>
                            </p:childTnLst>
                          </p:cTn>
                        </p:par>
                        <p:par>
                          <p:cTn id="12" fill="hold" nodeType="afterGroup">
                            <p:stCondLst>
                              <p:cond delay="8000"/>
                            </p:stCondLst>
                            <p:childTnLst>
                              <p:par>
                                <p:cTn id="13" presetID="9" presetClass="entr" presetSubtype="0" fill="hold" grpId="0" nodeType="afterEffect">
                                  <p:stCondLst>
                                    <p:cond delay="2000"/>
                                  </p:stCondLst>
                                  <p:childTnLst>
                                    <p:set>
                                      <p:cBhvr>
                                        <p:cTn id="14" dur="1" fill="hold">
                                          <p:stCondLst>
                                            <p:cond delay="0"/>
                                          </p:stCondLst>
                                        </p:cTn>
                                        <p:tgtEl>
                                          <p:spTgt spid="76805"/>
                                        </p:tgtEl>
                                        <p:attrNameLst>
                                          <p:attrName>style.visibility</p:attrName>
                                        </p:attrNameLst>
                                      </p:cBhvr>
                                      <p:to>
                                        <p:strVal val="visible"/>
                                      </p:to>
                                    </p:set>
                                    <p:animEffect transition="in" filter="dissolve">
                                      <p:cBhvr>
                                        <p:cTn id="15" dur="500"/>
                                        <p:tgtEl>
                                          <p:spTgt spid="76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utoUpdateAnimBg="0"/>
      <p:bldP spid="76805" grpId="0" autoUpdateAnimBg="0"/>
      <p:bldP spid="7680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2"/>
          <p:cNvSpPr>
            <a:spLocks noChangeArrowheads="1"/>
          </p:cNvSpPr>
          <p:nvPr/>
        </p:nvSpPr>
        <p:spPr bwMode="auto">
          <a:xfrm>
            <a:off x="0" y="0"/>
            <a:ext cx="9144000" cy="6858000"/>
          </a:xfrm>
          <a:prstGeom prst="rect">
            <a:avLst/>
          </a:prstGeom>
          <a:gradFill rotWithShape="0">
            <a:gsLst>
              <a:gs pos="0">
                <a:srgbClr val="000000"/>
              </a:gs>
              <a:gs pos="50000">
                <a:srgbClr val="2828FF"/>
              </a:gs>
              <a:gs pos="100000">
                <a:srgbClr val="000000"/>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9218" name="Rectangle 3"/>
          <p:cNvSpPr>
            <a:spLocks noChangeArrowheads="1"/>
          </p:cNvSpPr>
          <p:nvPr/>
        </p:nvSpPr>
        <p:spPr bwMode="auto">
          <a:xfrm>
            <a:off x="682625" y="763588"/>
            <a:ext cx="8064500" cy="570547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pic>
        <p:nvPicPr>
          <p:cNvPr id="9219"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7063" y="650875"/>
            <a:ext cx="7854950" cy="564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9220" name="Rectangle 5"/>
          <p:cNvSpPr>
            <a:spLocks noChangeArrowheads="1"/>
          </p:cNvSpPr>
          <p:nvPr/>
        </p:nvSpPr>
        <p:spPr bwMode="auto">
          <a:xfrm>
            <a:off x="-1047750" y="1225550"/>
            <a:ext cx="7870825" cy="564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9221" name="Text Box 6"/>
          <p:cNvSpPr txBox="1">
            <a:spLocks noChangeArrowheads="1"/>
          </p:cNvSpPr>
          <p:nvPr/>
        </p:nvSpPr>
        <p:spPr bwMode="auto">
          <a:xfrm>
            <a:off x="312738" y="4006850"/>
            <a:ext cx="8831262"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82058" tIns="41029" rIns="82058" bIns="41029">
            <a:spAutoFit/>
          </a:bodyPr>
          <a:lstStyle>
            <a:lvl1pPr defTabSz="820738">
              <a:defRPr sz="3600">
                <a:solidFill>
                  <a:schemeClr val="tx1"/>
                </a:solidFill>
                <a:latin typeface="Comic Sans MS" charset="0"/>
                <a:ea typeface="ＭＳ Ｐゴシック" charset="0"/>
                <a:cs typeface="ＭＳ Ｐゴシック" charset="0"/>
              </a:defRPr>
            </a:lvl1pPr>
            <a:lvl2pPr marL="742950" indent="-285750" defTabSz="820738">
              <a:defRPr sz="3600">
                <a:solidFill>
                  <a:schemeClr val="tx1"/>
                </a:solidFill>
                <a:latin typeface="Comic Sans MS" charset="0"/>
                <a:ea typeface="ＭＳ Ｐゴシック" charset="0"/>
              </a:defRPr>
            </a:lvl2pPr>
            <a:lvl3pPr marL="1143000" indent="-228600" defTabSz="820738">
              <a:defRPr sz="3600">
                <a:solidFill>
                  <a:schemeClr val="tx1"/>
                </a:solidFill>
                <a:latin typeface="Comic Sans MS" charset="0"/>
                <a:ea typeface="ＭＳ Ｐゴシック" charset="0"/>
              </a:defRPr>
            </a:lvl3pPr>
            <a:lvl4pPr marL="1600200" indent="-228600" defTabSz="820738">
              <a:defRPr sz="3600">
                <a:solidFill>
                  <a:schemeClr val="tx1"/>
                </a:solidFill>
                <a:latin typeface="Comic Sans MS" charset="0"/>
                <a:ea typeface="ＭＳ Ｐゴシック" charset="0"/>
              </a:defRPr>
            </a:lvl4pPr>
            <a:lvl5pPr marL="2057400" indent="-228600" defTabSz="820738">
              <a:defRPr sz="3600">
                <a:solidFill>
                  <a:schemeClr val="tx1"/>
                </a:solidFill>
                <a:latin typeface="Comic Sans MS" charset="0"/>
                <a:ea typeface="ＭＳ Ｐゴシック" charset="0"/>
              </a:defRPr>
            </a:lvl5pPr>
            <a:lvl6pPr marL="2514600" indent="-228600" defTabSz="820738"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defTabSz="820738"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defTabSz="820738"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defTabSz="820738"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endParaRPr lang="en-US" sz="1800" b="1">
              <a:solidFill>
                <a:srgbClr val="000000"/>
              </a:solidFill>
            </a:endParaRPr>
          </a:p>
        </p:txBody>
      </p:sp>
      <p:pic>
        <p:nvPicPr>
          <p:cNvPr id="9222"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5000" y="619125"/>
            <a:ext cx="7853363" cy="564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9223" name="Rectangle 8"/>
          <p:cNvSpPr>
            <a:spLocks noChangeArrowheads="1"/>
          </p:cNvSpPr>
          <p:nvPr/>
        </p:nvSpPr>
        <p:spPr bwMode="auto">
          <a:xfrm>
            <a:off x="620713" y="3125788"/>
            <a:ext cx="7858125" cy="631825"/>
          </a:xfrm>
          <a:prstGeom prst="rect">
            <a:avLst/>
          </a:prstGeom>
          <a:solidFill>
            <a:srgbClr val="080808">
              <a:alpha val="50195"/>
            </a:srgbClr>
          </a:solidFill>
          <a:ln>
            <a:noFill/>
          </a:ln>
          <a:extLst>
            <a:ext uri="{91240B29-F687-4f45-9708-019B960494DF}">
              <a14:hiddenLine xmlns="" xmlns:a14="http://schemas.microsoft.com/office/drawing/2010/main" w="76200">
                <a:solidFill>
                  <a:srgbClr val="000000"/>
                </a:solidFill>
                <a:miter lim="800000"/>
                <a:headEnd/>
                <a:tailEnd/>
              </a14:hiddenLine>
            </a:ext>
          </a:extLst>
        </p:spPr>
        <p:txBody>
          <a:bodyPr lIns="82029" tIns="41015" rIns="82029" bIns="41015" anchor="ctr">
            <a:spAutoFit/>
          </a:bodyPr>
          <a:lstStyle/>
          <a:p>
            <a:endParaRPr lang="en-US" sz="3600">
              <a:solidFill>
                <a:srgbClr val="000000"/>
              </a:solidFill>
              <a:latin typeface="Comic Sans MS" charset="0"/>
            </a:endParaRPr>
          </a:p>
        </p:txBody>
      </p:sp>
      <p:sp>
        <p:nvSpPr>
          <p:cNvPr id="303116" name="Rectangle 12"/>
          <p:cNvSpPr>
            <a:spLocks noChangeArrowheads="1"/>
          </p:cNvSpPr>
          <p:nvPr/>
        </p:nvSpPr>
        <p:spPr bwMode="auto">
          <a:xfrm>
            <a:off x="619125" y="598488"/>
            <a:ext cx="7869238" cy="5640387"/>
          </a:xfrm>
          <a:prstGeom prst="rect">
            <a:avLst/>
          </a:prstGeom>
          <a:noFill/>
          <a:ln w="190500">
            <a:solidFill>
              <a:srgbClr val="790015"/>
            </a:solidFill>
            <a:miter lim="800000"/>
            <a:headEnd/>
            <a:tailEnd/>
          </a:ln>
          <a:effectLst>
            <a:outerShdw blurRad="63500" algn="ctr" rotWithShape="0">
              <a:schemeClr val="bg2">
                <a:alpha val="74998"/>
              </a:schemeClr>
            </a:outerShdw>
          </a:effectLst>
        </p:spPr>
        <p:txBody>
          <a:bodyPr wrap="none" anchor="ctr"/>
          <a:lstStyle/>
          <a:p>
            <a:pPr>
              <a:defRPr/>
            </a:pPr>
            <a:endParaRPr lang="en-US" sz="3600">
              <a:solidFill>
                <a:srgbClr val="000000"/>
              </a:solidFill>
              <a:latin typeface="Comic Sans MS" charset="0"/>
            </a:endParaRPr>
          </a:p>
        </p:txBody>
      </p:sp>
      <p:sp>
        <p:nvSpPr>
          <p:cNvPr id="9225" name="Text Box 13"/>
          <p:cNvSpPr txBox="1">
            <a:spLocks noChangeArrowheads="1"/>
          </p:cNvSpPr>
          <p:nvPr/>
        </p:nvSpPr>
        <p:spPr bwMode="auto">
          <a:xfrm>
            <a:off x="479425" y="6459538"/>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900" b="1" dirty="0">
                <a:solidFill>
                  <a:srgbClr val="FFFFFF"/>
                </a:solidFill>
                <a:latin typeface="Arial" panose="020B0604020202020204" pitchFamily="34" charset="0"/>
              </a:rPr>
              <a:t>©2006 TBBMI</a:t>
            </a:r>
          </a:p>
        </p:txBody>
      </p:sp>
      <p:sp>
        <p:nvSpPr>
          <p:cNvPr id="9226" name="WordArt 18"/>
          <p:cNvSpPr>
            <a:spLocks noChangeArrowheads="1" noChangeShapeType="1" noTextEdit="1"/>
          </p:cNvSpPr>
          <p:nvPr/>
        </p:nvSpPr>
        <p:spPr bwMode="auto">
          <a:xfrm>
            <a:off x="714348" y="0"/>
            <a:ext cx="8896377" cy="6143644"/>
          </a:xfrm>
          <a:prstGeom prst="rect">
            <a:avLst/>
          </a:prstGeom>
        </p:spPr>
        <p:txBody>
          <a:bodyPr wrap="none" fromWordArt="1">
            <a:prstTxWarp prst="textDeflateBottom">
              <a:avLst>
                <a:gd name="adj" fmla="val 76472"/>
              </a:avLst>
            </a:prstTxWarp>
            <a:scene3d>
              <a:camera prst="legacyPerspectiveFront">
                <a:rot lat="19799983" lon="19439992" rev="0"/>
              </a:camera>
              <a:lightRig rig="legacyNormal2" dir="t"/>
            </a:scene3d>
            <a:sp3d extrusionH="354000" prstMaterial="legacyMatte">
              <a:extrusionClr>
                <a:srgbClr val="939676"/>
              </a:extrusionClr>
            </a:sp3d>
          </a:bodyPr>
          <a:lstStyle/>
          <a:p>
            <a:pPr algn="ctr"/>
            <a:r>
              <a:rPr lang="ar-JO" sz="3600" kern="10" dirty="0">
                <a:ln w="9525">
                  <a:round/>
                  <a:headEnd/>
                  <a:tailEnd/>
                </a:ln>
                <a:gradFill rotWithShape="1">
                  <a:gsLst>
                    <a:gs pos="0">
                      <a:srgbClr val="707070"/>
                    </a:gs>
                    <a:gs pos="50000">
                      <a:srgbClr val="FFFFFF"/>
                    </a:gs>
                    <a:gs pos="100000">
                      <a:srgbClr val="707070"/>
                    </a:gs>
                  </a:gsLst>
                  <a:lin ang="2700000" scaled="1"/>
                </a:gradFill>
                <a:latin typeface="Impact"/>
                <a:ea typeface="Impact"/>
                <a:cs typeface="Impact"/>
              </a:rPr>
              <a:t>دعونا نقسم ونلعب</a:t>
            </a:r>
            <a:endParaRPr lang="en-US" sz="3600" kern="10" dirty="0">
              <a:ln w="9525">
                <a:round/>
                <a:headEnd/>
                <a:tailEnd/>
              </a:ln>
              <a:gradFill rotWithShape="1">
                <a:gsLst>
                  <a:gs pos="0">
                    <a:srgbClr val="707070"/>
                  </a:gs>
                  <a:gs pos="50000">
                    <a:srgbClr val="FFFFFF"/>
                  </a:gs>
                  <a:gs pos="100000">
                    <a:srgbClr val="707070"/>
                  </a:gs>
                </a:gsLst>
                <a:lin ang="2700000" scaled="1"/>
              </a:gradFill>
              <a:latin typeface="Impact"/>
              <a:ea typeface="Impact"/>
              <a:cs typeface="Impact"/>
            </a:endParaRPr>
          </a:p>
        </p:txBody>
      </p:sp>
      <p:sp>
        <p:nvSpPr>
          <p:cNvPr id="303118" name="Rectangle 14"/>
          <p:cNvSpPr>
            <a:spLocks noChangeArrowheads="1"/>
          </p:cNvSpPr>
          <p:nvPr/>
        </p:nvSpPr>
        <p:spPr bwMode="auto">
          <a:xfrm>
            <a:off x="7545388" y="6440488"/>
            <a:ext cx="736600"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9.65.06.</a:t>
            </a:r>
          </a:p>
        </p:txBody>
      </p:sp>
      <p:sp>
        <p:nvSpPr>
          <p:cNvPr id="303119" name="Rectangle 15"/>
          <p:cNvSpPr>
            <a:spLocks noChangeArrowheads="1"/>
          </p:cNvSpPr>
          <p:nvPr/>
        </p:nvSpPr>
        <p:spPr bwMode="auto">
          <a:xfrm>
            <a:off x="8091488" y="6442075"/>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03</a:t>
            </a:r>
          </a:p>
        </p:txBody>
      </p:sp>
    </p:spTree>
    <p:extLst>
      <p:ext uri="{BB962C8B-B14F-4D97-AF65-F5344CB8AC3E}">
        <p14:creationId xmlns:p14="http://schemas.microsoft.com/office/powerpoint/2010/main" val="2242661742"/>
      </p:ext>
    </p:extLst>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2" descr="Sh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0098" name="Text Box 4"/>
          <p:cNvSpPr txBox="1">
            <a:spLocks noChangeArrowheads="1"/>
          </p:cNvSpPr>
          <p:nvPr/>
        </p:nvSpPr>
        <p:spPr bwMode="auto">
          <a:xfrm>
            <a:off x="365125" y="6230938"/>
            <a:ext cx="567784"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b="1" dirty="0">
                <a:latin typeface="Arial" panose="020B0604020202020204" pitchFamily="34" charset="0"/>
                <a:cs typeface="Arial" panose="020B0604020202020204" pitchFamily="34" charset="0"/>
              </a:rPr>
              <a:t>Some </a:t>
            </a:r>
          </a:p>
        </p:txBody>
      </p:sp>
      <p:sp>
        <p:nvSpPr>
          <p:cNvPr id="77829" name="Text Box 5"/>
          <p:cNvSpPr txBox="1">
            <a:spLocks noChangeArrowheads="1"/>
          </p:cNvSpPr>
          <p:nvPr/>
        </p:nvSpPr>
        <p:spPr bwMode="auto">
          <a:xfrm>
            <a:off x="0" y="6093296"/>
            <a:ext cx="9111335" cy="5847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square">
            <a:spAutoFit/>
          </a:bodyPr>
          <a:lstStyle/>
          <a:p>
            <a:pPr algn="ctr">
              <a:defRPr/>
            </a:pPr>
            <a:r>
              <a:rPr lang="ar-JO" sz="3200" b="1" dirty="0">
                <a:solidFill>
                  <a:schemeClr val="bg1"/>
                </a:solidFill>
                <a:latin typeface="Arial" panose="020B0604020202020204" pitchFamily="34" charset="0"/>
                <a:ea typeface="+mn-ea"/>
                <a:cs typeface="Arial" panose="020B0604020202020204" pitchFamily="34" charset="0"/>
              </a:rPr>
              <a:t>بعض كتابات العهد القديم نقشت على الحجارة مثل الوصايا العشرة </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77830" name="Rectangle 6"/>
          <p:cNvSpPr>
            <a:spLocks noGrp="1" noChangeArrowheads="1"/>
          </p:cNvSpPr>
          <p:nvPr>
            <p:ph type="title" idx="4294967295"/>
          </p:nvPr>
        </p:nvSpPr>
        <p:spPr>
          <a:xfrm>
            <a:off x="0" y="0"/>
            <a:ext cx="2971800" cy="1828800"/>
          </a:xfrm>
          <a:effectLst>
            <a:outerShdw blurRad="63500" dist="35921" dir="2700000" algn="ctr" rotWithShape="0">
              <a:srgbClr val="000000">
                <a:alpha val="74998"/>
              </a:srgbClr>
            </a:outerShdw>
          </a:effectLst>
        </p:spPr>
        <p:txBody>
          <a:bodyPr/>
          <a:lstStyle/>
          <a:p>
            <a:pPr eaLnBrk="1" hangingPunct="1">
              <a:defRPr/>
            </a:pPr>
            <a:r>
              <a:rPr lang="ar-JO" b="1" dirty="0">
                <a:solidFill>
                  <a:schemeClr val="bg1"/>
                </a:solidFill>
                <a:latin typeface="Arial" panose="020B0604020202020204" pitchFamily="34" charset="0"/>
                <a:cs typeface="Arial" panose="020B0604020202020204" pitchFamily="34" charset="0"/>
              </a:rPr>
              <a:t>مواد</a:t>
            </a:r>
            <a:br>
              <a:rPr lang="ar-JO" b="1" dirty="0">
                <a:solidFill>
                  <a:schemeClr val="bg1"/>
                </a:solidFill>
                <a:latin typeface="Arial" panose="020B0604020202020204" pitchFamily="34" charset="0"/>
                <a:cs typeface="Arial" panose="020B0604020202020204" pitchFamily="34" charset="0"/>
              </a:rPr>
            </a:br>
            <a:r>
              <a:rPr lang="ar-JO" b="1" dirty="0">
                <a:solidFill>
                  <a:schemeClr val="bg1"/>
                </a:solidFill>
                <a:latin typeface="Arial" panose="020B0604020202020204" pitchFamily="34" charset="0"/>
                <a:cs typeface="Arial" panose="020B0604020202020204" pitchFamily="34" charset="0"/>
              </a:rPr>
              <a:t>الكتابة</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2" descr="DSS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365125" y="5257800"/>
            <a:ext cx="8778875" cy="1200329"/>
          </a:xfrm>
          <a:prstGeom prst="rect">
            <a:avLst/>
          </a:prstGeom>
          <a:solidFill>
            <a:schemeClr val="bg1"/>
          </a:solidFill>
          <a:ln w="12700">
            <a:noFill/>
            <a:miter lim="800000"/>
            <a:headEnd/>
            <a:tailEnd/>
          </a:ln>
          <a:effectLst>
            <a:outerShdw blurRad="63500" dist="38099" dir="2700000" algn="ctr" rotWithShape="0">
              <a:schemeClr val="bg1">
                <a:alpha val="74998"/>
              </a:schemeClr>
            </a:outerShdw>
          </a:effectLst>
        </p:spPr>
        <p:txBody>
          <a:bodyPr>
            <a:spAutoFit/>
          </a:bodyPr>
          <a:lstStyle/>
          <a:p>
            <a:pPr algn="r">
              <a:defRPr/>
            </a:pPr>
            <a:r>
              <a:rPr lang="ar-JO" sz="3600" b="1" dirty="0">
                <a:latin typeface="Arial" panose="020B0604020202020204" pitchFamily="34" charset="0"/>
                <a:ea typeface="+mn-ea"/>
                <a:cs typeface="Arial" panose="020B0604020202020204" pitchFamily="34" charset="0"/>
              </a:rPr>
              <a:t>بعض المخطوطات الأصلية كتبت على ورق البردي ونسخت من مخطوطات أقدم على أوراق بردي أخرى</a:t>
            </a:r>
            <a:endParaRPr lang="en-US" sz="3600" b="1" dirty="0">
              <a:latin typeface="Arial" panose="020B0604020202020204" pitchFamily="34" charset="0"/>
              <a:ea typeface="+mn-ea"/>
              <a:cs typeface="Arial" panose="020B0604020202020204" pitchFamily="34" charset="0"/>
            </a:endParaRPr>
          </a:p>
        </p:txBody>
      </p:sp>
      <p:sp>
        <p:nvSpPr>
          <p:cNvPr id="262147" name="Rectangle 5"/>
          <p:cNvSpPr>
            <a:spLocks noGrp="1" noChangeArrowheads="1"/>
          </p:cNvSpPr>
          <p:nvPr>
            <p:ph type="title" idx="4294967295"/>
          </p:nvPr>
        </p:nvSpPr>
        <p:spPr>
          <a:xfrm>
            <a:off x="2843213" y="44450"/>
            <a:ext cx="3457575" cy="936625"/>
          </a:xfrm>
          <a:solidFill>
            <a:schemeClr val="tx1"/>
          </a:solidFill>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ورق البردي</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0" y="0"/>
            <a:ext cx="9144000" cy="6858000"/>
          </a:xfrm>
          <a:prstGeom prst="rect">
            <a:avLst/>
          </a:prstGeom>
          <a:gradFill rotWithShape="0">
            <a:gsLst>
              <a:gs pos="0">
                <a:srgbClr val="808080"/>
              </a:gs>
              <a:gs pos="50000">
                <a:schemeClr val="tx2"/>
              </a:gs>
              <a:gs pos="100000">
                <a:srgbClr val="808080"/>
              </a:gs>
            </a:gsLst>
            <a:lin ang="2700000" scaled="1"/>
          </a:gradFill>
          <a:ln w="9525">
            <a:solidFill>
              <a:schemeClr val="tx1"/>
            </a:solidFill>
            <a:miter lim="800000"/>
            <a:headEnd/>
            <a:tailEnd/>
          </a:ln>
          <a:effectLst/>
        </p:spPr>
        <p:txBody>
          <a:bodyPr wrap="none" anchor="ctr"/>
          <a:lstStyle/>
          <a:p>
            <a:pPr algn="ctr">
              <a:defRPr/>
            </a:pPr>
            <a:endParaRPr lang="en-US" b="1" dirty="0">
              <a:latin typeface="Arial" panose="020B0604020202020204" pitchFamily="34" charset="0"/>
              <a:ea typeface="+mn-ea"/>
              <a:cs typeface="Arial" panose="020B0604020202020204" pitchFamily="34" charset="0"/>
            </a:endParaRPr>
          </a:p>
        </p:txBody>
      </p:sp>
      <p:pic>
        <p:nvPicPr>
          <p:cNvPr id="264194" name="Picture 3" descr="Scribes and scro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0"/>
            <a:ext cx="8382000" cy="692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6" name="Text Box 4"/>
          <p:cNvSpPr txBox="1">
            <a:spLocks noChangeArrowheads="1"/>
          </p:cNvSpPr>
          <p:nvPr/>
        </p:nvSpPr>
        <p:spPr bwMode="auto">
          <a:xfrm>
            <a:off x="539750" y="-26988"/>
            <a:ext cx="5638800" cy="7016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rgbClr val="FFFFFF"/>
                </a:solidFill>
                <a:latin typeface="Arial" panose="020B0604020202020204" pitchFamily="34" charset="0"/>
                <a:ea typeface="+mn-ea"/>
                <a:cs typeface="Arial" panose="020B0604020202020204" pitchFamily="34" charset="0"/>
              </a:rPr>
              <a:t>كيف؟</a:t>
            </a:r>
            <a:endParaRPr lang="en-US" sz="4000" b="1" dirty="0">
              <a:solidFill>
                <a:srgbClr val="FFFFFF"/>
              </a:solidFill>
              <a:latin typeface="Arial" panose="020B0604020202020204" pitchFamily="34" charset="0"/>
              <a:ea typeface="+mn-ea"/>
              <a:cs typeface="Arial" panose="020B0604020202020204" pitchFamily="34" charset="0"/>
            </a:endParaRPr>
          </a:p>
        </p:txBody>
      </p:sp>
      <p:sp>
        <p:nvSpPr>
          <p:cNvPr id="264196" name="Text Box 6"/>
          <p:cNvSpPr txBox="1">
            <a:spLocks noChangeArrowheads="1"/>
          </p:cNvSpPr>
          <p:nvPr/>
        </p:nvSpPr>
        <p:spPr bwMode="auto">
          <a:xfrm>
            <a:off x="669925" y="5849938"/>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endParaRPr lang="en-US" b="1" dirty="0">
              <a:latin typeface="Arial" panose="020B0604020202020204" pitchFamily="34" charset="0"/>
              <a:cs typeface="Arial" panose="020B0604020202020204" pitchFamily="34" charset="0"/>
            </a:endParaRPr>
          </a:p>
        </p:txBody>
      </p:sp>
      <p:sp>
        <p:nvSpPr>
          <p:cNvPr id="264197" name="Rectangle 7"/>
          <p:cNvSpPr>
            <a:spLocks noGrp="1" noChangeArrowheads="1"/>
          </p:cNvSpPr>
          <p:nvPr>
            <p:ph type="title" idx="4294967295"/>
          </p:nvPr>
        </p:nvSpPr>
        <p:spPr>
          <a:xfrm>
            <a:off x="533400" y="6019800"/>
            <a:ext cx="4267200" cy="838200"/>
          </a:xfrm>
          <a:gradFill rotWithShape="1">
            <a:gsLst>
              <a:gs pos="0">
                <a:srgbClr val="250044"/>
              </a:gs>
              <a:gs pos="100000">
                <a:srgbClr val="500093"/>
              </a:gs>
            </a:gsLst>
            <a:lin ang="5400000" scaled="1"/>
          </a:gradFill>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الأسينيين</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b="1" dirty="0">
              <a:latin typeface="Arial" panose="020B0604020202020204" pitchFamily="34" charset="0"/>
            </a:endParaRPr>
          </a:p>
        </p:txBody>
      </p:sp>
      <p:pic>
        <p:nvPicPr>
          <p:cNvPr id="266242" name="Picture 3" descr="DSS"/>
          <p:cNvPicPr>
            <a:picLocks noChangeAspect="1" noChangeArrowheads="1"/>
          </p:cNvPicPr>
          <p:nvPr/>
        </p:nvPicPr>
        <p:blipFill>
          <a:blip r:embed="rId4">
            <a:lum bright="-54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900" name="Text Box 4"/>
          <p:cNvSpPr txBox="1">
            <a:spLocks noChangeArrowheads="1"/>
          </p:cNvSpPr>
          <p:nvPr/>
        </p:nvSpPr>
        <p:spPr bwMode="auto">
          <a:xfrm>
            <a:off x="588963" y="115888"/>
            <a:ext cx="563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nchor="ctr">
            <a:spAutoFit/>
          </a:bodyPr>
          <a:lstStyle>
            <a:lvl1pPr eaLnBrk="1" hangingPunct="1">
              <a:spcBef>
                <a:spcPct val="50000"/>
              </a:spcBef>
              <a:defRPr sz="4000" b="1">
                <a:solidFill>
                  <a:srgbClr val="FFFFFF"/>
                </a:solidFill>
                <a:latin typeface="Arial"/>
                <a:ea typeface="+mn-ea"/>
                <a:cs typeface="Arial"/>
              </a:defRPr>
            </a:lvl1pPr>
            <a:lvl2pPr algn="ctr">
              <a:defRPr sz="4400">
                <a:solidFill>
                  <a:schemeClr val="tx2"/>
                </a:solidFill>
                <a:latin typeface="Times New Roman" pitchFamily="-105" charset="0"/>
                <a:ea typeface="ＭＳ Ｐゴシック" pitchFamily="-112" charset="-128"/>
                <a:cs typeface="ＭＳ Ｐゴシック" pitchFamily="-112" charset="-128"/>
              </a:defRPr>
            </a:lvl2pPr>
            <a:lvl3pPr algn="ctr">
              <a:defRPr sz="4400">
                <a:solidFill>
                  <a:schemeClr val="tx2"/>
                </a:solidFill>
                <a:latin typeface="Times New Roman" pitchFamily="-105" charset="0"/>
                <a:ea typeface="ＭＳ Ｐゴシック" pitchFamily="-112" charset="-128"/>
                <a:cs typeface="ＭＳ Ｐゴシック" pitchFamily="-112" charset="-128"/>
              </a:defRPr>
            </a:lvl3pPr>
            <a:lvl4pPr algn="ctr">
              <a:defRPr sz="4400">
                <a:solidFill>
                  <a:schemeClr val="tx2"/>
                </a:solidFill>
                <a:latin typeface="Times New Roman" pitchFamily="-105" charset="0"/>
                <a:ea typeface="ＭＳ Ｐゴシック" pitchFamily="-112" charset="-128"/>
                <a:cs typeface="ＭＳ Ｐゴシック" pitchFamily="-112" charset="-128"/>
              </a:defRPr>
            </a:lvl4pPr>
            <a:lvl5pPr algn="ctr">
              <a:defRPr sz="4400">
                <a:solidFill>
                  <a:schemeClr val="tx2"/>
                </a:solidFill>
                <a:latin typeface="Times New Roman" pitchFamily="-105"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defRPr/>
            </a:pPr>
            <a:r>
              <a:rPr lang="ar-JO" dirty="0">
                <a:latin typeface="Arial" panose="020B0604020202020204" pitchFamily="34" charset="0"/>
                <a:cs typeface="Arial" panose="020B0604020202020204" pitchFamily="34" charset="0"/>
              </a:rPr>
              <a:t>كيف؟</a:t>
            </a:r>
            <a:endParaRPr lang="en-US" dirty="0">
              <a:latin typeface="Arial" panose="020B0604020202020204" pitchFamily="34" charset="0"/>
              <a:cs typeface="Arial" panose="020B0604020202020204" pitchFamily="34" charset="0"/>
            </a:endParaRPr>
          </a:p>
        </p:txBody>
      </p:sp>
      <p:sp>
        <p:nvSpPr>
          <p:cNvPr id="80901" name="Rectangle 5"/>
          <p:cNvSpPr>
            <a:spLocks noGrp="1" noChangeArrowheads="1"/>
          </p:cNvSpPr>
          <p:nvPr>
            <p:ph type="title" idx="4294967295"/>
          </p:nvPr>
        </p:nvSpPr>
        <p:spPr>
          <a:xfrm>
            <a:off x="611188" y="1304599"/>
            <a:ext cx="7848600" cy="4401205"/>
          </a:xfrm>
          <a:ln>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br>
              <a:rPr lang="en-US" sz="4000" b="1" kern="1200" dirty="0">
                <a:solidFill>
                  <a:srgbClr val="FFFFFF"/>
                </a:solidFill>
                <a:latin typeface="Arial" panose="020B0604020202020204" pitchFamily="34" charset="0"/>
                <a:ea typeface="+mn-ea"/>
                <a:cs typeface="Arial" panose="020B0604020202020204" pitchFamily="34" charset="0"/>
              </a:rPr>
            </a:br>
            <a:r>
              <a:rPr lang="ar-JO" sz="4000" b="1" kern="1200" dirty="0">
                <a:solidFill>
                  <a:srgbClr val="FFFFFF"/>
                </a:solidFill>
                <a:latin typeface="Arial" panose="020B0604020202020204" pitchFamily="34" charset="0"/>
                <a:ea typeface="+mn-ea"/>
                <a:cs typeface="Arial" panose="020B0604020202020204" pitchFamily="34" charset="0"/>
              </a:rPr>
              <a:t>يمكن القول بثقة أنه لا يوجد عمل قديم آخر تم </a:t>
            </a:r>
            <a:br>
              <a:rPr lang="en-US" sz="4000" b="1" kern="1200" dirty="0">
                <a:solidFill>
                  <a:srgbClr val="FFFFFF"/>
                </a:solidFill>
                <a:latin typeface="Arial" panose="020B0604020202020204" pitchFamily="34" charset="0"/>
                <a:ea typeface="+mn-ea"/>
                <a:cs typeface="Arial" panose="020B0604020202020204" pitchFamily="34" charset="0"/>
              </a:rPr>
            </a:br>
            <a:r>
              <a:rPr lang="ar-JO" sz="4000" b="1" kern="1200" dirty="0">
                <a:solidFill>
                  <a:srgbClr val="FFFFFF"/>
                </a:solidFill>
                <a:latin typeface="Arial" panose="020B0604020202020204" pitchFamily="34" charset="0"/>
                <a:ea typeface="+mn-ea"/>
                <a:cs typeface="Arial" panose="020B0604020202020204" pitchFamily="34" charset="0"/>
              </a:rPr>
              <a:t>نقله بعناية هكذا</a:t>
            </a:r>
            <a:br>
              <a:rPr lang="en-US" sz="4000" b="1" kern="1200" dirty="0">
                <a:solidFill>
                  <a:srgbClr val="FFFFFF"/>
                </a:solidFill>
                <a:latin typeface="Arial" panose="020B0604020202020204" pitchFamily="34" charset="0"/>
                <a:ea typeface="+mn-ea"/>
                <a:cs typeface="Arial" panose="020B0604020202020204" pitchFamily="34" charset="0"/>
              </a:rPr>
            </a:br>
            <a:br>
              <a:rPr lang="en-US" sz="4000" b="1" kern="1200" dirty="0">
                <a:solidFill>
                  <a:srgbClr val="FFFFFF"/>
                </a:solidFill>
                <a:latin typeface="Arial" panose="020B0604020202020204" pitchFamily="34" charset="0"/>
                <a:ea typeface="+mn-ea"/>
                <a:cs typeface="Arial" panose="020B0604020202020204" pitchFamily="34" charset="0"/>
              </a:rPr>
            </a:br>
            <a:r>
              <a:rPr lang="ar-JO" sz="4000" b="1" kern="1200" dirty="0">
                <a:solidFill>
                  <a:srgbClr val="FFFFFF"/>
                </a:solidFill>
                <a:latin typeface="Arial" panose="020B0604020202020204" pitchFamily="34" charset="0"/>
                <a:ea typeface="+mn-ea"/>
                <a:cs typeface="Arial" panose="020B0604020202020204" pitchFamily="34" charset="0"/>
              </a:rPr>
              <a:t>وليم غرين, مقدمة عامة للعهد القديم, 1899, ص 181</a:t>
            </a:r>
            <a:br>
              <a:rPr lang="en-US" sz="3200" b="1" kern="1200" dirty="0">
                <a:solidFill>
                  <a:srgbClr val="FFFFFF"/>
                </a:solidFill>
                <a:latin typeface="Arial" panose="020B0604020202020204" pitchFamily="34" charset="0"/>
                <a:ea typeface="+mn-ea"/>
                <a:cs typeface="Arial" panose="020B0604020202020204" pitchFamily="34" charset="0"/>
              </a:rPr>
            </a:br>
            <a:endParaRPr lang="en-US" sz="4000" b="1" kern="1200" dirty="0">
              <a:solidFill>
                <a:srgbClr val="FFFFFF"/>
              </a:solidFill>
              <a:latin typeface="Arial" panose="020B0604020202020204" pitchFamily="34" charset="0"/>
              <a:ea typeface="+mn-ea"/>
              <a:cs typeface="Arial" panose="020B0604020202020204" pitchFamily="34" charset="0"/>
            </a:endParaRPr>
          </a:p>
        </p:txBody>
      </p:sp>
      <p:sp>
        <p:nvSpPr>
          <p:cNvPr id="266245" name="Text Box 6"/>
          <p:cNvSpPr txBox="1">
            <a:spLocks noChangeArrowheads="1"/>
          </p:cNvSpPr>
          <p:nvPr/>
        </p:nvSpPr>
        <p:spPr bwMode="auto">
          <a:xfrm>
            <a:off x="2627784" y="6381328"/>
            <a:ext cx="541244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chemeClr val="bg1"/>
                </a:solidFill>
                <a:latin typeface="Arial" panose="020B0604020202020204" pitchFamily="34" charset="0"/>
              </a:rPr>
              <a:t>Josh McDowell, </a:t>
            </a:r>
            <a:r>
              <a:rPr lang="en-US" sz="1600" b="1" i="1" dirty="0">
                <a:solidFill>
                  <a:schemeClr val="bg1"/>
                </a:solidFill>
                <a:latin typeface="Arial" panose="020B0604020202020204" pitchFamily="34" charset="0"/>
              </a:rPr>
              <a:t>Evidence That Demands a Verdict</a:t>
            </a:r>
            <a:r>
              <a:rPr lang="en-US" sz="1600" b="1" dirty="0">
                <a:solidFill>
                  <a:schemeClr val="bg1"/>
                </a:solidFill>
                <a:latin typeface="Arial" panose="020B0604020202020204" pitchFamily="34" charset="0"/>
              </a:rPr>
              <a:t>, 56</a:t>
            </a:r>
          </a:p>
        </p:txBody>
      </p:sp>
    </p:spTree>
  </p:cSld>
  <p:clrMapOvr>
    <a:masterClrMapping/>
  </p:clrMapOvr>
  <p:transition spd="med">
    <p:randomBar dir="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Grp="1" noChangeArrowheads="1"/>
          </p:cNvSpPr>
          <p:nvPr>
            <p:ph type="body" idx="1"/>
          </p:nvPr>
        </p:nvSpPr>
        <p:spPr>
          <a:xfrm>
            <a:off x="1331913" y="908050"/>
            <a:ext cx="6480447" cy="5491163"/>
          </a:xfrm>
        </p:spPr>
        <p:txBody>
          <a:bodyPr/>
          <a:lstStyle/>
          <a:p>
            <a:pPr algn="r" rtl="1" eaLnBrk="1" hangingPunct="1">
              <a:defRPr/>
            </a:pPr>
            <a:r>
              <a:rPr lang="ar-JO" b="1" dirty="0">
                <a:latin typeface="Arial" panose="020B0604020202020204" pitchFamily="34" charset="0"/>
                <a:ea typeface="ＭＳ Ｐゴシック" charset="0"/>
                <a:cs typeface="Arial" panose="020B0604020202020204" pitchFamily="34" charset="0"/>
              </a:rPr>
              <a:t>الأكثر قراءة</a:t>
            </a:r>
          </a:p>
          <a:p>
            <a:pPr algn="r" rtl="1" eaLnBrk="1" hangingPunct="1">
              <a:defRPr/>
            </a:pPr>
            <a:r>
              <a:rPr lang="ar-JO" b="1" dirty="0">
                <a:latin typeface="Arial" panose="020B0604020202020204" pitchFamily="34" charset="0"/>
                <a:ea typeface="ＭＳ Ｐゴシック" charset="0"/>
                <a:cs typeface="Arial" panose="020B0604020202020204" pitchFamily="34" charset="0"/>
              </a:rPr>
              <a:t>الأكثر ترجمة</a:t>
            </a:r>
          </a:p>
          <a:p>
            <a:pPr algn="r" rtl="1" eaLnBrk="1" hangingPunct="1">
              <a:defRPr/>
            </a:pPr>
            <a:r>
              <a:rPr lang="ar-JO" b="1" dirty="0">
                <a:latin typeface="Arial" panose="020B0604020202020204" pitchFamily="34" charset="0"/>
                <a:ea typeface="ＭＳ Ｐゴシック" charset="0"/>
                <a:cs typeface="Arial" panose="020B0604020202020204" pitchFamily="34" charset="0"/>
              </a:rPr>
              <a:t>الأكثر حفظاً</a:t>
            </a:r>
          </a:p>
          <a:p>
            <a:pPr algn="r" rtl="1" eaLnBrk="1" hangingPunct="1">
              <a:defRPr/>
            </a:pPr>
            <a:r>
              <a:rPr lang="ar-JO" b="1" dirty="0">
                <a:latin typeface="Arial" panose="020B0604020202020204" pitchFamily="34" charset="0"/>
                <a:ea typeface="ＭＳ Ｐゴシック" charset="0"/>
                <a:cs typeface="Arial" panose="020B0604020202020204" pitchFamily="34" charset="0"/>
              </a:rPr>
              <a:t>الأكثر نسخاً</a:t>
            </a:r>
          </a:p>
          <a:p>
            <a:pPr algn="r" rtl="1" eaLnBrk="1" hangingPunct="1">
              <a:defRPr/>
            </a:pPr>
            <a:r>
              <a:rPr lang="ar-JO" b="1" dirty="0">
                <a:latin typeface="Arial" panose="020B0604020202020204" pitchFamily="34" charset="0"/>
                <a:ea typeface="ＭＳ Ｐゴシック" charset="0"/>
                <a:cs typeface="Arial" panose="020B0604020202020204" pitchFamily="34" charset="0"/>
              </a:rPr>
              <a:t>الأكثر دراسة</a:t>
            </a:r>
            <a:endParaRPr lang="en-US" b="1" dirty="0">
              <a:latin typeface="Arial" panose="020B0604020202020204" pitchFamily="34" charset="0"/>
              <a:ea typeface="ＭＳ Ｐゴシック" charset="0"/>
              <a:cs typeface="Arial" panose="020B0604020202020204" pitchFamily="34" charset="0"/>
            </a:endParaRPr>
          </a:p>
          <a:p>
            <a:pPr algn="r" rtl="1" eaLnBrk="1" hangingPunct="1">
              <a:defRPr/>
            </a:pPr>
            <a:r>
              <a:rPr lang="ar-JO" b="1" dirty="0">
                <a:latin typeface="Arial" panose="020B0604020202020204" pitchFamily="34" charset="0"/>
                <a:ea typeface="ＭＳ Ｐゴシック" charset="0"/>
                <a:cs typeface="Arial" panose="020B0604020202020204" pitchFamily="34" charset="0"/>
              </a:rPr>
              <a:t>الأكثر جدلاً</a:t>
            </a:r>
          </a:p>
          <a:p>
            <a:pPr algn="r" rtl="1" eaLnBrk="1" hangingPunct="1">
              <a:defRPr/>
            </a:pPr>
            <a:r>
              <a:rPr lang="ar-JO" b="1" dirty="0">
                <a:latin typeface="Arial" panose="020B0604020202020204" pitchFamily="34" charset="0"/>
                <a:ea typeface="ＭＳ Ｐゴシック" charset="0"/>
                <a:cs typeface="Arial" panose="020B0604020202020204" pitchFamily="34" charset="0"/>
              </a:rPr>
              <a:t>الأكثر إعجاباً</a:t>
            </a:r>
            <a:endParaRPr lang="en-US" b="1" dirty="0">
              <a:latin typeface="Arial" panose="020B0604020202020204" pitchFamily="34" charset="0"/>
              <a:ea typeface="ＭＳ Ｐゴシック" charset="0"/>
              <a:cs typeface="Arial" panose="020B0604020202020204" pitchFamily="34" charset="0"/>
            </a:endParaRPr>
          </a:p>
          <a:p>
            <a:pPr algn="r" rtl="1" eaLnBrk="1" hangingPunct="1">
              <a:defRPr/>
            </a:pPr>
            <a:r>
              <a:rPr lang="ar-JO" b="1" dirty="0">
                <a:latin typeface="Arial" panose="020B0604020202020204" pitchFamily="34" charset="0"/>
                <a:ea typeface="ＭＳ Ｐゴシック" charset="0"/>
                <a:cs typeface="Arial" panose="020B0604020202020204" pitchFamily="34" charset="0"/>
              </a:rPr>
              <a:t>الأكثر كرهاً</a:t>
            </a:r>
          </a:p>
          <a:p>
            <a:pPr marL="0" indent="0" algn="r" rtl="1" eaLnBrk="1" hangingPunct="1">
              <a:buNone/>
              <a:defRPr/>
            </a:pPr>
            <a:r>
              <a:rPr lang="en-US" b="1" dirty="0">
                <a:latin typeface="Arial" panose="020B0604020202020204" pitchFamily="34" charset="0"/>
                <a:ea typeface="ＭＳ Ｐゴシック" charset="0"/>
                <a:cs typeface="Arial" panose="020B0604020202020204" pitchFamily="34" charset="0"/>
              </a:rPr>
              <a:t>...</a:t>
            </a:r>
            <a:r>
              <a:rPr lang="ar-JO" b="1" dirty="0">
                <a:latin typeface="Arial" panose="020B0604020202020204" pitchFamily="34" charset="0"/>
                <a:ea typeface="ＭＳ Ｐゴシック" charset="0"/>
                <a:cs typeface="Arial" panose="020B0604020202020204" pitchFamily="34" charset="0"/>
              </a:rPr>
              <a:t>في التاريخ البشري</a:t>
            </a:r>
            <a:endParaRPr lang="en-US" b="1" dirty="0">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p:nvPr>
        </p:nvSpPr>
        <p:spPr>
          <a:xfrm>
            <a:off x="0" y="0"/>
            <a:ext cx="9144000" cy="908050"/>
          </a:xfrm>
        </p:spPr>
        <p:txBody>
          <a:bodyPr/>
          <a:lstStyle/>
          <a:p>
            <a:pPr algn="l">
              <a:defRPr/>
            </a:pPr>
            <a:r>
              <a:rPr lang="ar-JO" b="1" dirty="0">
                <a:latin typeface="Arial" panose="020B0604020202020204" pitchFamily="34" charset="0"/>
                <a:cs typeface="Arial" panose="020B0604020202020204" pitchFamily="34" charset="0"/>
              </a:rPr>
              <a:t>فرادة الكتاب المقدس في أنه</a:t>
            </a:r>
            <a:endParaRPr lang="en-US" b="1" dirty="0">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descr="ISCBG032"/>
          <p:cNvPicPr>
            <a:picLocks noChangeAspect="1" noChangeArrowheads="1"/>
          </p:cNvPicPr>
          <p:nvPr/>
        </p:nvPicPr>
        <p:blipFill>
          <a:blip r:embed="rId3">
            <a:lum bright="-7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Text Box 3"/>
          <p:cNvSpPr txBox="1">
            <a:spLocks noChangeArrowheads="1"/>
          </p:cNvSpPr>
          <p:nvPr/>
        </p:nvSpPr>
        <p:spPr bwMode="auto">
          <a:xfrm>
            <a:off x="190500" y="1295400"/>
            <a:ext cx="86487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600" b="1" dirty="0">
                <a:solidFill>
                  <a:schemeClr val="bg1"/>
                </a:solidFill>
                <a:latin typeface="Arial" panose="020B0604020202020204" pitchFamily="34" charset="0"/>
                <a:ea typeface="+mn-ea"/>
                <a:cs typeface="Arial" panose="020B0604020202020204" pitchFamily="34" charset="0"/>
              </a:rPr>
              <a:t>تكوين 31 : 47, عزرا 4 : 8 – 6 : 18, 7 : 12 – 26, دانيال 2 : 4 – 7 : 28, إرميا 10 : 10 - 11</a:t>
            </a:r>
            <a:endParaRPr lang="en-US" sz="3600" b="1" dirty="0">
              <a:solidFill>
                <a:schemeClr val="bg1"/>
              </a:solidFill>
              <a:latin typeface="Arial" panose="020B0604020202020204" pitchFamily="34" charset="0"/>
              <a:ea typeface="+mn-ea"/>
              <a:cs typeface="Arial" panose="020B0604020202020204" pitchFamily="34" charset="0"/>
            </a:endParaRPr>
          </a:p>
        </p:txBody>
      </p:sp>
      <p:sp>
        <p:nvSpPr>
          <p:cNvPr id="81925" name="Text Box 5"/>
          <p:cNvSpPr txBox="1">
            <a:spLocks noChangeArrowheads="1"/>
          </p:cNvSpPr>
          <p:nvPr/>
        </p:nvSpPr>
        <p:spPr bwMode="auto">
          <a:xfrm>
            <a:off x="539552" y="6165304"/>
            <a:ext cx="4572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SA" sz="2800" b="1" dirty="0">
                <a:solidFill>
                  <a:schemeClr val="bg1"/>
                </a:solidFill>
                <a:latin typeface="Arial" panose="020B0604020202020204" pitchFamily="34" charset="0"/>
                <a:ea typeface="+mn-ea"/>
                <a:cs typeface="Arial" panose="020B0604020202020204" pitchFamily="34" charset="0"/>
              </a:rPr>
              <a:t>دانيال ٢ : ٤</a:t>
            </a:r>
          </a:p>
        </p:txBody>
      </p:sp>
      <p:sp>
        <p:nvSpPr>
          <p:cNvPr id="81927" name="Text Box 7"/>
          <p:cNvSpPr txBox="1">
            <a:spLocks noChangeArrowheads="1"/>
          </p:cNvSpPr>
          <p:nvPr/>
        </p:nvSpPr>
        <p:spPr bwMode="auto">
          <a:xfrm>
            <a:off x="2324100" y="457200"/>
            <a:ext cx="4572000" cy="7699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400" b="1" dirty="0">
                <a:solidFill>
                  <a:srgbClr val="FFFF00"/>
                </a:solidFill>
                <a:latin typeface="Arial" panose="020B0604020202020204" pitchFamily="34" charset="0"/>
                <a:ea typeface="+mn-ea"/>
                <a:cs typeface="Arial" panose="020B0604020202020204" pitchFamily="34" charset="0"/>
              </a:rPr>
              <a:t>العهد القديم</a:t>
            </a:r>
            <a:endParaRPr lang="en-US" sz="4400" b="1" dirty="0">
              <a:solidFill>
                <a:srgbClr val="FFFF00"/>
              </a:solidFill>
              <a:latin typeface="Arial" panose="020B0604020202020204" pitchFamily="34" charset="0"/>
              <a:ea typeface="+mn-ea"/>
              <a:cs typeface="Arial" panose="020B0604020202020204" pitchFamily="34" charset="0"/>
            </a:endParaRPr>
          </a:p>
        </p:txBody>
      </p:sp>
      <p:sp>
        <p:nvSpPr>
          <p:cNvPr id="276486" name="Rectangle 9"/>
          <p:cNvSpPr>
            <a:spLocks noGrp="1" noChangeArrowheads="1"/>
          </p:cNvSpPr>
          <p:nvPr>
            <p:ph type="title" idx="4294967295"/>
          </p:nvPr>
        </p:nvSpPr>
        <p:spPr>
          <a:xfrm>
            <a:off x="0" y="0"/>
            <a:ext cx="2362200" cy="1143000"/>
          </a:xfrm>
          <a:solidFill>
            <a:schemeClr val="tx2"/>
          </a:solidFill>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الآرامية</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276487" name="Picture 10" descr="Aramaic.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003" y="3429000"/>
            <a:ext cx="8964612" cy="2625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6" name="Text Box 6"/>
          <p:cNvSpPr txBox="1">
            <a:spLocks noChangeArrowheads="1"/>
          </p:cNvSpPr>
          <p:nvPr/>
        </p:nvSpPr>
        <p:spPr bwMode="auto">
          <a:xfrm>
            <a:off x="2324100" y="2727325"/>
            <a:ext cx="4572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a:solidFill>
                  <a:srgbClr val="FFFF00"/>
                </a:solidFill>
                <a:latin typeface="Arial" panose="020B0604020202020204" pitchFamily="34" charset="0"/>
                <a:ea typeface="+mn-ea"/>
                <a:cs typeface="Arial" panose="020B0604020202020204" pitchFamily="34" charset="0"/>
              </a:rPr>
              <a:t>ARAMAIC</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1926"/>
                                        </p:tgtEl>
                                        <p:attrNameLst>
                                          <p:attrName>style.visibility</p:attrName>
                                        </p:attrNameLst>
                                      </p:cBhvr>
                                      <p:to>
                                        <p:strVal val="visible"/>
                                      </p:to>
                                    </p:set>
                                    <p:animEffect transition="in" filter="dissolve">
                                      <p:cBhvr>
                                        <p:cTn id="7" dur="500"/>
                                        <p:tgtEl>
                                          <p:spTgt spid="81926"/>
                                        </p:tgtEl>
                                      </p:cBhvr>
                                    </p:animEffect>
                                  </p:childTnLst>
                                </p:cTn>
                              </p:par>
                            </p:childTnLst>
                          </p:cTn>
                        </p:par>
                        <p:par>
                          <p:cTn id="8" fill="hold" nodeType="afterGroup">
                            <p:stCondLst>
                              <p:cond delay="3500"/>
                            </p:stCondLst>
                            <p:childTnLst>
                              <p:par>
                                <p:cTn id="9" presetID="9" presetClass="entr" presetSubtype="0" fill="hold" grpId="0" nodeType="afterEffect">
                                  <p:stCondLst>
                                    <p:cond delay="2000"/>
                                  </p:stCondLst>
                                  <p:childTnLst>
                                    <p:set>
                                      <p:cBhvr>
                                        <p:cTn id="10" dur="1" fill="hold">
                                          <p:stCondLst>
                                            <p:cond delay="0"/>
                                          </p:stCondLst>
                                        </p:cTn>
                                        <p:tgtEl>
                                          <p:spTgt spid="81923"/>
                                        </p:tgtEl>
                                        <p:attrNameLst>
                                          <p:attrName>style.visibility</p:attrName>
                                        </p:attrNameLst>
                                      </p:cBhvr>
                                      <p:to>
                                        <p:strVal val="visible"/>
                                      </p:to>
                                    </p:set>
                                    <p:animEffect transition="in" filter="dissolve">
                                      <p:cBhvr>
                                        <p:cTn id="11" dur="500"/>
                                        <p:tgtEl>
                                          <p:spTgt spid="81923"/>
                                        </p:tgtEl>
                                      </p:cBhvr>
                                    </p:animEffect>
                                  </p:childTnLst>
                                </p:cTn>
                              </p:par>
                            </p:childTnLst>
                          </p:cTn>
                        </p:par>
                        <p:par>
                          <p:cTn id="12" fill="hold" nodeType="afterGroup">
                            <p:stCondLst>
                              <p:cond delay="6000"/>
                            </p:stCondLst>
                            <p:childTnLst>
                              <p:par>
                                <p:cTn id="13" presetID="9" presetClass="entr" presetSubtype="0" fill="hold" grpId="0" nodeType="afterEffect">
                                  <p:stCondLst>
                                    <p:cond delay="5000"/>
                                  </p:stCondLst>
                                  <p:childTnLst>
                                    <p:set>
                                      <p:cBhvr>
                                        <p:cTn id="14" dur="1" fill="hold">
                                          <p:stCondLst>
                                            <p:cond delay="0"/>
                                          </p:stCondLst>
                                        </p:cTn>
                                        <p:tgtEl>
                                          <p:spTgt spid="81925"/>
                                        </p:tgtEl>
                                        <p:attrNameLst>
                                          <p:attrName>style.visibility</p:attrName>
                                        </p:attrNameLst>
                                      </p:cBhvr>
                                      <p:to>
                                        <p:strVal val="visible"/>
                                      </p:to>
                                    </p:set>
                                    <p:animEffect transition="in" filter="dissolve">
                                      <p:cBhvr>
                                        <p:cTn id="15" dur="500"/>
                                        <p:tgtEl>
                                          <p:spTgt spid="81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autoUpdateAnimBg="0"/>
      <p:bldP spid="81925" grpId="0" autoUpdateAnimBg="0"/>
      <p:bldP spid="81926"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47" name="Text Box 3"/>
          <p:cNvSpPr txBox="1">
            <a:spLocks noChangeArrowheads="1"/>
          </p:cNvSpPr>
          <p:nvPr/>
        </p:nvSpPr>
        <p:spPr bwMode="auto">
          <a:xfrm>
            <a:off x="190500" y="1584325"/>
            <a:ext cx="86487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600" b="1" dirty="0">
                <a:solidFill>
                  <a:schemeClr val="bg1"/>
                </a:solidFill>
                <a:latin typeface="Arial" panose="020B0604020202020204" pitchFamily="34" charset="0"/>
                <a:ea typeface="+mn-ea"/>
                <a:cs typeface="Arial" panose="020B0604020202020204" pitchFamily="34" charset="0"/>
              </a:rPr>
              <a:t>متى - رؤيا</a:t>
            </a:r>
            <a:endParaRPr lang="en-US" sz="3600" b="1" dirty="0">
              <a:solidFill>
                <a:schemeClr val="bg1"/>
              </a:solidFill>
              <a:latin typeface="Arial" panose="020B0604020202020204" pitchFamily="34" charset="0"/>
              <a:ea typeface="+mn-ea"/>
              <a:cs typeface="Arial" panose="020B0604020202020204" pitchFamily="34" charset="0"/>
            </a:endParaRPr>
          </a:p>
        </p:txBody>
      </p:sp>
      <p:sp>
        <p:nvSpPr>
          <p:cNvPr id="82948" name="Text Box 4"/>
          <p:cNvSpPr txBox="1">
            <a:spLocks noChangeArrowheads="1"/>
          </p:cNvSpPr>
          <p:nvPr/>
        </p:nvSpPr>
        <p:spPr bwMode="auto">
          <a:xfrm>
            <a:off x="2324100" y="2727325"/>
            <a:ext cx="4572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a:solidFill>
                  <a:srgbClr val="00FFFF"/>
                </a:solidFill>
                <a:latin typeface="Arial" panose="020B0604020202020204" pitchFamily="34" charset="0"/>
                <a:ea typeface="+mn-ea"/>
                <a:cs typeface="Arial" panose="020B0604020202020204" pitchFamily="34" charset="0"/>
              </a:rPr>
              <a:t>KOINE GREEK</a:t>
            </a:r>
          </a:p>
        </p:txBody>
      </p:sp>
      <p:sp>
        <p:nvSpPr>
          <p:cNvPr id="82949" name="Text Box 5"/>
          <p:cNvSpPr txBox="1">
            <a:spLocks noChangeArrowheads="1"/>
          </p:cNvSpPr>
          <p:nvPr/>
        </p:nvSpPr>
        <p:spPr bwMode="auto">
          <a:xfrm>
            <a:off x="2324100" y="457200"/>
            <a:ext cx="4572000" cy="7699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400" b="1" dirty="0">
                <a:solidFill>
                  <a:srgbClr val="00FFFF"/>
                </a:solidFill>
                <a:latin typeface="Arial" panose="020B0604020202020204" pitchFamily="34" charset="0"/>
                <a:ea typeface="+mn-ea"/>
                <a:cs typeface="Arial" panose="020B0604020202020204" pitchFamily="34" charset="0"/>
              </a:rPr>
              <a:t>العهد الجديد</a:t>
            </a:r>
            <a:endParaRPr lang="en-US" sz="4400" b="1" dirty="0">
              <a:solidFill>
                <a:srgbClr val="00FFFF"/>
              </a:solidFill>
              <a:latin typeface="Arial" panose="020B0604020202020204" pitchFamily="34" charset="0"/>
              <a:ea typeface="+mn-ea"/>
              <a:cs typeface="Arial" panose="020B0604020202020204" pitchFamily="34" charset="0"/>
            </a:endParaRPr>
          </a:p>
        </p:txBody>
      </p:sp>
      <p:sp>
        <p:nvSpPr>
          <p:cNvPr id="82950" name="Text Box 6"/>
          <p:cNvSpPr txBox="1">
            <a:spLocks noChangeArrowheads="1"/>
          </p:cNvSpPr>
          <p:nvPr/>
        </p:nvSpPr>
        <p:spPr bwMode="auto">
          <a:xfrm>
            <a:off x="1371600" y="3962400"/>
            <a:ext cx="6705600" cy="144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50000"/>
              </a:spcBef>
              <a:defRPr/>
            </a:pPr>
            <a:r>
              <a:rPr lang="en-US" sz="4400" b="1" dirty="0">
                <a:solidFill>
                  <a:schemeClr val="bg1"/>
                </a:solidFill>
                <a:latin typeface="Arial" panose="020B0604020202020204" pitchFamily="34" charset="0"/>
                <a:cs typeface="Arial" panose="020B0604020202020204" pitchFamily="34" charset="0"/>
              </a:rPr>
              <a:t> ~H ca,rij tou/ kuri,ou VIhsou/ meta. </a:t>
            </a:r>
            <a:r>
              <a:rPr lang="en-US" sz="4400" b="1" dirty="0" err="1">
                <a:solidFill>
                  <a:schemeClr val="bg1"/>
                </a:solidFill>
                <a:latin typeface="Arial" panose="020B0604020202020204" pitchFamily="34" charset="0"/>
                <a:cs typeface="Arial" panose="020B0604020202020204" pitchFamily="34" charset="0"/>
              </a:rPr>
              <a:t>pa,ntwn</a:t>
            </a:r>
            <a:endParaRPr lang="el-GR" sz="4400" b="1" dirty="0">
              <a:solidFill>
                <a:schemeClr val="bg1"/>
              </a:solidFill>
              <a:latin typeface="Arial" panose="020B0604020202020204" pitchFamily="34" charset="0"/>
              <a:cs typeface="Arial" panose="020B0604020202020204" pitchFamily="34" charset="0"/>
            </a:endParaRPr>
          </a:p>
        </p:txBody>
      </p:sp>
      <p:sp>
        <p:nvSpPr>
          <p:cNvPr id="82951" name="Text Box 7"/>
          <p:cNvSpPr txBox="1">
            <a:spLocks noChangeArrowheads="1"/>
          </p:cNvSpPr>
          <p:nvPr/>
        </p:nvSpPr>
        <p:spPr bwMode="auto">
          <a:xfrm>
            <a:off x="1259632" y="5949280"/>
            <a:ext cx="3505200" cy="522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800" b="1" dirty="0">
                <a:solidFill>
                  <a:schemeClr val="bg1"/>
                </a:solidFill>
                <a:latin typeface="Arial" panose="020B0604020202020204" pitchFamily="34" charset="0"/>
                <a:ea typeface="+mn-ea"/>
                <a:cs typeface="Arial" panose="020B0604020202020204" pitchFamily="34" charset="0"/>
              </a:rPr>
              <a:t>رؤ 22 : 21 </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278535" name="Rectangle 9"/>
          <p:cNvSpPr>
            <a:spLocks noGrp="1" noChangeArrowheads="1"/>
          </p:cNvSpPr>
          <p:nvPr>
            <p:ph type="title" idx="4294967295"/>
          </p:nvPr>
        </p:nvSpPr>
        <p:spPr>
          <a:xfrm>
            <a:off x="0" y="0"/>
            <a:ext cx="2209800" cy="1143000"/>
          </a:xfrm>
          <a:solidFill>
            <a:schemeClr val="tx2"/>
          </a:solidFill>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اليونانية</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278536" name="Picture 9" descr="Gree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005064"/>
            <a:ext cx="9144000" cy="186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82947"/>
                                        </p:tgtEl>
                                        <p:attrNameLst>
                                          <p:attrName>style.visibility</p:attrName>
                                        </p:attrNameLst>
                                      </p:cBhvr>
                                      <p:to>
                                        <p:strVal val="visible"/>
                                      </p:to>
                                    </p:set>
                                    <p:animEffect transition="in" filter="dissolve">
                                      <p:cBhvr>
                                        <p:cTn id="7" dur="500"/>
                                        <p:tgtEl>
                                          <p:spTgt spid="82947"/>
                                        </p:tgtEl>
                                      </p:cBhvr>
                                    </p:animEffect>
                                  </p:childTnLst>
                                </p:cTn>
                              </p:par>
                            </p:childTnLst>
                          </p:cTn>
                        </p:par>
                        <p:par>
                          <p:cTn id="8" fill="hold" nodeType="afterGroup">
                            <p:stCondLst>
                              <p:cond delay="2500"/>
                            </p:stCondLst>
                            <p:childTnLst>
                              <p:par>
                                <p:cTn id="9" presetID="9" presetClass="entr" presetSubtype="0" fill="hold" grpId="0" nodeType="afterEffect">
                                  <p:stCondLst>
                                    <p:cond delay="3000"/>
                                  </p:stCondLst>
                                  <p:childTnLst>
                                    <p:set>
                                      <p:cBhvr>
                                        <p:cTn id="10" dur="1" fill="hold">
                                          <p:stCondLst>
                                            <p:cond delay="0"/>
                                          </p:stCondLst>
                                        </p:cTn>
                                        <p:tgtEl>
                                          <p:spTgt spid="82948"/>
                                        </p:tgtEl>
                                        <p:attrNameLst>
                                          <p:attrName>style.visibility</p:attrName>
                                        </p:attrNameLst>
                                      </p:cBhvr>
                                      <p:to>
                                        <p:strVal val="visible"/>
                                      </p:to>
                                    </p:set>
                                    <p:animEffect transition="in" filter="dissolve">
                                      <p:cBhvr>
                                        <p:cTn id="11" dur="500"/>
                                        <p:tgtEl>
                                          <p:spTgt spid="82948"/>
                                        </p:tgtEl>
                                      </p:cBhvr>
                                    </p:animEffect>
                                  </p:childTnLst>
                                </p:cTn>
                              </p:par>
                            </p:childTnLst>
                          </p:cTn>
                        </p:par>
                        <p:par>
                          <p:cTn id="12" fill="hold" nodeType="afterGroup">
                            <p:stCondLst>
                              <p:cond delay="6000"/>
                            </p:stCondLst>
                            <p:childTnLst>
                              <p:par>
                                <p:cTn id="13" presetID="9" presetClass="entr" presetSubtype="0" fill="hold" grpId="0" nodeType="afterEffect">
                                  <p:stCondLst>
                                    <p:cond delay="2000"/>
                                  </p:stCondLst>
                                  <p:childTnLst>
                                    <p:set>
                                      <p:cBhvr>
                                        <p:cTn id="14" dur="1" fill="hold">
                                          <p:stCondLst>
                                            <p:cond delay="0"/>
                                          </p:stCondLst>
                                        </p:cTn>
                                        <p:tgtEl>
                                          <p:spTgt spid="82951"/>
                                        </p:tgtEl>
                                        <p:attrNameLst>
                                          <p:attrName>style.visibility</p:attrName>
                                        </p:attrNameLst>
                                      </p:cBhvr>
                                      <p:to>
                                        <p:strVal val="visible"/>
                                      </p:to>
                                    </p:set>
                                    <p:animEffect transition="in" filter="dissolve">
                                      <p:cBhvr>
                                        <p:cTn id="15" dur="500"/>
                                        <p:tgtEl>
                                          <p:spTgt spid="82951"/>
                                        </p:tgtEl>
                                      </p:cBhvr>
                                    </p:animEffect>
                                  </p:childTnLst>
                                </p:cTn>
                              </p:par>
                            </p:childTnLst>
                          </p:cTn>
                        </p:par>
                        <p:par>
                          <p:cTn id="16" fill="hold" nodeType="afterGroup">
                            <p:stCondLst>
                              <p:cond delay="8500"/>
                            </p:stCondLst>
                            <p:childTnLst>
                              <p:par>
                                <p:cTn id="17" presetID="9" presetClass="entr" presetSubtype="0" fill="hold" grpId="0" nodeType="afterEffect">
                                  <p:stCondLst>
                                    <p:cond delay="1000"/>
                                  </p:stCondLst>
                                  <p:childTnLst>
                                    <p:set>
                                      <p:cBhvr>
                                        <p:cTn id="18" dur="1" fill="hold">
                                          <p:stCondLst>
                                            <p:cond delay="0"/>
                                          </p:stCondLst>
                                        </p:cTn>
                                        <p:tgtEl>
                                          <p:spTgt spid="82950"/>
                                        </p:tgtEl>
                                        <p:attrNameLst>
                                          <p:attrName>style.visibility</p:attrName>
                                        </p:attrNameLst>
                                      </p:cBhvr>
                                      <p:to>
                                        <p:strVal val="visible"/>
                                      </p:to>
                                    </p:set>
                                    <p:animEffect transition="in" filter="dissolve">
                                      <p:cBhvr>
                                        <p:cTn id="19" dur="500"/>
                                        <p:tgtEl>
                                          <p:spTgt spid="82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utoUpdateAnimBg="0"/>
      <p:bldP spid="82948" grpId="0" autoUpdateAnimBg="0"/>
      <p:bldP spid="82950" grpId="0" autoUpdateAnimBg="0"/>
      <p:bldP spid="82951"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1" descr="00-Intro &amp; BT slide 3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875"/>
            <a:ext cx="9144000" cy="684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0578" name="Picture 2" descr="ISCBG032"/>
          <p:cNvPicPr>
            <a:picLocks noChangeAspect="1" noChangeArrowheads="1"/>
          </p:cNvPicPr>
          <p:nvPr/>
        </p:nvPicPr>
        <p:blipFill>
          <a:blip r:embed="rId4">
            <a:lum bright="-7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7" name="Text Box 5"/>
          <p:cNvSpPr txBox="1">
            <a:spLocks noChangeArrowheads="1"/>
          </p:cNvSpPr>
          <p:nvPr/>
        </p:nvSpPr>
        <p:spPr bwMode="auto">
          <a:xfrm>
            <a:off x="381000" y="1736725"/>
            <a:ext cx="7620000" cy="37856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r" eaLnBrk="1" hangingPunct="1">
              <a:spcBef>
                <a:spcPct val="50000"/>
              </a:spcBef>
              <a:defRPr/>
            </a:pPr>
            <a:r>
              <a:rPr lang="he-IL" sz="6000" b="1" dirty="0">
                <a:solidFill>
                  <a:schemeClr val="bg1"/>
                </a:solidFill>
                <a:latin typeface="Arial" panose="020B0604020202020204" pitchFamily="34" charset="0"/>
                <a:cs typeface="Arial" panose="020B0604020202020204" pitchFamily="34" charset="0"/>
              </a:rPr>
              <a:t>!yhila&gt; ar;B; tyviareB]</a:t>
            </a:r>
            <a:br>
              <a:rPr lang="en-US" sz="6000" b="1" dirty="0">
                <a:solidFill>
                  <a:schemeClr val="bg1"/>
                </a:solidFill>
                <a:latin typeface="Arial" panose="020B0604020202020204" pitchFamily="34" charset="0"/>
                <a:cs typeface="Arial" panose="020B0604020202020204" pitchFamily="34" charset="0"/>
              </a:rPr>
            </a:br>
            <a:r>
              <a:rPr lang="en-US" sz="6000" b="1" dirty="0">
                <a:solidFill>
                  <a:schemeClr val="bg1"/>
                </a:solidFill>
                <a:latin typeface="Arial" panose="020B0604020202020204" pitchFamily="34" charset="0"/>
                <a:cs typeface="Arial" panose="020B0604020202020204" pitchFamily="34" charset="0"/>
              </a:rPr>
              <a:t>     </a:t>
            </a:r>
            <a:r>
              <a:rPr lang="he-IL" sz="6000" b="1" dirty="0">
                <a:solidFill>
                  <a:schemeClr val="bg1"/>
                </a:solidFill>
                <a:latin typeface="Arial" panose="020B0604020202020204" pitchFamily="34" charset="0"/>
                <a:cs typeface="Arial" panose="020B0604020202020204" pitchFamily="34" charset="0"/>
              </a:rPr>
              <a:t>.$r,a;h; taew !yIm</a:t>
            </a:r>
            <a:r>
              <a:rPr lang="uk-UA" sz="6000" b="1" dirty="0">
                <a:solidFill>
                  <a:schemeClr val="bg1"/>
                </a:solidFill>
                <a:latin typeface="Arial" panose="020B0604020202020204" pitchFamily="34" charset="0"/>
                <a:cs typeface="Arial" panose="020B0604020202020204" pitchFamily="34" charset="0"/>
              </a:rPr>
              <a:t>'</a:t>
            </a:r>
            <a:r>
              <a:rPr lang="he-IL" sz="6000" b="1" dirty="0">
                <a:solidFill>
                  <a:schemeClr val="bg1"/>
                </a:solidFill>
                <a:latin typeface="Arial" panose="020B0604020202020204" pitchFamily="34" charset="0"/>
                <a:cs typeface="Arial" panose="020B0604020202020204" pitchFamily="34" charset="0"/>
              </a:rPr>
              <a:t>V;h</a:t>
            </a:r>
            <a:r>
              <a:rPr lang="uk-UA" sz="6000" b="1" dirty="0">
                <a:solidFill>
                  <a:schemeClr val="bg1"/>
                </a:solidFill>
                <a:latin typeface="Arial" panose="020B0604020202020204" pitchFamily="34" charset="0"/>
                <a:cs typeface="Arial" panose="020B0604020202020204" pitchFamily="34" charset="0"/>
              </a:rPr>
              <a:t>'</a:t>
            </a:r>
            <a:r>
              <a:rPr lang="he-IL" sz="6000" b="1" dirty="0">
                <a:solidFill>
                  <a:schemeClr val="bg1"/>
                </a:solidFill>
                <a:latin typeface="Arial" panose="020B0604020202020204" pitchFamily="34" charset="0"/>
                <a:cs typeface="Arial" panose="020B0604020202020204" pitchFamily="34" charset="0"/>
              </a:rPr>
              <a:t> tae</a:t>
            </a:r>
            <a:endParaRPr lang="en-US" sz="6000" b="1" dirty="0">
              <a:solidFill>
                <a:schemeClr val="bg1"/>
              </a:solidFill>
              <a:latin typeface="Arial" panose="020B0604020202020204" pitchFamily="34" charset="0"/>
              <a:cs typeface="Arial" panose="020B0604020202020204" pitchFamily="34" charset="0"/>
            </a:endParaRPr>
          </a:p>
        </p:txBody>
      </p:sp>
      <p:sp>
        <p:nvSpPr>
          <p:cNvPr id="84998" name="Text Box 6"/>
          <p:cNvSpPr txBox="1">
            <a:spLocks noChangeArrowheads="1"/>
          </p:cNvSpPr>
          <p:nvPr/>
        </p:nvSpPr>
        <p:spPr bwMode="auto">
          <a:xfrm>
            <a:off x="1371600" y="3962400"/>
            <a:ext cx="6705600" cy="258532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50000"/>
              </a:spcBef>
              <a:defRPr/>
            </a:pPr>
            <a:r>
              <a:rPr lang="en-US" sz="5400" b="1" dirty="0">
                <a:solidFill>
                  <a:schemeClr val="bg1"/>
                </a:solidFill>
                <a:latin typeface="Arial" panose="020B0604020202020204" pitchFamily="34" charset="0"/>
                <a:cs typeface="Arial" panose="020B0604020202020204" pitchFamily="34" charset="0"/>
              </a:rPr>
              <a:t> ~H ca,rij tou/ kuri,ou VIhsou/ meta. pa,ntwn</a:t>
            </a:r>
            <a:endParaRPr lang="el-GR" sz="5400" b="1" dirty="0">
              <a:solidFill>
                <a:schemeClr val="bg1"/>
              </a:solidFill>
              <a:latin typeface="Arial" panose="020B0604020202020204" pitchFamily="34" charset="0"/>
              <a:cs typeface="Arial" panose="020B0604020202020204" pitchFamily="34" charset="0"/>
            </a:endParaRPr>
          </a:p>
        </p:txBody>
      </p:sp>
      <p:sp>
        <p:nvSpPr>
          <p:cNvPr id="280581" name="Rectangle 7"/>
          <p:cNvSpPr>
            <a:spLocks noGrp="1" noChangeArrowheads="1"/>
          </p:cNvSpPr>
          <p:nvPr>
            <p:ph type="title" idx="4294967295"/>
          </p:nvPr>
        </p:nvSpPr>
        <p:spPr>
          <a:xfrm>
            <a:off x="684213" y="476250"/>
            <a:ext cx="7772400" cy="1143000"/>
          </a:xfrm>
        </p:spPr>
        <p:txBody>
          <a:bodyPr/>
          <a:lstStyle/>
          <a:p>
            <a:pPr eaLnBrk="1" hangingPunct="1"/>
            <a:r>
              <a:rPr lang="ar-JO" b="1" u="sng" dirty="0">
                <a:solidFill>
                  <a:schemeClr val="bg1"/>
                </a:solidFill>
                <a:latin typeface="Arial" panose="020B0604020202020204" pitchFamily="34" charset="0"/>
                <a:ea typeface="ＭＳ Ｐゴシック" charset="0"/>
                <a:cs typeface="Arial" panose="020B0604020202020204" pitchFamily="34" charset="0"/>
              </a:rPr>
              <a:t>لغات الله المختارة</a:t>
            </a:r>
            <a:endParaRPr lang="en-US" b="1" u="sng" dirty="0">
              <a:latin typeface="Arial" panose="020B0604020202020204" pitchFamily="34" charset="0"/>
              <a:ea typeface="ＭＳ Ｐゴシック" charset="0"/>
              <a:cs typeface="Arial" panose="020B0604020202020204" pitchFamily="34" charset="0"/>
            </a:endParaRPr>
          </a:p>
        </p:txBody>
      </p:sp>
      <p:pic>
        <p:nvPicPr>
          <p:cNvPr id="2" name="Picture 1" descr="Screen Shot 2017-07-28 at 10.30.0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35914"/>
            <a:ext cx="9212592" cy="4752528"/>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84997"/>
                                        </p:tgtEl>
                                        <p:attrNameLst>
                                          <p:attrName>style.visibility</p:attrName>
                                        </p:attrNameLst>
                                      </p:cBhvr>
                                      <p:to>
                                        <p:strVal val="visible"/>
                                      </p:to>
                                    </p:set>
                                    <p:animEffect transition="in" filter="dissolve">
                                      <p:cBhvr>
                                        <p:cTn id="7" dur="500"/>
                                        <p:tgtEl>
                                          <p:spTgt spid="84997"/>
                                        </p:tgtEl>
                                      </p:cBhvr>
                                    </p:animEffect>
                                  </p:childTnLst>
                                </p:cTn>
                              </p:par>
                            </p:childTnLst>
                          </p:cTn>
                        </p:par>
                        <p:par>
                          <p:cTn id="8" fill="hold" nodeType="afterGroup">
                            <p:stCondLst>
                              <p:cond delay="1500"/>
                            </p:stCondLst>
                            <p:childTnLst>
                              <p:par>
                                <p:cTn id="9" presetID="9" presetClass="entr" presetSubtype="0" fill="hold" grpId="0" nodeType="afterEffect">
                                  <p:stCondLst>
                                    <p:cond delay="1000"/>
                                  </p:stCondLst>
                                  <p:childTnLst>
                                    <p:set>
                                      <p:cBhvr>
                                        <p:cTn id="10" dur="1" fill="hold">
                                          <p:stCondLst>
                                            <p:cond delay="0"/>
                                          </p:stCondLst>
                                        </p:cTn>
                                        <p:tgtEl>
                                          <p:spTgt spid="84998"/>
                                        </p:tgtEl>
                                        <p:attrNameLst>
                                          <p:attrName>style.visibility</p:attrName>
                                        </p:attrNameLst>
                                      </p:cBhvr>
                                      <p:to>
                                        <p:strVal val="visible"/>
                                      </p:to>
                                    </p:set>
                                    <p:animEffect transition="in" filter="dissolve">
                                      <p:cBhvr>
                                        <p:cTn id="11" dur="500"/>
                                        <p:tgtEl>
                                          <p:spTgt spid="84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autoUpdateAnimBg="0"/>
      <p:bldP spid="84998"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Black</a:t>
            </a:r>
          </a:p>
        </p:txBody>
      </p:sp>
    </p:spTree>
  </p:cSld>
  <p:clrMapOvr>
    <a:masterClrMapping/>
  </p:clrMapOvr>
  <p:transition spd="med">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sz="quarter"/>
          </p:nvPr>
        </p:nvSpPr>
        <p:spPr>
          <a:xfrm>
            <a:off x="76200" y="685800"/>
            <a:ext cx="4267200" cy="3581400"/>
          </a:xfrm>
          <a:effectLst>
            <a:outerShdw blurRad="63500" dist="107763" dir="8100000" algn="ctr" rotWithShape="0">
              <a:srgbClr val="000000">
                <a:alpha val="74998"/>
              </a:srgbClr>
            </a:outerShdw>
          </a:effectLst>
        </p:spPr>
        <p:txBody>
          <a:bodyPr/>
          <a:lstStyle/>
          <a:p>
            <a:pPr>
              <a:defRPr/>
            </a:pPr>
            <a:r>
              <a:rPr lang="ar-JO" sz="6000" dirty="0">
                <a:cs typeface="Arial" panose="020B0604020202020204" pitchFamily="34" charset="0"/>
              </a:rPr>
              <a:t>لاهوت العهد القديم الكتابي</a:t>
            </a:r>
            <a:endParaRPr lang="en-US" sz="6000" dirty="0">
              <a:cs typeface="Arial" panose="020B0604020202020204" pitchFamily="34" charset="0"/>
            </a:endParaRPr>
          </a:p>
        </p:txBody>
      </p:sp>
      <p:pic>
        <p:nvPicPr>
          <p:cNvPr id="284674" name="Picture 15" descr="j021615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95A4B91A-31E0-41E5-AABF-C6D4055EB412}"/>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مركز الدراسات اللاهوتية الأردني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BibleStudyDownloads.org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39267" name="Text Box 3"/>
          <p:cNvSpPr txBox="1">
            <a:spLocks noChangeArrowheads="1"/>
          </p:cNvSpPr>
          <p:nvPr/>
        </p:nvSpPr>
        <p:spPr bwMode="auto">
          <a:xfrm>
            <a:off x="1554200" y="5589558"/>
            <a:ext cx="6164188" cy="400110"/>
          </a:xfrm>
          <a:prstGeom prst="rect">
            <a:avLst/>
          </a:prstGeom>
          <a:noFill/>
          <a:ln w="12700">
            <a:noFill/>
            <a:miter lim="800000"/>
            <a:headEnd/>
            <a:tailEnd/>
          </a:ln>
          <a:effectLst>
            <a:outerShdw blurRad="63500" dist="102391" dir="1784693" algn="ctr" rotWithShape="0">
              <a:schemeClr val="tx1">
                <a:alpha val="74998"/>
              </a:schemeClr>
            </a:outerShdw>
          </a:effec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2000" b="1" dirty="0">
                <a:solidFill>
                  <a:srgbClr val="FAFD00"/>
                </a:solidFill>
                <a:effectLst>
                  <a:outerShdw blurRad="38100" dist="38100" dir="2700000" algn="tl">
                    <a:srgbClr val="000000"/>
                  </a:outerShdw>
                </a:effectLst>
                <a:latin typeface="Arial" panose="020B0604020202020204" pitchFamily="34" charset="0"/>
                <a:cs typeface="Arial" panose="020B0604020202020204" pitchFamily="34" charset="0"/>
              </a:rPr>
              <a:t>A Ministry of </a:t>
            </a:r>
            <a:r>
              <a:rPr lang="en-US" sz="2000" b="1" dirty="0" err="1">
                <a:solidFill>
                  <a:srgbClr val="FAFD00"/>
                </a:solidFill>
                <a:effectLst>
                  <a:outerShdw blurRad="38100" dist="38100" dir="2700000" algn="tl">
                    <a:srgbClr val="000000"/>
                  </a:outerShdw>
                </a:effectLst>
                <a:latin typeface="Arial" panose="020B0604020202020204" pitchFamily="34" charset="0"/>
                <a:cs typeface="Arial" panose="020B0604020202020204" pitchFamily="34" charset="0"/>
              </a:rPr>
              <a:t>ScriptureTechnologies</a:t>
            </a:r>
            <a:r>
              <a:rPr lang="en-US" sz="2000" b="1" dirty="0">
                <a:solidFill>
                  <a:srgbClr val="FAFD00"/>
                </a:solidFill>
                <a:effectLst>
                  <a:outerShdw blurRad="38100" dist="38100" dir="2700000" algn="tl">
                    <a:srgbClr val="000000"/>
                  </a:outerShdw>
                </a:effectLst>
                <a:latin typeface="Arial" panose="020B0604020202020204" pitchFamily="34" charset="0"/>
                <a:cs typeface="Arial" panose="020B0604020202020204" pitchFamily="34" charset="0"/>
              </a:rPr>
              <a:t> International</a:t>
            </a:r>
          </a:p>
        </p:txBody>
      </p:sp>
      <p:sp>
        <p:nvSpPr>
          <p:cNvPr id="11267" name="Freeform 4"/>
          <p:cNvSpPr>
            <a:spLocks/>
          </p:cNvSpPr>
          <p:nvPr/>
        </p:nvSpPr>
        <p:spPr bwMode="auto">
          <a:xfrm>
            <a:off x="654050" y="6175375"/>
            <a:ext cx="271463" cy="163513"/>
          </a:xfrm>
          <a:custGeom>
            <a:avLst/>
            <a:gdLst>
              <a:gd name="T0" fmla="*/ 2147483647 w 171"/>
              <a:gd name="T1" fmla="*/ 2147483647 h 103"/>
              <a:gd name="T2" fmla="*/ 2147483647 w 171"/>
              <a:gd name="T3" fmla="*/ 2147483647 h 103"/>
              <a:gd name="T4" fmla="*/ 2147483647 w 171"/>
              <a:gd name="T5" fmla="*/ 2147483647 h 103"/>
              <a:gd name="T6" fmla="*/ 2147483647 w 171"/>
              <a:gd name="T7" fmla="*/ 2147483647 h 103"/>
              <a:gd name="T8" fmla="*/ 2147483647 w 171"/>
              <a:gd name="T9" fmla="*/ 2147483647 h 103"/>
              <a:gd name="T10" fmla="*/ 2147483647 w 171"/>
              <a:gd name="T11" fmla="*/ 0 h 103"/>
              <a:gd name="T12" fmla="*/ 2147483647 w 171"/>
              <a:gd name="T13" fmla="*/ 0 h 103"/>
              <a:gd name="T14" fmla="*/ 2147483647 w 171"/>
              <a:gd name="T15" fmla="*/ 0 h 103"/>
              <a:gd name="T16" fmla="*/ 2147483647 w 171"/>
              <a:gd name="T17" fmla="*/ 2147483647 h 103"/>
              <a:gd name="T18" fmla="*/ 2147483647 w 171"/>
              <a:gd name="T19" fmla="*/ 2147483647 h 103"/>
              <a:gd name="T20" fmla="*/ 2147483647 w 171"/>
              <a:gd name="T21" fmla="*/ 2147483647 h 103"/>
              <a:gd name="T22" fmla="*/ 2147483647 w 171"/>
              <a:gd name="T23" fmla="*/ 2147483647 h 103"/>
              <a:gd name="T24" fmla="*/ 2147483647 w 171"/>
              <a:gd name="T25" fmla="*/ 2147483647 h 103"/>
              <a:gd name="T26" fmla="*/ 2147483647 w 171"/>
              <a:gd name="T27" fmla="*/ 2147483647 h 103"/>
              <a:gd name="T28" fmla="*/ 2147483647 w 171"/>
              <a:gd name="T29" fmla="*/ 2147483647 h 103"/>
              <a:gd name="T30" fmla="*/ 2147483647 w 171"/>
              <a:gd name="T31" fmla="*/ 2147483647 h 103"/>
              <a:gd name="T32" fmla="*/ 2147483647 w 171"/>
              <a:gd name="T33" fmla="*/ 2147483647 h 103"/>
              <a:gd name="T34" fmla="*/ 2147483647 w 171"/>
              <a:gd name="T35" fmla="*/ 2147483647 h 103"/>
              <a:gd name="T36" fmla="*/ 2147483647 w 171"/>
              <a:gd name="T37" fmla="*/ 2147483647 h 103"/>
              <a:gd name="T38" fmla="*/ 2147483647 w 171"/>
              <a:gd name="T39" fmla="*/ 2147483647 h 103"/>
              <a:gd name="T40" fmla="*/ 2147483647 w 171"/>
              <a:gd name="T41" fmla="*/ 2147483647 h 103"/>
              <a:gd name="T42" fmla="*/ 2147483647 w 171"/>
              <a:gd name="T43" fmla="*/ 2147483647 h 103"/>
              <a:gd name="T44" fmla="*/ 2147483647 w 171"/>
              <a:gd name="T45" fmla="*/ 2147483647 h 103"/>
              <a:gd name="T46" fmla="*/ 2147483647 w 171"/>
              <a:gd name="T47" fmla="*/ 2147483647 h 103"/>
              <a:gd name="T48" fmla="*/ 2147483647 w 171"/>
              <a:gd name="T49" fmla="*/ 2147483647 h 103"/>
              <a:gd name="T50" fmla="*/ 2147483647 w 171"/>
              <a:gd name="T51" fmla="*/ 2147483647 h 103"/>
              <a:gd name="T52" fmla="*/ 2147483647 w 171"/>
              <a:gd name="T53" fmla="*/ 2147483647 h 103"/>
              <a:gd name="T54" fmla="*/ 2147483647 w 171"/>
              <a:gd name="T55" fmla="*/ 2147483647 h 103"/>
              <a:gd name="T56" fmla="*/ 2147483647 w 171"/>
              <a:gd name="T57" fmla="*/ 2147483647 h 103"/>
              <a:gd name="T58" fmla="*/ 2147483647 w 171"/>
              <a:gd name="T59" fmla="*/ 2147483647 h 103"/>
              <a:gd name="T60" fmla="*/ 2147483647 w 171"/>
              <a:gd name="T61" fmla="*/ 2147483647 h 103"/>
              <a:gd name="T62" fmla="*/ 2147483647 w 171"/>
              <a:gd name="T63" fmla="*/ 2147483647 h 103"/>
              <a:gd name="T64" fmla="*/ 2147483647 w 171"/>
              <a:gd name="T65" fmla="*/ 2147483647 h 103"/>
              <a:gd name="T66" fmla="*/ 0 w 171"/>
              <a:gd name="T67" fmla="*/ 2147483647 h 103"/>
              <a:gd name="T68" fmla="*/ 2147483647 w 171"/>
              <a:gd name="T69" fmla="*/ 2147483647 h 103"/>
              <a:gd name="T70" fmla="*/ 2147483647 w 171"/>
              <a:gd name="T71" fmla="*/ 2147483647 h 103"/>
              <a:gd name="T72" fmla="*/ 2147483647 w 171"/>
              <a:gd name="T73" fmla="*/ 2147483647 h 103"/>
              <a:gd name="T74" fmla="*/ 2147483647 w 171"/>
              <a:gd name="T75" fmla="*/ 2147483647 h 103"/>
              <a:gd name="T76" fmla="*/ 2147483647 w 171"/>
              <a:gd name="T77" fmla="*/ 2147483647 h 103"/>
              <a:gd name="T78" fmla="*/ 2147483647 w 171"/>
              <a:gd name="T79" fmla="*/ 2147483647 h 103"/>
              <a:gd name="T80" fmla="*/ 2147483647 w 171"/>
              <a:gd name="T81" fmla="*/ 2147483647 h 1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1"/>
              <a:gd name="T124" fmla="*/ 0 h 103"/>
              <a:gd name="T125" fmla="*/ 171 w 171"/>
              <a:gd name="T126" fmla="*/ 103 h 1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1" h="103">
                <a:moveTo>
                  <a:pt x="4" y="20"/>
                </a:moveTo>
                <a:lnTo>
                  <a:pt x="12" y="18"/>
                </a:lnTo>
                <a:lnTo>
                  <a:pt x="16" y="18"/>
                </a:lnTo>
                <a:lnTo>
                  <a:pt x="20" y="14"/>
                </a:lnTo>
                <a:lnTo>
                  <a:pt x="26" y="12"/>
                </a:lnTo>
                <a:lnTo>
                  <a:pt x="30" y="12"/>
                </a:lnTo>
                <a:lnTo>
                  <a:pt x="36" y="10"/>
                </a:lnTo>
                <a:lnTo>
                  <a:pt x="42" y="6"/>
                </a:lnTo>
                <a:lnTo>
                  <a:pt x="52" y="6"/>
                </a:lnTo>
                <a:lnTo>
                  <a:pt x="60" y="4"/>
                </a:lnTo>
                <a:lnTo>
                  <a:pt x="74" y="2"/>
                </a:lnTo>
                <a:lnTo>
                  <a:pt x="84" y="0"/>
                </a:lnTo>
                <a:lnTo>
                  <a:pt x="94" y="0"/>
                </a:lnTo>
                <a:lnTo>
                  <a:pt x="104" y="0"/>
                </a:lnTo>
                <a:lnTo>
                  <a:pt x="114" y="0"/>
                </a:lnTo>
                <a:lnTo>
                  <a:pt x="120" y="0"/>
                </a:lnTo>
                <a:lnTo>
                  <a:pt x="126" y="2"/>
                </a:lnTo>
                <a:lnTo>
                  <a:pt x="132" y="4"/>
                </a:lnTo>
                <a:lnTo>
                  <a:pt x="138" y="6"/>
                </a:lnTo>
                <a:lnTo>
                  <a:pt x="142" y="10"/>
                </a:lnTo>
                <a:lnTo>
                  <a:pt x="148" y="14"/>
                </a:lnTo>
                <a:lnTo>
                  <a:pt x="154" y="18"/>
                </a:lnTo>
                <a:lnTo>
                  <a:pt x="160" y="22"/>
                </a:lnTo>
                <a:lnTo>
                  <a:pt x="164" y="26"/>
                </a:lnTo>
                <a:lnTo>
                  <a:pt x="168" y="28"/>
                </a:lnTo>
                <a:lnTo>
                  <a:pt x="170" y="34"/>
                </a:lnTo>
                <a:lnTo>
                  <a:pt x="170" y="38"/>
                </a:lnTo>
                <a:lnTo>
                  <a:pt x="170" y="42"/>
                </a:lnTo>
                <a:lnTo>
                  <a:pt x="170" y="50"/>
                </a:lnTo>
                <a:lnTo>
                  <a:pt x="170" y="58"/>
                </a:lnTo>
                <a:lnTo>
                  <a:pt x="170" y="66"/>
                </a:lnTo>
                <a:lnTo>
                  <a:pt x="168" y="72"/>
                </a:lnTo>
                <a:lnTo>
                  <a:pt x="166" y="78"/>
                </a:lnTo>
                <a:lnTo>
                  <a:pt x="164" y="82"/>
                </a:lnTo>
                <a:lnTo>
                  <a:pt x="162" y="86"/>
                </a:lnTo>
                <a:lnTo>
                  <a:pt x="162" y="90"/>
                </a:lnTo>
                <a:lnTo>
                  <a:pt x="158" y="92"/>
                </a:lnTo>
                <a:lnTo>
                  <a:pt x="154" y="98"/>
                </a:lnTo>
                <a:lnTo>
                  <a:pt x="150" y="100"/>
                </a:lnTo>
                <a:lnTo>
                  <a:pt x="142" y="102"/>
                </a:lnTo>
                <a:lnTo>
                  <a:pt x="136" y="102"/>
                </a:lnTo>
                <a:lnTo>
                  <a:pt x="130" y="102"/>
                </a:lnTo>
                <a:lnTo>
                  <a:pt x="124" y="102"/>
                </a:lnTo>
                <a:lnTo>
                  <a:pt x="120" y="102"/>
                </a:lnTo>
                <a:lnTo>
                  <a:pt x="110" y="102"/>
                </a:lnTo>
                <a:lnTo>
                  <a:pt x="104" y="100"/>
                </a:lnTo>
                <a:lnTo>
                  <a:pt x="98" y="98"/>
                </a:lnTo>
                <a:lnTo>
                  <a:pt x="94" y="96"/>
                </a:lnTo>
                <a:lnTo>
                  <a:pt x="86" y="92"/>
                </a:lnTo>
                <a:lnTo>
                  <a:pt x="80" y="90"/>
                </a:lnTo>
                <a:lnTo>
                  <a:pt x="76" y="88"/>
                </a:lnTo>
                <a:lnTo>
                  <a:pt x="72" y="84"/>
                </a:lnTo>
                <a:lnTo>
                  <a:pt x="68" y="82"/>
                </a:lnTo>
                <a:lnTo>
                  <a:pt x="62" y="78"/>
                </a:lnTo>
                <a:lnTo>
                  <a:pt x="54" y="74"/>
                </a:lnTo>
                <a:lnTo>
                  <a:pt x="50" y="72"/>
                </a:lnTo>
                <a:lnTo>
                  <a:pt x="44" y="70"/>
                </a:lnTo>
                <a:lnTo>
                  <a:pt x="38" y="66"/>
                </a:lnTo>
                <a:lnTo>
                  <a:pt x="34" y="62"/>
                </a:lnTo>
                <a:lnTo>
                  <a:pt x="30" y="60"/>
                </a:lnTo>
                <a:lnTo>
                  <a:pt x="26" y="56"/>
                </a:lnTo>
                <a:lnTo>
                  <a:pt x="22" y="52"/>
                </a:lnTo>
                <a:lnTo>
                  <a:pt x="16" y="48"/>
                </a:lnTo>
                <a:lnTo>
                  <a:pt x="10" y="46"/>
                </a:lnTo>
                <a:lnTo>
                  <a:pt x="6" y="44"/>
                </a:lnTo>
                <a:lnTo>
                  <a:pt x="2" y="44"/>
                </a:lnTo>
                <a:lnTo>
                  <a:pt x="0" y="40"/>
                </a:lnTo>
                <a:lnTo>
                  <a:pt x="0" y="36"/>
                </a:lnTo>
                <a:lnTo>
                  <a:pt x="2" y="32"/>
                </a:lnTo>
                <a:lnTo>
                  <a:pt x="6" y="30"/>
                </a:lnTo>
                <a:lnTo>
                  <a:pt x="10" y="26"/>
                </a:lnTo>
                <a:lnTo>
                  <a:pt x="14" y="24"/>
                </a:lnTo>
                <a:lnTo>
                  <a:pt x="18" y="20"/>
                </a:lnTo>
                <a:lnTo>
                  <a:pt x="22" y="18"/>
                </a:lnTo>
                <a:lnTo>
                  <a:pt x="26" y="16"/>
                </a:lnTo>
                <a:lnTo>
                  <a:pt x="28" y="12"/>
                </a:lnTo>
                <a:lnTo>
                  <a:pt x="28" y="8"/>
                </a:lnTo>
                <a:lnTo>
                  <a:pt x="28" y="4"/>
                </a:lnTo>
                <a:lnTo>
                  <a:pt x="28" y="8"/>
                </a:lnTo>
                <a:lnTo>
                  <a:pt x="36" y="14"/>
                </a:lnTo>
                <a:lnTo>
                  <a:pt x="28" y="12"/>
                </a:lnTo>
                <a:lnTo>
                  <a:pt x="26" y="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1268" name="Rectangle 5"/>
          <p:cNvSpPr>
            <a:spLocks noChangeArrowheads="1"/>
          </p:cNvSpPr>
          <p:nvPr/>
        </p:nvSpPr>
        <p:spPr bwMode="auto">
          <a:xfrm>
            <a:off x="7073900" y="2476500"/>
            <a:ext cx="1993900" cy="8509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1269" name="Rectangle 6"/>
          <p:cNvSpPr>
            <a:spLocks noChangeArrowheads="1"/>
          </p:cNvSpPr>
          <p:nvPr/>
        </p:nvSpPr>
        <p:spPr bwMode="auto">
          <a:xfrm rot="763286">
            <a:off x="381000" y="4343400"/>
            <a:ext cx="685800" cy="9144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9271" name="Rectangle 7"/>
          <p:cNvSpPr>
            <a:spLocks noChangeArrowheads="1"/>
          </p:cNvSpPr>
          <p:nvPr/>
        </p:nvSpPr>
        <p:spPr bwMode="auto">
          <a:xfrm>
            <a:off x="0" y="0"/>
            <a:ext cx="9144000" cy="6858000"/>
          </a:xfrm>
          <a:prstGeom prst="rect">
            <a:avLst/>
          </a:prstGeom>
          <a:gradFill rotWithShape="0">
            <a:gsLst>
              <a:gs pos="0">
                <a:schemeClr val="accent1">
                  <a:gamma/>
                  <a:shade val="23922"/>
                  <a:invGamma/>
                </a:schemeClr>
              </a:gs>
              <a:gs pos="50000">
                <a:schemeClr val="accent1"/>
              </a:gs>
              <a:gs pos="100000">
                <a:schemeClr val="accent1">
                  <a:gamma/>
                  <a:shade val="23922"/>
                  <a:invGamma/>
                </a:schemeClr>
              </a:gs>
            </a:gsLst>
            <a:lin ang="5400000" scaled="1"/>
          </a:gradFill>
          <a:ln w="12700">
            <a:solidFill>
              <a:schemeClr val="tx1"/>
            </a:solidFill>
            <a:miter lim="800000"/>
            <a:headEnd/>
            <a:tailEnd/>
          </a:ln>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1271" name="Text Box 9"/>
          <p:cNvSpPr txBox="1">
            <a:spLocks noChangeArrowheads="1"/>
          </p:cNvSpPr>
          <p:nvPr/>
        </p:nvSpPr>
        <p:spPr bwMode="auto">
          <a:xfrm>
            <a:off x="8102600" y="5892800"/>
            <a:ext cx="9525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spcBef>
                <a:spcPct val="50000"/>
              </a:spcBef>
            </a:pPr>
            <a:endParaRPr lang="en-US" sz="2000" b="1" dirty="0">
              <a:solidFill>
                <a:srgbClr val="FFFFFF"/>
              </a:solidFill>
              <a:latin typeface="Arial" panose="020B0604020202020204" pitchFamily="34" charset="0"/>
              <a:cs typeface="Arial" panose="020B0604020202020204" pitchFamily="34" charset="0"/>
            </a:endParaRPr>
          </a:p>
        </p:txBody>
      </p:sp>
      <p:sp>
        <p:nvSpPr>
          <p:cNvPr id="139275" name="Rectangle 11"/>
          <p:cNvSpPr>
            <a:spLocks noChangeArrowheads="1"/>
          </p:cNvSpPr>
          <p:nvPr/>
        </p:nvSpPr>
        <p:spPr bwMode="auto">
          <a:xfrm>
            <a:off x="854075" y="1493838"/>
            <a:ext cx="7299325" cy="876650"/>
          </a:xfrm>
          <a:prstGeom prst="rect">
            <a:avLst/>
          </a:prstGeom>
          <a:noFill/>
          <a:ln w="12700">
            <a:noFill/>
            <a:miter lim="800000"/>
            <a:headEnd/>
            <a:tailEnd/>
          </a:ln>
          <a:effectLst>
            <a:outerShdw blurRad="63500" dist="107763" dir="2700000" algn="ctr" rotWithShape="0">
              <a:schemeClr val="tx1">
                <a:alpha val="74998"/>
              </a:schemeClr>
            </a:outerShdw>
          </a:effectLst>
        </p:spPr>
        <p:txBody>
          <a:bodyPr lIns="90487" tIns="44450" rIns="90487" bIns="44450">
            <a:spAutoFit/>
          </a:bodyPr>
          <a:lstStyle/>
          <a:p>
            <a:pPr>
              <a:lnSpc>
                <a:spcPct val="70000"/>
              </a:lnSpc>
              <a:spcBef>
                <a:spcPct val="50000"/>
              </a:spcBef>
              <a:defRPr/>
            </a:pPr>
            <a:r>
              <a:rPr lang="ar-JO" sz="7200" b="1" dirty="0">
                <a:solidFill>
                  <a:srgbClr val="FFFF00"/>
                </a:solidFill>
                <a:latin typeface="Arial" panose="020B0604020202020204" pitchFamily="34" charset="0"/>
                <a:cs typeface="Arial" panose="020B0604020202020204" pitchFamily="34" charset="0"/>
              </a:rPr>
              <a:t>الكتاب المقدس المفتوح</a:t>
            </a:r>
            <a:endParaRPr lang="en-US" sz="7200" b="1" dirty="0">
              <a:solidFill>
                <a:srgbClr val="FFFF00"/>
              </a:solidFill>
              <a:latin typeface="Arial" panose="020B0604020202020204" pitchFamily="34" charset="0"/>
              <a:cs typeface="Arial" panose="020B0604020202020204" pitchFamily="34" charset="0"/>
            </a:endParaRPr>
          </a:p>
        </p:txBody>
      </p:sp>
      <p:sp>
        <p:nvSpPr>
          <p:cNvPr id="139276" name="Line 12"/>
          <p:cNvSpPr>
            <a:spLocks noChangeShapeType="1"/>
          </p:cNvSpPr>
          <p:nvPr/>
        </p:nvSpPr>
        <p:spPr bwMode="auto">
          <a:xfrm>
            <a:off x="338138" y="330200"/>
            <a:ext cx="8577262"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39277" name="Line 13"/>
          <p:cNvSpPr>
            <a:spLocks noChangeShapeType="1"/>
          </p:cNvSpPr>
          <p:nvPr/>
        </p:nvSpPr>
        <p:spPr bwMode="auto">
          <a:xfrm>
            <a:off x="338138" y="500063"/>
            <a:ext cx="8577262"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39278" name="Line 14"/>
          <p:cNvSpPr>
            <a:spLocks noChangeShapeType="1"/>
          </p:cNvSpPr>
          <p:nvPr/>
        </p:nvSpPr>
        <p:spPr bwMode="auto">
          <a:xfrm>
            <a:off x="338138" y="668338"/>
            <a:ext cx="8577262"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39280" name="Line 16"/>
          <p:cNvSpPr>
            <a:spLocks noChangeShapeType="1"/>
          </p:cNvSpPr>
          <p:nvPr/>
        </p:nvSpPr>
        <p:spPr bwMode="auto">
          <a:xfrm>
            <a:off x="522288" y="6426200"/>
            <a:ext cx="8407400"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39281" name="Line 17"/>
          <p:cNvSpPr>
            <a:spLocks noChangeShapeType="1"/>
          </p:cNvSpPr>
          <p:nvPr/>
        </p:nvSpPr>
        <p:spPr bwMode="auto">
          <a:xfrm>
            <a:off x="522288" y="6256338"/>
            <a:ext cx="8407400"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39282" name="Rectangle 18"/>
          <p:cNvSpPr>
            <a:spLocks noChangeArrowheads="1"/>
          </p:cNvSpPr>
          <p:nvPr/>
        </p:nvSpPr>
        <p:spPr bwMode="auto">
          <a:xfrm>
            <a:off x="862013" y="4005263"/>
            <a:ext cx="3314700" cy="402546"/>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7" tIns="44450" rIns="90487" bIns="44450">
            <a:spAutoFit/>
          </a:bodyPr>
          <a:lstStyle/>
          <a:p>
            <a:pPr algn="ctr">
              <a:lnSpc>
                <a:spcPct val="60000"/>
              </a:lnSpc>
              <a:spcBef>
                <a:spcPct val="50000"/>
              </a:spcBef>
              <a:defRPr/>
            </a:pPr>
            <a:r>
              <a:rPr lang="ar-JO" sz="3200" b="1" dirty="0">
                <a:solidFill>
                  <a:srgbClr val="66FFFF"/>
                </a:solidFill>
                <a:latin typeface="Arial" panose="020B0604020202020204" pitchFamily="34" charset="0"/>
                <a:cs typeface="Arial" panose="020B0604020202020204" pitchFamily="34" charset="0"/>
              </a:rPr>
              <a:t>الأجزاء والقطع</a:t>
            </a:r>
            <a:endParaRPr lang="en-US" sz="3200" b="1" dirty="0">
              <a:solidFill>
                <a:srgbClr val="66FFFF"/>
              </a:solidFill>
              <a:latin typeface="Arial" panose="020B0604020202020204" pitchFamily="34" charset="0"/>
              <a:cs typeface="Arial" panose="020B0604020202020204" pitchFamily="34" charset="0"/>
            </a:endParaRPr>
          </a:p>
        </p:txBody>
      </p:sp>
      <p:pic>
        <p:nvPicPr>
          <p:cNvPr id="139286" name="Picture 2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40175" y="2243138"/>
            <a:ext cx="4703763" cy="3303587"/>
          </a:xfrm>
          <a:prstGeom prst="rect">
            <a:avLst/>
          </a:prstGeom>
          <a:noFill/>
          <a:ln w="9525">
            <a:noFill/>
            <a:miter lim="800000"/>
            <a:headEnd/>
            <a:tailEnd/>
          </a:ln>
          <a:effectLst>
            <a:outerShdw blurRad="63500" dist="81320" dir="2319588" algn="ctr" rotWithShape="0">
              <a:schemeClr val="tx1">
                <a:alpha val="74998"/>
              </a:schemeClr>
            </a:outerShdw>
          </a:effectLst>
        </p:spPr>
      </p:pic>
      <p:sp>
        <p:nvSpPr>
          <p:cNvPr id="139287" name="Text Box 23"/>
          <p:cNvSpPr txBox="1">
            <a:spLocks noChangeArrowheads="1"/>
          </p:cNvSpPr>
          <p:nvPr/>
        </p:nvSpPr>
        <p:spPr bwMode="auto">
          <a:xfrm>
            <a:off x="561975" y="5489575"/>
            <a:ext cx="8145463" cy="579438"/>
          </a:xfrm>
          <a:prstGeom prst="rect">
            <a:avLst/>
          </a:prstGeom>
          <a:noFill/>
          <a:ln w="12700">
            <a:noFill/>
            <a:miter lim="800000"/>
            <a:headEnd/>
            <a:tailEnd/>
          </a:ln>
          <a:effectLst>
            <a:outerShdw blurRad="63500" dist="81320" dir="3080412" algn="ctr" rotWithShape="0">
              <a:schemeClr val="tx1">
                <a:alpha val="74998"/>
              </a:scheme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ar-JO" sz="3200" b="1" dirty="0">
                <a:solidFill>
                  <a:srgbClr val="21ED11"/>
                </a:solidFill>
                <a:latin typeface="Arial" panose="020B0604020202020204" pitchFamily="34" charset="0"/>
                <a:cs typeface="Arial" panose="020B0604020202020204" pitchFamily="34" charset="0"/>
              </a:rPr>
              <a:t>منظم ... متدرج ... خالد</a:t>
            </a:r>
            <a:endParaRPr lang="en-US" sz="3200" b="1" dirty="0">
              <a:solidFill>
                <a:srgbClr val="FFFF00"/>
              </a:solidFill>
              <a:latin typeface="Arial" panose="020B0604020202020204" pitchFamily="34" charset="0"/>
              <a:cs typeface="Arial" panose="020B0604020202020204" pitchFamily="34" charset="0"/>
            </a:endParaRPr>
          </a:p>
        </p:txBody>
      </p:sp>
      <p:sp>
        <p:nvSpPr>
          <p:cNvPr id="11281" name="Text Box 24"/>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39290" name="Line 26"/>
          <p:cNvSpPr>
            <a:spLocks noChangeShapeType="1"/>
          </p:cNvSpPr>
          <p:nvPr/>
        </p:nvSpPr>
        <p:spPr bwMode="auto">
          <a:xfrm>
            <a:off x="503238" y="6592888"/>
            <a:ext cx="8407400"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1283" name="Text Box 33"/>
          <p:cNvSpPr txBox="1">
            <a:spLocks noChangeArrowheads="1"/>
          </p:cNvSpPr>
          <p:nvPr/>
        </p:nvSpPr>
        <p:spPr bwMode="auto">
          <a:xfrm>
            <a:off x="479425" y="6400800"/>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900" b="1" dirty="0">
                <a:solidFill>
                  <a:srgbClr val="FFFFFF"/>
                </a:solidFill>
                <a:latin typeface="Arial" panose="020B0604020202020204" pitchFamily="34" charset="0"/>
                <a:cs typeface="Arial" panose="020B0604020202020204" pitchFamily="34" charset="0"/>
              </a:rPr>
              <a:t>©2006 TBBMI</a:t>
            </a:r>
          </a:p>
        </p:txBody>
      </p:sp>
      <p:sp>
        <p:nvSpPr>
          <p:cNvPr id="139298" name="Rectangle 34"/>
          <p:cNvSpPr>
            <a:spLocks noChangeArrowheads="1"/>
          </p:cNvSpPr>
          <p:nvPr/>
        </p:nvSpPr>
        <p:spPr bwMode="auto">
          <a:xfrm>
            <a:off x="7593712" y="6393577"/>
            <a:ext cx="643125" cy="246221"/>
          </a:xfrm>
          <a:prstGeom prst="rect">
            <a:avLst/>
          </a:prstGeom>
          <a:noFill/>
          <a:ln w="12700">
            <a:noFill/>
            <a:miter lim="800000"/>
            <a:headEnd/>
            <a:tailEnd/>
          </a:ln>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9.65.06.</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39299" name="Rectangle 35"/>
          <p:cNvSpPr>
            <a:spLocks noChangeArrowheads="1"/>
          </p:cNvSpPr>
          <p:nvPr/>
        </p:nvSpPr>
        <p:spPr bwMode="auto">
          <a:xfrm>
            <a:off x="8098485" y="6393577"/>
            <a:ext cx="325730" cy="246221"/>
          </a:xfrm>
          <a:prstGeom prst="rect">
            <a:avLst/>
          </a:prstGeom>
          <a:noFill/>
          <a:ln w="12700">
            <a:noFill/>
            <a:miter lim="800000"/>
            <a:headEnd/>
            <a:tailEnd/>
          </a:ln>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04</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1286" name="Text Box 36"/>
          <p:cNvSpPr txBox="1">
            <a:spLocks noChangeArrowheads="1"/>
          </p:cNvSpPr>
          <p:nvPr/>
        </p:nvSpPr>
        <p:spPr bwMode="auto">
          <a:xfrm>
            <a:off x="8393113" y="6343650"/>
            <a:ext cx="58261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dirty="0">
                <a:solidFill>
                  <a:srgbClr val="FFFFFF"/>
                </a:solidFill>
                <a:latin typeface="Arial" panose="020B0604020202020204" pitchFamily="34" charset="0"/>
                <a:cs typeface="Arial" panose="020B0604020202020204" pitchFamily="34" charset="0"/>
              </a:rPr>
              <a:t>2</a:t>
            </a:r>
            <a:endParaRPr lang="en-US" sz="16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9977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139275"/>
                                        </p:tgtEl>
                                        <p:attrNameLst>
                                          <p:attrName>style.visibility</p:attrName>
                                        </p:attrNameLst>
                                      </p:cBhvr>
                                      <p:to>
                                        <p:strVal val="visible"/>
                                      </p:to>
                                    </p:set>
                                    <p:anim calcmode="lin" valueType="num">
                                      <p:cBhvr>
                                        <p:cTn id="7" dur="500" fill="hold"/>
                                        <p:tgtEl>
                                          <p:spTgt spid="139275"/>
                                        </p:tgtEl>
                                        <p:attrNameLst>
                                          <p:attrName>ppt_w</p:attrName>
                                        </p:attrNameLst>
                                      </p:cBhvr>
                                      <p:tavLst>
                                        <p:tav tm="0">
                                          <p:val>
                                            <p:fltVal val="0"/>
                                          </p:val>
                                        </p:tav>
                                        <p:tav tm="100000">
                                          <p:val>
                                            <p:strVal val="#ppt_w"/>
                                          </p:val>
                                        </p:tav>
                                      </p:tavLst>
                                    </p:anim>
                                    <p:anim calcmode="lin" valueType="num">
                                      <p:cBhvr>
                                        <p:cTn id="8" dur="500" fill="hold"/>
                                        <p:tgtEl>
                                          <p:spTgt spid="139275"/>
                                        </p:tgtEl>
                                        <p:attrNameLst>
                                          <p:attrName>ppt_h</p:attrName>
                                        </p:attrNameLst>
                                      </p:cBhvr>
                                      <p:tavLst>
                                        <p:tav tm="0">
                                          <p:val>
                                            <p:fltVal val="0"/>
                                          </p:val>
                                        </p:tav>
                                        <p:tav tm="100000">
                                          <p:val>
                                            <p:strVal val="#ppt_h"/>
                                          </p:val>
                                        </p:tav>
                                      </p:tavLst>
                                    </p:anim>
                                    <p:anim calcmode="lin" valueType="num">
                                      <p:cBhvr>
                                        <p:cTn id="9" dur="500" fill="hold"/>
                                        <p:tgtEl>
                                          <p:spTgt spid="139275"/>
                                        </p:tgtEl>
                                        <p:attrNameLst>
                                          <p:attrName>ppt_x</p:attrName>
                                        </p:attrNameLst>
                                      </p:cBhvr>
                                      <p:tavLst>
                                        <p:tav tm="0">
                                          <p:val>
                                            <p:fltVal val="0.5"/>
                                          </p:val>
                                        </p:tav>
                                        <p:tav tm="100000">
                                          <p:val>
                                            <p:strVal val="#ppt_x"/>
                                          </p:val>
                                        </p:tav>
                                      </p:tavLst>
                                    </p:anim>
                                    <p:anim calcmode="lin" valueType="num">
                                      <p:cBhvr>
                                        <p:cTn id="10" dur="500" fill="hold"/>
                                        <p:tgtEl>
                                          <p:spTgt spid="13927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139282"/>
                                        </p:tgtEl>
                                        <p:attrNameLst>
                                          <p:attrName>style.visibility</p:attrName>
                                        </p:attrNameLst>
                                      </p:cBhvr>
                                      <p:to>
                                        <p:strVal val="visible"/>
                                      </p:to>
                                    </p:set>
                                    <p:anim calcmode="lin" valueType="num">
                                      <p:cBhvr>
                                        <p:cTn id="15" dur="500" fill="hold"/>
                                        <p:tgtEl>
                                          <p:spTgt spid="139282"/>
                                        </p:tgtEl>
                                        <p:attrNameLst>
                                          <p:attrName>ppt_w</p:attrName>
                                        </p:attrNameLst>
                                      </p:cBhvr>
                                      <p:tavLst>
                                        <p:tav tm="0">
                                          <p:val>
                                            <p:fltVal val="0"/>
                                          </p:val>
                                        </p:tav>
                                        <p:tav tm="100000">
                                          <p:val>
                                            <p:strVal val="#ppt_w"/>
                                          </p:val>
                                        </p:tav>
                                      </p:tavLst>
                                    </p:anim>
                                    <p:anim calcmode="lin" valueType="num">
                                      <p:cBhvr>
                                        <p:cTn id="16" dur="500" fill="hold"/>
                                        <p:tgtEl>
                                          <p:spTgt spid="139282"/>
                                        </p:tgtEl>
                                        <p:attrNameLst>
                                          <p:attrName>ppt_h</p:attrName>
                                        </p:attrNameLst>
                                      </p:cBhvr>
                                      <p:tavLst>
                                        <p:tav tm="0">
                                          <p:val>
                                            <p:fltVal val="0"/>
                                          </p:val>
                                        </p:tav>
                                        <p:tav tm="100000">
                                          <p:val>
                                            <p:strVal val="#ppt_h"/>
                                          </p:val>
                                        </p:tav>
                                      </p:tavLst>
                                    </p:anim>
                                    <p:anim calcmode="lin" valueType="num">
                                      <p:cBhvr>
                                        <p:cTn id="17" dur="500" fill="hold"/>
                                        <p:tgtEl>
                                          <p:spTgt spid="139282"/>
                                        </p:tgtEl>
                                        <p:attrNameLst>
                                          <p:attrName>ppt_x</p:attrName>
                                        </p:attrNameLst>
                                      </p:cBhvr>
                                      <p:tavLst>
                                        <p:tav tm="0">
                                          <p:val>
                                            <p:fltVal val="0.5"/>
                                          </p:val>
                                        </p:tav>
                                        <p:tav tm="100000">
                                          <p:val>
                                            <p:strVal val="#ppt_x"/>
                                          </p:val>
                                        </p:tav>
                                      </p:tavLst>
                                    </p:anim>
                                    <p:anim calcmode="lin" valueType="num">
                                      <p:cBhvr>
                                        <p:cTn id="18" dur="500" fill="hold"/>
                                        <p:tgtEl>
                                          <p:spTgt spid="139282"/>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7" presetClass="entr" presetSubtype="2" fill="hold" grpId="0" nodeType="clickEffect">
                                  <p:stCondLst>
                                    <p:cond delay="0"/>
                                  </p:stCondLst>
                                  <p:childTnLst>
                                    <p:set>
                                      <p:cBhvr>
                                        <p:cTn id="22" dur="1" fill="hold">
                                          <p:stCondLst>
                                            <p:cond delay="0"/>
                                          </p:stCondLst>
                                        </p:cTn>
                                        <p:tgtEl>
                                          <p:spTgt spid="139287"/>
                                        </p:tgtEl>
                                        <p:attrNameLst>
                                          <p:attrName>style.visibility</p:attrName>
                                        </p:attrNameLst>
                                      </p:cBhvr>
                                      <p:to>
                                        <p:strVal val="visible"/>
                                      </p:to>
                                    </p:set>
                                    <p:anim calcmode="lin" valueType="num">
                                      <p:cBhvr additive="base">
                                        <p:cTn id="23" dur="5000" fill="hold"/>
                                        <p:tgtEl>
                                          <p:spTgt spid="139287"/>
                                        </p:tgtEl>
                                        <p:attrNameLst>
                                          <p:attrName>ppt_x</p:attrName>
                                        </p:attrNameLst>
                                      </p:cBhvr>
                                      <p:tavLst>
                                        <p:tav tm="0">
                                          <p:val>
                                            <p:strVal val="1+#ppt_w/2"/>
                                          </p:val>
                                        </p:tav>
                                        <p:tav tm="100000">
                                          <p:val>
                                            <p:strVal val="#ppt_x"/>
                                          </p:val>
                                        </p:tav>
                                      </p:tavLst>
                                    </p:anim>
                                    <p:anim calcmode="lin" valueType="num">
                                      <p:cBhvr additive="base">
                                        <p:cTn id="24" dur="5000" fill="hold"/>
                                        <p:tgtEl>
                                          <p:spTgt spid="1392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5" grpId="0" autoUpdateAnimBg="0"/>
      <p:bldP spid="139282" grpId="0" autoUpdateAnimBg="0"/>
      <p:bldP spid="139287"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p:cNvSpPr>
            <a:spLocks noGrp="1" noChangeArrowheads="1"/>
          </p:cNvSpPr>
          <p:nvPr>
            <p:ph type="title"/>
          </p:nvPr>
        </p:nvSpPr>
        <p:spPr/>
        <p:txBody>
          <a:bodyPr/>
          <a:lstStyle/>
          <a:p>
            <a:r>
              <a:rPr lang="ar-JO" dirty="0">
                <a:ea typeface="ＭＳ Ｐゴシック" charset="0"/>
                <a:cs typeface="Arial" panose="020B0604020202020204" pitchFamily="34" charset="0"/>
              </a:rPr>
              <a:t>ما هو موضوع العهد القديم</a:t>
            </a:r>
            <a:endParaRPr lang="en-US" dirty="0">
              <a:ea typeface="ＭＳ Ｐゴシック" charset="0"/>
              <a:cs typeface="Arial" panose="020B0604020202020204" pitchFamily="34" charset="0"/>
            </a:endParaRPr>
          </a:p>
        </p:txBody>
      </p:sp>
      <p:sp>
        <p:nvSpPr>
          <p:cNvPr id="286722" name="Rectangle 3"/>
          <p:cNvSpPr>
            <a:spLocks noGrp="1" noChangeArrowheads="1"/>
          </p:cNvSpPr>
          <p:nvPr>
            <p:ph type="body" sz="half" idx="1"/>
          </p:nvPr>
        </p:nvSpPr>
        <p:spPr>
          <a:xfrm>
            <a:off x="685800" y="1981200"/>
            <a:ext cx="4102100" cy="4114800"/>
          </a:xfrm>
        </p:spPr>
        <p:txBody>
          <a:bodyPr/>
          <a:lstStyle/>
          <a:p>
            <a:pPr marL="0" indent="0" algn="r">
              <a:buFont typeface="Monotype Sorts" charset="0"/>
              <a:buNone/>
            </a:pPr>
            <a:r>
              <a:rPr lang="ar-JO" sz="4800" dirty="0">
                <a:ea typeface="ＭＳ Ｐゴシック" charset="0"/>
                <a:cs typeface="Arial" panose="020B0604020202020204" pitchFamily="34" charset="0"/>
              </a:rPr>
              <a:t>أكتب جوابك في جملة واحدة</a:t>
            </a:r>
            <a:endParaRPr lang="en-US" sz="4800" dirty="0">
              <a:ea typeface="ＭＳ Ｐゴシック" charset="0"/>
              <a:cs typeface="Arial" panose="020B0604020202020204" pitchFamily="34" charset="0"/>
            </a:endParaRPr>
          </a:p>
        </p:txBody>
      </p:sp>
      <p:pic>
        <p:nvPicPr>
          <p:cNvPr id="286723" name="Picture 4" descr="j0309391"/>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4953000" y="1608638"/>
            <a:ext cx="3657600" cy="2451100"/>
          </a:xfrm>
          <a:noFill/>
        </p:spPr>
      </p:pic>
      <p:sp>
        <p:nvSpPr>
          <p:cNvPr id="286724" name="Text Box 6"/>
          <p:cNvSpPr txBox="1">
            <a:spLocks noChangeArrowheads="1"/>
          </p:cNvSpPr>
          <p:nvPr/>
        </p:nvSpPr>
        <p:spPr bwMode="auto">
          <a:xfrm>
            <a:off x="8229600" y="1524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Rectangle 6"/>
          <p:cNvSpPr>
            <a:spLocks noGrp="1" noChangeArrowheads="1"/>
          </p:cNvSpPr>
          <p:nvPr>
            <p:ph type="body" sz="half" idx="1"/>
          </p:nvPr>
        </p:nvSpPr>
        <p:spPr>
          <a:xfrm>
            <a:off x="4648200" y="2501972"/>
            <a:ext cx="4343400" cy="3124200"/>
          </a:xfrm>
        </p:spPr>
        <p:txBody>
          <a:bodyPr/>
          <a:lstStyle/>
          <a:p>
            <a:pPr algn="r" rtl="1">
              <a:buFont typeface="Wingdings" charset="0"/>
              <a:buChar char="þ"/>
            </a:pPr>
            <a:r>
              <a:rPr lang="ar-JO" dirty="0">
                <a:ea typeface="ＭＳ Ｐゴシック" charset="0"/>
                <a:cs typeface="Arial" panose="020B0604020202020204" pitchFamily="34" charset="0"/>
              </a:rPr>
              <a:t>مبني على النص</a:t>
            </a:r>
            <a:endParaRPr lang="en-US" dirty="0">
              <a:ea typeface="ＭＳ Ｐゴシック" charset="0"/>
              <a:cs typeface="Arial" panose="020B0604020202020204" pitchFamily="34" charset="0"/>
            </a:endParaRPr>
          </a:p>
          <a:p>
            <a:pPr algn="r" rtl="1">
              <a:buFont typeface="Wingdings" charset="0"/>
              <a:buChar char="þ"/>
            </a:pPr>
            <a:r>
              <a:rPr lang="ar-JO" dirty="0">
                <a:ea typeface="ＭＳ Ｐゴシック" charset="0"/>
                <a:cs typeface="Arial" panose="020B0604020202020204" pitchFamily="34" charset="0"/>
              </a:rPr>
              <a:t>يغطي الكتاب المقدس كاملاً</a:t>
            </a:r>
            <a:endParaRPr lang="en-US" dirty="0">
              <a:ea typeface="ＭＳ Ｐゴシック" charset="0"/>
              <a:cs typeface="Arial" panose="020B0604020202020204" pitchFamily="34" charset="0"/>
            </a:endParaRPr>
          </a:p>
          <a:p>
            <a:pPr algn="r" rtl="1">
              <a:buFont typeface="Wingdings" charset="0"/>
              <a:buChar char="þ"/>
            </a:pPr>
            <a:r>
              <a:rPr lang="ar-JO" dirty="0">
                <a:ea typeface="ＭＳ Ｐゴシック" charset="0"/>
                <a:cs typeface="Arial" panose="020B0604020202020204" pitchFamily="34" charset="0"/>
              </a:rPr>
              <a:t>محدد كفاية ليكون مساعداً</a:t>
            </a:r>
            <a:endParaRPr lang="en-US" dirty="0">
              <a:ea typeface="ＭＳ Ｐゴシック" charset="0"/>
              <a:cs typeface="Arial" panose="020B0604020202020204" pitchFamily="34" charset="0"/>
            </a:endParaRPr>
          </a:p>
          <a:p>
            <a:pPr algn="r" rtl="1">
              <a:buFont typeface="Wingdings" charset="0"/>
              <a:buChar char="þ"/>
            </a:pPr>
            <a:r>
              <a:rPr lang="ar-JO" dirty="0">
                <a:ea typeface="ＭＳ Ｐゴシック" charset="0"/>
                <a:cs typeface="Arial" panose="020B0604020202020204" pitchFamily="34" charset="0"/>
              </a:rPr>
              <a:t>يركز على الله كونه الموضوع الرئيسي</a:t>
            </a:r>
            <a:endParaRPr lang="en-US" dirty="0">
              <a:ea typeface="ＭＳ Ｐゴシック" charset="0"/>
              <a:cs typeface="Arial" panose="020B0604020202020204" pitchFamily="34" charset="0"/>
            </a:endParaRPr>
          </a:p>
        </p:txBody>
      </p:sp>
      <p:sp>
        <p:nvSpPr>
          <p:cNvPr id="16388" name="Rectangle 4"/>
          <p:cNvSpPr>
            <a:spLocks noGrp="1" noChangeArrowheads="1"/>
          </p:cNvSpPr>
          <p:nvPr>
            <p:ph type="body" sz="half" idx="2"/>
          </p:nvPr>
        </p:nvSpPr>
        <p:spPr>
          <a:xfrm>
            <a:off x="-178287" y="2501972"/>
            <a:ext cx="4876800" cy="3200400"/>
          </a:xfrm>
        </p:spPr>
        <p:txBody>
          <a:bodyPr/>
          <a:lstStyle/>
          <a:p>
            <a:pPr algn="r" rtl="1">
              <a:buFont typeface="Wingdings" charset="0"/>
              <a:buChar char="þ"/>
            </a:pPr>
            <a:r>
              <a:rPr lang="ar-JO" dirty="0">
                <a:ea typeface="ＭＳ Ｐゴシック" charset="0"/>
                <a:cs typeface="Arial" panose="020B0604020202020204" pitchFamily="34" charset="0"/>
              </a:rPr>
              <a:t>ليس منهجياً</a:t>
            </a:r>
            <a:endParaRPr lang="en-US" dirty="0">
              <a:ea typeface="ＭＳ Ｐゴシック" charset="0"/>
              <a:cs typeface="Arial" panose="020B0604020202020204" pitchFamily="34" charset="0"/>
            </a:endParaRPr>
          </a:p>
          <a:p>
            <a:pPr algn="r" rtl="1">
              <a:buFont typeface="Wingdings" charset="0"/>
              <a:buChar char="þ"/>
            </a:pPr>
            <a:r>
              <a:rPr lang="ar-JO" dirty="0">
                <a:ea typeface="ＭＳ Ｐゴシック" charset="0"/>
                <a:cs typeface="Arial" panose="020B0604020202020204" pitchFamily="34" charset="0"/>
              </a:rPr>
              <a:t>ليس مجزء</a:t>
            </a:r>
            <a:endParaRPr lang="en-US" dirty="0">
              <a:ea typeface="ＭＳ Ｐゴシック" charset="0"/>
              <a:cs typeface="Arial" panose="020B0604020202020204" pitchFamily="34" charset="0"/>
            </a:endParaRPr>
          </a:p>
          <a:p>
            <a:pPr algn="r" rtl="1">
              <a:buFont typeface="Wingdings" charset="0"/>
              <a:buChar char="þ"/>
            </a:pPr>
            <a:r>
              <a:rPr lang="ar-JO" altLang="ja-JP" dirty="0">
                <a:ea typeface="ＭＳ Ｐゴシック" charset="0"/>
                <a:cs typeface="Arial" panose="020B0604020202020204" pitchFamily="34" charset="0"/>
              </a:rPr>
              <a:t>الحياة موضوع عام جداً لكي تساعدنا</a:t>
            </a:r>
            <a:endParaRPr lang="en-US" altLang="ja-JP" dirty="0">
              <a:ea typeface="ＭＳ Ｐゴシック" charset="0"/>
              <a:cs typeface="Arial" panose="020B0604020202020204" pitchFamily="34" charset="0"/>
            </a:endParaRPr>
          </a:p>
          <a:p>
            <a:pPr algn="r" rtl="1">
              <a:buFont typeface="Wingdings" charset="0"/>
              <a:buChar char="þ"/>
            </a:pPr>
            <a:r>
              <a:rPr lang="ar-JO" dirty="0">
                <a:ea typeface="ＭＳ Ｐゴシック" charset="0"/>
                <a:cs typeface="Arial" panose="020B0604020202020204" pitchFamily="34" charset="0"/>
              </a:rPr>
              <a:t>الإنسان ليس موضوع الكتاب المقدس الرئيسي</a:t>
            </a:r>
            <a:endParaRPr lang="en-US" dirty="0">
              <a:ea typeface="ＭＳ Ｐゴシック" charset="0"/>
              <a:cs typeface="Arial" panose="020B0604020202020204" pitchFamily="34" charset="0"/>
            </a:endParaRPr>
          </a:p>
        </p:txBody>
      </p:sp>
      <p:pic>
        <p:nvPicPr>
          <p:cNvPr id="288771" name="Picture 3" descr="j0309389"/>
          <p:cNvPicPr>
            <a:picLocks noGrp="1" noChangeAspect="1" noChangeArrowheads="1"/>
          </p:cNvPicPr>
          <p:nvPr>
            <p:ph sz="half" idx="4294967295"/>
          </p:nvPr>
        </p:nvPicPr>
        <p:blipFill>
          <a:blip r:embed="rId3">
            <a:lum bright="-42000"/>
            <a:extLst>
              <a:ext uri="{28A0092B-C50C-407E-A947-70E740481C1C}">
                <a14:useLocalDpi xmlns:a14="http://schemas.microsoft.com/office/drawing/2010/main"/>
              </a:ext>
            </a:extLst>
          </a:blip>
          <a:srcRect/>
          <a:stretch>
            <a:fillRect/>
          </a:stretch>
        </p:blipFill>
        <p:spPr>
          <a:xfrm>
            <a:off x="0" y="0"/>
            <a:ext cx="3657600" cy="2408238"/>
          </a:xfrm>
          <a:noFill/>
        </p:spPr>
      </p:pic>
      <p:sp>
        <p:nvSpPr>
          <p:cNvPr id="288772" name="Rectangle 5"/>
          <p:cNvSpPr>
            <a:spLocks noChangeArrowheads="1"/>
          </p:cNvSpPr>
          <p:nvPr/>
        </p:nvSpPr>
        <p:spPr bwMode="auto">
          <a:xfrm>
            <a:off x="4211638" y="3030538"/>
            <a:ext cx="7239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742716" tIns="152352" rIns="-19044" bIns="38088"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386" name="Rectangle 2"/>
          <p:cNvSpPr>
            <a:spLocks noGrp="1" noChangeArrowheads="1"/>
          </p:cNvSpPr>
          <p:nvPr>
            <p:ph type="title"/>
          </p:nvPr>
        </p:nvSpPr>
        <p:spPr>
          <a:xfrm>
            <a:off x="-152400" y="228600"/>
            <a:ext cx="9448800" cy="1143000"/>
          </a:xfrm>
          <a:effectLst>
            <a:outerShdw blurRad="63500" dist="107763" dir="8100000" algn="ctr" rotWithShape="0">
              <a:srgbClr val="000000">
                <a:alpha val="74998"/>
              </a:srgbClr>
            </a:outerShdw>
          </a:effectLst>
        </p:spPr>
        <p:txBody>
          <a:bodyPr/>
          <a:lstStyle/>
          <a:p>
            <a:pPr>
              <a:defRPr/>
            </a:pPr>
            <a:r>
              <a:rPr lang="ar-JO" sz="4000" dirty="0">
                <a:ea typeface="+mj-ea"/>
                <a:cs typeface="Arial" panose="020B0604020202020204" pitchFamily="34" charset="0"/>
              </a:rPr>
              <a:t>معايير تمييز موضوع العهد القديم الرئيسي</a:t>
            </a:r>
            <a:endParaRPr lang="en-US" sz="4000" dirty="0">
              <a:ea typeface="+mj-ea"/>
              <a:cs typeface="Arial" panose="020B0604020202020204" pitchFamily="34" charset="0"/>
            </a:endParaRPr>
          </a:p>
        </p:txBody>
      </p:sp>
      <p:sp>
        <p:nvSpPr>
          <p:cNvPr id="288774" name="Line 7"/>
          <p:cNvSpPr>
            <a:spLocks noChangeShapeType="1"/>
          </p:cNvSpPr>
          <p:nvPr/>
        </p:nvSpPr>
        <p:spPr bwMode="auto">
          <a:xfrm>
            <a:off x="4935538" y="1676400"/>
            <a:ext cx="0" cy="5105400"/>
          </a:xfrm>
          <a:prstGeom prst="line">
            <a:avLst/>
          </a:prstGeom>
          <a:noFill/>
          <a:ln w="57150">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8775" name="Text Box 8"/>
          <p:cNvSpPr txBox="1">
            <a:spLocks noChangeArrowheads="1"/>
          </p:cNvSpPr>
          <p:nvPr/>
        </p:nvSpPr>
        <p:spPr bwMode="auto">
          <a:xfrm>
            <a:off x="8077200" y="1524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Rectangle 2">
            <a:extLst>
              <a:ext uri="{FF2B5EF4-FFF2-40B4-BE49-F238E27FC236}">
                <a16:creationId xmlns:a16="http://schemas.microsoft.com/office/drawing/2014/main" id="{DD61A8D3-EB21-B311-FF56-C2EF6BF01AD3}"/>
              </a:ext>
            </a:extLst>
          </p:cNvPr>
          <p:cNvSpPr txBox="1">
            <a:spLocks noChangeArrowheads="1"/>
          </p:cNvSpPr>
          <p:nvPr/>
        </p:nvSpPr>
        <p:spPr bwMode="auto">
          <a:xfrm>
            <a:off x="2996519" y="1372827"/>
            <a:ext cx="2184789" cy="1143000"/>
          </a:xfrm>
          <a:prstGeom prst="rect">
            <a:avLst/>
          </a:prstGeom>
          <a:noFill/>
          <a:ln>
            <a:noFill/>
          </a:ln>
          <a:effectLst>
            <a:outerShdw blurRad="63500" dist="107763" dir="81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72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لا</a:t>
            </a:r>
            <a:endParaRPr kumimoji="0" lang="en-US" sz="72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70783E4-8C36-9E59-86D0-CD1A2F6FF5B2}"/>
              </a:ext>
            </a:extLst>
          </p:cNvPr>
          <p:cNvSpPr txBox="1">
            <a:spLocks noChangeArrowheads="1"/>
          </p:cNvSpPr>
          <p:nvPr/>
        </p:nvSpPr>
        <p:spPr bwMode="auto">
          <a:xfrm>
            <a:off x="6959211" y="1372827"/>
            <a:ext cx="2184789" cy="1143000"/>
          </a:xfrm>
          <a:prstGeom prst="rect">
            <a:avLst/>
          </a:prstGeom>
          <a:noFill/>
          <a:ln>
            <a:noFill/>
          </a:ln>
          <a:effectLst>
            <a:outerShdw blurRad="63500" dist="107763" dir="81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72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نعم</a:t>
            </a:r>
            <a:endParaRPr kumimoji="0" lang="en-US" sz="72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87640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6390">
                                            <p:txEl>
                                              <p:pRg st="0" end="0"/>
                                            </p:txEl>
                                          </p:spTgt>
                                        </p:tgtEl>
                                        <p:attrNameLst>
                                          <p:attrName>style.visibility</p:attrName>
                                        </p:attrNameLst>
                                      </p:cBhvr>
                                      <p:to>
                                        <p:strVal val="visible"/>
                                      </p:to>
                                    </p:set>
                                    <p:animEffect transition="in" filter="fade">
                                      <p:cBhvr>
                                        <p:cTn id="7" dur="770" decel="100000"/>
                                        <p:tgtEl>
                                          <p:spTgt spid="16390">
                                            <p:txEl>
                                              <p:pRg st="0" end="0"/>
                                            </p:txEl>
                                          </p:spTgt>
                                        </p:tgtEl>
                                      </p:cBhvr>
                                    </p:animEffect>
                                    <p:animScale>
                                      <p:cBhvr>
                                        <p:cTn id="8" dur="770" decel="100000"/>
                                        <p:tgtEl>
                                          <p:spTgt spid="16390">
                                            <p:txEl>
                                              <p:pRg st="0" end="0"/>
                                            </p:txEl>
                                          </p:spTgt>
                                        </p:tgtEl>
                                      </p:cBhvr>
                                      <p:from x="10000" y="10000"/>
                                      <p:to x="200000" y="450000"/>
                                    </p:animScale>
                                    <p:animScale>
                                      <p:cBhvr>
                                        <p:cTn id="9" dur="1230" accel="100000" fill="hold">
                                          <p:stCondLst>
                                            <p:cond delay="770"/>
                                          </p:stCondLst>
                                        </p:cTn>
                                        <p:tgtEl>
                                          <p:spTgt spid="16390">
                                            <p:txEl>
                                              <p:pRg st="0" end="0"/>
                                            </p:txEl>
                                          </p:spTgt>
                                        </p:tgtEl>
                                      </p:cBhvr>
                                      <p:from x="200000" y="450000"/>
                                      <p:to x="100000" y="100000"/>
                                    </p:animScale>
                                    <p:set>
                                      <p:cBhvr>
                                        <p:cTn id="10" dur="770" fill="hold"/>
                                        <p:tgtEl>
                                          <p:spTgt spid="16390">
                                            <p:txEl>
                                              <p:pRg st="0" end="0"/>
                                            </p:txEl>
                                          </p:spTgt>
                                        </p:tgtEl>
                                        <p:attrNameLst>
                                          <p:attrName>ppt_x</p:attrName>
                                        </p:attrNameLst>
                                      </p:cBhvr>
                                      <p:to>
                                        <p:strVal val="(0.5)"/>
                                      </p:to>
                                    </p:set>
                                    <p:anim from="(0.5)" to="(#ppt_x)" calcmode="lin" valueType="num">
                                      <p:cBhvr>
                                        <p:cTn id="11" dur="1230" accel="100000" fill="hold">
                                          <p:stCondLst>
                                            <p:cond delay="770"/>
                                          </p:stCondLst>
                                        </p:cTn>
                                        <p:tgtEl>
                                          <p:spTgt spid="16390">
                                            <p:txEl>
                                              <p:pRg st="0" end="0"/>
                                            </p:txEl>
                                          </p:spTgt>
                                        </p:tgtEl>
                                        <p:attrNameLst>
                                          <p:attrName>ppt_x</p:attrName>
                                        </p:attrNameLst>
                                      </p:cBhvr>
                                    </p:anim>
                                    <p:set>
                                      <p:cBhvr>
                                        <p:cTn id="12" dur="770" fill="hold"/>
                                        <p:tgtEl>
                                          <p:spTgt spid="16390">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16390">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2" fill="hold" nodeType="clickEffect">
                                  <p:stCondLst>
                                    <p:cond delay="0"/>
                                  </p:stCondLst>
                                  <p:childTnLst>
                                    <p:set>
                                      <p:cBhvr>
                                        <p:cTn id="17" dur="1" fill="hold">
                                          <p:stCondLst>
                                            <p:cond delay="0"/>
                                          </p:stCondLst>
                                        </p:cTn>
                                        <p:tgtEl>
                                          <p:spTgt spid="16388">
                                            <p:txEl>
                                              <p:pRg st="0" end="0"/>
                                            </p:txEl>
                                          </p:spTgt>
                                        </p:tgtEl>
                                        <p:attrNameLst>
                                          <p:attrName>style.visibility</p:attrName>
                                        </p:attrNameLst>
                                      </p:cBhvr>
                                      <p:to>
                                        <p:strVal val="visible"/>
                                      </p:to>
                                    </p:set>
                                    <p:animEffect transition="in" filter="wipe(right)">
                                      <p:cBhvr>
                                        <p:cTn id="18" dur="500"/>
                                        <p:tgtEl>
                                          <p:spTgt spid="16388">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1" presetClass="entr" presetSubtype="0" fill="hold" nodeType="clickEffect">
                                  <p:stCondLst>
                                    <p:cond delay="0"/>
                                  </p:stCondLst>
                                  <p:childTnLst>
                                    <p:set>
                                      <p:cBhvr>
                                        <p:cTn id="22" dur="1" fill="hold">
                                          <p:stCondLst>
                                            <p:cond delay="0"/>
                                          </p:stCondLst>
                                        </p:cTn>
                                        <p:tgtEl>
                                          <p:spTgt spid="16390">
                                            <p:txEl>
                                              <p:pRg st="1" end="1"/>
                                            </p:txEl>
                                          </p:spTgt>
                                        </p:tgtEl>
                                        <p:attrNameLst>
                                          <p:attrName>style.visibility</p:attrName>
                                        </p:attrNameLst>
                                      </p:cBhvr>
                                      <p:to>
                                        <p:strVal val="visible"/>
                                      </p:to>
                                    </p:set>
                                    <p:animEffect transition="in" filter="fade">
                                      <p:cBhvr>
                                        <p:cTn id="23" dur="770" decel="100000"/>
                                        <p:tgtEl>
                                          <p:spTgt spid="16390">
                                            <p:txEl>
                                              <p:pRg st="1" end="1"/>
                                            </p:txEl>
                                          </p:spTgt>
                                        </p:tgtEl>
                                      </p:cBhvr>
                                    </p:animEffect>
                                    <p:animScale>
                                      <p:cBhvr>
                                        <p:cTn id="24" dur="770" decel="100000"/>
                                        <p:tgtEl>
                                          <p:spTgt spid="16390">
                                            <p:txEl>
                                              <p:pRg st="1" end="1"/>
                                            </p:txEl>
                                          </p:spTgt>
                                        </p:tgtEl>
                                      </p:cBhvr>
                                      <p:from x="10000" y="10000"/>
                                      <p:to x="200000" y="450000"/>
                                    </p:animScale>
                                    <p:animScale>
                                      <p:cBhvr>
                                        <p:cTn id="25" dur="1230" accel="100000" fill="hold">
                                          <p:stCondLst>
                                            <p:cond delay="770"/>
                                          </p:stCondLst>
                                        </p:cTn>
                                        <p:tgtEl>
                                          <p:spTgt spid="16390">
                                            <p:txEl>
                                              <p:pRg st="1" end="1"/>
                                            </p:txEl>
                                          </p:spTgt>
                                        </p:tgtEl>
                                      </p:cBhvr>
                                      <p:from x="200000" y="450000"/>
                                      <p:to x="100000" y="100000"/>
                                    </p:animScale>
                                    <p:set>
                                      <p:cBhvr>
                                        <p:cTn id="26" dur="770" fill="hold"/>
                                        <p:tgtEl>
                                          <p:spTgt spid="16390">
                                            <p:txEl>
                                              <p:pRg st="1" end="1"/>
                                            </p:txEl>
                                          </p:spTgt>
                                        </p:tgtEl>
                                        <p:attrNameLst>
                                          <p:attrName>ppt_x</p:attrName>
                                        </p:attrNameLst>
                                      </p:cBhvr>
                                      <p:to>
                                        <p:strVal val="(0.5)"/>
                                      </p:to>
                                    </p:set>
                                    <p:anim from="(0.5)" to="(#ppt_x)" calcmode="lin" valueType="num">
                                      <p:cBhvr>
                                        <p:cTn id="27" dur="1230" accel="100000" fill="hold">
                                          <p:stCondLst>
                                            <p:cond delay="770"/>
                                          </p:stCondLst>
                                        </p:cTn>
                                        <p:tgtEl>
                                          <p:spTgt spid="16390">
                                            <p:txEl>
                                              <p:pRg st="1" end="1"/>
                                            </p:txEl>
                                          </p:spTgt>
                                        </p:tgtEl>
                                        <p:attrNameLst>
                                          <p:attrName>ppt_x</p:attrName>
                                        </p:attrNameLst>
                                      </p:cBhvr>
                                    </p:anim>
                                    <p:set>
                                      <p:cBhvr>
                                        <p:cTn id="28" dur="770" fill="hold"/>
                                        <p:tgtEl>
                                          <p:spTgt spid="16390">
                                            <p:txEl>
                                              <p:pRg st="1" end="1"/>
                                            </p:txEl>
                                          </p:spTgt>
                                        </p:tgtEl>
                                        <p:attrNameLst>
                                          <p:attrName>ppt_y</p:attrName>
                                        </p:attrNameLst>
                                      </p:cBhvr>
                                      <p:to>
                                        <p:strVal val="(#ppt_y+0.4)"/>
                                      </p:to>
                                    </p:set>
                                    <p:anim from="(#ppt_y+0.4)" to="(#ppt_y)" calcmode="lin" valueType="num">
                                      <p:cBhvr>
                                        <p:cTn id="29" dur="1230" accel="100000" fill="hold">
                                          <p:stCondLst>
                                            <p:cond delay="770"/>
                                          </p:stCondLst>
                                        </p:cTn>
                                        <p:tgtEl>
                                          <p:spTgt spid="16390">
                                            <p:txEl>
                                              <p:pRg st="1" end="1"/>
                                            </p:txEl>
                                          </p:spTgt>
                                        </p:tgtEl>
                                        <p:attrNameLst>
                                          <p:attrName>ppt_y</p:attrName>
                                        </p:attrNameLst>
                                      </p:cBhvr>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nodeType="clickEffect">
                                  <p:stCondLst>
                                    <p:cond delay="0"/>
                                  </p:stCondLst>
                                  <p:childTnLst>
                                    <p:set>
                                      <p:cBhvr>
                                        <p:cTn id="33" dur="1" fill="hold">
                                          <p:stCondLst>
                                            <p:cond delay="0"/>
                                          </p:stCondLst>
                                        </p:cTn>
                                        <p:tgtEl>
                                          <p:spTgt spid="16388">
                                            <p:txEl>
                                              <p:pRg st="1" end="1"/>
                                            </p:txEl>
                                          </p:spTgt>
                                        </p:tgtEl>
                                        <p:attrNameLst>
                                          <p:attrName>style.visibility</p:attrName>
                                        </p:attrNameLst>
                                      </p:cBhvr>
                                      <p:to>
                                        <p:strVal val="visible"/>
                                      </p:to>
                                    </p:set>
                                    <p:animEffect transition="in" filter="wipe(right)">
                                      <p:cBhvr>
                                        <p:cTn id="34" dur="500"/>
                                        <p:tgtEl>
                                          <p:spTgt spid="16388">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1" presetClass="entr" presetSubtype="0" fill="hold" nodeType="clickEffect">
                                  <p:stCondLst>
                                    <p:cond delay="0"/>
                                  </p:stCondLst>
                                  <p:childTnLst>
                                    <p:set>
                                      <p:cBhvr>
                                        <p:cTn id="38" dur="1" fill="hold">
                                          <p:stCondLst>
                                            <p:cond delay="0"/>
                                          </p:stCondLst>
                                        </p:cTn>
                                        <p:tgtEl>
                                          <p:spTgt spid="16390">
                                            <p:txEl>
                                              <p:pRg st="2" end="2"/>
                                            </p:txEl>
                                          </p:spTgt>
                                        </p:tgtEl>
                                        <p:attrNameLst>
                                          <p:attrName>style.visibility</p:attrName>
                                        </p:attrNameLst>
                                      </p:cBhvr>
                                      <p:to>
                                        <p:strVal val="visible"/>
                                      </p:to>
                                    </p:set>
                                    <p:animEffect transition="in" filter="fade">
                                      <p:cBhvr>
                                        <p:cTn id="39" dur="770" decel="100000"/>
                                        <p:tgtEl>
                                          <p:spTgt spid="16390">
                                            <p:txEl>
                                              <p:pRg st="2" end="2"/>
                                            </p:txEl>
                                          </p:spTgt>
                                        </p:tgtEl>
                                      </p:cBhvr>
                                    </p:animEffect>
                                    <p:animScale>
                                      <p:cBhvr>
                                        <p:cTn id="40" dur="770" decel="100000"/>
                                        <p:tgtEl>
                                          <p:spTgt spid="16390">
                                            <p:txEl>
                                              <p:pRg st="2" end="2"/>
                                            </p:txEl>
                                          </p:spTgt>
                                        </p:tgtEl>
                                      </p:cBhvr>
                                      <p:from x="10000" y="10000"/>
                                      <p:to x="200000" y="450000"/>
                                    </p:animScale>
                                    <p:animScale>
                                      <p:cBhvr>
                                        <p:cTn id="41" dur="1230" accel="100000" fill="hold">
                                          <p:stCondLst>
                                            <p:cond delay="770"/>
                                          </p:stCondLst>
                                        </p:cTn>
                                        <p:tgtEl>
                                          <p:spTgt spid="16390">
                                            <p:txEl>
                                              <p:pRg st="2" end="2"/>
                                            </p:txEl>
                                          </p:spTgt>
                                        </p:tgtEl>
                                      </p:cBhvr>
                                      <p:from x="200000" y="450000"/>
                                      <p:to x="100000" y="100000"/>
                                    </p:animScale>
                                    <p:set>
                                      <p:cBhvr>
                                        <p:cTn id="42" dur="770" fill="hold"/>
                                        <p:tgtEl>
                                          <p:spTgt spid="16390">
                                            <p:txEl>
                                              <p:pRg st="2" end="2"/>
                                            </p:txEl>
                                          </p:spTgt>
                                        </p:tgtEl>
                                        <p:attrNameLst>
                                          <p:attrName>ppt_x</p:attrName>
                                        </p:attrNameLst>
                                      </p:cBhvr>
                                      <p:to>
                                        <p:strVal val="(0.5)"/>
                                      </p:to>
                                    </p:set>
                                    <p:anim from="(0.5)" to="(#ppt_x)" calcmode="lin" valueType="num">
                                      <p:cBhvr>
                                        <p:cTn id="43" dur="1230" accel="100000" fill="hold">
                                          <p:stCondLst>
                                            <p:cond delay="770"/>
                                          </p:stCondLst>
                                        </p:cTn>
                                        <p:tgtEl>
                                          <p:spTgt spid="16390">
                                            <p:txEl>
                                              <p:pRg st="2" end="2"/>
                                            </p:txEl>
                                          </p:spTgt>
                                        </p:tgtEl>
                                        <p:attrNameLst>
                                          <p:attrName>ppt_x</p:attrName>
                                        </p:attrNameLst>
                                      </p:cBhvr>
                                    </p:anim>
                                    <p:set>
                                      <p:cBhvr>
                                        <p:cTn id="44" dur="770" fill="hold"/>
                                        <p:tgtEl>
                                          <p:spTgt spid="16390">
                                            <p:txEl>
                                              <p:pRg st="2" end="2"/>
                                            </p:txEl>
                                          </p:spTgt>
                                        </p:tgtEl>
                                        <p:attrNameLst>
                                          <p:attrName>ppt_y</p:attrName>
                                        </p:attrNameLst>
                                      </p:cBhvr>
                                      <p:to>
                                        <p:strVal val="(#ppt_y+0.4)"/>
                                      </p:to>
                                    </p:set>
                                    <p:anim from="(#ppt_y+0.4)" to="(#ppt_y)" calcmode="lin" valueType="num">
                                      <p:cBhvr>
                                        <p:cTn id="45" dur="1230" accel="100000" fill="hold">
                                          <p:stCondLst>
                                            <p:cond delay="770"/>
                                          </p:stCondLst>
                                        </p:cTn>
                                        <p:tgtEl>
                                          <p:spTgt spid="16390">
                                            <p:txEl>
                                              <p:pRg st="2" end="2"/>
                                            </p:txEl>
                                          </p:spTgt>
                                        </p:tgtEl>
                                        <p:attrNameLst>
                                          <p:attrName>ppt_y</p:attrName>
                                        </p:attrNameLst>
                                      </p:cBhvr>
                                    </p:anim>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16388">
                                            <p:txEl>
                                              <p:pRg st="2" end="2"/>
                                            </p:txEl>
                                          </p:spTgt>
                                        </p:tgtEl>
                                        <p:attrNameLst>
                                          <p:attrName>style.visibility</p:attrName>
                                        </p:attrNameLst>
                                      </p:cBhvr>
                                      <p:to>
                                        <p:strVal val="visible"/>
                                      </p:to>
                                    </p:set>
                                    <p:animEffect transition="in" filter="wipe(right)">
                                      <p:cBhvr>
                                        <p:cTn id="50" dur="500"/>
                                        <p:tgtEl>
                                          <p:spTgt spid="16388">
                                            <p:txEl>
                                              <p:pRg st="2" end="2"/>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1" presetClass="entr" presetSubtype="0" fill="hold" nodeType="clickEffect">
                                  <p:stCondLst>
                                    <p:cond delay="0"/>
                                  </p:stCondLst>
                                  <p:childTnLst>
                                    <p:set>
                                      <p:cBhvr>
                                        <p:cTn id="54" dur="1" fill="hold">
                                          <p:stCondLst>
                                            <p:cond delay="0"/>
                                          </p:stCondLst>
                                        </p:cTn>
                                        <p:tgtEl>
                                          <p:spTgt spid="16390">
                                            <p:txEl>
                                              <p:pRg st="3" end="3"/>
                                            </p:txEl>
                                          </p:spTgt>
                                        </p:tgtEl>
                                        <p:attrNameLst>
                                          <p:attrName>style.visibility</p:attrName>
                                        </p:attrNameLst>
                                      </p:cBhvr>
                                      <p:to>
                                        <p:strVal val="visible"/>
                                      </p:to>
                                    </p:set>
                                    <p:animEffect transition="in" filter="fade">
                                      <p:cBhvr>
                                        <p:cTn id="55" dur="770" decel="100000"/>
                                        <p:tgtEl>
                                          <p:spTgt spid="16390">
                                            <p:txEl>
                                              <p:pRg st="3" end="3"/>
                                            </p:txEl>
                                          </p:spTgt>
                                        </p:tgtEl>
                                      </p:cBhvr>
                                    </p:animEffect>
                                    <p:animScale>
                                      <p:cBhvr>
                                        <p:cTn id="56" dur="770" decel="100000"/>
                                        <p:tgtEl>
                                          <p:spTgt spid="16390">
                                            <p:txEl>
                                              <p:pRg st="3" end="3"/>
                                            </p:txEl>
                                          </p:spTgt>
                                        </p:tgtEl>
                                      </p:cBhvr>
                                      <p:from x="10000" y="10000"/>
                                      <p:to x="200000" y="450000"/>
                                    </p:animScale>
                                    <p:animScale>
                                      <p:cBhvr>
                                        <p:cTn id="57" dur="1230" accel="100000" fill="hold">
                                          <p:stCondLst>
                                            <p:cond delay="770"/>
                                          </p:stCondLst>
                                        </p:cTn>
                                        <p:tgtEl>
                                          <p:spTgt spid="16390">
                                            <p:txEl>
                                              <p:pRg st="3" end="3"/>
                                            </p:txEl>
                                          </p:spTgt>
                                        </p:tgtEl>
                                      </p:cBhvr>
                                      <p:from x="200000" y="450000"/>
                                      <p:to x="100000" y="100000"/>
                                    </p:animScale>
                                    <p:set>
                                      <p:cBhvr>
                                        <p:cTn id="58" dur="770" fill="hold"/>
                                        <p:tgtEl>
                                          <p:spTgt spid="16390">
                                            <p:txEl>
                                              <p:pRg st="3" end="3"/>
                                            </p:txEl>
                                          </p:spTgt>
                                        </p:tgtEl>
                                        <p:attrNameLst>
                                          <p:attrName>ppt_x</p:attrName>
                                        </p:attrNameLst>
                                      </p:cBhvr>
                                      <p:to>
                                        <p:strVal val="(0.5)"/>
                                      </p:to>
                                    </p:set>
                                    <p:anim from="(0.5)" to="(#ppt_x)" calcmode="lin" valueType="num">
                                      <p:cBhvr>
                                        <p:cTn id="59" dur="1230" accel="100000" fill="hold">
                                          <p:stCondLst>
                                            <p:cond delay="770"/>
                                          </p:stCondLst>
                                        </p:cTn>
                                        <p:tgtEl>
                                          <p:spTgt spid="16390">
                                            <p:txEl>
                                              <p:pRg st="3" end="3"/>
                                            </p:txEl>
                                          </p:spTgt>
                                        </p:tgtEl>
                                        <p:attrNameLst>
                                          <p:attrName>ppt_x</p:attrName>
                                        </p:attrNameLst>
                                      </p:cBhvr>
                                    </p:anim>
                                    <p:set>
                                      <p:cBhvr>
                                        <p:cTn id="60" dur="770" fill="hold"/>
                                        <p:tgtEl>
                                          <p:spTgt spid="16390">
                                            <p:txEl>
                                              <p:pRg st="3" end="3"/>
                                            </p:txEl>
                                          </p:spTgt>
                                        </p:tgtEl>
                                        <p:attrNameLst>
                                          <p:attrName>ppt_y</p:attrName>
                                        </p:attrNameLst>
                                      </p:cBhvr>
                                      <p:to>
                                        <p:strVal val="(#ppt_y+0.4)"/>
                                      </p:to>
                                    </p:set>
                                    <p:anim from="(#ppt_y+0.4)" to="(#ppt_y)" calcmode="lin" valueType="num">
                                      <p:cBhvr>
                                        <p:cTn id="61" dur="1230" accel="100000" fill="hold">
                                          <p:stCondLst>
                                            <p:cond delay="770"/>
                                          </p:stCondLst>
                                        </p:cTn>
                                        <p:tgtEl>
                                          <p:spTgt spid="16390">
                                            <p:txEl>
                                              <p:pRg st="3" end="3"/>
                                            </p:txEl>
                                          </p:spTgt>
                                        </p:tgtEl>
                                        <p:attrNameLst>
                                          <p:attrName>ppt_y</p:attrName>
                                        </p:attrNameLst>
                                      </p:cBhvr>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2" fill="hold" nodeType="clickEffect">
                                  <p:stCondLst>
                                    <p:cond delay="0"/>
                                  </p:stCondLst>
                                  <p:childTnLst>
                                    <p:set>
                                      <p:cBhvr>
                                        <p:cTn id="65" dur="1" fill="hold">
                                          <p:stCondLst>
                                            <p:cond delay="0"/>
                                          </p:stCondLst>
                                        </p:cTn>
                                        <p:tgtEl>
                                          <p:spTgt spid="16388">
                                            <p:txEl>
                                              <p:pRg st="3" end="3"/>
                                            </p:txEl>
                                          </p:spTgt>
                                        </p:tgtEl>
                                        <p:attrNameLst>
                                          <p:attrName>style.visibility</p:attrName>
                                        </p:attrNameLst>
                                      </p:cBhvr>
                                      <p:to>
                                        <p:strVal val="visible"/>
                                      </p:to>
                                    </p:set>
                                    <p:animEffect transition="in" filter="wipe(right)">
                                      <p:cBhvr>
                                        <p:cTn id="66" dur="500"/>
                                        <p:tgtEl>
                                          <p:spTgt spid="163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title"/>
          </p:nvPr>
        </p:nvSpPr>
        <p:spPr>
          <a:xfrm>
            <a:off x="1371600" y="609600"/>
            <a:ext cx="7772400" cy="1143000"/>
          </a:xfrm>
        </p:spPr>
        <p:txBody>
          <a:bodyPr/>
          <a:lstStyle/>
          <a:p>
            <a:r>
              <a:rPr lang="ar-JO" sz="4000" dirty="0">
                <a:ea typeface="ＭＳ Ｐゴシック" charset="0"/>
                <a:cs typeface="Arial" panose="020B0604020202020204" pitchFamily="34" charset="0"/>
              </a:rPr>
              <a:t>آراء حول موضوع العهد القديم الرئيسي</a:t>
            </a:r>
            <a:endParaRPr lang="en-US" sz="4000" dirty="0">
              <a:ea typeface="ＭＳ Ｐゴシック" charset="0"/>
              <a:cs typeface="Arial" panose="020B0604020202020204" pitchFamily="34" charset="0"/>
            </a:endParaRPr>
          </a:p>
        </p:txBody>
      </p:sp>
      <p:sp>
        <p:nvSpPr>
          <p:cNvPr id="12291" name="Rectangle 3"/>
          <p:cNvSpPr>
            <a:spLocks noGrp="1" noChangeArrowheads="1"/>
          </p:cNvSpPr>
          <p:nvPr>
            <p:ph type="body" sz="half" idx="1"/>
          </p:nvPr>
        </p:nvSpPr>
        <p:spPr>
          <a:xfrm>
            <a:off x="76200" y="2514600"/>
            <a:ext cx="8672264" cy="3124200"/>
          </a:xfrm>
        </p:spPr>
        <p:txBody>
          <a:bodyPr/>
          <a:lstStyle/>
          <a:p>
            <a:pPr marL="609600" indent="-609600" algn="r">
              <a:lnSpc>
                <a:spcPct val="80000"/>
              </a:lnSpc>
              <a:buNone/>
            </a:pPr>
            <a:r>
              <a:rPr lang="ar-JO" sz="3600" dirty="0">
                <a:ea typeface="ＭＳ Ｐゴシック" charset="0"/>
                <a:cs typeface="Arial" panose="020B0604020202020204" pitchFamily="34" charset="0"/>
              </a:rPr>
              <a:t>فداء الإنسان</a:t>
            </a:r>
            <a:endParaRPr lang="en-US" sz="3600" dirty="0">
              <a:ea typeface="ＭＳ Ｐゴシック" charset="0"/>
              <a:cs typeface="Arial" panose="020B0604020202020204" pitchFamily="34" charset="0"/>
            </a:endParaRPr>
          </a:p>
        </p:txBody>
      </p:sp>
      <p:pic>
        <p:nvPicPr>
          <p:cNvPr id="290819" name="Picture 5" descr="j02893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4800"/>
            <a:ext cx="1552575"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0820" name="Picture 6" descr="j03009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94563" y="5334000"/>
            <a:ext cx="1849437" cy="127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21" name="Text Box 7"/>
          <p:cNvSpPr txBox="1">
            <a:spLocks noChangeArrowheads="1"/>
          </p:cNvSpPr>
          <p:nvPr/>
        </p:nvSpPr>
        <p:spPr bwMode="auto">
          <a:xfrm>
            <a:off x="8077200" y="1524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30-33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74"/>
                                          </p:stCondLst>
                                        </p:cTn>
                                        <p:tgtEl>
                                          <p:spTgt spid="12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34146" name="Rectangle 2"/>
          <p:cNvSpPr>
            <a:spLocks noGrp="1" noChangeArrowheads="1"/>
          </p:cNvSpPr>
          <p:nvPr>
            <p:ph type="title"/>
          </p:nvPr>
        </p:nvSpPr>
        <p:spPr>
          <a:xfrm>
            <a:off x="1524000" y="4869160"/>
            <a:ext cx="6629400" cy="1752600"/>
          </a:xfrm>
          <a:effectLst>
            <a:outerShdw blurRad="63500" dist="38099" dir="2700000" algn="ctr" rotWithShape="0">
              <a:srgbClr val="000000">
                <a:alpha val="74998"/>
              </a:srgbClr>
            </a:outerShdw>
          </a:effectLst>
        </p:spPr>
        <p:txBody>
          <a:bodyPr/>
          <a:lstStyle/>
          <a:p>
            <a:pPr>
              <a:defRPr/>
            </a:pPr>
            <a:r>
              <a:rPr lang="ar-JO" sz="5400" dirty="0">
                <a:ea typeface="ＭＳ Ｐゴシック" charset="0"/>
                <a:cs typeface="Arial" panose="020B0604020202020204" pitchFamily="34" charset="0"/>
              </a:rPr>
              <a:t>الفداء يعني</a:t>
            </a:r>
            <a:br>
              <a:rPr lang="en-US" sz="5400" dirty="0">
                <a:ea typeface="ＭＳ Ｐゴシック" charset="0"/>
                <a:cs typeface="Arial" panose="020B0604020202020204" pitchFamily="34" charset="0"/>
              </a:rPr>
            </a:br>
            <a:r>
              <a:rPr lang="en-US" altLang="ja-JP" sz="5400" dirty="0">
                <a:ea typeface="ＭＳ Ｐゴシック" charset="0"/>
                <a:cs typeface="Arial" panose="020B0604020202020204" pitchFamily="34" charset="0"/>
              </a:rPr>
              <a:t>"</a:t>
            </a:r>
            <a:r>
              <a:rPr lang="ar-JO" sz="5400" dirty="0">
                <a:ea typeface="ＭＳ Ｐゴシック" charset="0"/>
                <a:cs typeface="Arial" panose="020B0604020202020204" pitchFamily="34" charset="0"/>
              </a:rPr>
              <a:t>التحرر من خلال الفدية</a:t>
            </a:r>
            <a:r>
              <a:rPr lang="en-US" altLang="ja-JP" sz="5400" dirty="0">
                <a:ea typeface="ＭＳ Ｐゴシック" charset="0"/>
                <a:cs typeface="Arial" panose="020B0604020202020204" pitchFamily="34" charset="0"/>
              </a:rPr>
              <a:t>"</a:t>
            </a:r>
            <a:endParaRPr lang="en-US" sz="6000" dirty="0">
              <a:ea typeface="ＭＳ Ｐゴシック" charset="0"/>
              <a:cs typeface="Arial" panose="020B0604020202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94914" name="Rectangle 4"/>
          <p:cNvSpPr>
            <a:spLocks noGrp="1" noChangeArrowheads="1"/>
          </p:cNvSpPr>
          <p:nvPr>
            <p:ph type="body" sz="half" idx="2"/>
          </p:nvPr>
        </p:nvSpPr>
        <p:spPr>
          <a:xfrm>
            <a:off x="4500563" y="2997200"/>
            <a:ext cx="4186237" cy="3479800"/>
          </a:xfrm>
        </p:spPr>
        <p:txBody>
          <a:bodyPr/>
          <a:lstStyle/>
          <a:p>
            <a:pPr algn="ctr" rtl="1" eaLnBrk="1" hangingPunct="1"/>
            <a:r>
              <a:rPr lang="ar-JO" sz="3600" b="1" dirty="0">
                <a:solidFill>
                  <a:schemeClr val="accent1"/>
                </a:solidFill>
                <a:latin typeface="Arial" panose="020B0604020202020204" pitchFamily="34" charset="0"/>
                <a:ea typeface="ＭＳ Ｐゴシック" charset="0"/>
                <a:cs typeface="Arial" panose="020B0604020202020204" pitchFamily="34" charset="0"/>
              </a:rPr>
              <a:t>يمتلك الناس شعور موروث بأنهم يحتاجون إلى الفداء</a:t>
            </a:r>
            <a:endParaRPr lang="en-US" sz="3600" b="1" dirty="0">
              <a:solidFill>
                <a:schemeClr val="accent1"/>
              </a:solidFill>
              <a:latin typeface="Arial" panose="020B0604020202020204" pitchFamily="34" charset="0"/>
              <a:ea typeface="ＭＳ Ｐゴシック" charset="0"/>
              <a:cs typeface="Arial" panose="020B0604020202020204" pitchFamily="34" charset="0"/>
            </a:endParaRPr>
          </a:p>
        </p:txBody>
      </p:sp>
      <p:pic>
        <p:nvPicPr>
          <p:cNvPr id="29491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8608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94916" name="Rectangle 2"/>
          <p:cNvSpPr>
            <a:spLocks noGrp="1" noChangeArrowheads="1"/>
          </p:cNvSpPr>
          <p:nvPr>
            <p:ph type="title"/>
          </p:nvPr>
        </p:nvSpPr>
        <p:spPr>
          <a:xfrm>
            <a:off x="2743200" y="609600"/>
            <a:ext cx="5791200" cy="1295400"/>
          </a:xfrm>
        </p:spPr>
        <p:txBody>
          <a:bodyPr/>
          <a:lstStyle/>
          <a:p>
            <a:pPr eaLnBrk="1" hangingPunct="1"/>
            <a:r>
              <a:rPr lang="ar-JO" sz="6000" b="1" dirty="0">
                <a:solidFill>
                  <a:schemeClr val="accent1"/>
                </a:solidFill>
                <a:latin typeface="Arial" panose="020B0604020202020204" pitchFamily="34" charset="0"/>
                <a:ea typeface="ＭＳ Ｐゴシック" charset="0"/>
                <a:cs typeface="Arial" panose="020B0604020202020204" pitchFamily="34" charset="0"/>
              </a:rPr>
              <a:t>الفداء في وسائل الإعلام</a:t>
            </a:r>
            <a:endParaRPr lang="en-US" sz="6000" b="1" dirty="0">
              <a:solidFill>
                <a:schemeClr val="accent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35170" name="Rectangle 2"/>
          <p:cNvSpPr>
            <a:spLocks noGrp="1" noChangeArrowheads="1"/>
          </p:cNvSpPr>
          <p:nvPr>
            <p:ph type="title"/>
          </p:nvPr>
        </p:nvSpPr>
        <p:spPr>
          <a:xfrm>
            <a:off x="4495800" y="3962400"/>
            <a:ext cx="4572000" cy="2743200"/>
          </a:xfrm>
          <a:effectLst>
            <a:outerShdw blurRad="63500" dist="38099" dir="2700000" algn="ctr" rotWithShape="0">
              <a:srgbClr val="000000">
                <a:alpha val="74998"/>
              </a:srgbClr>
            </a:outerShdw>
          </a:effectLst>
        </p:spPr>
        <p:txBody>
          <a:bodyPr/>
          <a:lstStyle/>
          <a:p>
            <a:pPr>
              <a:defRPr/>
            </a:pPr>
            <a:r>
              <a:rPr lang="ar-JO" sz="3600" dirty="0">
                <a:ea typeface="+mj-ea"/>
                <a:cs typeface="Arial" panose="020B0604020202020204" pitchFamily="34" charset="0"/>
              </a:rPr>
              <a:t>تركيز التاريخ على الفداء المقدم من قبل المسيح</a:t>
            </a:r>
            <a:endParaRPr lang="en-US" sz="3600" dirty="0">
              <a:ea typeface="+mj-ea"/>
              <a:cs typeface="Arial" panose="020B0604020202020204" pitchFamily="34" charset="0"/>
            </a:endParaRPr>
          </a:p>
        </p:txBody>
      </p:sp>
      <p:pic>
        <p:nvPicPr>
          <p:cNvPr id="135174"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114800"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5170"/>
                                        </p:tgtEl>
                                        <p:attrNameLst>
                                          <p:attrName>style.visibility</p:attrName>
                                        </p:attrNameLst>
                                      </p:cBhvr>
                                      <p:to>
                                        <p:strVal val="visible"/>
                                      </p:to>
                                    </p:set>
                                    <p:animEffect transition="in" filter="fade">
                                      <p:cBhvr>
                                        <p:cTn id="7" dur="500"/>
                                        <p:tgtEl>
                                          <p:spTgt spid="135170"/>
                                        </p:tgtEl>
                                      </p:cBhvr>
                                    </p:animEffect>
                                  </p:childTnLst>
                                </p:cTn>
                              </p:par>
                            </p:childTnLst>
                          </p:cTn>
                        </p:par>
                        <p:par>
                          <p:cTn id="8" fill="hold" nodeType="afterGroup">
                            <p:stCondLst>
                              <p:cond delay="1500"/>
                            </p:stCondLst>
                            <p:childTnLst>
                              <p:par>
                                <p:cTn id="9" presetID="10" presetClass="entr" presetSubtype="0" fill="hold" nodeType="afterEffect">
                                  <p:stCondLst>
                                    <p:cond delay="5000"/>
                                  </p:stCondLst>
                                  <p:childTnLst>
                                    <p:set>
                                      <p:cBhvr>
                                        <p:cTn id="10" dur="1" fill="hold">
                                          <p:stCondLst>
                                            <p:cond delay="0"/>
                                          </p:stCondLst>
                                        </p:cTn>
                                        <p:tgtEl>
                                          <p:spTgt spid="135174"/>
                                        </p:tgtEl>
                                        <p:attrNameLst>
                                          <p:attrName>style.visibility</p:attrName>
                                        </p:attrNameLst>
                                      </p:cBhvr>
                                      <p:to>
                                        <p:strVal val="visible"/>
                                      </p:to>
                                    </p:set>
                                    <p:animEffect transition="in" filter="fade">
                                      <p:cBhvr>
                                        <p:cTn id="11" dur="500"/>
                                        <p:tgtEl>
                                          <p:spTgt spid="135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descr="Blue tissue pape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4451" name="Oval 3"/>
          <p:cNvSpPr>
            <a:spLocks noChangeArrowheads="1"/>
          </p:cNvSpPr>
          <p:nvPr/>
        </p:nvSpPr>
        <p:spPr bwMode="auto">
          <a:xfrm>
            <a:off x="-2971800" y="1219200"/>
            <a:ext cx="4419600" cy="4267200"/>
          </a:xfrm>
          <a:prstGeom prst="ellipse">
            <a:avLst/>
          </a:prstGeom>
          <a:gradFill rotWithShape="0">
            <a:gsLst>
              <a:gs pos="0">
                <a:srgbClr val="FFFF00"/>
              </a:gs>
              <a:gs pos="100000">
                <a:schemeClr val="accent2"/>
              </a:gs>
            </a:gsLst>
            <a:path path="shape">
              <a:fillToRect l="50000" t="50000" r="50000" b="50000"/>
            </a:path>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4"/>
          <p:cNvGrpSpPr>
            <a:grpSpLocks/>
          </p:cNvGrpSpPr>
          <p:nvPr/>
        </p:nvGrpSpPr>
        <p:grpSpPr bwMode="auto">
          <a:xfrm>
            <a:off x="635000" y="536575"/>
            <a:ext cx="3937000" cy="4530725"/>
            <a:chOff x="400" y="338"/>
            <a:chExt cx="2480" cy="2854"/>
          </a:xfrm>
        </p:grpSpPr>
        <p:sp>
          <p:nvSpPr>
            <p:cNvPr id="104453" name="Line 5"/>
            <p:cNvSpPr>
              <a:spLocks noChangeShapeType="1"/>
            </p:cNvSpPr>
            <p:nvPr/>
          </p:nvSpPr>
          <p:spPr bwMode="auto">
            <a:xfrm rot="10800000" flipH="1">
              <a:off x="400" y="2160"/>
              <a:ext cx="2480" cy="1032"/>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Line 6"/>
            <p:cNvSpPr>
              <a:spLocks noChangeShapeType="1"/>
            </p:cNvSpPr>
            <p:nvPr/>
          </p:nvSpPr>
          <p:spPr bwMode="auto">
            <a:xfrm rot="13995597" flipH="1">
              <a:off x="356" y="905"/>
              <a:ext cx="2469" cy="133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04455" name="Text Box 7"/>
          <p:cNvSpPr txBox="1">
            <a:spLocks noChangeArrowheads="1"/>
          </p:cNvSpPr>
          <p:nvPr/>
        </p:nvSpPr>
        <p:spPr bwMode="auto">
          <a:xfrm>
            <a:off x="1267866" y="2320126"/>
            <a:ext cx="1000132"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الأمة</a:t>
            </a:r>
            <a:endParaRPr kumimoji="0" lang="en-US" sz="3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104456" name="Text Box 8"/>
          <p:cNvSpPr txBox="1">
            <a:spLocks noChangeArrowheads="1"/>
          </p:cNvSpPr>
          <p:nvPr/>
        </p:nvSpPr>
        <p:spPr bwMode="auto">
          <a:xfrm>
            <a:off x="1915749" y="2780928"/>
            <a:ext cx="1157306"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السبط</a:t>
            </a:r>
            <a:endParaRPr kumimoji="0" lang="en-US" sz="3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104457" name="Text Box 9"/>
          <p:cNvSpPr txBox="1">
            <a:spLocks noChangeArrowheads="1"/>
          </p:cNvSpPr>
          <p:nvPr/>
        </p:nvSpPr>
        <p:spPr bwMode="auto">
          <a:xfrm>
            <a:off x="2924687" y="3088448"/>
            <a:ext cx="110015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العائلة</a:t>
            </a:r>
            <a:endParaRPr kumimoji="0" lang="en-US" sz="32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10"/>
          <p:cNvGrpSpPr>
            <a:grpSpLocks/>
          </p:cNvGrpSpPr>
          <p:nvPr/>
        </p:nvGrpSpPr>
        <p:grpSpPr bwMode="auto">
          <a:xfrm flipH="1">
            <a:off x="4521200" y="533400"/>
            <a:ext cx="3937000" cy="4530725"/>
            <a:chOff x="400" y="338"/>
            <a:chExt cx="2480" cy="2854"/>
          </a:xfrm>
        </p:grpSpPr>
        <p:sp>
          <p:nvSpPr>
            <p:cNvPr id="104459" name="Line 11"/>
            <p:cNvSpPr>
              <a:spLocks noChangeShapeType="1"/>
            </p:cNvSpPr>
            <p:nvPr/>
          </p:nvSpPr>
          <p:spPr bwMode="auto">
            <a:xfrm rot="10800000" flipH="1">
              <a:off x="400" y="2160"/>
              <a:ext cx="2480" cy="1032"/>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4460" name="Line 12"/>
            <p:cNvSpPr>
              <a:spLocks noChangeShapeType="1"/>
            </p:cNvSpPr>
            <p:nvPr/>
          </p:nvSpPr>
          <p:spPr bwMode="auto">
            <a:xfrm rot="13995597" flipH="1">
              <a:off x="356" y="905"/>
              <a:ext cx="2469" cy="133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04461" name="Oval 13"/>
          <p:cNvSpPr>
            <a:spLocks noChangeArrowheads="1"/>
          </p:cNvSpPr>
          <p:nvPr/>
        </p:nvSpPr>
        <p:spPr bwMode="auto">
          <a:xfrm>
            <a:off x="7620000" y="1219200"/>
            <a:ext cx="4419600" cy="4267200"/>
          </a:xfrm>
          <a:prstGeom prst="ellipse">
            <a:avLst/>
          </a:prstGeom>
          <a:gradFill rotWithShape="0">
            <a:gsLst>
              <a:gs pos="0">
                <a:srgbClr val="FFFF00"/>
              </a:gs>
              <a:gs pos="100000">
                <a:schemeClr val="accent2"/>
              </a:gs>
            </a:gsLst>
            <a:path path="shape">
              <a:fillToRect l="50000" t="50000" r="50000" b="50000"/>
            </a:path>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4462" name="Text Box 14"/>
          <p:cNvSpPr txBox="1">
            <a:spLocks noChangeArrowheads="1"/>
          </p:cNvSpPr>
          <p:nvPr/>
        </p:nvSpPr>
        <p:spPr bwMode="auto">
          <a:xfrm>
            <a:off x="5181600" y="2852738"/>
            <a:ext cx="609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A50021"/>
                </a:solidFill>
                <a:effectLst/>
                <a:uLnTx/>
                <a:uFillTx/>
                <a:latin typeface="Arial" panose="020B0604020202020204" pitchFamily="34" charset="0"/>
                <a:ea typeface="ＭＳ Ｐゴシック" charset="0"/>
                <a:cs typeface="Arial" panose="020B0604020202020204" pitchFamily="34" charset="0"/>
              </a:rPr>
              <a:t>11</a:t>
            </a:r>
            <a:endParaRPr kumimoji="0" lang="en-US" sz="3600" b="1" u="none" strike="noStrike" kern="1200" cap="none" spc="0" normalizeH="0" baseline="0" noProof="0" dirty="0">
              <a:ln>
                <a:noFill/>
              </a:ln>
              <a:solidFill>
                <a:srgbClr val="A50021"/>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Text Box 15"/>
          <p:cNvSpPr txBox="1">
            <a:spLocks noChangeArrowheads="1"/>
          </p:cNvSpPr>
          <p:nvPr/>
        </p:nvSpPr>
        <p:spPr bwMode="auto">
          <a:xfrm>
            <a:off x="5981700" y="2620963"/>
            <a:ext cx="6096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A50021"/>
                </a:solidFill>
                <a:effectLst/>
                <a:uLnTx/>
                <a:uFillTx/>
                <a:latin typeface="Arial" panose="020B0604020202020204" pitchFamily="34" charset="0"/>
                <a:ea typeface="ＭＳ Ｐゴシック" charset="0"/>
                <a:cs typeface="Arial" panose="020B0604020202020204" pitchFamily="34" charset="0"/>
              </a:rPr>
              <a:t>120</a:t>
            </a:r>
            <a:endParaRPr kumimoji="0" lang="en-US" sz="3600" b="1" u="none" strike="noStrike" kern="1200" cap="none" spc="0" normalizeH="0" baseline="0" noProof="0" dirty="0">
              <a:ln>
                <a:noFill/>
              </a:ln>
              <a:solidFill>
                <a:srgbClr val="A50021"/>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Text Box 16"/>
          <p:cNvSpPr txBox="1">
            <a:spLocks noChangeArrowheads="1"/>
          </p:cNvSpPr>
          <p:nvPr/>
        </p:nvSpPr>
        <p:spPr bwMode="auto">
          <a:xfrm>
            <a:off x="6781800" y="2378075"/>
            <a:ext cx="609600"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A50021"/>
                </a:solidFill>
                <a:effectLst/>
                <a:uLnTx/>
                <a:uFillTx/>
                <a:latin typeface="Arial" panose="020B0604020202020204" pitchFamily="34" charset="0"/>
                <a:ea typeface="ＭＳ Ｐゴシック" charset="0"/>
                <a:cs typeface="Arial" panose="020B0604020202020204" pitchFamily="34" charset="0"/>
              </a:rPr>
              <a:t>5000</a:t>
            </a:r>
            <a:endParaRPr kumimoji="0" lang="en-US" sz="3600" b="1" u="none" strike="noStrike" kern="1200" cap="none" spc="0" normalizeH="0" baseline="0" noProof="0" dirty="0">
              <a:ln>
                <a:noFill/>
              </a:ln>
              <a:solidFill>
                <a:srgbClr val="A50021"/>
              </a:solidFill>
              <a:effectLst/>
              <a:uLnTx/>
              <a:uFillTx/>
              <a:latin typeface="Arial" panose="020B0604020202020204" pitchFamily="34" charset="0"/>
              <a:ea typeface="ＭＳ Ｐゴシック" charset="0"/>
              <a:cs typeface="Arial" panose="020B0604020202020204" pitchFamily="34" charset="0"/>
            </a:endParaRPr>
          </a:p>
        </p:txBody>
      </p:sp>
      <p:pic>
        <p:nvPicPr>
          <p:cNvPr id="104465" name="Picture 17" descr="IS1CR17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29050" y="2159000"/>
            <a:ext cx="1485900" cy="2540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66" name="Text Box 18"/>
          <p:cNvSpPr txBox="1">
            <a:spLocks noChangeArrowheads="1"/>
          </p:cNvSpPr>
          <p:nvPr/>
        </p:nvSpPr>
        <p:spPr bwMode="auto">
          <a:xfrm>
            <a:off x="3275856" y="113507"/>
            <a:ext cx="5638800" cy="7699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400" b="1" u="none" strike="noStrike" kern="1200" cap="none" spc="0" normalizeH="0" baseline="0" noProof="0" dirty="0">
                <a:ln>
                  <a:noFill/>
                </a:ln>
                <a:solidFill>
                  <a:srgbClr val="FF3300"/>
                </a:solidFill>
                <a:effectLst/>
                <a:uLnTx/>
                <a:uFillTx/>
                <a:latin typeface="Arial" panose="020B0604020202020204" pitchFamily="34" charset="0"/>
                <a:ea typeface="ＭＳ Ｐゴシック" charset="0"/>
                <a:cs typeface="Arial" panose="020B0604020202020204" pitchFamily="34" charset="0"/>
              </a:rPr>
              <a:t>ماذا؟</a:t>
            </a:r>
            <a:endParaRPr kumimoji="0" lang="en-US" sz="4400" b="1" u="none" strike="noStrike" kern="1200" cap="none" spc="0" normalizeH="0" baseline="0" noProof="0" dirty="0">
              <a:ln>
                <a:noFill/>
              </a:ln>
              <a:solidFill>
                <a:srgbClr val="FF3300"/>
              </a:solidFill>
              <a:effectLst/>
              <a:uLnTx/>
              <a:uFillTx/>
              <a:latin typeface="Arial" panose="020B0604020202020204" pitchFamily="34" charset="0"/>
              <a:ea typeface="ＭＳ Ｐゴシック" charset="0"/>
              <a:cs typeface="Arial" panose="020B0604020202020204" pitchFamily="34" charset="0"/>
            </a:endParaRPr>
          </a:p>
        </p:txBody>
      </p:sp>
      <p:sp>
        <p:nvSpPr>
          <p:cNvPr id="104467" name="Text Box 19"/>
          <p:cNvSpPr txBox="1">
            <a:spLocks noChangeArrowheads="1"/>
          </p:cNvSpPr>
          <p:nvPr/>
        </p:nvSpPr>
        <p:spPr bwMode="auto">
          <a:xfrm>
            <a:off x="-18046" y="2719117"/>
            <a:ext cx="1392591"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آدم الأول</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8" name="Text Box 20"/>
          <p:cNvSpPr txBox="1">
            <a:spLocks noChangeArrowheads="1"/>
          </p:cNvSpPr>
          <p:nvPr/>
        </p:nvSpPr>
        <p:spPr bwMode="auto">
          <a:xfrm>
            <a:off x="7982978" y="2719117"/>
            <a:ext cx="142435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آدم الثاني</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9024" name="Rectangle 21"/>
          <p:cNvSpPr>
            <a:spLocks noGrp="1" noChangeArrowheads="1"/>
          </p:cNvSpPr>
          <p:nvPr>
            <p:ph type="title" idx="4294967295"/>
          </p:nvPr>
        </p:nvSpPr>
        <p:spPr>
          <a:xfrm>
            <a:off x="685800" y="725488"/>
            <a:ext cx="7772400" cy="762000"/>
          </a:xfrm>
        </p:spPr>
        <p:txBody>
          <a:bodyPr/>
          <a:lstStyle/>
          <a:p>
            <a:pPr eaLnBrk="1" hangingPunct="1"/>
            <a:r>
              <a:rPr lang="ar-JO" sz="6000" b="1" dirty="0">
                <a:latin typeface="Arial" panose="020B0604020202020204" pitchFamily="34" charset="0"/>
                <a:ea typeface="ＭＳ Ｐゴシック" charset="0"/>
                <a:cs typeface="Arial" panose="020B0604020202020204" pitchFamily="34" charset="0"/>
              </a:rPr>
              <a:t>مركزية الصليب</a:t>
            </a:r>
            <a:endParaRPr lang="en-US" sz="60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4451"/>
                                        </p:tgtEl>
                                        <p:attrNameLst>
                                          <p:attrName>style.visibility</p:attrName>
                                        </p:attrNameLst>
                                      </p:cBhvr>
                                      <p:to>
                                        <p:strVal val="visible"/>
                                      </p:to>
                                    </p:set>
                                    <p:anim calcmode="lin" valueType="num">
                                      <p:cBhvr>
                                        <p:cTn id="7" dur="500" fill="hold"/>
                                        <p:tgtEl>
                                          <p:spTgt spid="104451"/>
                                        </p:tgtEl>
                                        <p:attrNameLst>
                                          <p:attrName>ppt_w</p:attrName>
                                        </p:attrNameLst>
                                      </p:cBhvr>
                                      <p:tavLst>
                                        <p:tav tm="0">
                                          <p:val>
                                            <p:fltVal val="0"/>
                                          </p:val>
                                        </p:tav>
                                        <p:tav tm="100000">
                                          <p:val>
                                            <p:strVal val="#ppt_w"/>
                                          </p:val>
                                        </p:tav>
                                      </p:tavLst>
                                    </p:anim>
                                    <p:anim calcmode="lin" valueType="num">
                                      <p:cBhvr>
                                        <p:cTn id="8" dur="500" fill="hold"/>
                                        <p:tgtEl>
                                          <p:spTgt spid="104451"/>
                                        </p:tgtEl>
                                        <p:attrNameLst>
                                          <p:attrName>ppt_h</p:attrName>
                                        </p:attrNameLst>
                                      </p:cBhvr>
                                      <p:tavLst>
                                        <p:tav tm="0">
                                          <p:val>
                                            <p:fltVal val="0"/>
                                          </p:val>
                                        </p:tav>
                                        <p:tav tm="100000">
                                          <p:val>
                                            <p:strVal val="#ppt_h"/>
                                          </p:val>
                                        </p:tav>
                                      </p:tavLst>
                                    </p:anim>
                                  </p:childTnLst>
                                </p:cTn>
                              </p:par>
                              <p:par>
                                <p:cTn id="9" presetID="9" presetClass="entr" presetSubtype="0" fill="hold" grpId="0" nodeType="withEffect">
                                  <p:stCondLst>
                                    <p:cond delay="0"/>
                                  </p:stCondLst>
                                  <p:childTnLst>
                                    <p:set>
                                      <p:cBhvr>
                                        <p:cTn id="10" dur="1" fill="hold">
                                          <p:stCondLst>
                                            <p:cond delay="0"/>
                                          </p:stCondLst>
                                        </p:cTn>
                                        <p:tgtEl>
                                          <p:spTgt spid="104467"/>
                                        </p:tgtEl>
                                        <p:attrNameLst>
                                          <p:attrName>style.visibility</p:attrName>
                                        </p:attrNameLst>
                                      </p:cBhvr>
                                      <p:to>
                                        <p:strVal val="visible"/>
                                      </p:to>
                                    </p:set>
                                    <p:animEffect transition="in" filter="dissolve">
                                      <p:cBhvr>
                                        <p:cTn id="11" dur="500"/>
                                        <p:tgtEl>
                                          <p:spTgt spid="10446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04455"/>
                                        </p:tgtEl>
                                        <p:attrNameLst>
                                          <p:attrName>style.visibility</p:attrName>
                                        </p:attrNameLst>
                                      </p:cBhvr>
                                      <p:to>
                                        <p:strVal val="visible"/>
                                      </p:to>
                                    </p:set>
                                    <p:animEffect transition="in" filter="dissolve">
                                      <p:cBhvr>
                                        <p:cTn id="16" dur="500"/>
                                        <p:tgtEl>
                                          <p:spTgt spid="10445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04456"/>
                                        </p:tgtEl>
                                        <p:attrNameLst>
                                          <p:attrName>style.visibility</p:attrName>
                                        </p:attrNameLst>
                                      </p:cBhvr>
                                      <p:to>
                                        <p:strVal val="visible"/>
                                      </p:to>
                                    </p:set>
                                    <p:animEffect transition="in" filter="dissolve">
                                      <p:cBhvr>
                                        <p:cTn id="21" dur="500"/>
                                        <p:tgtEl>
                                          <p:spTgt spid="10445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04457"/>
                                        </p:tgtEl>
                                        <p:attrNameLst>
                                          <p:attrName>style.visibility</p:attrName>
                                        </p:attrNameLst>
                                      </p:cBhvr>
                                      <p:to>
                                        <p:strVal val="visible"/>
                                      </p:to>
                                    </p:set>
                                    <p:animEffect transition="in" filter="dissolve">
                                      <p:cBhvr>
                                        <p:cTn id="26" dur="500"/>
                                        <p:tgtEl>
                                          <p:spTgt spid="10445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nodeType="clickEffect">
                                  <p:stCondLst>
                                    <p:cond delay="0"/>
                                  </p:stCondLst>
                                  <p:childTnLst>
                                    <p:set>
                                      <p:cBhvr>
                                        <p:cTn id="35" dur="1" fill="hold">
                                          <p:stCondLst>
                                            <p:cond delay="0"/>
                                          </p:stCondLst>
                                        </p:cTn>
                                        <p:tgtEl>
                                          <p:spTgt spid="104465"/>
                                        </p:tgtEl>
                                        <p:attrNameLst>
                                          <p:attrName>style.visibility</p:attrName>
                                        </p:attrNameLst>
                                      </p:cBhvr>
                                      <p:to>
                                        <p:strVal val="visible"/>
                                      </p:to>
                                    </p:set>
                                    <p:animEffect transition="in" filter="wipe(down)">
                                      <p:cBhvr>
                                        <p:cTn id="36" dur="500"/>
                                        <p:tgtEl>
                                          <p:spTgt spid="10446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04462"/>
                                        </p:tgtEl>
                                        <p:attrNameLst>
                                          <p:attrName>style.visibility</p:attrName>
                                        </p:attrNameLst>
                                      </p:cBhvr>
                                      <p:to>
                                        <p:strVal val="visible"/>
                                      </p:to>
                                    </p:set>
                                    <p:animEffect transition="in" filter="dissolve">
                                      <p:cBhvr>
                                        <p:cTn id="41" dur="500"/>
                                        <p:tgtEl>
                                          <p:spTgt spid="10446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04463"/>
                                        </p:tgtEl>
                                        <p:attrNameLst>
                                          <p:attrName>style.visibility</p:attrName>
                                        </p:attrNameLst>
                                      </p:cBhvr>
                                      <p:to>
                                        <p:strVal val="visible"/>
                                      </p:to>
                                    </p:set>
                                    <p:animEffect transition="in" filter="dissolve">
                                      <p:cBhvr>
                                        <p:cTn id="46" dur="500"/>
                                        <p:tgtEl>
                                          <p:spTgt spid="10446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04464"/>
                                        </p:tgtEl>
                                        <p:attrNameLst>
                                          <p:attrName>style.visibility</p:attrName>
                                        </p:attrNameLst>
                                      </p:cBhvr>
                                      <p:to>
                                        <p:strVal val="visible"/>
                                      </p:to>
                                    </p:set>
                                    <p:animEffect transition="in" filter="dissolve">
                                      <p:cBhvr>
                                        <p:cTn id="51" dur="500"/>
                                        <p:tgtEl>
                                          <p:spTgt spid="1044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ipe(left)">
                                      <p:cBhvr>
                                        <p:cTn id="56" dur="500"/>
                                        <p:tgtEl>
                                          <p:spTgt spid="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104461"/>
                                        </p:tgtEl>
                                        <p:attrNameLst>
                                          <p:attrName>style.visibility</p:attrName>
                                        </p:attrNameLst>
                                      </p:cBhvr>
                                      <p:to>
                                        <p:strVal val="visible"/>
                                      </p:to>
                                    </p:set>
                                    <p:anim calcmode="lin" valueType="num">
                                      <p:cBhvr>
                                        <p:cTn id="61" dur="500" fill="hold"/>
                                        <p:tgtEl>
                                          <p:spTgt spid="104461"/>
                                        </p:tgtEl>
                                        <p:attrNameLst>
                                          <p:attrName>ppt_w</p:attrName>
                                        </p:attrNameLst>
                                      </p:cBhvr>
                                      <p:tavLst>
                                        <p:tav tm="0">
                                          <p:val>
                                            <p:fltVal val="0"/>
                                          </p:val>
                                        </p:tav>
                                        <p:tav tm="100000">
                                          <p:val>
                                            <p:strVal val="#ppt_w"/>
                                          </p:val>
                                        </p:tav>
                                      </p:tavLst>
                                    </p:anim>
                                    <p:anim calcmode="lin" valueType="num">
                                      <p:cBhvr>
                                        <p:cTn id="62" dur="500" fill="hold"/>
                                        <p:tgtEl>
                                          <p:spTgt spid="104461"/>
                                        </p:tgtEl>
                                        <p:attrNameLst>
                                          <p:attrName>ppt_h</p:attrName>
                                        </p:attrNameLst>
                                      </p:cBhvr>
                                      <p:tavLst>
                                        <p:tav tm="0">
                                          <p:val>
                                            <p:fltVal val="0"/>
                                          </p:val>
                                        </p:tav>
                                        <p:tav tm="100000">
                                          <p:val>
                                            <p:strVal val="#ppt_h"/>
                                          </p:val>
                                        </p:tav>
                                      </p:tavLst>
                                    </p:anim>
                                  </p:childTnLst>
                                </p:cTn>
                              </p:par>
                              <p:par>
                                <p:cTn id="63" presetID="9" presetClass="entr" presetSubtype="0" fill="hold" grpId="0" nodeType="withEffect">
                                  <p:stCondLst>
                                    <p:cond delay="0"/>
                                  </p:stCondLst>
                                  <p:childTnLst>
                                    <p:set>
                                      <p:cBhvr>
                                        <p:cTn id="64" dur="1" fill="hold">
                                          <p:stCondLst>
                                            <p:cond delay="0"/>
                                          </p:stCondLst>
                                        </p:cTn>
                                        <p:tgtEl>
                                          <p:spTgt spid="104468"/>
                                        </p:tgtEl>
                                        <p:attrNameLst>
                                          <p:attrName>style.visibility</p:attrName>
                                        </p:attrNameLst>
                                      </p:cBhvr>
                                      <p:to>
                                        <p:strVal val="visible"/>
                                      </p:to>
                                    </p:set>
                                    <p:animEffect transition="in" filter="dissolve">
                                      <p:cBhvr>
                                        <p:cTn id="65" dur="500"/>
                                        <p:tgtEl>
                                          <p:spTgt spid="104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animBg="1"/>
      <p:bldP spid="104455" grpId="0" autoUpdateAnimBg="0"/>
      <p:bldP spid="104456" grpId="0" autoUpdateAnimBg="0"/>
      <p:bldP spid="104457" grpId="0" autoUpdateAnimBg="0"/>
      <p:bldP spid="104461" grpId="0" animBg="1"/>
      <p:bldP spid="104462" grpId="0" autoUpdateAnimBg="0"/>
      <p:bldP spid="104463" grpId="0" autoUpdateAnimBg="0"/>
      <p:bldP spid="104464" grpId="0" autoUpdateAnimBg="0"/>
      <p:bldP spid="104467" grpId="0" autoUpdateAnimBg="0"/>
      <p:bldP spid="104468"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2" descr="Blue tissue pape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6499" name="Oval 3"/>
          <p:cNvSpPr>
            <a:spLocks noChangeArrowheads="1"/>
          </p:cNvSpPr>
          <p:nvPr/>
        </p:nvSpPr>
        <p:spPr bwMode="auto">
          <a:xfrm>
            <a:off x="838200" y="815975"/>
            <a:ext cx="2286000" cy="2024063"/>
          </a:xfrm>
          <a:prstGeom prst="ellipse">
            <a:avLst/>
          </a:prstGeom>
          <a:gradFill rotWithShape="0">
            <a:gsLst>
              <a:gs pos="0">
                <a:srgbClr val="FFFF00"/>
              </a:gs>
              <a:gs pos="100000">
                <a:schemeClr val="accent2"/>
              </a:gs>
            </a:gsLst>
            <a:path path="shape">
              <a:fillToRect l="50000" t="50000" r="50000" b="50000"/>
            </a:path>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301059" name="Group 4"/>
          <p:cNvGrpSpPr>
            <a:grpSpLocks/>
          </p:cNvGrpSpPr>
          <p:nvPr/>
        </p:nvGrpSpPr>
        <p:grpSpPr bwMode="auto">
          <a:xfrm>
            <a:off x="2438400" y="266700"/>
            <a:ext cx="2133600" cy="2530475"/>
            <a:chOff x="1536" y="1190"/>
            <a:chExt cx="1344" cy="1594"/>
          </a:xfrm>
        </p:grpSpPr>
        <p:sp>
          <p:nvSpPr>
            <p:cNvPr id="106501" name="Line 5"/>
            <p:cNvSpPr>
              <a:spLocks noChangeShapeType="1"/>
            </p:cNvSpPr>
            <p:nvPr/>
          </p:nvSpPr>
          <p:spPr bwMode="auto">
            <a:xfrm rot="10800000" flipH="1">
              <a:off x="1536" y="2160"/>
              <a:ext cx="1344" cy="624"/>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6502" name="Line 6"/>
            <p:cNvSpPr>
              <a:spLocks noChangeShapeType="1"/>
            </p:cNvSpPr>
            <p:nvPr/>
          </p:nvSpPr>
          <p:spPr bwMode="auto">
            <a:xfrm rot="13995597" flipH="1">
              <a:off x="1521" y="1489"/>
              <a:ext cx="1319" cy="722"/>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01060" name="Group 7"/>
          <p:cNvGrpSpPr>
            <a:grpSpLocks/>
          </p:cNvGrpSpPr>
          <p:nvPr/>
        </p:nvGrpSpPr>
        <p:grpSpPr bwMode="auto">
          <a:xfrm>
            <a:off x="4521200" y="152400"/>
            <a:ext cx="2432050" cy="2727325"/>
            <a:chOff x="2848" y="1118"/>
            <a:chExt cx="1532" cy="1718"/>
          </a:xfrm>
        </p:grpSpPr>
        <p:sp>
          <p:nvSpPr>
            <p:cNvPr id="106504" name="Line 8"/>
            <p:cNvSpPr>
              <a:spLocks noChangeShapeType="1"/>
            </p:cNvSpPr>
            <p:nvPr/>
          </p:nvSpPr>
          <p:spPr bwMode="auto">
            <a:xfrm rot="10800000">
              <a:off x="2848" y="2158"/>
              <a:ext cx="1532" cy="678"/>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6505" name="Line 9"/>
            <p:cNvSpPr>
              <a:spLocks noChangeShapeType="1"/>
            </p:cNvSpPr>
            <p:nvPr/>
          </p:nvSpPr>
          <p:spPr bwMode="auto">
            <a:xfrm rot="7604403">
              <a:off x="2908" y="1417"/>
              <a:ext cx="1433" cy="83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06506" name="Oval 10"/>
          <p:cNvSpPr>
            <a:spLocks noChangeArrowheads="1"/>
          </p:cNvSpPr>
          <p:nvPr/>
        </p:nvSpPr>
        <p:spPr bwMode="auto">
          <a:xfrm>
            <a:off x="6096000" y="815975"/>
            <a:ext cx="2286000" cy="2024063"/>
          </a:xfrm>
          <a:prstGeom prst="ellipse">
            <a:avLst/>
          </a:prstGeom>
          <a:gradFill rotWithShape="0">
            <a:gsLst>
              <a:gs pos="0">
                <a:srgbClr val="FFFF00"/>
              </a:gs>
              <a:gs pos="100000">
                <a:schemeClr val="accent2"/>
              </a:gs>
            </a:gsLst>
            <a:path path="shape">
              <a:fillToRect l="50000" t="50000" r="50000" b="50000"/>
            </a:path>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06507" name="Picture 11" descr="IS1CR17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62400" y="739775"/>
            <a:ext cx="1189038" cy="2032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508" name="Text Box 12"/>
          <p:cNvSpPr txBox="1">
            <a:spLocks noChangeArrowheads="1"/>
          </p:cNvSpPr>
          <p:nvPr/>
        </p:nvSpPr>
        <p:spPr bwMode="auto">
          <a:xfrm>
            <a:off x="152400" y="417513"/>
            <a:ext cx="6858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charset="0"/>
                <a:cs typeface="Arial" panose="020B0604020202020204" pitchFamily="34" charset="0"/>
              </a:rPr>
              <a:t>الأزل</a:t>
            </a:r>
            <a:endParaRPr kumimoji="0" lang="en-US"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charset="0"/>
              <a:cs typeface="Arial" panose="020B0604020202020204" pitchFamily="34" charset="0"/>
            </a:endParaRPr>
          </a:p>
        </p:txBody>
      </p:sp>
      <p:sp>
        <p:nvSpPr>
          <p:cNvPr id="106509" name="Text Box 13"/>
          <p:cNvSpPr txBox="1">
            <a:spLocks noChangeArrowheads="1"/>
          </p:cNvSpPr>
          <p:nvPr/>
        </p:nvSpPr>
        <p:spPr bwMode="auto">
          <a:xfrm>
            <a:off x="8458200" y="371475"/>
            <a:ext cx="6858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charset="0"/>
                <a:cs typeface="Arial" panose="020B0604020202020204" pitchFamily="34" charset="0"/>
              </a:rPr>
              <a:t>الأبد</a:t>
            </a:r>
            <a:endParaRPr kumimoji="0" lang="en-US"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charset="0"/>
              <a:cs typeface="Arial" panose="020B0604020202020204" pitchFamily="34" charset="0"/>
            </a:endParaRPr>
          </a:p>
        </p:txBody>
      </p:sp>
      <p:sp>
        <p:nvSpPr>
          <p:cNvPr id="301065" name="Rectangle 15"/>
          <p:cNvSpPr>
            <a:spLocks noGrp="1" noChangeArrowheads="1"/>
          </p:cNvSpPr>
          <p:nvPr>
            <p:ph type="title" idx="4294967295"/>
          </p:nvPr>
        </p:nvSpPr>
        <p:spPr>
          <a:xfrm>
            <a:off x="685800" y="0"/>
            <a:ext cx="7772400" cy="6858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مركزية الصليب</a:t>
            </a:r>
            <a:endParaRPr lang="en-US" b="1" dirty="0">
              <a:latin typeface="Arial" panose="020B0604020202020204" pitchFamily="34" charset="0"/>
              <a:ea typeface="ＭＳ Ｐゴシック" charset="0"/>
              <a:cs typeface="Arial" panose="020B0604020202020204" pitchFamily="34" charset="0"/>
            </a:endParaRPr>
          </a:p>
        </p:txBody>
      </p:sp>
      <p:sp>
        <p:nvSpPr>
          <p:cNvPr id="18" name="TextBox 17"/>
          <p:cNvSpPr txBox="1">
            <a:spLocks noChangeArrowheads="1"/>
          </p:cNvSpPr>
          <p:nvPr/>
        </p:nvSpPr>
        <p:spPr bwMode="auto">
          <a:xfrm>
            <a:off x="0" y="3550364"/>
            <a:ext cx="9144000"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47675" indent="-447675">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447675" marR="0" lvl="0" indent="-447675" algn="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إنه </a:t>
            </a:r>
            <a:r>
              <a:rPr kumimoji="0" lang="ar-JO" sz="24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تصميم خارجي</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تم فرضه على العهد القديم من قبل اللاهوت النظامي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47675" marR="0" lvl="0" indent="-447675" algn="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يركز على الإنسان كثيراً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بدلاً من الله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47675" marR="0" lvl="0" indent="-447675" algn="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المسيح هو الشخص المركزي في الكتاب المقدس لكن </a:t>
            </a:r>
            <a:r>
              <a:rPr kumimoji="0" lang="ar-JO" sz="24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العهد القديم يركز عليه كملك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أكثر من كونه مخلص ( نادراً ما يشير العهد القديم إلى خلاص الأفراد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47675" marR="0" lvl="0" indent="-447675" algn="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ث.</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النظرة لا تتضمن برنامج الله للملائكة غير المفديين والخليقة ككل لذلك فهي </a:t>
            </a:r>
            <a:r>
              <a:rPr kumimoji="0" lang="ar-JO" sz="24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مقيدة جداً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47675" marR="0" lvl="0" indent="-447675" algn="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النظرة </a:t>
            </a:r>
            <a:r>
              <a:rPr kumimoji="0" lang="ar-JO" sz="24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يمكن تتبعها في أسفار الحكمة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غير مدعومة في سفر الجامعة والأمثال ... الخ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47675" marR="0" lvl="0" indent="-447675" algn="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ترفض نواحي الأرض المادية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البارزة في العهد القديم</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Box 18"/>
          <p:cNvSpPr txBox="1">
            <a:spLocks noChangeArrowheads="1"/>
          </p:cNvSpPr>
          <p:nvPr/>
        </p:nvSpPr>
        <p:spPr bwMode="auto">
          <a:xfrm>
            <a:off x="900558" y="2890234"/>
            <a:ext cx="813593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لكن الفداء كموضوع العهد القديم الرئيسي يواجه هذه المشاكل :</a:t>
            </a:r>
            <a:endParaRPr kumimoji="0" lang="en-US" sz="28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1068" name="Text Box 6"/>
          <p:cNvSpPr txBox="1">
            <a:spLocks noChangeArrowheads="1"/>
          </p:cNvSpPr>
          <p:nvPr/>
        </p:nvSpPr>
        <p:spPr bwMode="auto">
          <a:xfrm>
            <a:off x="8305800" y="0"/>
            <a:ext cx="838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title"/>
          </p:nvPr>
        </p:nvSpPr>
        <p:spPr>
          <a:xfrm>
            <a:off x="1371600" y="609600"/>
            <a:ext cx="7772400" cy="1143000"/>
          </a:xfrm>
        </p:spPr>
        <p:txBody>
          <a:bodyPr/>
          <a:lstStyle/>
          <a:p>
            <a:r>
              <a:rPr lang="ar-JO" sz="4000" dirty="0">
                <a:ea typeface="ＭＳ Ｐゴシック" charset="0"/>
                <a:cs typeface="Arial" panose="020B0604020202020204" pitchFamily="34" charset="0"/>
              </a:rPr>
              <a:t>آراء حول موضوع العهد القديم الرئيسي</a:t>
            </a:r>
            <a:endParaRPr lang="en-US" sz="4000" dirty="0">
              <a:ea typeface="ＭＳ Ｐゴシック" charset="0"/>
              <a:cs typeface="Arial" panose="020B0604020202020204" pitchFamily="34" charset="0"/>
            </a:endParaRPr>
          </a:p>
        </p:txBody>
      </p:sp>
      <p:sp>
        <p:nvSpPr>
          <p:cNvPr id="303106" name="Rectangle 3"/>
          <p:cNvSpPr>
            <a:spLocks noGrp="1" noChangeArrowheads="1"/>
          </p:cNvSpPr>
          <p:nvPr>
            <p:ph type="body" sz="half" idx="1"/>
          </p:nvPr>
        </p:nvSpPr>
        <p:spPr>
          <a:xfrm>
            <a:off x="76200" y="2514600"/>
            <a:ext cx="8744272" cy="3124200"/>
          </a:xfrm>
        </p:spPr>
        <p:txBody>
          <a:bodyPr/>
          <a:lstStyle/>
          <a:p>
            <a:pPr marL="0" indent="0" algn="r" rtl="1">
              <a:lnSpc>
                <a:spcPct val="80000"/>
              </a:lnSpc>
              <a:buNone/>
            </a:pPr>
            <a:r>
              <a:rPr lang="ar-JO" sz="3600" dirty="0">
                <a:ea typeface="ＭＳ Ｐゴシック" charset="0"/>
                <a:cs typeface="Arial" panose="020B0604020202020204" pitchFamily="34" charset="0"/>
              </a:rPr>
              <a:t>فداء الإنسان</a:t>
            </a:r>
          </a:p>
          <a:p>
            <a:pPr marL="0" indent="0" algn="r" rtl="1">
              <a:lnSpc>
                <a:spcPct val="80000"/>
              </a:lnSpc>
              <a:buNone/>
            </a:pPr>
            <a:r>
              <a:rPr lang="ar-JO" sz="3600" dirty="0">
                <a:ea typeface="ＭＳ Ｐゴシック" charset="0"/>
                <a:cs typeface="Arial" panose="020B0604020202020204" pitchFamily="34" charset="0"/>
              </a:rPr>
              <a:t>مجد الله</a:t>
            </a:r>
            <a:endParaRPr lang="en-US" sz="3600" dirty="0">
              <a:ea typeface="ＭＳ Ｐゴシック" charset="0"/>
              <a:cs typeface="Arial" panose="020B0604020202020204" pitchFamily="34" charset="0"/>
            </a:endParaRPr>
          </a:p>
        </p:txBody>
      </p:sp>
      <p:pic>
        <p:nvPicPr>
          <p:cNvPr id="303107" name="Picture 4" descr="j02893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4800"/>
            <a:ext cx="1552575"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3108" name="Picture 5" descr="j03009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94563" y="5334000"/>
            <a:ext cx="1849437" cy="127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9" name="Text Box 6"/>
          <p:cNvSpPr txBox="1">
            <a:spLocks noChangeArrowheads="1"/>
          </p:cNvSpPr>
          <p:nvPr/>
        </p:nvSpPr>
        <p:spPr bwMode="auto">
          <a:xfrm>
            <a:off x="8077200" y="1524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30-33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42"/>
          <p:cNvSpPr>
            <a:spLocks noGrp="1" noChangeArrowheads="1"/>
          </p:cNvSpPr>
          <p:nvPr>
            <p:ph type="title" idx="4294967295"/>
          </p:nvPr>
        </p:nvSpPr>
        <p:spPr bwMode="auto">
          <a:xfrm>
            <a:off x="0" y="838200"/>
            <a:ext cx="2895600" cy="838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sz="2800">
                <a:solidFill>
                  <a:schemeClr val="bg1"/>
                </a:solidFill>
                <a:latin typeface="Times" charset="0"/>
                <a:ea typeface="ＭＳ Ｐゴシック" charset="0"/>
                <a:cs typeface="ＭＳ Ｐゴシック" charset="0"/>
              </a:rPr>
              <a:t>The Glory of God</a:t>
            </a:r>
          </a:p>
        </p:txBody>
      </p:sp>
      <p:grpSp>
        <p:nvGrpSpPr>
          <p:cNvPr id="305154" name="Group 43"/>
          <p:cNvGrpSpPr>
            <a:grpSpLocks/>
          </p:cNvGrpSpPr>
          <p:nvPr/>
        </p:nvGrpSpPr>
        <p:grpSpPr bwMode="auto">
          <a:xfrm>
            <a:off x="0" y="0"/>
            <a:ext cx="9144000" cy="6858000"/>
            <a:chOff x="0" y="0"/>
            <a:chExt cx="5760" cy="4320"/>
          </a:xfrm>
        </p:grpSpPr>
        <p:pic>
          <p:nvPicPr>
            <p:cNvPr id="305155" name="Picture 4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5156" name="WordArt 45"/>
            <p:cNvSpPr>
              <a:spLocks noChangeArrowheads="1" noChangeShapeType="1" noTextEdit="1"/>
            </p:cNvSpPr>
            <p:nvPr/>
          </p:nvSpPr>
          <p:spPr bwMode="auto">
            <a:xfrm>
              <a:off x="600" y="741"/>
              <a:ext cx="5160" cy="2930"/>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707070"/>
                      </a:gs>
                      <a:gs pos="50000">
                        <a:srgbClr val="FFFFFF"/>
                      </a:gs>
                      <a:gs pos="100000">
                        <a:srgbClr val="707070"/>
                      </a:gs>
                    </a:gsLst>
                    <a:lin ang="2700000" scaled="1"/>
                  </a:gradFill>
                  <a:effectLst/>
                  <a:uLnTx/>
                  <a:uFillTx/>
                  <a:latin typeface="Impact"/>
                  <a:ea typeface="Impact"/>
                  <a:cs typeface="Impact"/>
                </a:rPr>
                <a:t>مجد الله</a:t>
              </a:r>
              <a:endParaRPr kumimoji="0" lang="en-US" sz="3600" b="0" i="0" u="none" strike="noStrike" kern="10" cap="none" spc="0" normalizeH="0" baseline="0" noProof="0" dirty="0">
                <a:ln w="9525">
                  <a:round/>
                  <a:headEnd/>
                  <a:tailEnd/>
                </a:ln>
                <a:gradFill rotWithShape="1">
                  <a:gsLst>
                    <a:gs pos="0">
                      <a:srgbClr val="707070"/>
                    </a:gs>
                    <a:gs pos="50000">
                      <a:srgbClr val="FFFFFF"/>
                    </a:gs>
                    <a:gs pos="100000">
                      <a:srgbClr val="707070"/>
                    </a:gs>
                  </a:gsLst>
                  <a:lin ang="2700000" scaled="1"/>
                </a:gradFill>
                <a:effectLst/>
                <a:uLnTx/>
                <a:uFillTx/>
                <a:latin typeface="Impact"/>
                <a:ea typeface="Impact"/>
                <a:cs typeface="Impact"/>
              </a:endParaRPr>
            </a:p>
          </p:txBody>
        </p:sp>
      </p:gr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3314" name="Group 147"/>
          <p:cNvGrpSpPr>
            <a:grpSpLocks/>
          </p:cNvGrpSpPr>
          <p:nvPr/>
        </p:nvGrpSpPr>
        <p:grpSpPr bwMode="auto">
          <a:xfrm>
            <a:off x="1588" y="303213"/>
            <a:ext cx="9142412" cy="6507161"/>
            <a:chOff x="1" y="191"/>
            <a:chExt cx="5759" cy="4099"/>
          </a:xfrm>
        </p:grpSpPr>
        <p:pic>
          <p:nvPicPr>
            <p:cNvPr id="13322" name="Picture 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3" y="651"/>
              <a:ext cx="4115" cy="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3323" name="Rectangle 3"/>
            <p:cNvSpPr>
              <a:spLocks noChangeArrowheads="1"/>
            </p:cNvSpPr>
            <p:nvPr/>
          </p:nvSpPr>
          <p:spPr bwMode="auto">
            <a:xfrm>
              <a:off x="2818" y="3512"/>
              <a:ext cx="1369" cy="403"/>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24" name="Rectangle 4"/>
            <p:cNvSpPr>
              <a:spLocks noChangeArrowheads="1"/>
            </p:cNvSpPr>
            <p:nvPr/>
          </p:nvSpPr>
          <p:spPr bwMode="auto">
            <a:xfrm>
              <a:off x="3107" y="515"/>
              <a:ext cx="240" cy="384"/>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25" name="Oval 5"/>
            <p:cNvSpPr>
              <a:spLocks noChangeArrowheads="1"/>
            </p:cNvSpPr>
            <p:nvPr/>
          </p:nvSpPr>
          <p:spPr bwMode="auto">
            <a:xfrm>
              <a:off x="3215" y="639"/>
              <a:ext cx="249" cy="397"/>
            </a:xfrm>
            <a:prstGeom prst="ellipse">
              <a:avLst/>
            </a:prstGeom>
            <a:solidFill>
              <a:schemeClr val="bg1"/>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26" name="Rectangle 6"/>
            <p:cNvSpPr>
              <a:spLocks noChangeArrowheads="1"/>
            </p:cNvSpPr>
            <p:nvPr/>
          </p:nvSpPr>
          <p:spPr bwMode="auto">
            <a:xfrm>
              <a:off x="3773" y="849"/>
              <a:ext cx="75" cy="424"/>
            </a:xfrm>
            <a:prstGeom prst="rect">
              <a:avLst/>
            </a:prstGeom>
            <a:solidFill>
              <a:schemeClr val="tx2"/>
            </a:solidFill>
            <a:ln w="12700">
              <a:solidFill>
                <a:schemeClr val="tx2"/>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27" name="Rectangle 7"/>
            <p:cNvSpPr>
              <a:spLocks noChangeArrowheads="1"/>
            </p:cNvSpPr>
            <p:nvPr/>
          </p:nvSpPr>
          <p:spPr bwMode="auto">
            <a:xfrm>
              <a:off x="3682" y="911"/>
              <a:ext cx="264" cy="93"/>
            </a:xfrm>
            <a:prstGeom prst="rect">
              <a:avLst/>
            </a:prstGeom>
            <a:solidFill>
              <a:schemeClr val="tx2"/>
            </a:solidFill>
            <a:ln w="12700">
              <a:solidFill>
                <a:schemeClr val="tx1"/>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28" name="Line 8"/>
            <p:cNvSpPr>
              <a:spLocks noChangeShapeType="1"/>
            </p:cNvSpPr>
            <p:nvPr/>
          </p:nvSpPr>
          <p:spPr bwMode="auto">
            <a:xfrm>
              <a:off x="602" y="765"/>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29" name="Line 9"/>
            <p:cNvSpPr>
              <a:spLocks noChangeShapeType="1"/>
            </p:cNvSpPr>
            <p:nvPr/>
          </p:nvSpPr>
          <p:spPr bwMode="auto">
            <a:xfrm>
              <a:off x="2169" y="545"/>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30" name="Line 10"/>
            <p:cNvSpPr>
              <a:spLocks noChangeShapeType="1"/>
            </p:cNvSpPr>
            <p:nvPr/>
          </p:nvSpPr>
          <p:spPr bwMode="auto">
            <a:xfrm>
              <a:off x="2177" y="974"/>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31" name="Rectangle 11"/>
            <p:cNvSpPr>
              <a:spLocks noChangeArrowheads="1"/>
            </p:cNvSpPr>
            <p:nvPr/>
          </p:nvSpPr>
          <p:spPr bwMode="auto">
            <a:xfrm>
              <a:off x="2360" y="658"/>
              <a:ext cx="106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200" b="1" dirty="0">
                  <a:solidFill>
                    <a:srgbClr val="000000"/>
                  </a:solidFill>
                  <a:latin typeface="Arial" panose="020B0604020202020204" pitchFamily="34" charset="0"/>
                  <a:cs typeface="Arial" panose="020B0604020202020204" pitchFamily="34" charset="0"/>
                </a:rPr>
                <a:t>ONE THEME:</a:t>
              </a:r>
            </a:p>
          </p:txBody>
        </p:sp>
        <p:sp>
          <p:nvSpPr>
            <p:cNvPr id="13332" name="Line 12"/>
            <p:cNvSpPr>
              <a:spLocks noChangeShapeType="1"/>
            </p:cNvSpPr>
            <p:nvPr/>
          </p:nvSpPr>
          <p:spPr bwMode="auto">
            <a:xfrm>
              <a:off x="4171" y="760"/>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33" name="Line 13"/>
            <p:cNvSpPr>
              <a:spLocks noChangeShapeType="1"/>
            </p:cNvSpPr>
            <p:nvPr/>
          </p:nvSpPr>
          <p:spPr bwMode="auto">
            <a:xfrm>
              <a:off x="345" y="1278"/>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34" name="Line 14"/>
            <p:cNvSpPr>
              <a:spLocks noChangeShapeType="1"/>
            </p:cNvSpPr>
            <p:nvPr/>
          </p:nvSpPr>
          <p:spPr bwMode="auto">
            <a:xfrm>
              <a:off x="4286" y="1277"/>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35" name="Line 15"/>
            <p:cNvSpPr>
              <a:spLocks noChangeShapeType="1"/>
            </p:cNvSpPr>
            <p:nvPr/>
          </p:nvSpPr>
          <p:spPr bwMode="auto">
            <a:xfrm>
              <a:off x="287" y="1629"/>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36" name="Line 16"/>
            <p:cNvSpPr>
              <a:spLocks noChangeShapeType="1"/>
            </p:cNvSpPr>
            <p:nvPr/>
          </p:nvSpPr>
          <p:spPr bwMode="auto">
            <a:xfrm>
              <a:off x="4325" y="1630"/>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37" name="Line 17"/>
            <p:cNvSpPr>
              <a:spLocks noChangeShapeType="1"/>
            </p:cNvSpPr>
            <p:nvPr/>
          </p:nvSpPr>
          <p:spPr bwMode="auto">
            <a:xfrm>
              <a:off x="130" y="2156"/>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38" name="Line 18"/>
            <p:cNvSpPr>
              <a:spLocks noChangeShapeType="1"/>
            </p:cNvSpPr>
            <p:nvPr/>
          </p:nvSpPr>
          <p:spPr bwMode="auto">
            <a:xfrm>
              <a:off x="4364" y="2165"/>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39" name="Line 19"/>
            <p:cNvSpPr>
              <a:spLocks noChangeShapeType="1"/>
            </p:cNvSpPr>
            <p:nvPr/>
          </p:nvSpPr>
          <p:spPr bwMode="auto">
            <a:xfrm>
              <a:off x="423" y="3609"/>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40" name="Line 20"/>
            <p:cNvSpPr>
              <a:spLocks noChangeShapeType="1"/>
            </p:cNvSpPr>
            <p:nvPr/>
          </p:nvSpPr>
          <p:spPr bwMode="auto">
            <a:xfrm>
              <a:off x="4393" y="3619"/>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41" name="Line 21"/>
            <p:cNvSpPr>
              <a:spLocks noChangeShapeType="1"/>
            </p:cNvSpPr>
            <p:nvPr/>
          </p:nvSpPr>
          <p:spPr bwMode="auto">
            <a:xfrm>
              <a:off x="1401" y="3795"/>
              <a:ext cx="101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42" name="Rectangle 22"/>
            <p:cNvSpPr>
              <a:spLocks noChangeArrowheads="1"/>
            </p:cNvSpPr>
            <p:nvPr/>
          </p:nvSpPr>
          <p:spPr bwMode="auto">
            <a:xfrm>
              <a:off x="221" y="610"/>
              <a:ext cx="5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D(OT)</a:t>
              </a:r>
            </a:p>
          </p:txBody>
        </p:sp>
        <p:sp>
          <p:nvSpPr>
            <p:cNvPr id="13343" name="Rectangle 23"/>
            <p:cNvSpPr>
              <a:spLocks noChangeArrowheads="1"/>
            </p:cNvSpPr>
            <p:nvPr/>
          </p:nvSpPr>
          <p:spPr bwMode="auto">
            <a:xfrm>
              <a:off x="3809" y="614"/>
              <a:ext cx="5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D(NT)</a:t>
              </a:r>
            </a:p>
          </p:txBody>
        </p:sp>
        <p:sp>
          <p:nvSpPr>
            <p:cNvPr id="13344" name="Rectangle 24"/>
            <p:cNvSpPr>
              <a:spLocks noChangeArrowheads="1"/>
            </p:cNvSpPr>
            <p:nvPr/>
          </p:nvSpPr>
          <p:spPr bwMode="auto">
            <a:xfrm>
              <a:off x="1992" y="191"/>
              <a:ext cx="181"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A</a:t>
              </a:r>
            </a:p>
          </p:txBody>
        </p:sp>
        <p:sp>
          <p:nvSpPr>
            <p:cNvPr id="13345" name="Rectangle 25"/>
            <p:cNvSpPr>
              <a:spLocks noChangeArrowheads="1"/>
            </p:cNvSpPr>
            <p:nvPr/>
          </p:nvSpPr>
          <p:spPr bwMode="auto">
            <a:xfrm>
              <a:off x="1993" y="396"/>
              <a:ext cx="20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B</a:t>
              </a:r>
            </a:p>
          </p:txBody>
        </p:sp>
        <p:sp>
          <p:nvSpPr>
            <p:cNvPr id="13346" name="Rectangle 26"/>
            <p:cNvSpPr>
              <a:spLocks noChangeArrowheads="1"/>
            </p:cNvSpPr>
            <p:nvPr/>
          </p:nvSpPr>
          <p:spPr bwMode="auto">
            <a:xfrm>
              <a:off x="1990" y="638"/>
              <a:ext cx="192"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C</a:t>
              </a:r>
            </a:p>
          </p:txBody>
        </p:sp>
        <p:sp>
          <p:nvSpPr>
            <p:cNvPr id="13347" name="Rectangle 27"/>
            <p:cNvSpPr>
              <a:spLocks noChangeArrowheads="1"/>
            </p:cNvSpPr>
            <p:nvPr/>
          </p:nvSpPr>
          <p:spPr bwMode="auto">
            <a:xfrm>
              <a:off x="24" y="1125"/>
              <a:ext cx="5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E(OT)</a:t>
              </a:r>
            </a:p>
          </p:txBody>
        </p:sp>
        <p:sp>
          <p:nvSpPr>
            <p:cNvPr id="13348" name="Rectangle 28"/>
            <p:cNvSpPr>
              <a:spLocks noChangeArrowheads="1"/>
            </p:cNvSpPr>
            <p:nvPr/>
          </p:nvSpPr>
          <p:spPr bwMode="auto">
            <a:xfrm>
              <a:off x="3954" y="1110"/>
              <a:ext cx="5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E(NT)</a:t>
              </a:r>
            </a:p>
          </p:txBody>
        </p:sp>
        <p:sp>
          <p:nvSpPr>
            <p:cNvPr id="13349" name="Rectangle 29"/>
            <p:cNvSpPr>
              <a:spLocks noChangeArrowheads="1"/>
            </p:cNvSpPr>
            <p:nvPr/>
          </p:nvSpPr>
          <p:spPr bwMode="auto">
            <a:xfrm>
              <a:off x="4030" y="1460"/>
              <a:ext cx="5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F(NT)</a:t>
              </a:r>
            </a:p>
          </p:txBody>
        </p:sp>
        <p:sp>
          <p:nvSpPr>
            <p:cNvPr id="13350" name="Rectangle 30"/>
            <p:cNvSpPr>
              <a:spLocks noChangeArrowheads="1"/>
            </p:cNvSpPr>
            <p:nvPr/>
          </p:nvSpPr>
          <p:spPr bwMode="auto">
            <a:xfrm>
              <a:off x="4128" y="2007"/>
              <a:ext cx="5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G(NT)</a:t>
              </a:r>
            </a:p>
          </p:txBody>
        </p:sp>
        <p:sp>
          <p:nvSpPr>
            <p:cNvPr id="13351" name="Rectangle 31"/>
            <p:cNvSpPr>
              <a:spLocks noChangeArrowheads="1"/>
            </p:cNvSpPr>
            <p:nvPr/>
          </p:nvSpPr>
          <p:spPr bwMode="auto">
            <a:xfrm>
              <a:off x="32" y="1485"/>
              <a:ext cx="5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F(OT)</a:t>
              </a:r>
            </a:p>
          </p:txBody>
        </p:sp>
        <p:sp>
          <p:nvSpPr>
            <p:cNvPr id="13352" name="Rectangle 32"/>
            <p:cNvSpPr>
              <a:spLocks noChangeArrowheads="1"/>
            </p:cNvSpPr>
            <p:nvPr/>
          </p:nvSpPr>
          <p:spPr bwMode="auto">
            <a:xfrm>
              <a:off x="1" y="2011"/>
              <a:ext cx="5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G(OT)</a:t>
              </a:r>
            </a:p>
          </p:txBody>
        </p:sp>
        <p:sp>
          <p:nvSpPr>
            <p:cNvPr id="13353" name="Rectangle 33"/>
            <p:cNvSpPr>
              <a:spLocks noChangeArrowheads="1"/>
            </p:cNvSpPr>
            <p:nvPr/>
          </p:nvSpPr>
          <p:spPr bwMode="auto">
            <a:xfrm>
              <a:off x="58" y="3445"/>
              <a:ext cx="5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H(OT)</a:t>
              </a:r>
            </a:p>
          </p:txBody>
        </p:sp>
        <p:sp>
          <p:nvSpPr>
            <p:cNvPr id="13354" name="Rectangle 34"/>
            <p:cNvSpPr>
              <a:spLocks noChangeArrowheads="1"/>
            </p:cNvSpPr>
            <p:nvPr/>
          </p:nvSpPr>
          <p:spPr bwMode="auto">
            <a:xfrm>
              <a:off x="4341" y="3460"/>
              <a:ext cx="5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H(NT)</a:t>
              </a:r>
            </a:p>
          </p:txBody>
        </p:sp>
        <p:sp>
          <p:nvSpPr>
            <p:cNvPr id="13355" name="Rectangle 35"/>
            <p:cNvSpPr>
              <a:spLocks noChangeArrowheads="1"/>
            </p:cNvSpPr>
            <p:nvPr/>
          </p:nvSpPr>
          <p:spPr bwMode="auto">
            <a:xfrm>
              <a:off x="1176" y="3642"/>
              <a:ext cx="457"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I(OT)</a:t>
              </a:r>
            </a:p>
          </p:txBody>
        </p:sp>
        <p:sp>
          <p:nvSpPr>
            <p:cNvPr id="13356" name="Rectangle 36"/>
            <p:cNvSpPr>
              <a:spLocks noChangeArrowheads="1"/>
            </p:cNvSpPr>
            <p:nvPr/>
          </p:nvSpPr>
          <p:spPr bwMode="auto">
            <a:xfrm>
              <a:off x="2831" y="3607"/>
              <a:ext cx="2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J</a:t>
              </a:r>
            </a:p>
          </p:txBody>
        </p:sp>
        <p:sp>
          <p:nvSpPr>
            <p:cNvPr id="13357" name="Rectangle 37"/>
            <p:cNvSpPr>
              <a:spLocks noChangeArrowheads="1"/>
            </p:cNvSpPr>
            <p:nvPr/>
          </p:nvSpPr>
          <p:spPr bwMode="auto">
            <a:xfrm>
              <a:off x="1066" y="3884"/>
              <a:ext cx="3628" cy="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ar-JO" sz="3600" b="1" dirty="0">
                  <a:solidFill>
                    <a:srgbClr val="000000"/>
                  </a:solidFill>
                  <a:latin typeface="Arial" panose="020B0604020202020204" pitchFamily="34" charset="0"/>
                  <a:cs typeface="Arial" panose="020B0604020202020204" pitchFamily="34" charset="0"/>
                </a:rPr>
                <a:t>الكتاب المقدس المفتوح</a:t>
              </a:r>
              <a:endParaRPr lang="en-US" sz="3600" b="1" dirty="0">
                <a:solidFill>
                  <a:srgbClr val="000000"/>
                </a:solidFill>
                <a:latin typeface="Arial" panose="020B0604020202020204" pitchFamily="34" charset="0"/>
                <a:cs typeface="Arial" panose="020B0604020202020204" pitchFamily="34" charset="0"/>
              </a:endParaRPr>
            </a:p>
          </p:txBody>
        </p:sp>
        <p:sp>
          <p:nvSpPr>
            <p:cNvPr id="13358" name="Rectangle 38"/>
            <p:cNvSpPr>
              <a:spLocks noChangeArrowheads="1"/>
            </p:cNvSpPr>
            <p:nvPr/>
          </p:nvSpPr>
          <p:spPr bwMode="auto">
            <a:xfrm>
              <a:off x="1209" y="2828"/>
              <a:ext cx="515" cy="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ar-JO" sz="2400" b="1" dirty="0">
                  <a:solidFill>
                    <a:srgbClr val="000000"/>
                  </a:solidFill>
                  <a:latin typeface="Arial" panose="020B0604020202020204" pitchFamily="34" charset="0"/>
                  <a:cs typeface="Arial" panose="020B0604020202020204" pitchFamily="34" charset="0"/>
                </a:rPr>
                <a:t>1</a:t>
              </a:r>
              <a:endParaRPr lang="en-US" sz="2400" b="1" dirty="0">
                <a:solidFill>
                  <a:srgbClr val="000000"/>
                </a:solidFill>
                <a:latin typeface="Arial" panose="020B0604020202020204" pitchFamily="34" charset="0"/>
                <a:cs typeface="Arial" panose="020B0604020202020204" pitchFamily="34" charset="0"/>
              </a:endParaRPr>
            </a:p>
          </p:txBody>
        </p:sp>
        <p:sp>
          <p:nvSpPr>
            <p:cNvPr id="13359" name="Rectangle 39"/>
            <p:cNvSpPr>
              <a:spLocks noChangeArrowheads="1"/>
            </p:cNvSpPr>
            <p:nvPr/>
          </p:nvSpPr>
          <p:spPr bwMode="auto">
            <a:xfrm>
              <a:off x="1461" y="2252"/>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ar-JO" sz="2800" b="1" dirty="0">
                  <a:solidFill>
                    <a:srgbClr val="000000"/>
                  </a:solidFill>
                  <a:latin typeface="Arial" panose="020B0604020202020204" pitchFamily="34" charset="0"/>
                  <a:cs typeface="Arial" panose="020B0604020202020204" pitchFamily="34" charset="0"/>
                </a:rPr>
                <a:t>2</a:t>
              </a:r>
              <a:endParaRPr lang="en-US" sz="2800" b="1" dirty="0">
                <a:solidFill>
                  <a:srgbClr val="000000"/>
                </a:solidFill>
                <a:latin typeface="Arial" panose="020B0604020202020204" pitchFamily="34" charset="0"/>
                <a:cs typeface="Arial" panose="020B0604020202020204" pitchFamily="34" charset="0"/>
              </a:endParaRPr>
            </a:p>
          </p:txBody>
        </p:sp>
        <p:sp>
          <p:nvSpPr>
            <p:cNvPr id="13360" name="Rectangle 40"/>
            <p:cNvSpPr>
              <a:spLocks noChangeArrowheads="1"/>
            </p:cNvSpPr>
            <p:nvPr/>
          </p:nvSpPr>
          <p:spPr bwMode="auto">
            <a:xfrm>
              <a:off x="1905" y="1804"/>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ar-JO" sz="2800" b="1" dirty="0">
                  <a:solidFill>
                    <a:srgbClr val="000000"/>
                  </a:solidFill>
                  <a:latin typeface="Arial" panose="020B0604020202020204" pitchFamily="34" charset="0"/>
                  <a:cs typeface="Arial" panose="020B0604020202020204" pitchFamily="34" charset="0"/>
                </a:rPr>
                <a:t>3</a:t>
              </a:r>
              <a:endParaRPr lang="en-US" sz="2800" b="1" dirty="0">
                <a:solidFill>
                  <a:srgbClr val="000000"/>
                </a:solidFill>
                <a:latin typeface="Arial" panose="020B0604020202020204" pitchFamily="34" charset="0"/>
                <a:cs typeface="Arial" panose="020B0604020202020204" pitchFamily="34" charset="0"/>
              </a:endParaRPr>
            </a:p>
          </p:txBody>
        </p:sp>
        <p:sp>
          <p:nvSpPr>
            <p:cNvPr id="13361" name="Rectangle 41"/>
            <p:cNvSpPr>
              <a:spLocks noChangeArrowheads="1"/>
            </p:cNvSpPr>
            <p:nvPr/>
          </p:nvSpPr>
          <p:spPr bwMode="auto">
            <a:xfrm>
              <a:off x="2755" y="1574"/>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ar-JO" sz="2800" b="1" dirty="0">
                  <a:solidFill>
                    <a:srgbClr val="000000"/>
                  </a:solidFill>
                  <a:latin typeface="Arial" panose="020B0604020202020204" pitchFamily="34" charset="0"/>
                  <a:cs typeface="Arial" panose="020B0604020202020204" pitchFamily="34" charset="0"/>
                </a:rPr>
                <a:t>4</a:t>
              </a:r>
              <a:endParaRPr lang="en-US" sz="2800" b="1" dirty="0">
                <a:solidFill>
                  <a:srgbClr val="000000"/>
                </a:solidFill>
                <a:latin typeface="Arial" panose="020B0604020202020204" pitchFamily="34" charset="0"/>
                <a:cs typeface="Arial" panose="020B0604020202020204" pitchFamily="34" charset="0"/>
              </a:endParaRPr>
            </a:p>
          </p:txBody>
        </p:sp>
        <p:sp>
          <p:nvSpPr>
            <p:cNvPr id="13362" name="Rectangle 42"/>
            <p:cNvSpPr>
              <a:spLocks noChangeArrowheads="1"/>
            </p:cNvSpPr>
            <p:nvPr/>
          </p:nvSpPr>
          <p:spPr bwMode="auto">
            <a:xfrm>
              <a:off x="3388" y="1773"/>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ar-JO" sz="2800" b="1" dirty="0">
                  <a:solidFill>
                    <a:srgbClr val="000000"/>
                  </a:solidFill>
                  <a:latin typeface="Arial" panose="020B0604020202020204" pitchFamily="34" charset="0"/>
                  <a:cs typeface="Arial" panose="020B0604020202020204" pitchFamily="34" charset="0"/>
                </a:rPr>
                <a:t>5</a:t>
              </a:r>
              <a:endParaRPr lang="en-US" sz="2800" b="1" dirty="0">
                <a:solidFill>
                  <a:srgbClr val="000000"/>
                </a:solidFill>
                <a:latin typeface="Arial" panose="020B0604020202020204" pitchFamily="34" charset="0"/>
                <a:cs typeface="Arial" panose="020B0604020202020204" pitchFamily="34" charset="0"/>
              </a:endParaRPr>
            </a:p>
          </p:txBody>
        </p:sp>
        <p:sp>
          <p:nvSpPr>
            <p:cNvPr id="13363" name="Rectangle 43"/>
            <p:cNvSpPr>
              <a:spLocks noChangeArrowheads="1"/>
            </p:cNvSpPr>
            <p:nvPr/>
          </p:nvSpPr>
          <p:spPr bwMode="auto">
            <a:xfrm>
              <a:off x="3756" y="2062"/>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ar-JO" sz="2800" b="1" dirty="0">
                  <a:solidFill>
                    <a:srgbClr val="000000"/>
                  </a:solidFill>
                  <a:latin typeface="Arial" panose="020B0604020202020204" pitchFamily="34" charset="0"/>
                  <a:cs typeface="Arial" panose="020B0604020202020204" pitchFamily="34" charset="0"/>
                </a:rPr>
                <a:t>6</a:t>
              </a:r>
              <a:endParaRPr lang="en-US" sz="2800" b="1" dirty="0">
                <a:solidFill>
                  <a:srgbClr val="000000"/>
                </a:solidFill>
                <a:latin typeface="Arial" panose="020B0604020202020204" pitchFamily="34" charset="0"/>
                <a:cs typeface="Arial" panose="020B0604020202020204" pitchFamily="34" charset="0"/>
              </a:endParaRPr>
            </a:p>
          </p:txBody>
        </p:sp>
        <p:sp>
          <p:nvSpPr>
            <p:cNvPr id="13364" name="Rectangle 44"/>
            <p:cNvSpPr>
              <a:spLocks noChangeArrowheads="1"/>
            </p:cNvSpPr>
            <p:nvPr/>
          </p:nvSpPr>
          <p:spPr bwMode="auto">
            <a:xfrm>
              <a:off x="4066" y="2450"/>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ar-JO" sz="2800" b="1" dirty="0">
                  <a:solidFill>
                    <a:srgbClr val="000000"/>
                  </a:solidFill>
                  <a:latin typeface="Arial" panose="020B0604020202020204" pitchFamily="34" charset="0"/>
                  <a:cs typeface="Arial" panose="020B0604020202020204" pitchFamily="34" charset="0"/>
                </a:rPr>
                <a:t>7</a:t>
              </a:r>
              <a:endParaRPr lang="en-US" sz="2800" b="1" dirty="0">
                <a:solidFill>
                  <a:srgbClr val="000000"/>
                </a:solidFill>
                <a:latin typeface="Arial" panose="020B0604020202020204" pitchFamily="34" charset="0"/>
                <a:cs typeface="Arial" panose="020B0604020202020204" pitchFamily="34" charset="0"/>
              </a:endParaRPr>
            </a:p>
          </p:txBody>
        </p:sp>
        <p:sp>
          <p:nvSpPr>
            <p:cNvPr id="13365" name="Line 45"/>
            <p:cNvSpPr>
              <a:spLocks noChangeShapeType="1"/>
            </p:cNvSpPr>
            <p:nvPr/>
          </p:nvSpPr>
          <p:spPr bwMode="auto">
            <a:xfrm>
              <a:off x="1337" y="3134"/>
              <a:ext cx="920" cy="43"/>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66" name="Line 46"/>
            <p:cNvSpPr>
              <a:spLocks noChangeShapeType="1"/>
            </p:cNvSpPr>
            <p:nvPr/>
          </p:nvSpPr>
          <p:spPr bwMode="auto">
            <a:xfrm>
              <a:off x="1503" y="2627"/>
              <a:ext cx="852" cy="345"/>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67" name="Line 47"/>
            <p:cNvSpPr>
              <a:spLocks noChangeShapeType="1"/>
            </p:cNvSpPr>
            <p:nvPr/>
          </p:nvSpPr>
          <p:spPr bwMode="auto">
            <a:xfrm>
              <a:off x="1883" y="2139"/>
              <a:ext cx="638" cy="735"/>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68" name="Line 48"/>
            <p:cNvSpPr>
              <a:spLocks noChangeShapeType="1"/>
            </p:cNvSpPr>
            <p:nvPr/>
          </p:nvSpPr>
          <p:spPr bwMode="auto">
            <a:xfrm>
              <a:off x="2517" y="1905"/>
              <a:ext cx="248" cy="1018"/>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69" name="Line 49"/>
            <p:cNvSpPr>
              <a:spLocks noChangeShapeType="1"/>
            </p:cNvSpPr>
            <p:nvPr/>
          </p:nvSpPr>
          <p:spPr bwMode="auto">
            <a:xfrm flipH="1">
              <a:off x="3075" y="2119"/>
              <a:ext cx="527" cy="667"/>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70" name="Line 50"/>
            <p:cNvSpPr>
              <a:spLocks noChangeShapeType="1"/>
            </p:cNvSpPr>
            <p:nvPr/>
          </p:nvSpPr>
          <p:spPr bwMode="auto">
            <a:xfrm flipH="1">
              <a:off x="3231" y="2373"/>
              <a:ext cx="712" cy="501"/>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71" name="Line 51"/>
            <p:cNvSpPr>
              <a:spLocks noChangeShapeType="1"/>
            </p:cNvSpPr>
            <p:nvPr/>
          </p:nvSpPr>
          <p:spPr bwMode="auto">
            <a:xfrm flipV="1">
              <a:off x="3288" y="2843"/>
              <a:ext cx="1008" cy="224"/>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72" name="Line 52"/>
            <p:cNvSpPr>
              <a:spLocks noChangeShapeType="1"/>
            </p:cNvSpPr>
            <p:nvPr/>
          </p:nvSpPr>
          <p:spPr bwMode="auto">
            <a:xfrm flipV="1">
              <a:off x="3395" y="3218"/>
              <a:ext cx="899" cy="13"/>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73" name="Freeform 53"/>
            <p:cNvSpPr>
              <a:spLocks/>
            </p:cNvSpPr>
            <p:nvPr/>
          </p:nvSpPr>
          <p:spPr bwMode="auto">
            <a:xfrm>
              <a:off x="796" y="3236"/>
              <a:ext cx="97" cy="89"/>
            </a:xfrm>
            <a:custGeom>
              <a:avLst/>
              <a:gdLst>
                <a:gd name="T0" fmla="*/ 8 w 97"/>
                <a:gd name="T1" fmla="*/ 24 h 89"/>
                <a:gd name="T2" fmla="*/ 16 w 97"/>
                <a:gd name="T3" fmla="*/ 24 h 89"/>
                <a:gd name="T4" fmla="*/ 24 w 97"/>
                <a:gd name="T5" fmla="*/ 24 h 89"/>
                <a:gd name="T6" fmla="*/ 36 w 97"/>
                <a:gd name="T7" fmla="*/ 28 h 89"/>
                <a:gd name="T8" fmla="*/ 44 w 97"/>
                <a:gd name="T9" fmla="*/ 28 h 89"/>
                <a:gd name="T10" fmla="*/ 52 w 97"/>
                <a:gd name="T11" fmla="*/ 28 h 89"/>
                <a:gd name="T12" fmla="*/ 52 w 97"/>
                <a:gd name="T13" fmla="*/ 36 h 89"/>
                <a:gd name="T14" fmla="*/ 60 w 97"/>
                <a:gd name="T15" fmla="*/ 44 h 89"/>
                <a:gd name="T16" fmla="*/ 68 w 97"/>
                <a:gd name="T17" fmla="*/ 48 h 89"/>
                <a:gd name="T18" fmla="*/ 72 w 97"/>
                <a:gd name="T19" fmla="*/ 40 h 89"/>
                <a:gd name="T20" fmla="*/ 72 w 97"/>
                <a:gd name="T21" fmla="*/ 32 h 89"/>
                <a:gd name="T22" fmla="*/ 80 w 97"/>
                <a:gd name="T23" fmla="*/ 24 h 89"/>
                <a:gd name="T24" fmla="*/ 88 w 97"/>
                <a:gd name="T25" fmla="*/ 24 h 89"/>
                <a:gd name="T26" fmla="*/ 88 w 97"/>
                <a:gd name="T27" fmla="*/ 32 h 89"/>
                <a:gd name="T28" fmla="*/ 96 w 97"/>
                <a:gd name="T29" fmla="*/ 36 h 89"/>
                <a:gd name="T30" fmla="*/ 92 w 97"/>
                <a:gd name="T31" fmla="*/ 44 h 89"/>
                <a:gd name="T32" fmla="*/ 84 w 97"/>
                <a:gd name="T33" fmla="*/ 48 h 89"/>
                <a:gd name="T34" fmla="*/ 76 w 97"/>
                <a:gd name="T35" fmla="*/ 40 h 89"/>
                <a:gd name="T36" fmla="*/ 72 w 97"/>
                <a:gd name="T37" fmla="*/ 32 h 89"/>
                <a:gd name="T38" fmla="*/ 72 w 97"/>
                <a:gd name="T39" fmla="*/ 24 h 89"/>
                <a:gd name="T40" fmla="*/ 72 w 97"/>
                <a:gd name="T41" fmla="*/ 16 h 89"/>
                <a:gd name="T42" fmla="*/ 72 w 97"/>
                <a:gd name="T43" fmla="*/ 8 h 89"/>
                <a:gd name="T44" fmla="*/ 72 w 97"/>
                <a:gd name="T45" fmla="*/ 0 h 89"/>
                <a:gd name="T46" fmla="*/ 60 w 97"/>
                <a:gd name="T47" fmla="*/ 12 h 89"/>
                <a:gd name="T48" fmla="*/ 44 w 97"/>
                <a:gd name="T49" fmla="*/ 32 h 89"/>
                <a:gd name="T50" fmla="*/ 36 w 97"/>
                <a:gd name="T51" fmla="*/ 40 h 89"/>
                <a:gd name="T52" fmla="*/ 28 w 97"/>
                <a:gd name="T53" fmla="*/ 48 h 89"/>
                <a:gd name="T54" fmla="*/ 20 w 97"/>
                <a:gd name="T55" fmla="*/ 48 h 89"/>
                <a:gd name="T56" fmla="*/ 16 w 97"/>
                <a:gd name="T57" fmla="*/ 40 h 89"/>
                <a:gd name="T58" fmla="*/ 16 w 97"/>
                <a:gd name="T59" fmla="*/ 32 h 89"/>
                <a:gd name="T60" fmla="*/ 20 w 97"/>
                <a:gd name="T61" fmla="*/ 24 h 89"/>
                <a:gd name="T62" fmla="*/ 24 w 97"/>
                <a:gd name="T63" fmla="*/ 16 h 89"/>
                <a:gd name="T64" fmla="*/ 20 w 97"/>
                <a:gd name="T65" fmla="*/ 24 h 89"/>
                <a:gd name="T66" fmla="*/ 12 w 97"/>
                <a:gd name="T67" fmla="*/ 32 h 89"/>
                <a:gd name="T68" fmla="*/ 12 w 97"/>
                <a:gd name="T69" fmla="*/ 24 h 89"/>
                <a:gd name="T70" fmla="*/ 20 w 97"/>
                <a:gd name="T71" fmla="*/ 24 h 89"/>
                <a:gd name="T72" fmla="*/ 8 w 97"/>
                <a:gd name="T73" fmla="*/ 32 h 89"/>
                <a:gd name="T74" fmla="*/ 0 w 97"/>
                <a:gd name="T75" fmla="*/ 36 h 89"/>
                <a:gd name="T76" fmla="*/ 0 w 97"/>
                <a:gd name="T77" fmla="*/ 28 h 89"/>
                <a:gd name="T78" fmla="*/ 4 w 97"/>
                <a:gd name="T79" fmla="*/ 20 h 89"/>
                <a:gd name="T80" fmla="*/ 12 w 97"/>
                <a:gd name="T81" fmla="*/ 16 h 89"/>
                <a:gd name="T82" fmla="*/ 4 w 97"/>
                <a:gd name="T83" fmla="*/ 20 h 89"/>
                <a:gd name="T84" fmla="*/ 20 w 97"/>
                <a:gd name="T85" fmla="*/ 88 h 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7"/>
                <a:gd name="T130" fmla="*/ 0 h 89"/>
                <a:gd name="T131" fmla="*/ 97 w 97"/>
                <a:gd name="T132" fmla="*/ 89 h 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7" h="89">
                  <a:moveTo>
                    <a:pt x="8" y="24"/>
                  </a:moveTo>
                  <a:lnTo>
                    <a:pt x="16" y="24"/>
                  </a:lnTo>
                  <a:lnTo>
                    <a:pt x="24" y="24"/>
                  </a:lnTo>
                  <a:lnTo>
                    <a:pt x="36" y="28"/>
                  </a:lnTo>
                  <a:lnTo>
                    <a:pt x="44" y="28"/>
                  </a:lnTo>
                  <a:lnTo>
                    <a:pt x="52" y="28"/>
                  </a:lnTo>
                  <a:lnTo>
                    <a:pt x="52" y="36"/>
                  </a:lnTo>
                  <a:lnTo>
                    <a:pt x="60" y="44"/>
                  </a:lnTo>
                  <a:lnTo>
                    <a:pt x="68" y="48"/>
                  </a:lnTo>
                  <a:lnTo>
                    <a:pt x="72" y="40"/>
                  </a:lnTo>
                  <a:lnTo>
                    <a:pt x="72" y="32"/>
                  </a:lnTo>
                  <a:lnTo>
                    <a:pt x="80" y="24"/>
                  </a:lnTo>
                  <a:lnTo>
                    <a:pt x="88" y="24"/>
                  </a:lnTo>
                  <a:lnTo>
                    <a:pt x="88" y="32"/>
                  </a:lnTo>
                  <a:lnTo>
                    <a:pt x="96" y="36"/>
                  </a:lnTo>
                  <a:lnTo>
                    <a:pt x="92" y="44"/>
                  </a:lnTo>
                  <a:lnTo>
                    <a:pt x="84" y="48"/>
                  </a:lnTo>
                  <a:lnTo>
                    <a:pt x="76" y="40"/>
                  </a:lnTo>
                  <a:lnTo>
                    <a:pt x="72" y="32"/>
                  </a:lnTo>
                  <a:lnTo>
                    <a:pt x="72" y="24"/>
                  </a:lnTo>
                  <a:lnTo>
                    <a:pt x="72" y="16"/>
                  </a:lnTo>
                  <a:lnTo>
                    <a:pt x="72" y="8"/>
                  </a:lnTo>
                  <a:lnTo>
                    <a:pt x="72" y="0"/>
                  </a:lnTo>
                  <a:lnTo>
                    <a:pt x="60" y="12"/>
                  </a:lnTo>
                  <a:lnTo>
                    <a:pt x="44" y="32"/>
                  </a:lnTo>
                  <a:lnTo>
                    <a:pt x="36" y="40"/>
                  </a:lnTo>
                  <a:lnTo>
                    <a:pt x="28" y="48"/>
                  </a:lnTo>
                  <a:lnTo>
                    <a:pt x="20" y="48"/>
                  </a:lnTo>
                  <a:lnTo>
                    <a:pt x="16" y="40"/>
                  </a:lnTo>
                  <a:lnTo>
                    <a:pt x="16" y="32"/>
                  </a:lnTo>
                  <a:lnTo>
                    <a:pt x="20" y="24"/>
                  </a:lnTo>
                  <a:lnTo>
                    <a:pt x="24" y="16"/>
                  </a:lnTo>
                  <a:lnTo>
                    <a:pt x="20" y="24"/>
                  </a:lnTo>
                  <a:lnTo>
                    <a:pt x="12" y="32"/>
                  </a:lnTo>
                  <a:lnTo>
                    <a:pt x="12" y="24"/>
                  </a:lnTo>
                  <a:lnTo>
                    <a:pt x="20" y="24"/>
                  </a:lnTo>
                  <a:lnTo>
                    <a:pt x="8" y="32"/>
                  </a:lnTo>
                  <a:lnTo>
                    <a:pt x="0" y="36"/>
                  </a:lnTo>
                  <a:lnTo>
                    <a:pt x="0" y="28"/>
                  </a:lnTo>
                  <a:lnTo>
                    <a:pt x="4" y="20"/>
                  </a:lnTo>
                  <a:lnTo>
                    <a:pt x="12" y="16"/>
                  </a:lnTo>
                  <a:lnTo>
                    <a:pt x="4" y="20"/>
                  </a:lnTo>
                  <a:lnTo>
                    <a:pt x="20" y="88"/>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74" name="Rectangle 54"/>
            <p:cNvSpPr>
              <a:spLocks noChangeArrowheads="1"/>
            </p:cNvSpPr>
            <p:nvPr/>
          </p:nvSpPr>
          <p:spPr bwMode="auto">
            <a:xfrm>
              <a:off x="4490" y="3036"/>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ar-JO" sz="2800" b="1" dirty="0">
                  <a:solidFill>
                    <a:srgbClr val="000000"/>
                  </a:solidFill>
                  <a:latin typeface="Arial" panose="020B0604020202020204" pitchFamily="34" charset="0"/>
                  <a:cs typeface="Arial" panose="020B0604020202020204" pitchFamily="34" charset="0"/>
                </a:rPr>
                <a:t>8</a:t>
              </a:r>
              <a:endParaRPr lang="en-US" sz="2800" b="1" dirty="0">
                <a:solidFill>
                  <a:srgbClr val="000000"/>
                </a:solidFill>
                <a:latin typeface="Arial" panose="020B0604020202020204" pitchFamily="34" charset="0"/>
                <a:cs typeface="Arial" panose="020B0604020202020204" pitchFamily="34" charset="0"/>
              </a:endParaRPr>
            </a:p>
          </p:txBody>
        </p:sp>
        <p:sp>
          <p:nvSpPr>
            <p:cNvPr id="13375" name="Rectangle 55"/>
            <p:cNvSpPr>
              <a:spLocks noChangeArrowheads="1"/>
            </p:cNvSpPr>
            <p:nvPr/>
          </p:nvSpPr>
          <p:spPr bwMode="auto">
            <a:xfrm>
              <a:off x="766" y="1934"/>
              <a:ext cx="169"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76" name="Rectangle 56"/>
            <p:cNvSpPr>
              <a:spLocks noChangeArrowheads="1"/>
            </p:cNvSpPr>
            <p:nvPr/>
          </p:nvSpPr>
          <p:spPr bwMode="auto">
            <a:xfrm>
              <a:off x="4815" y="1878"/>
              <a:ext cx="187" cy="3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200" b="1" dirty="0">
                  <a:solidFill>
                    <a:srgbClr val="000000"/>
                  </a:solidFill>
                  <a:latin typeface="Arial" panose="020B0604020202020204" pitchFamily="34" charset="0"/>
                  <a:cs typeface="Arial" panose="020B0604020202020204" pitchFamily="34" charset="0"/>
                </a:rPr>
                <a:t>/</a:t>
              </a:r>
            </a:p>
          </p:txBody>
        </p:sp>
        <p:sp>
          <p:nvSpPr>
            <p:cNvPr id="13377" name="Rectangle 57"/>
            <p:cNvSpPr>
              <a:spLocks noChangeArrowheads="1"/>
            </p:cNvSpPr>
            <p:nvPr/>
          </p:nvSpPr>
          <p:spPr bwMode="auto">
            <a:xfrm>
              <a:off x="3288" y="712"/>
              <a:ext cx="136" cy="2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78" name="Rectangle 58"/>
            <p:cNvSpPr>
              <a:spLocks noChangeArrowheads="1"/>
            </p:cNvSpPr>
            <p:nvPr/>
          </p:nvSpPr>
          <p:spPr bwMode="auto">
            <a:xfrm>
              <a:off x="600" y="536"/>
              <a:ext cx="53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ja-JP" sz="1800" b="1" dirty="0">
                  <a:solidFill>
                    <a:srgbClr val="000000"/>
                  </a:solidFill>
                  <a:latin typeface="Arial" panose="020B0604020202020204" pitchFamily="34" charset="0"/>
                  <a:cs typeface="Arial" panose="020B0604020202020204" pitchFamily="34" charset="0"/>
                </a:rPr>
                <a:t>"       "</a:t>
              </a:r>
              <a:endParaRPr lang="en-US" sz="1800" b="1" dirty="0">
                <a:solidFill>
                  <a:srgbClr val="000000"/>
                </a:solidFill>
                <a:latin typeface="Arial" panose="020B0604020202020204" pitchFamily="34" charset="0"/>
                <a:cs typeface="Arial" panose="020B0604020202020204" pitchFamily="34" charset="0"/>
              </a:endParaRPr>
            </a:p>
          </p:txBody>
        </p:sp>
        <p:sp>
          <p:nvSpPr>
            <p:cNvPr id="13379" name="Rectangle 59"/>
            <p:cNvSpPr>
              <a:spLocks noChangeArrowheads="1"/>
            </p:cNvSpPr>
            <p:nvPr/>
          </p:nvSpPr>
          <p:spPr bwMode="auto">
            <a:xfrm>
              <a:off x="4172" y="516"/>
              <a:ext cx="53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ja-JP" sz="1800" b="1" dirty="0">
                  <a:solidFill>
                    <a:srgbClr val="000000"/>
                  </a:solidFill>
                  <a:latin typeface="Arial" panose="020B0604020202020204" pitchFamily="34" charset="0"/>
                  <a:cs typeface="Arial" panose="020B0604020202020204" pitchFamily="34" charset="0"/>
                </a:rPr>
                <a:t>"       "</a:t>
              </a:r>
              <a:endParaRPr lang="en-US" sz="1800" b="1" dirty="0">
                <a:solidFill>
                  <a:srgbClr val="000000"/>
                </a:solidFill>
                <a:latin typeface="Arial" panose="020B0604020202020204" pitchFamily="34" charset="0"/>
                <a:cs typeface="Arial" panose="020B0604020202020204" pitchFamily="34" charset="0"/>
              </a:endParaRPr>
            </a:p>
          </p:txBody>
        </p:sp>
        <p:sp>
          <p:nvSpPr>
            <p:cNvPr id="13380" name="Rectangle 60"/>
            <p:cNvSpPr>
              <a:spLocks noChangeArrowheads="1"/>
            </p:cNvSpPr>
            <p:nvPr/>
          </p:nvSpPr>
          <p:spPr bwMode="auto">
            <a:xfrm>
              <a:off x="358" y="1050"/>
              <a:ext cx="53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ja-JP" sz="1800" b="1" dirty="0">
                  <a:solidFill>
                    <a:srgbClr val="000000"/>
                  </a:solidFill>
                  <a:latin typeface="Arial" panose="020B0604020202020204" pitchFamily="34" charset="0"/>
                  <a:cs typeface="Arial" panose="020B0604020202020204" pitchFamily="34" charset="0"/>
                </a:rPr>
                <a:t>"       "</a:t>
              </a:r>
              <a:endParaRPr lang="en-US" sz="1800" b="1" dirty="0">
                <a:solidFill>
                  <a:srgbClr val="000000"/>
                </a:solidFill>
                <a:latin typeface="Arial" panose="020B0604020202020204" pitchFamily="34" charset="0"/>
                <a:cs typeface="Arial" panose="020B0604020202020204" pitchFamily="34" charset="0"/>
              </a:endParaRPr>
            </a:p>
          </p:txBody>
        </p:sp>
        <p:sp>
          <p:nvSpPr>
            <p:cNvPr id="13381" name="Rectangle 61"/>
            <p:cNvSpPr>
              <a:spLocks noChangeArrowheads="1"/>
            </p:cNvSpPr>
            <p:nvPr/>
          </p:nvSpPr>
          <p:spPr bwMode="auto">
            <a:xfrm>
              <a:off x="4314" y="1041"/>
              <a:ext cx="53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ja-JP" sz="1800" b="1" dirty="0">
                  <a:solidFill>
                    <a:srgbClr val="000000"/>
                  </a:solidFill>
                  <a:latin typeface="Arial" panose="020B0604020202020204" pitchFamily="34" charset="0"/>
                  <a:cs typeface="Arial" panose="020B0604020202020204" pitchFamily="34" charset="0"/>
                </a:rPr>
                <a:t>"       "</a:t>
              </a:r>
              <a:endParaRPr lang="en-US" sz="1800" b="1" dirty="0">
                <a:solidFill>
                  <a:srgbClr val="000000"/>
                </a:solidFill>
                <a:latin typeface="Arial" panose="020B0604020202020204" pitchFamily="34" charset="0"/>
                <a:cs typeface="Arial" panose="020B0604020202020204" pitchFamily="34" charset="0"/>
              </a:endParaRPr>
            </a:p>
          </p:txBody>
        </p:sp>
        <p:sp>
          <p:nvSpPr>
            <p:cNvPr id="13382" name="Oval 62"/>
            <p:cNvSpPr>
              <a:spLocks noChangeArrowheads="1"/>
            </p:cNvSpPr>
            <p:nvPr/>
          </p:nvSpPr>
          <p:spPr bwMode="auto">
            <a:xfrm>
              <a:off x="77" y="3113"/>
              <a:ext cx="54" cy="179"/>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83" name="Oval 63"/>
            <p:cNvSpPr>
              <a:spLocks noChangeArrowheads="1"/>
            </p:cNvSpPr>
            <p:nvPr/>
          </p:nvSpPr>
          <p:spPr bwMode="auto">
            <a:xfrm>
              <a:off x="386" y="3113"/>
              <a:ext cx="54" cy="179"/>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84" name="Oval 64"/>
            <p:cNvSpPr>
              <a:spLocks noChangeArrowheads="1"/>
            </p:cNvSpPr>
            <p:nvPr/>
          </p:nvSpPr>
          <p:spPr bwMode="auto">
            <a:xfrm>
              <a:off x="647" y="3136"/>
              <a:ext cx="33" cy="133"/>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85" name="Oval 65"/>
            <p:cNvSpPr>
              <a:spLocks noChangeArrowheads="1"/>
            </p:cNvSpPr>
            <p:nvPr/>
          </p:nvSpPr>
          <p:spPr bwMode="auto">
            <a:xfrm>
              <a:off x="903" y="3183"/>
              <a:ext cx="12" cy="39"/>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86" name="Line 66"/>
            <p:cNvSpPr>
              <a:spLocks noChangeShapeType="1"/>
            </p:cNvSpPr>
            <p:nvPr/>
          </p:nvSpPr>
          <p:spPr bwMode="auto">
            <a:xfrm>
              <a:off x="111" y="3109"/>
              <a:ext cx="301"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87" name="Line 67"/>
            <p:cNvSpPr>
              <a:spLocks noChangeShapeType="1"/>
            </p:cNvSpPr>
            <p:nvPr/>
          </p:nvSpPr>
          <p:spPr bwMode="auto">
            <a:xfrm>
              <a:off x="106" y="3296"/>
              <a:ext cx="30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88" name="Line 68"/>
            <p:cNvSpPr>
              <a:spLocks noChangeShapeType="1"/>
            </p:cNvSpPr>
            <p:nvPr/>
          </p:nvSpPr>
          <p:spPr bwMode="auto">
            <a:xfrm flipH="1">
              <a:off x="431" y="3132"/>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89" name="Line 69"/>
            <p:cNvSpPr>
              <a:spLocks noChangeShapeType="1"/>
            </p:cNvSpPr>
            <p:nvPr/>
          </p:nvSpPr>
          <p:spPr bwMode="auto">
            <a:xfrm flipH="1">
              <a:off x="431" y="3273"/>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90" name="Line 70"/>
            <p:cNvSpPr>
              <a:spLocks noChangeShapeType="1"/>
            </p:cNvSpPr>
            <p:nvPr/>
          </p:nvSpPr>
          <p:spPr bwMode="auto">
            <a:xfrm flipH="1">
              <a:off x="684" y="3179"/>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91" name="Line 71"/>
            <p:cNvSpPr>
              <a:spLocks noChangeShapeType="1"/>
            </p:cNvSpPr>
            <p:nvPr/>
          </p:nvSpPr>
          <p:spPr bwMode="auto">
            <a:xfrm flipH="1">
              <a:off x="684" y="3226"/>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92" name="Rectangle 72"/>
            <p:cNvSpPr>
              <a:spLocks noChangeArrowheads="1"/>
            </p:cNvSpPr>
            <p:nvPr/>
          </p:nvSpPr>
          <p:spPr bwMode="auto">
            <a:xfrm>
              <a:off x="111" y="3111"/>
              <a:ext cx="300" cy="183"/>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93" name="Rectangle 73"/>
            <p:cNvSpPr>
              <a:spLocks noChangeArrowheads="1"/>
            </p:cNvSpPr>
            <p:nvPr/>
          </p:nvSpPr>
          <p:spPr bwMode="auto">
            <a:xfrm>
              <a:off x="437" y="3134"/>
              <a:ext cx="229" cy="135"/>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94" name="Rectangle 74"/>
            <p:cNvSpPr>
              <a:spLocks noChangeArrowheads="1"/>
            </p:cNvSpPr>
            <p:nvPr/>
          </p:nvSpPr>
          <p:spPr bwMode="auto">
            <a:xfrm>
              <a:off x="684" y="3177"/>
              <a:ext cx="222" cy="4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95" name="Oval 75"/>
            <p:cNvSpPr>
              <a:spLocks noChangeArrowheads="1"/>
            </p:cNvSpPr>
            <p:nvPr/>
          </p:nvSpPr>
          <p:spPr bwMode="auto">
            <a:xfrm>
              <a:off x="84" y="3127"/>
              <a:ext cx="35" cy="151"/>
            </a:xfrm>
            <a:prstGeom prst="ellipse">
              <a:avLst/>
            </a:prstGeom>
            <a:solidFill>
              <a:schemeClr val="bg1"/>
            </a:soli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96" name="Arc 76"/>
            <p:cNvSpPr>
              <a:spLocks/>
            </p:cNvSpPr>
            <p:nvPr/>
          </p:nvSpPr>
          <p:spPr bwMode="auto">
            <a:xfrm rot="-10500000">
              <a:off x="972" y="3128"/>
              <a:ext cx="117" cy="72"/>
            </a:xfrm>
            <a:custGeom>
              <a:avLst/>
              <a:gdLst>
                <a:gd name="T0" fmla="*/ 0 w 21785"/>
                <a:gd name="T1" fmla="*/ 0 h 21600"/>
                <a:gd name="T2" fmla="*/ 0 w 21785"/>
                <a:gd name="T3" fmla="*/ 0 h 21600"/>
                <a:gd name="T4" fmla="*/ 0 w 21785"/>
                <a:gd name="T5" fmla="*/ 0 h 21600"/>
                <a:gd name="T6" fmla="*/ 0 60000 65536"/>
                <a:gd name="T7" fmla="*/ 0 60000 65536"/>
                <a:gd name="T8" fmla="*/ 0 60000 65536"/>
                <a:gd name="T9" fmla="*/ 0 w 21785"/>
                <a:gd name="T10" fmla="*/ 0 h 21600"/>
                <a:gd name="T11" fmla="*/ 21785 w 21785"/>
                <a:gd name="T12" fmla="*/ 21600 h 21600"/>
              </a:gdLst>
              <a:ahLst/>
              <a:cxnLst>
                <a:cxn ang="T6">
                  <a:pos x="T0" y="T1"/>
                </a:cxn>
                <a:cxn ang="T7">
                  <a:pos x="T2" y="T3"/>
                </a:cxn>
                <a:cxn ang="T8">
                  <a:pos x="T4" y="T5"/>
                </a:cxn>
              </a:cxnLst>
              <a:rect l="T9" t="T10" r="T11" b="T12"/>
              <a:pathLst>
                <a:path w="21785" h="21600" fill="none" extrusionOk="0">
                  <a:moveTo>
                    <a:pt x="-1" y="0"/>
                  </a:moveTo>
                  <a:cubicBezTo>
                    <a:pt x="61" y="0"/>
                    <a:pt x="123" y="-1"/>
                    <a:pt x="185" y="-1"/>
                  </a:cubicBezTo>
                  <a:cubicBezTo>
                    <a:pt x="12114" y="-1"/>
                    <a:pt x="21785" y="9670"/>
                    <a:pt x="21785" y="21600"/>
                  </a:cubicBezTo>
                </a:path>
                <a:path w="21785" h="21600" stroke="0" extrusionOk="0">
                  <a:moveTo>
                    <a:pt x="-1" y="0"/>
                  </a:moveTo>
                  <a:cubicBezTo>
                    <a:pt x="61" y="0"/>
                    <a:pt x="123" y="-1"/>
                    <a:pt x="185" y="-1"/>
                  </a:cubicBezTo>
                  <a:cubicBezTo>
                    <a:pt x="12114" y="-1"/>
                    <a:pt x="21785" y="9670"/>
                    <a:pt x="21785" y="21600"/>
                  </a:cubicBezTo>
                  <a:lnTo>
                    <a:pt x="185" y="21600"/>
                  </a:lnTo>
                  <a:lnTo>
                    <a:pt x="-1" y="0"/>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97" name="Arc 77"/>
            <p:cNvSpPr>
              <a:spLocks/>
            </p:cNvSpPr>
            <p:nvPr/>
          </p:nvSpPr>
          <p:spPr bwMode="auto">
            <a:xfrm rot="-420000">
              <a:off x="961" y="3222"/>
              <a:ext cx="120" cy="62"/>
            </a:xfrm>
            <a:custGeom>
              <a:avLst/>
              <a:gdLst>
                <a:gd name="T0" fmla="*/ 0 w 21597"/>
                <a:gd name="T1" fmla="*/ 0 h 21599"/>
                <a:gd name="T2" fmla="*/ 0 w 21597"/>
                <a:gd name="T3" fmla="*/ 0 h 21599"/>
                <a:gd name="T4" fmla="*/ 0 w 21597"/>
                <a:gd name="T5" fmla="*/ 0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lnTo>
                    <a:pt x="-1" y="21253"/>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98" name="Arc 78"/>
            <p:cNvSpPr>
              <a:spLocks/>
            </p:cNvSpPr>
            <p:nvPr/>
          </p:nvSpPr>
          <p:spPr bwMode="auto">
            <a:xfrm rot="10800000">
              <a:off x="936" y="3205"/>
              <a:ext cx="24" cy="63"/>
            </a:xfrm>
            <a:custGeom>
              <a:avLst/>
              <a:gdLst>
                <a:gd name="T0" fmla="*/ 0 w 22518"/>
                <a:gd name="T1" fmla="*/ 0 h 21600"/>
                <a:gd name="T2" fmla="*/ 0 w 22518"/>
                <a:gd name="T3" fmla="*/ 0 h 21600"/>
                <a:gd name="T4" fmla="*/ 0 w 22518"/>
                <a:gd name="T5" fmla="*/ 0 h 21600"/>
                <a:gd name="T6" fmla="*/ 0 60000 65536"/>
                <a:gd name="T7" fmla="*/ 0 60000 65536"/>
                <a:gd name="T8" fmla="*/ 0 60000 65536"/>
                <a:gd name="T9" fmla="*/ 0 w 22518"/>
                <a:gd name="T10" fmla="*/ 0 h 21600"/>
                <a:gd name="T11" fmla="*/ 22518 w 22518"/>
                <a:gd name="T12" fmla="*/ 21600 h 21600"/>
              </a:gdLst>
              <a:ahLst/>
              <a:cxnLst>
                <a:cxn ang="T6">
                  <a:pos x="T0" y="T1"/>
                </a:cxn>
                <a:cxn ang="T7">
                  <a:pos x="T2" y="T3"/>
                </a:cxn>
                <a:cxn ang="T8">
                  <a:pos x="T4" y="T5"/>
                </a:cxn>
              </a:cxnLst>
              <a:rect l="T9" t="T10" r="T11" b="T12"/>
              <a:pathLst>
                <a:path w="22518" h="21600" fill="none" extrusionOk="0">
                  <a:moveTo>
                    <a:pt x="-1" y="19"/>
                  </a:moveTo>
                  <a:cubicBezTo>
                    <a:pt x="305" y="6"/>
                    <a:pt x="611" y="-1"/>
                    <a:pt x="918" y="-1"/>
                  </a:cubicBezTo>
                  <a:cubicBezTo>
                    <a:pt x="12847" y="-1"/>
                    <a:pt x="22518" y="9670"/>
                    <a:pt x="22518" y="21600"/>
                  </a:cubicBezTo>
                </a:path>
                <a:path w="22518" h="21600" stroke="0" extrusionOk="0">
                  <a:moveTo>
                    <a:pt x="-1" y="19"/>
                  </a:moveTo>
                  <a:cubicBezTo>
                    <a:pt x="305" y="6"/>
                    <a:pt x="611" y="-1"/>
                    <a:pt x="918" y="-1"/>
                  </a:cubicBezTo>
                  <a:cubicBezTo>
                    <a:pt x="12847" y="-1"/>
                    <a:pt x="22518" y="9670"/>
                    <a:pt x="22518" y="21600"/>
                  </a:cubicBezTo>
                  <a:lnTo>
                    <a:pt x="918" y="21600"/>
                  </a:lnTo>
                  <a:lnTo>
                    <a:pt x="-1" y="19"/>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99" name="Oval 79"/>
            <p:cNvSpPr>
              <a:spLocks noChangeArrowheads="1"/>
            </p:cNvSpPr>
            <p:nvPr/>
          </p:nvSpPr>
          <p:spPr bwMode="auto">
            <a:xfrm>
              <a:off x="947" y="3166"/>
              <a:ext cx="22" cy="77"/>
            </a:xfrm>
            <a:prstGeom prst="ellipse">
              <a:avLst/>
            </a:prstGeom>
            <a:solidFill>
              <a:schemeClr val="accent1"/>
            </a:soli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00" name="Arc 80"/>
            <p:cNvSpPr>
              <a:spLocks/>
            </p:cNvSpPr>
            <p:nvPr/>
          </p:nvSpPr>
          <p:spPr bwMode="auto">
            <a:xfrm>
              <a:off x="940" y="3144"/>
              <a:ext cx="29" cy="60"/>
            </a:xfrm>
            <a:custGeom>
              <a:avLst/>
              <a:gdLst>
                <a:gd name="T0" fmla="*/ 0 w 21600"/>
                <a:gd name="T1" fmla="*/ 0 h 21586"/>
                <a:gd name="T2" fmla="*/ 0 w 21600"/>
                <a:gd name="T3" fmla="*/ 0 h 21586"/>
                <a:gd name="T4" fmla="*/ 0 w 21600"/>
                <a:gd name="T5" fmla="*/ 0 h 21586"/>
                <a:gd name="T6" fmla="*/ 0 60000 65536"/>
                <a:gd name="T7" fmla="*/ 0 60000 65536"/>
                <a:gd name="T8" fmla="*/ 0 60000 65536"/>
                <a:gd name="T9" fmla="*/ 0 w 21600"/>
                <a:gd name="T10" fmla="*/ 0 h 21586"/>
                <a:gd name="T11" fmla="*/ 21600 w 21600"/>
                <a:gd name="T12" fmla="*/ 21586 h 21586"/>
              </a:gdLst>
              <a:ahLst/>
              <a:cxnLst>
                <a:cxn ang="T6">
                  <a:pos x="T0" y="T1"/>
                </a:cxn>
                <a:cxn ang="T7">
                  <a:pos x="T2" y="T3"/>
                </a:cxn>
                <a:cxn ang="T8">
                  <a:pos x="T4" y="T5"/>
                </a:cxn>
              </a:cxnLst>
              <a:rect l="T9" t="T10" r="T11" b="T12"/>
              <a:pathLst>
                <a:path w="21600" h="21586" fill="none" extrusionOk="0">
                  <a:moveTo>
                    <a:pt x="-1" y="21585"/>
                  </a:moveTo>
                  <a:cubicBezTo>
                    <a:pt x="-1" y="9951"/>
                    <a:pt x="9215" y="407"/>
                    <a:pt x="20842" y="-1"/>
                  </a:cubicBezTo>
                </a:path>
                <a:path w="21600" h="21586" stroke="0" extrusionOk="0">
                  <a:moveTo>
                    <a:pt x="-1" y="21585"/>
                  </a:moveTo>
                  <a:cubicBezTo>
                    <a:pt x="-1" y="9951"/>
                    <a:pt x="9215" y="407"/>
                    <a:pt x="20842" y="-1"/>
                  </a:cubicBezTo>
                  <a:lnTo>
                    <a:pt x="21600" y="21586"/>
                  </a:lnTo>
                  <a:lnTo>
                    <a:pt x="-1" y="21585"/>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01" name="Oval 81"/>
            <p:cNvSpPr>
              <a:spLocks noChangeArrowheads="1"/>
            </p:cNvSpPr>
            <p:nvPr/>
          </p:nvSpPr>
          <p:spPr bwMode="auto">
            <a:xfrm>
              <a:off x="957" y="3193"/>
              <a:ext cx="2" cy="23"/>
            </a:xfrm>
            <a:prstGeom prst="ellipse">
              <a:avLst/>
            </a:prstGeom>
            <a:solidFill>
              <a:schemeClr val="tx2"/>
            </a:soli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grpSp>
          <p:nvGrpSpPr>
            <p:cNvPr id="13402" name="Group 82"/>
            <p:cNvGrpSpPr>
              <a:grpSpLocks/>
            </p:cNvGrpSpPr>
            <p:nvPr/>
          </p:nvGrpSpPr>
          <p:grpSpPr bwMode="auto">
            <a:xfrm>
              <a:off x="4652" y="3084"/>
              <a:ext cx="954" cy="180"/>
              <a:chOff x="4652" y="3084"/>
              <a:chExt cx="954" cy="180"/>
            </a:xfrm>
          </p:grpSpPr>
          <p:sp>
            <p:nvSpPr>
              <p:cNvPr id="13447" name="Oval 83"/>
              <p:cNvSpPr>
                <a:spLocks noChangeArrowheads="1"/>
              </p:cNvSpPr>
              <p:nvPr/>
            </p:nvSpPr>
            <p:spPr bwMode="auto">
              <a:xfrm>
                <a:off x="5555"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48" name="Oval 84"/>
              <p:cNvSpPr>
                <a:spLocks noChangeArrowheads="1"/>
              </p:cNvSpPr>
              <p:nvPr/>
            </p:nvSpPr>
            <p:spPr bwMode="auto">
              <a:xfrm>
                <a:off x="5259"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49" name="Oval 85"/>
              <p:cNvSpPr>
                <a:spLocks noChangeArrowheads="1"/>
              </p:cNvSpPr>
              <p:nvPr/>
            </p:nvSpPr>
            <p:spPr bwMode="auto">
              <a:xfrm>
                <a:off x="5030" y="3110"/>
                <a:ext cx="31" cy="12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50" name="Oval 86"/>
              <p:cNvSpPr>
                <a:spLocks noChangeArrowheads="1"/>
              </p:cNvSpPr>
              <p:nvPr/>
            </p:nvSpPr>
            <p:spPr bwMode="auto">
              <a:xfrm>
                <a:off x="4805" y="3155"/>
                <a:ext cx="11" cy="3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51" name="Line 87"/>
              <p:cNvSpPr>
                <a:spLocks noChangeShapeType="1"/>
              </p:cNvSpPr>
              <p:nvPr/>
            </p:nvSpPr>
            <p:spPr bwMode="auto">
              <a:xfrm flipH="1">
                <a:off x="5282" y="3264"/>
                <a:ext cx="29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52" name="Line 88"/>
              <p:cNvSpPr>
                <a:spLocks noChangeShapeType="1"/>
              </p:cNvSpPr>
              <p:nvPr/>
            </p:nvSpPr>
            <p:spPr bwMode="auto">
              <a:xfrm flipH="1">
                <a:off x="5283" y="3084"/>
                <a:ext cx="29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53" name="Line 89"/>
              <p:cNvSpPr>
                <a:spLocks noChangeShapeType="1"/>
              </p:cNvSpPr>
              <p:nvPr/>
            </p:nvSpPr>
            <p:spPr bwMode="auto">
              <a:xfrm>
                <a:off x="5054" y="3241"/>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54" name="Line 90"/>
              <p:cNvSpPr>
                <a:spLocks noChangeShapeType="1"/>
              </p:cNvSpPr>
              <p:nvPr/>
            </p:nvSpPr>
            <p:spPr bwMode="auto">
              <a:xfrm>
                <a:off x="5054" y="3106"/>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55" name="Line 91"/>
              <p:cNvSpPr>
                <a:spLocks noChangeShapeType="1"/>
              </p:cNvSpPr>
              <p:nvPr/>
            </p:nvSpPr>
            <p:spPr bwMode="auto">
              <a:xfrm>
                <a:off x="4813" y="3196"/>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56" name="Line 92"/>
              <p:cNvSpPr>
                <a:spLocks noChangeShapeType="1"/>
              </p:cNvSpPr>
              <p:nvPr/>
            </p:nvSpPr>
            <p:spPr bwMode="auto">
              <a:xfrm>
                <a:off x="4813" y="3151"/>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57" name="Rectangle 93"/>
              <p:cNvSpPr>
                <a:spLocks noChangeArrowheads="1"/>
              </p:cNvSpPr>
              <p:nvPr/>
            </p:nvSpPr>
            <p:spPr bwMode="auto">
              <a:xfrm>
                <a:off x="5286" y="3086"/>
                <a:ext cx="288" cy="176"/>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58" name="Rectangle 94"/>
              <p:cNvSpPr>
                <a:spLocks noChangeArrowheads="1"/>
              </p:cNvSpPr>
              <p:nvPr/>
            </p:nvSpPr>
            <p:spPr bwMode="auto">
              <a:xfrm>
                <a:off x="5043" y="3110"/>
                <a:ext cx="219" cy="12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59" name="Rectangle 95"/>
              <p:cNvSpPr>
                <a:spLocks noChangeArrowheads="1"/>
              </p:cNvSpPr>
              <p:nvPr/>
            </p:nvSpPr>
            <p:spPr bwMode="auto">
              <a:xfrm>
                <a:off x="4814" y="3151"/>
                <a:ext cx="212" cy="47"/>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60" name="Oval 96"/>
              <p:cNvSpPr>
                <a:spLocks noChangeArrowheads="1"/>
              </p:cNvSpPr>
              <p:nvPr/>
            </p:nvSpPr>
            <p:spPr bwMode="auto">
              <a:xfrm>
                <a:off x="5566" y="3101"/>
                <a:ext cx="34" cy="146"/>
              </a:xfrm>
              <a:prstGeom prst="ellipse">
                <a:avLst/>
              </a:prstGeom>
              <a:solidFill>
                <a:schemeClr val="bg1"/>
              </a:soli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61" name="Arc 97"/>
              <p:cNvSpPr>
                <a:spLocks/>
              </p:cNvSpPr>
              <p:nvPr/>
            </p:nvSpPr>
            <p:spPr bwMode="auto">
              <a:xfrm rot="300000">
                <a:off x="4652" y="3182"/>
                <a:ext cx="111" cy="70"/>
              </a:xfrm>
              <a:custGeom>
                <a:avLst/>
                <a:gdLst>
                  <a:gd name="T0" fmla="*/ 0 w 21597"/>
                  <a:gd name="T1" fmla="*/ 0 h 21600"/>
                  <a:gd name="T2" fmla="*/ 0 w 21597"/>
                  <a:gd name="T3" fmla="*/ 0 h 21600"/>
                  <a:gd name="T4" fmla="*/ 0 w 21597"/>
                  <a:gd name="T5" fmla="*/ 0 h 21600"/>
                  <a:gd name="T6" fmla="*/ 0 60000 65536"/>
                  <a:gd name="T7" fmla="*/ 0 60000 65536"/>
                  <a:gd name="T8" fmla="*/ 0 60000 65536"/>
                  <a:gd name="T9" fmla="*/ 0 w 21597"/>
                  <a:gd name="T10" fmla="*/ 0 h 21600"/>
                  <a:gd name="T11" fmla="*/ 21597 w 21597"/>
                  <a:gd name="T12" fmla="*/ 21600 h 21600"/>
                </a:gdLst>
                <a:ahLst/>
                <a:cxnLst>
                  <a:cxn ang="T6">
                    <a:pos x="T0" y="T1"/>
                  </a:cxn>
                  <a:cxn ang="T7">
                    <a:pos x="T2" y="T3"/>
                  </a:cxn>
                  <a:cxn ang="T8">
                    <a:pos x="T4" y="T5"/>
                  </a:cxn>
                </a:cxnLst>
                <a:rect l="T9" t="T10" r="T11" b="T12"/>
                <a:pathLst>
                  <a:path w="21597" h="21600" fill="none" extrusionOk="0">
                    <a:moveTo>
                      <a:pt x="0" y="-1"/>
                    </a:moveTo>
                    <a:cubicBezTo>
                      <a:pt x="11808" y="-1"/>
                      <a:pt x="21428" y="9482"/>
                      <a:pt x="21597" y="21289"/>
                    </a:cubicBezTo>
                  </a:path>
                  <a:path w="21597" h="21600" stroke="0" extrusionOk="0">
                    <a:moveTo>
                      <a:pt x="0" y="-1"/>
                    </a:moveTo>
                    <a:cubicBezTo>
                      <a:pt x="11808" y="-1"/>
                      <a:pt x="21428" y="9482"/>
                      <a:pt x="21597" y="21289"/>
                    </a:cubicBezTo>
                    <a:lnTo>
                      <a:pt x="0" y="21600"/>
                    </a:lnTo>
                    <a:lnTo>
                      <a:pt x="0" y="-1"/>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62" name="Arc 98"/>
              <p:cNvSpPr>
                <a:spLocks/>
              </p:cNvSpPr>
              <p:nvPr/>
            </p:nvSpPr>
            <p:spPr bwMode="auto">
              <a:xfrm rot="10380000">
                <a:off x="4660" y="3102"/>
                <a:ext cx="115" cy="6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1" y="21598"/>
                    </a:moveTo>
                    <a:cubicBezTo>
                      <a:pt x="-1" y="9743"/>
                      <a:pt x="9556" y="103"/>
                      <a:pt x="21411" y="-1"/>
                    </a:cubicBezTo>
                  </a:path>
                  <a:path w="21600" h="21599" stroke="0" extrusionOk="0">
                    <a:moveTo>
                      <a:pt x="-1" y="21598"/>
                    </a:moveTo>
                    <a:cubicBezTo>
                      <a:pt x="-1" y="9743"/>
                      <a:pt x="9556" y="103"/>
                      <a:pt x="21411" y="-1"/>
                    </a:cubicBezTo>
                    <a:lnTo>
                      <a:pt x="21600" y="21599"/>
                    </a:lnTo>
                    <a:lnTo>
                      <a:pt x="-1" y="21598"/>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63" name="Arc 99"/>
              <p:cNvSpPr>
                <a:spLocks/>
              </p:cNvSpPr>
              <p:nvPr/>
            </p:nvSpPr>
            <p:spPr bwMode="auto">
              <a:xfrm>
                <a:off x="4761" y="3117"/>
                <a:ext cx="23" cy="60"/>
              </a:xfrm>
              <a:custGeom>
                <a:avLst/>
                <a:gdLst>
                  <a:gd name="T0" fmla="*/ 0 w 22547"/>
                  <a:gd name="T1" fmla="*/ 0 h 21600"/>
                  <a:gd name="T2" fmla="*/ 0 w 22547"/>
                  <a:gd name="T3" fmla="*/ 0 h 21600"/>
                  <a:gd name="T4" fmla="*/ 0 w 22547"/>
                  <a:gd name="T5" fmla="*/ 0 h 21600"/>
                  <a:gd name="T6" fmla="*/ 0 60000 65536"/>
                  <a:gd name="T7" fmla="*/ 0 60000 65536"/>
                  <a:gd name="T8" fmla="*/ 0 60000 65536"/>
                  <a:gd name="T9" fmla="*/ 0 w 22547"/>
                  <a:gd name="T10" fmla="*/ 0 h 21600"/>
                  <a:gd name="T11" fmla="*/ 22547 w 22547"/>
                  <a:gd name="T12" fmla="*/ 21600 h 21600"/>
                </a:gdLst>
                <a:ahLst/>
                <a:cxnLst>
                  <a:cxn ang="T6">
                    <a:pos x="T0" y="T1"/>
                  </a:cxn>
                  <a:cxn ang="T7">
                    <a:pos x="T2" y="T3"/>
                  </a:cxn>
                  <a:cxn ang="T8">
                    <a:pos x="T4" y="T5"/>
                  </a:cxn>
                </a:cxnLst>
                <a:rect l="T9" t="T10" r="T11" b="T12"/>
                <a:pathLst>
                  <a:path w="22547" h="21600" fill="none" extrusionOk="0">
                    <a:moveTo>
                      <a:pt x="-1" y="20"/>
                    </a:moveTo>
                    <a:cubicBezTo>
                      <a:pt x="316" y="6"/>
                      <a:pt x="633" y="-1"/>
                      <a:pt x="951" y="-1"/>
                    </a:cubicBezTo>
                    <a:cubicBezTo>
                      <a:pt x="12735" y="-1"/>
                      <a:pt x="22345" y="9446"/>
                      <a:pt x="22547" y="21228"/>
                    </a:cubicBezTo>
                  </a:path>
                  <a:path w="22547" h="21600" stroke="0" extrusionOk="0">
                    <a:moveTo>
                      <a:pt x="-1" y="20"/>
                    </a:moveTo>
                    <a:cubicBezTo>
                      <a:pt x="316" y="6"/>
                      <a:pt x="633" y="-1"/>
                      <a:pt x="951" y="-1"/>
                    </a:cubicBezTo>
                    <a:cubicBezTo>
                      <a:pt x="12735" y="-1"/>
                      <a:pt x="22345" y="9446"/>
                      <a:pt x="22547" y="21228"/>
                    </a:cubicBezTo>
                    <a:lnTo>
                      <a:pt x="951" y="21600"/>
                    </a:lnTo>
                    <a:lnTo>
                      <a:pt x="-1" y="20"/>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64" name="Oval 100"/>
              <p:cNvSpPr>
                <a:spLocks noChangeArrowheads="1"/>
              </p:cNvSpPr>
              <p:nvPr/>
            </p:nvSpPr>
            <p:spPr bwMode="auto">
              <a:xfrm>
                <a:off x="4754" y="3135"/>
                <a:ext cx="20" cy="74"/>
              </a:xfrm>
              <a:prstGeom prst="ellipse">
                <a:avLst/>
              </a:prstGeom>
              <a:solidFill>
                <a:schemeClr val="accent1"/>
              </a:soli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65" name="Arc 101"/>
              <p:cNvSpPr>
                <a:spLocks/>
              </p:cNvSpPr>
              <p:nvPr/>
            </p:nvSpPr>
            <p:spPr bwMode="auto">
              <a:xfrm rot="10800000">
                <a:off x="4761" y="3180"/>
                <a:ext cx="27" cy="57"/>
              </a:xfrm>
              <a:custGeom>
                <a:avLst/>
                <a:gdLst>
                  <a:gd name="T0" fmla="*/ 0 w 21596"/>
                  <a:gd name="T1" fmla="*/ 0 h 21585"/>
                  <a:gd name="T2" fmla="*/ 0 w 21596"/>
                  <a:gd name="T3" fmla="*/ 0 h 21585"/>
                  <a:gd name="T4" fmla="*/ 0 w 21596"/>
                  <a:gd name="T5" fmla="*/ 0 h 21585"/>
                  <a:gd name="T6" fmla="*/ 0 60000 65536"/>
                  <a:gd name="T7" fmla="*/ 0 60000 65536"/>
                  <a:gd name="T8" fmla="*/ 0 60000 65536"/>
                  <a:gd name="T9" fmla="*/ 0 w 21596"/>
                  <a:gd name="T10" fmla="*/ 0 h 21585"/>
                  <a:gd name="T11" fmla="*/ 21596 w 21596"/>
                  <a:gd name="T12" fmla="*/ 21585 h 21585"/>
                </a:gdLst>
                <a:ahLst/>
                <a:cxnLst>
                  <a:cxn ang="T6">
                    <a:pos x="T0" y="T1"/>
                  </a:cxn>
                  <a:cxn ang="T7">
                    <a:pos x="T2" y="T3"/>
                  </a:cxn>
                  <a:cxn ang="T8">
                    <a:pos x="T4" y="T5"/>
                  </a:cxn>
                </a:cxnLst>
                <a:rect l="T9" t="T10" r="T11" b="T12"/>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lnTo>
                      <a:pt x="-1" y="21216"/>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66" name="Oval 102"/>
              <p:cNvSpPr>
                <a:spLocks noChangeArrowheads="1"/>
              </p:cNvSpPr>
              <p:nvPr/>
            </p:nvSpPr>
            <p:spPr bwMode="auto">
              <a:xfrm>
                <a:off x="4763" y="3161"/>
                <a:ext cx="2" cy="22"/>
              </a:xfrm>
              <a:prstGeom prst="ellipse">
                <a:avLst/>
              </a:prstGeom>
              <a:solidFill>
                <a:schemeClr val="tx2"/>
              </a:soli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grpSp>
        <p:sp>
          <p:nvSpPr>
            <p:cNvPr id="13403" name="Freeform 103"/>
            <p:cNvSpPr>
              <a:spLocks/>
            </p:cNvSpPr>
            <p:nvPr/>
          </p:nvSpPr>
          <p:spPr bwMode="auto">
            <a:xfrm>
              <a:off x="3300" y="892"/>
              <a:ext cx="373" cy="859"/>
            </a:xfrm>
            <a:custGeom>
              <a:avLst/>
              <a:gdLst>
                <a:gd name="T0" fmla="*/ 186 w 373"/>
                <a:gd name="T1" fmla="*/ 26 h 859"/>
                <a:gd name="T2" fmla="*/ 174 w 373"/>
                <a:gd name="T3" fmla="*/ 56 h 859"/>
                <a:gd name="T4" fmla="*/ 160 w 373"/>
                <a:gd name="T5" fmla="*/ 86 h 859"/>
                <a:gd name="T6" fmla="*/ 146 w 373"/>
                <a:gd name="T7" fmla="*/ 118 h 859"/>
                <a:gd name="T8" fmla="*/ 134 w 373"/>
                <a:gd name="T9" fmla="*/ 150 h 859"/>
                <a:gd name="T10" fmla="*/ 122 w 373"/>
                <a:gd name="T11" fmla="*/ 182 h 859"/>
                <a:gd name="T12" fmla="*/ 108 w 373"/>
                <a:gd name="T13" fmla="*/ 214 h 859"/>
                <a:gd name="T14" fmla="*/ 94 w 373"/>
                <a:gd name="T15" fmla="*/ 246 h 859"/>
                <a:gd name="T16" fmla="*/ 78 w 373"/>
                <a:gd name="T17" fmla="*/ 278 h 859"/>
                <a:gd name="T18" fmla="*/ 66 w 373"/>
                <a:gd name="T19" fmla="*/ 310 h 859"/>
                <a:gd name="T20" fmla="*/ 54 w 373"/>
                <a:gd name="T21" fmla="*/ 342 h 859"/>
                <a:gd name="T22" fmla="*/ 40 w 373"/>
                <a:gd name="T23" fmla="*/ 374 h 859"/>
                <a:gd name="T24" fmla="*/ 26 w 373"/>
                <a:gd name="T25" fmla="*/ 406 h 859"/>
                <a:gd name="T26" fmla="*/ 14 w 373"/>
                <a:gd name="T27" fmla="*/ 438 h 859"/>
                <a:gd name="T28" fmla="*/ 0 w 373"/>
                <a:gd name="T29" fmla="*/ 470 h 859"/>
                <a:gd name="T30" fmla="*/ 10 w 373"/>
                <a:gd name="T31" fmla="*/ 502 h 859"/>
                <a:gd name="T32" fmla="*/ 20 w 373"/>
                <a:gd name="T33" fmla="*/ 534 h 859"/>
                <a:gd name="T34" fmla="*/ 26 w 373"/>
                <a:gd name="T35" fmla="*/ 566 h 859"/>
                <a:gd name="T36" fmla="*/ 36 w 373"/>
                <a:gd name="T37" fmla="*/ 598 h 859"/>
                <a:gd name="T38" fmla="*/ 46 w 373"/>
                <a:gd name="T39" fmla="*/ 630 h 859"/>
                <a:gd name="T40" fmla="*/ 54 w 373"/>
                <a:gd name="T41" fmla="*/ 664 h 859"/>
                <a:gd name="T42" fmla="*/ 62 w 373"/>
                <a:gd name="T43" fmla="*/ 696 h 859"/>
                <a:gd name="T44" fmla="*/ 68 w 373"/>
                <a:gd name="T45" fmla="*/ 728 h 859"/>
                <a:gd name="T46" fmla="*/ 78 w 373"/>
                <a:gd name="T47" fmla="*/ 760 h 859"/>
                <a:gd name="T48" fmla="*/ 88 w 373"/>
                <a:gd name="T49" fmla="*/ 792 h 859"/>
                <a:gd name="T50" fmla="*/ 100 w 373"/>
                <a:gd name="T51" fmla="*/ 824 h 859"/>
                <a:gd name="T52" fmla="*/ 118 w 373"/>
                <a:gd name="T53" fmla="*/ 856 h 859"/>
                <a:gd name="T54" fmla="*/ 134 w 373"/>
                <a:gd name="T55" fmla="*/ 832 h 859"/>
                <a:gd name="T56" fmla="*/ 148 w 373"/>
                <a:gd name="T57" fmla="*/ 800 h 859"/>
                <a:gd name="T58" fmla="*/ 164 w 373"/>
                <a:gd name="T59" fmla="*/ 768 h 859"/>
                <a:gd name="T60" fmla="*/ 178 w 373"/>
                <a:gd name="T61" fmla="*/ 736 h 859"/>
                <a:gd name="T62" fmla="*/ 192 w 373"/>
                <a:gd name="T63" fmla="*/ 704 h 859"/>
                <a:gd name="T64" fmla="*/ 206 w 373"/>
                <a:gd name="T65" fmla="*/ 672 h 859"/>
                <a:gd name="T66" fmla="*/ 220 w 373"/>
                <a:gd name="T67" fmla="*/ 640 h 859"/>
                <a:gd name="T68" fmla="*/ 234 w 373"/>
                <a:gd name="T69" fmla="*/ 608 h 859"/>
                <a:gd name="T70" fmla="*/ 248 w 373"/>
                <a:gd name="T71" fmla="*/ 576 h 859"/>
                <a:gd name="T72" fmla="*/ 262 w 373"/>
                <a:gd name="T73" fmla="*/ 544 h 859"/>
                <a:gd name="T74" fmla="*/ 278 w 373"/>
                <a:gd name="T75" fmla="*/ 512 h 859"/>
                <a:gd name="T76" fmla="*/ 290 w 373"/>
                <a:gd name="T77" fmla="*/ 480 h 859"/>
                <a:gd name="T78" fmla="*/ 304 w 373"/>
                <a:gd name="T79" fmla="*/ 448 h 859"/>
                <a:gd name="T80" fmla="*/ 320 w 373"/>
                <a:gd name="T81" fmla="*/ 418 h 859"/>
                <a:gd name="T82" fmla="*/ 336 w 373"/>
                <a:gd name="T83" fmla="*/ 388 h 859"/>
                <a:gd name="T84" fmla="*/ 352 w 373"/>
                <a:gd name="T85" fmla="*/ 356 h 859"/>
                <a:gd name="T86" fmla="*/ 364 w 373"/>
                <a:gd name="T87" fmla="*/ 324 h 859"/>
                <a:gd name="T88" fmla="*/ 372 w 373"/>
                <a:gd name="T89" fmla="*/ 292 h 859"/>
                <a:gd name="T90" fmla="*/ 346 w 373"/>
                <a:gd name="T91" fmla="*/ 268 h 859"/>
                <a:gd name="T92" fmla="*/ 356 w 373"/>
                <a:gd name="T93" fmla="*/ 276 h 859"/>
                <a:gd name="T94" fmla="*/ 364 w 373"/>
                <a:gd name="T95" fmla="*/ 282 h 859"/>
                <a:gd name="T96" fmla="*/ 350 w 373"/>
                <a:gd name="T97" fmla="*/ 252 h 859"/>
                <a:gd name="T98" fmla="*/ 334 w 373"/>
                <a:gd name="T99" fmla="*/ 226 h 859"/>
                <a:gd name="T100" fmla="*/ 314 w 373"/>
                <a:gd name="T101" fmla="*/ 198 h 859"/>
                <a:gd name="T102" fmla="*/ 302 w 373"/>
                <a:gd name="T103" fmla="*/ 166 h 859"/>
                <a:gd name="T104" fmla="*/ 280 w 373"/>
                <a:gd name="T105" fmla="*/ 136 h 859"/>
                <a:gd name="T106" fmla="*/ 264 w 373"/>
                <a:gd name="T107" fmla="*/ 104 h 859"/>
                <a:gd name="T108" fmla="*/ 248 w 373"/>
                <a:gd name="T109" fmla="*/ 72 h 859"/>
                <a:gd name="T110" fmla="*/ 230 w 373"/>
                <a:gd name="T111" fmla="*/ 44 h 859"/>
                <a:gd name="T112" fmla="*/ 210 w 373"/>
                <a:gd name="T113" fmla="*/ 16 h 8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3"/>
                <a:gd name="T172" fmla="*/ 0 h 859"/>
                <a:gd name="T173" fmla="*/ 373 w 373"/>
                <a:gd name="T174" fmla="*/ 859 h 8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3" h="859">
                  <a:moveTo>
                    <a:pt x="202" y="0"/>
                  </a:moveTo>
                  <a:lnTo>
                    <a:pt x="200" y="4"/>
                  </a:lnTo>
                  <a:lnTo>
                    <a:pt x="196" y="8"/>
                  </a:lnTo>
                  <a:lnTo>
                    <a:pt x="194" y="12"/>
                  </a:lnTo>
                  <a:lnTo>
                    <a:pt x="192" y="16"/>
                  </a:lnTo>
                  <a:lnTo>
                    <a:pt x="190" y="20"/>
                  </a:lnTo>
                  <a:lnTo>
                    <a:pt x="186" y="22"/>
                  </a:lnTo>
                  <a:lnTo>
                    <a:pt x="186" y="26"/>
                  </a:lnTo>
                  <a:lnTo>
                    <a:pt x="184" y="30"/>
                  </a:lnTo>
                  <a:lnTo>
                    <a:pt x="182" y="34"/>
                  </a:lnTo>
                  <a:lnTo>
                    <a:pt x="180" y="38"/>
                  </a:lnTo>
                  <a:lnTo>
                    <a:pt x="180" y="42"/>
                  </a:lnTo>
                  <a:lnTo>
                    <a:pt x="178" y="46"/>
                  </a:lnTo>
                  <a:lnTo>
                    <a:pt x="178" y="50"/>
                  </a:lnTo>
                  <a:lnTo>
                    <a:pt x="174" y="52"/>
                  </a:lnTo>
                  <a:lnTo>
                    <a:pt x="174" y="56"/>
                  </a:lnTo>
                  <a:lnTo>
                    <a:pt x="172" y="60"/>
                  </a:lnTo>
                  <a:lnTo>
                    <a:pt x="172" y="64"/>
                  </a:lnTo>
                  <a:lnTo>
                    <a:pt x="170" y="68"/>
                  </a:lnTo>
                  <a:lnTo>
                    <a:pt x="168" y="72"/>
                  </a:lnTo>
                  <a:lnTo>
                    <a:pt x="166" y="76"/>
                  </a:lnTo>
                  <a:lnTo>
                    <a:pt x="162" y="78"/>
                  </a:lnTo>
                  <a:lnTo>
                    <a:pt x="160" y="82"/>
                  </a:lnTo>
                  <a:lnTo>
                    <a:pt x="160" y="86"/>
                  </a:lnTo>
                  <a:lnTo>
                    <a:pt x="158" y="90"/>
                  </a:lnTo>
                  <a:lnTo>
                    <a:pt x="156" y="94"/>
                  </a:lnTo>
                  <a:lnTo>
                    <a:pt x="156" y="98"/>
                  </a:lnTo>
                  <a:lnTo>
                    <a:pt x="152" y="102"/>
                  </a:lnTo>
                  <a:lnTo>
                    <a:pt x="150" y="106"/>
                  </a:lnTo>
                  <a:lnTo>
                    <a:pt x="148" y="110"/>
                  </a:lnTo>
                  <a:lnTo>
                    <a:pt x="148" y="114"/>
                  </a:lnTo>
                  <a:lnTo>
                    <a:pt x="146" y="118"/>
                  </a:lnTo>
                  <a:lnTo>
                    <a:pt x="144" y="122"/>
                  </a:lnTo>
                  <a:lnTo>
                    <a:pt x="142" y="126"/>
                  </a:lnTo>
                  <a:lnTo>
                    <a:pt x="140" y="130"/>
                  </a:lnTo>
                  <a:lnTo>
                    <a:pt x="138" y="134"/>
                  </a:lnTo>
                  <a:lnTo>
                    <a:pt x="138" y="138"/>
                  </a:lnTo>
                  <a:lnTo>
                    <a:pt x="136" y="142"/>
                  </a:lnTo>
                  <a:lnTo>
                    <a:pt x="134" y="146"/>
                  </a:lnTo>
                  <a:lnTo>
                    <a:pt x="134" y="150"/>
                  </a:lnTo>
                  <a:lnTo>
                    <a:pt x="132" y="154"/>
                  </a:lnTo>
                  <a:lnTo>
                    <a:pt x="130" y="158"/>
                  </a:lnTo>
                  <a:lnTo>
                    <a:pt x="128" y="162"/>
                  </a:lnTo>
                  <a:lnTo>
                    <a:pt x="128" y="166"/>
                  </a:lnTo>
                  <a:lnTo>
                    <a:pt x="126" y="170"/>
                  </a:lnTo>
                  <a:lnTo>
                    <a:pt x="124" y="174"/>
                  </a:lnTo>
                  <a:lnTo>
                    <a:pt x="122" y="178"/>
                  </a:lnTo>
                  <a:lnTo>
                    <a:pt x="122" y="182"/>
                  </a:lnTo>
                  <a:lnTo>
                    <a:pt x="120" y="186"/>
                  </a:lnTo>
                  <a:lnTo>
                    <a:pt x="118" y="190"/>
                  </a:lnTo>
                  <a:lnTo>
                    <a:pt x="116" y="194"/>
                  </a:lnTo>
                  <a:lnTo>
                    <a:pt x="114" y="198"/>
                  </a:lnTo>
                  <a:lnTo>
                    <a:pt x="112" y="202"/>
                  </a:lnTo>
                  <a:lnTo>
                    <a:pt x="112" y="206"/>
                  </a:lnTo>
                  <a:lnTo>
                    <a:pt x="110" y="210"/>
                  </a:lnTo>
                  <a:lnTo>
                    <a:pt x="108" y="214"/>
                  </a:lnTo>
                  <a:lnTo>
                    <a:pt x="108" y="218"/>
                  </a:lnTo>
                  <a:lnTo>
                    <a:pt x="106" y="222"/>
                  </a:lnTo>
                  <a:lnTo>
                    <a:pt x="104" y="226"/>
                  </a:lnTo>
                  <a:lnTo>
                    <a:pt x="102" y="230"/>
                  </a:lnTo>
                  <a:lnTo>
                    <a:pt x="100" y="234"/>
                  </a:lnTo>
                  <a:lnTo>
                    <a:pt x="98" y="238"/>
                  </a:lnTo>
                  <a:lnTo>
                    <a:pt x="96" y="242"/>
                  </a:lnTo>
                  <a:lnTo>
                    <a:pt x="94" y="246"/>
                  </a:lnTo>
                  <a:lnTo>
                    <a:pt x="92" y="250"/>
                  </a:lnTo>
                  <a:lnTo>
                    <a:pt x="90" y="254"/>
                  </a:lnTo>
                  <a:lnTo>
                    <a:pt x="88" y="258"/>
                  </a:lnTo>
                  <a:lnTo>
                    <a:pt x="86" y="262"/>
                  </a:lnTo>
                  <a:lnTo>
                    <a:pt x="84" y="266"/>
                  </a:lnTo>
                  <a:lnTo>
                    <a:pt x="82" y="270"/>
                  </a:lnTo>
                  <a:lnTo>
                    <a:pt x="80" y="274"/>
                  </a:lnTo>
                  <a:lnTo>
                    <a:pt x="78" y="278"/>
                  </a:lnTo>
                  <a:lnTo>
                    <a:pt x="76" y="282"/>
                  </a:lnTo>
                  <a:lnTo>
                    <a:pt x="76" y="286"/>
                  </a:lnTo>
                  <a:lnTo>
                    <a:pt x="74" y="290"/>
                  </a:lnTo>
                  <a:lnTo>
                    <a:pt x="72" y="294"/>
                  </a:lnTo>
                  <a:lnTo>
                    <a:pt x="70" y="298"/>
                  </a:lnTo>
                  <a:lnTo>
                    <a:pt x="70" y="302"/>
                  </a:lnTo>
                  <a:lnTo>
                    <a:pt x="68" y="306"/>
                  </a:lnTo>
                  <a:lnTo>
                    <a:pt x="66" y="310"/>
                  </a:lnTo>
                  <a:lnTo>
                    <a:pt x="64" y="314"/>
                  </a:lnTo>
                  <a:lnTo>
                    <a:pt x="62" y="318"/>
                  </a:lnTo>
                  <a:lnTo>
                    <a:pt x="62" y="322"/>
                  </a:lnTo>
                  <a:lnTo>
                    <a:pt x="60" y="326"/>
                  </a:lnTo>
                  <a:lnTo>
                    <a:pt x="58" y="330"/>
                  </a:lnTo>
                  <a:lnTo>
                    <a:pt x="56" y="334"/>
                  </a:lnTo>
                  <a:lnTo>
                    <a:pt x="54" y="338"/>
                  </a:lnTo>
                  <a:lnTo>
                    <a:pt x="54" y="342"/>
                  </a:lnTo>
                  <a:lnTo>
                    <a:pt x="52" y="346"/>
                  </a:lnTo>
                  <a:lnTo>
                    <a:pt x="50" y="350"/>
                  </a:lnTo>
                  <a:lnTo>
                    <a:pt x="50" y="354"/>
                  </a:lnTo>
                  <a:lnTo>
                    <a:pt x="48" y="358"/>
                  </a:lnTo>
                  <a:lnTo>
                    <a:pt x="46" y="362"/>
                  </a:lnTo>
                  <a:lnTo>
                    <a:pt x="44" y="366"/>
                  </a:lnTo>
                  <a:lnTo>
                    <a:pt x="42" y="370"/>
                  </a:lnTo>
                  <a:lnTo>
                    <a:pt x="40" y="374"/>
                  </a:lnTo>
                  <a:lnTo>
                    <a:pt x="38" y="378"/>
                  </a:lnTo>
                  <a:lnTo>
                    <a:pt x="36" y="382"/>
                  </a:lnTo>
                  <a:lnTo>
                    <a:pt x="34" y="386"/>
                  </a:lnTo>
                  <a:lnTo>
                    <a:pt x="32" y="390"/>
                  </a:lnTo>
                  <a:lnTo>
                    <a:pt x="30" y="394"/>
                  </a:lnTo>
                  <a:lnTo>
                    <a:pt x="30" y="398"/>
                  </a:lnTo>
                  <a:lnTo>
                    <a:pt x="28" y="402"/>
                  </a:lnTo>
                  <a:lnTo>
                    <a:pt x="26" y="406"/>
                  </a:lnTo>
                  <a:lnTo>
                    <a:pt x="24" y="410"/>
                  </a:lnTo>
                  <a:lnTo>
                    <a:pt x="22" y="414"/>
                  </a:lnTo>
                  <a:lnTo>
                    <a:pt x="22" y="418"/>
                  </a:lnTo>
                  <a:lnTo>
                    <a:pt x="20" y="422"/>
                  </a:lnTo>
                  <a:lnTo>
                    <a:pt x="20" y="426"/>
                  </a:lnTo>
                  <a:lnTo>
                    <a:pt x="16" y="430"/>
                  </a:lnTo>
                  <a:lnTo>
                    <a:pt x="14" y="434"/>
                  </a:lnTo>
                  <a:lnTo>
                    <a:pt x="14" y="438"/>
                  </a:lnTo>
                  <a:lnTo>
                    <a:pt x="12" y="442"/>
                  </a:lnTo>
                  <a:lnTo>
                    <a:pt x="10" y="446"/>
                  </a:lnTo>
                  <a:lnTo>
                    <a:pt x="10" y="450"/>
                  </a:lnTo>
                  <a:lnTo>
                    <a:pt x="8" y="454"/>
                  </a:lnTo>
                  <a:lnTo>
                    <a:pt x="6" y="458"/>
                  </a:lnTo>
                  <a:lnTo>
                    <a:pt x="4" y="462"/>
                  </a:lnTo>
                  <a:lnTo>
                    <a:pt x="2" y="466"/>
                  </a:lnTo>
                  <a:lnTo>
                    <a:pt x="0" y="470"/>
                  </a:lnTo>
                  <a:lnTo>
                    <a:pt x="2" y="474"/>
                  </a:lnTo>
                  <a:lnTo>
                    <a:pt x="2" y="478"/>
                  </a:lnTo>
                  <a:lnTo>
                    <a:pt x="2" y="482"/>
                  </a:lnTo>
                  <a:lnTo>
                    <a:pt x="4" y="486"/>
                  </a:lnTo>
                  <a:lnTo>
                    <a:pt x="6" y="492"/>
                  </a:lnTo>
                  <a:lnTo>
                    <a:pt x="6" y="496"/>
                  </a:lnTo>
                  <a:lnTo>
                    <a:pt x="10" y="498"/>
                  </a:lnTo>
                  <a:lnTo>
                    <a:pt x="10" y="502"/>
                  </a:lnTo>
                  <a:lnTo>
                    <a:pt x="12" y="506"/>
                  </a:lnTo>
                  <a:lnTo>
                    <a:pt x="12" y="510"/>
                  </a:lnTo>
                  <a:lnTo>
                    <a:pt x="14" y="514"/>
                  </a:lnTo>
                  <a:lnTo>
                    <a:pt x="16" y="518"/>
                  </a:lnTo>
                  <a:lnTo>
                    <a:pt x="16" y="522"/>
                  </a:lnTo>
                  <a:lnTo>
                    <a:pt x="18" y="526"/>
                  </a:lnTo>
                  <a:lnTo>
                    <a:pt x="20" y="530"/>
                  </a:lnTo>
                  <a:lnTo>
                    <a:pt x="20" y="534"/>
                  </a:lnTo>
                  <a:lnTo>
                    <a:pt x="20" y="538"/>
                  </a:lnTo>
                  <a:lnTo>
                    <a:pt x="22" y="542"/>
                  </a:lnTo>
                  <a:lnTo>
                    <a:pt x="22" y="546"/>
                  </a:lnTo>
                  <a:lnTo>
                    <a:pt x="24" y="550"/>
                  </a:lnTo>
                  <a:lnTo>
                    <a:pt x="24" y="554"/>
                  </a:lnTo>
                  <a:lnTo>
                    <a:pt x="26" y="558"/>
                  </a:lnTo>
                  <a:lnTo>
                    <a:pt x="26" y="562"/>
                  </a:lnTo>
                  <a:lnTo>
                    <a:pt x="26" y="566"/>
                  </a:lnTo>
                  <a:lnTo>
                    <a:pt x="28" y="570"/>
                  </a:lnTo>
                  <a:lnTo>
                    <a:pt x="28" y="574"/>
                  </a:lnTo>
                  <a:lnTo>
                    <a:pt x="30" y="578"/>
                  </a:lnTo>
                  <a:lnTo>
                    <a:pt x="30" y="582"/>
                  </a:lnTo>
                  <a:lnTo>
                    <a:pt x="32" y="586"/>
                  </a:lnTo>
                  <a:lnTo>
                    <a:pt x="32" y="590"/>
                  </a:lnTo>
                  <a:lnTo>
                    <a:pt x="34" y="594"/>
                  </a:lnTo>
                  <a:lnTo>
                    <a:pt x="36" y="598"/>
                  </a:lnTo>
                  <a:lnTo>
                    <a:pt x="36" y="602"/>
                  </a:lnTo>
                  <a:lnTo>
                    <a:pt x="38" y="606"/>
                  </a:lnTo>
                  <a:lnTo>
                    <a:pt x="38" y="610"/>
                  </a:lnTo>
                  <a:lnTo>
                    <a:pt x="40" y="614"/>
                  </a:lnTo>
                  <a:lnTo>
                    <a:pt x="42" y="618"/>
                  </a:lnTo>
                  <a:lnTo>
                    <a:pt x="44" y="622"/>
                  </a:lnTo>
                  <a:lnTo>
                    <a:pt x="46" y="626"/>
                  </a:lnTo>
                  <a:lnTo>
                    <a:pt x="46" y="630"/>
                  </a:lnTo>
                  <a:lnTo>
                    <a:pt x="48" y="634"/>
                  </a:lnTo>
                  <a:lnTo>
                    <a:pt x="48" y="638"/>
                  </a:lnTo>
                  <a:lnTo>
                    <a:pt x="50" y="642"/>
                  </a:lnTo>
                  <a:lnTo>
                    <a:pt x="52" y="646"/>
                  </a:lnTo>
                  <a:lnTo>
                    <a:pt x="52" y="650"/>
                  </a:lnTo>
                  <a:lnTo>
                    <a:pt x="54" y="656"/>
                  </a:lnTo>
                  <a:lnTo>
                    <a:pt x="54" y="660"/>
                  </a:lnTo>
                  <a:lnTo>
                    <a:pt x="54" y="664"/>
                  </a:lnTo>
                  <a:lnTo>
                    <a:pt x="56" y="668"/>
                  </a:lnTo>
                  <a:lnTo>
                    <a:pt x="56" y="672"/>
                  </a:lnTo>
                  <a:lnTo>
                    <a:pt x="58" y="676"/>
                  </a:lnTo>
                  <a:lnTo>
                    <a:pt x="58" y="680"/>
                  </a:lnTo>
                  <a:lnTo>
                    <a:pt x="58" y="684"/>
                  </a:lnTo>
                  <a:lnTo>
                    <a:pt x="60" y="688"/>
                  </a:lnTo>
                  <a:lnTo>
                    <a:pt x="60" y="692"/>
                  </a:lnTo>
                  <a:lnTo>
                    <a:pt x="62" y="696"/>
                  </a:lnTo>
                  <a:lnTo>
                    <a:pt x="62" y="700"/>
                  </a:lnTo>
                  <a:lnTo>
                    <a:pt x="64" y="704"/>
                  </a:lnTo>
                  <a:lnTo>
                    <a:pt x="64" y="708"/>
                  </a:lnTo>
                  <a:lnTo>
                    <a:pt x="64" y="712"/>
                  </a:lnTo>
                  <a:lnTo>
                    <a:pt x="66" y="716"/>
                  </a:lnTo>
                  <a:lnTo>
                    <a:pt x="66" y="720"/>
                  </a:lnTo>
                  <a:lnTo>
                    <a:pt x="68" y="724"/>
                  </a:lnTo>
                  <a:lnTo>
                    <a:pt x="68" y="728"/>
                  </a:lnTo>
                  <a:lnTo>
                    <a:pt x="70" y="732"/>
                  </a:lnTo>
                  <a:lnTo>
                    <a:pt x="70" y="736"/>
                  </a:lnTo>
                  <a:lnTo>
                    <a:pt x="72" y="740"/>
                  </a:lnTo>
                  <a:lnTo>
                    <a:pt x="72" y="744"/>
                  </a:lnTo>
                  <a:lnTo>
                    <a:pt x="74" y="748"/>
                  </a:lnTo>
                  <a:lnTo>
                    <a:pt x="74" y="752"/>
                  </a:lnTo>
                  <a:lnTo>
                    <a:pt x="76" y="756"/>
                  </a:lnTo>
                  <a:lnTo>
                    <a:pt x="78" y="760"/>
                  </a:lnTo>
                  <a:lnTo>
                    <a:pt x="78" y="764"/>
                  </a:lnTo>
                  <a:lnTo>
                    <a:pt x="80" y="768"/>
                  </a:lnTo>
                  <a:lnTo>
                    <a:pt x="82" y="772"/>
                  </a:lnTo>
                  <a:lnTo>
                    <a:pt x="82" y="776"/>
                  </a:lnTo>
                  <a:lnTo>
                    <a:pt x="84" y="780"/>
                  </a:lnTo>
                  <a:lnTo>
                    <a:pt x="84" y="784"/>
                  </a:lnTo>
                  <a:lnTo>
                    <a:pt x="86" y="788"/>
                  </a:lnTo>
                  <a:lnTo>
                    <a:pt x="88" y="792"/>
                  </a:lnTo>
                  <a:lnTo>
                    <a:pt x="90" y="796"/>
                  </a:lnTo>
                  <a:lnTo>
                    <a:pt x="92" y="800"/>
                  </a:lnTo>
                  <a:lnTo>
                    <a:pt x="92" y="804"/>
                  </a:lnTo>
                  <a:lnTo>
                    <a:pt x="94" y="808"/>
                  </a:lnTo>
                  <a:lnTo>
                    <a:pt x="96" y="812"/>
                  </a:lnTo>
                  <a:lnTo>
                    <a:pt x="98" y="816"/>
                  </a:lnTo>
                  <a:lnTo>
                    <a:pt x="98" y="820"/>
                  </a:lnTo>
                  <a:lnTo>
                    <a:pt x="100" y="824"/>
                  </a:lnTo>
                  <a:lnTo>
                    <a:pt x="102" y="830"/>
                  </a:lnTo>
                  <a:lnTo>
                    <a:pt x="104" y="834"/>
                  </a:lnTo>
                  <a:lnTo>
                    <a:pt x="106" y="838"/>
                  </a:lnTo>
                  <a:lnTo>
                    <a:pt x="108" y="842"/>
                  </a:lnTo>
                  <a:lnTo>
                    <a:pt x="110" y="846"/>
                  </a:lnTo>
                  <a:lnTo>
                    <a:pt x="112" y="850"/>
                  </a:lnTo>
                  <a:lnTo>
                    <a:pt x="114" y="854"/>
                  </a:lnTo>
                  <a:lnTo>
                    <a:pt x="118" y="856"/>
                  </a:lnTo>
                  <a:lnTo>
                    <a:pt x="122" y="858"/>
                  </a:lnTo>
                  <a:lnTo>
                    <a:pt x="122" y="854"/>
                  </a:lnTo>
                  <a:lnTo>
                    <a:pt x="122" y="850"/>
                  </a:lnTo>
                  <a:lnTo>
                    <a:pt x="126" y="846"/>
                  </a:lnTo>
                  <a:lnTo>
                    <a:pt x="128" y="842"/>
                  </a:lnTo>
                  <a:lnTo>
                    <a:pt x="132" y="840"/>
                  </a:lnTo>
                  <a:lnTo>
                    <a:pt x="134" y="836"/>
                  </a:lnTo>
                  <a:lnTo>
                    <a:pt x="134" y="832"/>
                  </a:lnTo>
                  <a:lnTo>
                    <a:pt x="136" y="828"/>
                  </a:lnTo>
                  <a:lnTo>
                    <a:pt x="138" y="824"/>
                  </a:lnTo>
                  <a:lnTo>
                    <a:pt x="140" y="820"/>
                  </a:lnTo>
                  <a:lnTo>
                    <a:pt x="140" y="816"/>
                  </a:lnTo>
                  <a:lnTo>
                    <a:pt x="142" y="812"/>
                  </a:lnTo>
                  <a:lnTo>
                    <a:pt x="144" y="808"/>
                  </a:lnTo>
                  <a:lnTo>
                    <a:pt x="146" y="804"/>
                  </a:lnTo>
                  <a:lnTo>
                    <a:pt x="148" y="800"/>
                  </a:lnTo>
                  <a:lnTo>
                    <a:pt x="150" y="796"/>
                  </a:lnTo>
                  <a:lnTo>
                    <a:pt x="152" y="792"/>
                  </a:lnTo>
                  <a:lnTo>
                    <a:pt x="154" y="788"/>
                  </a:lnTo>
                  <a:lnTo>
                    <a:pt x="156" y="784"/>
                  </a:lnTo>
                  <a:lnTo>
                    <a:pt x="158" y="780"/>
                  </a:lnTo>
                  <a:lnTo>
                    <a:pt x="158" y="776"/>
                  </a:lnTo>
                  <a:lnTo>
                    <a:pt x="160" y="772"/>
                  </a:lnTo>
                  <a:lnTo>
                    <a:pt x="164" y="768"/>
                  </a:lnTo>
                  <a:lnTo>
                    <a:pt x="164" y="764"/>
                  </a:lnTo>
                  <a:lnTo>
                    <a:pt x="166" y="760"/>
                  </a:lnTo>
                  <a:lnTo>
                    <a:pt x="168" y="756"/>
                  </a:lnTo>
                  <a:lnTo>
                    <a:pt x="170" y="752"/>
                  </a:lnTo>
                  <a:lnTo>
                    <a:pt x="172" y="748"/>
                  </a:lnTo>
                  <a:lnTo>
                    <a:pt x="174" y="744"/>
                  </a:lnTo>
                  <a:lnTo>
                    <a:pt x="176" y="740"/>
                  </a:lnTo>
                  <a:lnTo>
                    <a:pt x="178" y="736"/>
                  </a:lnTo>
                  <a:lnTo>
                    <a:pt x="180" y="732"/>
                  </a:lnTo>
                  <a:lnTo>
                    <a:pt x="182" y="728"/>
                  </a:lnTo>
                  <a:lnTo>
                    <a:pt x="182" y="724"/>
                  </a:lnTo>
                  <a:lnTo>
                    <a:pt x="186" y="720"/>
                  </a:lnTo>
                  <a:lnTo>
                    <a:pt x="188" y="716"/>
                  </a:lnTo>
                  <a:lnTo>
                    <a:pt x="190" y="712"/>
                  </a:lnTo>
                  <a:lnTo>
                    <a:pt x="192" y="708"/>
                  </a:lnTo>
                  <a:lnTo>
                    <a:pt x="192" y="704"/>
                  </a:lnTo>
                  <a:lnTo>
                    <a:pt x="194" y="700"/>
                  </a:lnTo>
                  <a:lnTo>
                    <a:pt x="196" y="696"/>
                  </a:lnTo>
                  <a:lnTo>
                    <a:pt x="198" y="692"/>
                  </a:lnTo>
                  <a:lnTo>
                    <a:pt x="200" y="688"/>
                  </a:lnTo>
                  <a:lnTo>
                    <a:pt x="202" y="684"/>
                  </a:lnTo>
                  <a:lnTo>
                    <a:pt x="204" y="680"/>
                  </a:lnTo>
                  <a:lnTo>
                    <a:pt x="206" y="676"/>
                  </a:lnTo>
                  <a:lnTo>
                    <a:pt x="206" y="672"/>
                  </a:lnTo>
                  <a:lnTo>
                    <a:pt x="208" y="668"/>
                  </a:lnTo>
                  <a:lnTo>
                    <a:pt x="210" y="664"/>
                  </a:lnTo>
                  <a:lnTo>
                    <a:pt x="212" y="660"/>
                  </a:lnTo>
                  <a:lnTo>
                    <a:pt x="214" y="656"/>
                  </a:lnTo>
                  <a:lnTo>
                    <a:pt x="214" y="652"/>
                  </a:lnTo>
                  <a:lnTo>
                    <a:pt x="216" y="648"/>
                  </a:lnTo>
                  <a:lnTo>
                    <a:pt x="218" y="644"/>
                  </a:lnTo>
                  <a:lnTo>
                    <a:pt x="220" y="640"/>
                  </a:lnTo>
                  <a:lnTo>
                    <a:pt x="220" y="636"/>
                  </a:lnTo>
                  <a:lnTo>
                    <a:pt x="224" y="632"/>
                  </a:lnTo>
                  <a:lnTo>
                    <a:pt x="224" y="628"/>
                  </a:lnTo>
                  <a:lnTo>
                    <a:pt x="226" y="624"/>
                  </a:lnTo>
                  <a:lnTo>
                    <a:pt x="228" y="620"/>
                  </a:lnTo>
                  <a:lnTo>
                    <a:pt x="230" y="616"/>
                  </a:lnTo>
                  <a:lnTo>
                    <a:pt x="232" y="612"/>
                  </a:lnTo>
                  <a:lnTo>
                    <a:pt x="234" y="608"/>
                  </a:lnTo>
                  <a:lnTo>
                    <a:pt x="236" y="604"/>
                  </a:lnTo>
                  <a:lnTo>
                    <a:pt x="236" y="600"/>
                  </a:lnTo>
                  <a:lnTo>
                    <a:pt x="238" y="596"/>
                  </a:lnTo>
                  <a:lnTo>
                    <a:pt x="240" y="592"/>
                  </a:lnTo>
                  <a:lnTo>
                    <a:pt x="242" y="588"/>
                  </a:lnTo>
                  <a:lnTo>
                    <a:pt x="244" y="584"/>
                  </a:lnTo>
                  <a:lnTo>
                    <a:pt x="244" y="580"/>
                  </a:lnTo>
                  <a:lnTo>
                    <a:pt x="248" y="576"/>
                  </a:lnTo>
                  <a:lnTo>
                    <a:pt x="250" y="572"/>
                  </a:lnTo>
                  <a:lnTo>
                    <a:pt x="250" y="568"/>
                  </a:lnTo>
                  <a:lnTo>
                    <a:pt x="254" y="564"/>
                  </a:lnTo>
                  <a:lnTo>
                    <a:pt x="254" y="560"/>
                  </a:lnTo>
                  <a:lnTo>
                    <a:pt x="256" y="556"/>
                  </a:lnTo>
                  <a:lnTo>
                    <a:pt x="258" y="552"/>
                  </a:lnTo>
                  <a:lnTo>
                    <a:pt x="260" y="548"/>
                  </a:lnTo>
                  <a:lnTo>
                    <a:pt x="262" y="544"/>
                  </a:lnTo>
                  <a:lnTo>
                    <a:pt x="264" y="540"/>
                  </a:lnTo>
                  <a:lnTo>
                    <a:pt x="266" y="536"/>
                  </a:lnTo>
                  <a:lnTo>
                    <a:pt x="268" y="532"/>
                  </a:lnTo>
                  <a:lnTo>
                    <a:pt x="270" y="528"/>
                  </a:lnTo>
                  <a:lnTo>
                    <a:pt x="272" y="524"/>
                  </a:lnTo>
                  <a:lnTo>
                    <a:pt x="274" y="520"/>
                  </a:lnTo>
                  <a:lnTo>
                    <a:pt x="276" y="516"/>
                  </a:lnTo>
                  <a:lnTo>
                    <a:pt x="278" y="512"/>
                  </a:lnTo>
                  <a:lnTo>
                    <a:pt x="280" y="508"/>
                  </a:lnTo>
                  <a:lnTo>
                    <a:pt x="280" y="504"/>
                  </a:lnTo>
                  <a:lnTo>
                    <a:pt x="284" y="500"/>
                  </a:lnTo>
                  <a:lnTo>
                    <a:pt x="284" y="496"/>
                  </a:lnTo>
                  <a:lnTo>
                    <a:pt x="286" y="492"/>
                  </a:lnTo>
                  <a:lnTo>
                    <a:pt x="288" y="488"/>
                  </a:lnTo>
                  <a:lnTo>
                    <a:pt x="290" y="484"/>
                  </a:lnTo>
                  <a:lnTo>
                    <a:pt x="290" y="480"/>
                  </a:lnTo>
                  <a:lnTo>
                    <a:pt x="292" y="476"/>
                  </a:lnTo>
                  <a:lnTo>
                    <a:pt x="294" y="472"/>
                  </a:lnTo>
                  <a:lnTo>
                    <a:pt x="296" y="468"/>
                  </a:lnTo>
                  <a:lnTo>
                    <a:pt x="298" y="464"/>
                  </a:lnTo>
                  <a:lnTo>
                    <a:pt x="298" y="460"/>
                  </a:lnTo>
                  <a:lnTo>
                    <a:pt x="300" y="456"/>
                  </a:lnTo>
                  <a:lnTo>
                    <a:pt x="302" y="452"/>
                  </a:lnTo>
                  <a:lnTo>
                    <a:pt x="304" y="448"/>
                  </a:lnTo>
                  <a:lnTo>
                    <a:pt x="306" y="444"/>
                  </a:lnTo>
                  <a:lnTo>
                    <a:pt x="308" y="440"/>
                  </a:lnTo>
                  <a:lnTo>
                    <a:pt x="312" y="436"/>
                  </a:lnTo>
                  <a:lnTo>
                    <a:pt x="312" y="432"/>
                  </a:lnTo>
                  <a:lnTo>
                    <a:pt x="316" y="430"/>
                  </a:lnTo>
                  <a:lnTo>
                    <a:pt x="318" y="426"/>
                  </a:lnTo>
                  <a:lnTo>
                    <a:pt x="318" y="422"/>
                  </a:lnTo>
                  <a:lnTo>
                    <a:pt x="320" y="418"/>
                  </a:lnTo>
                  <a:lnTo>
                    <a:pt x="322" y="414"/>
                  </a:lnTo>
                  <a:lnTo>
                    <a:pt x="326" y="412"/>
                  </a:lnTo>
                  <a:lnTo>
                    <a:pt x="326" y="408"/>
                  </a:lnTo>
                  <a:lnTo>
                    <a:pt x="328" y="404"/>
                  </a:lnTo>
                  <a:lnTo>
                    <a:pt x="330" y="400"/>
                  </a:lnTo>
                  <a:lnTo>
                    <a:pt x="332" y="396"/>
                  </a:lnTo>
                  <a:lnTo>
                    <a:pt x="334" y="392"/>
                  </a:lnTo>
                  <a:lnTo>
                    <a:pt x="336" y="388"/>
                  </a:lnTo>
                  <a:lnTo>
                    <a:pt x="338" y="384"/>
                  </a:lnTo>
                  <a:lnTo>
                    <a:pt x="340" y="380"/>
                  </a:lnTo>
                  <a:lnTo>
                    <a:pt x="342" y="376"/>
                  </a:lnTo>
                  <a:lnTo>
                    <a:pt x="344" y="372"/>
                  </a:lnTo>
                  <a:lnTo>
                    <a:pt x="346" y="368"/>
                  </a:lnTo>
                  <a:lnTo>
                    <a:pt x="348" y="364"/>
                  </a:lnTo>
                  <a:lnTo>
                    <a:pt x="350" y="360"/>
                  </a:lnTo>
                  <a:lnTo>
                    <a:pt x="352" y="356"/>
                  </a:lnTo>
                  <a:lnTo>
                    <a:pt x="354" y="352"/>
                  </a:lnTo>
                  <a:lnTo>
                    <a:pt x="356" y="348"/>
                  </a:lnTo>
                  <a:lnTo>
                    <a:pt x="358" y="344"/>
                  </a:lnTo>
                  <a:lnTo>
                    <a:pt x="358" y="340"/>
                  </a:lnTo>
                  <a:lnTo>
                    <a:pt x="360" y="336"/>
                  </a:lnTo>
                  <a:lnTo>
                    <a:pt x="360" y="332"/>
                  </a:lnTo>
                  <a:lnTo>
                    <a:pt x="362" y="328"/>
                  </a:lnTo>
                  <a:lnTo>
                    <a:pt x="364" y="324"/>
                  </a:lnTo>
                  <a:lnTo>
                    <a:pt x="366" y="320"/>
                  </a:lnTo>
                  <a:lnTo>
                    <a:pt x="366" y="316"/>
                  </a:lnTo>
                  <a:lnTo>
                    <a:pt x="368" y="312"/>
                  </a:lnTo>
                  <a:lnTo>
                    <a:pt x="368" y="308"/>
                  </a:lnTo>
                  <a:lnTo>
                    <a:pt x="370" y="304"/>
                  </a:lnTo>
                  <a:lnTo>
                    <a:pt x="370" y="300"/>
                  </a:lnTo>
                  <a:lnTo>
                    <a:pt x="372" y="296"/>
                  </a:lnTo>
                  <a:lnTo>
                    <a:pt x="372" y="292"/>
                  </a:lnTo>
                  <a:lnTo>
                    <a:pt x="368" y="290"/>
                  </a:lnTo>
                  <a:lnTo>
                    <a:pt x="366" y="286"/>
                  </a:lnTo>
                  <a:lnTo>
                    <a:pt x="364" y="282"/>
                  </a:lnTo>
                  <a:lnTo>
                    <a:pt x="360" y="282"/>
                  </a:lnTo>
                  <a:lnTo>
                    <a:pt x="358" y="278"/>
                  </a:lnTo>
                  <a:lnTo>
                    <a:pt x="354" y="276"/>
                  </a:lnTo>
                  <a:lnTo>
                    <a:pt x="350" y="272"/>
                  </a:lnTo>
                  <a:lnTo>
                    <a:pt x="346" y="268"/>
                  </a:lnTo>
                  <a:lnTo>
                    <a:pt x="344" y="264"/>
                  </a:lnTo>
                  <a:lnTo>
                    <a:pt x="344" y="260"/>
                  </a:lnTo>
                  <a:lnTo>
                    <a:pt x="344" y="256"/>
                  </a:lnTo>
                  <a:lnTo>
                    <a:pt x="344" y="260"/>
                  </a:lnTo>
                  <a:lnTo>
                    <a:pt x="346" y="264"/>
                  </a:lnTo>
                  <a:lnTo>
                    <a:pt x="348" y="268"/>
                  </a:lnTo>
                  <a:lnTo>
                    <a:pt x="352" y="272"/>
                  </a:lnTo>
                  <a:lnTo>
                    <a:pt x="356" y="276"/>
                  </a:lnTo>
                  <a:lnTo>
                    <a:pt x="360" y="280"/>
                  </a:lnTo>
                  <a:lnTo>
                    <a:pt x="362" y="284"/>
                  </a:lnTo>
                  <a:lnTo>
                    <a:pt x="366" y="286"/>
                  </a:lnTo>
                  <a:lnTo>
                    <a:pt x="366" y="290"/>
                  </a:lnTo>
                  <a:lnTo>
                    <a:pt x="368" y="294"/>
                  </a:lnTo>
                  <a:lnTo>
                    <a:pt x="370" y="290"/>
                  </a:lnTo>
                  <a:lnTo>
                    <a:pt x="368" y="286"/>
                  </a:lnTo>
                  <a:lnTo>
                    <a:pt x="364" y="282"/>
                  </a:lnTo>
                  <a:lnTo>
                    <a:pt x="362" y="278"/>
                  </a:lnTo>
                  <a:lnTo>
                    <a:pt x="360" y="274"/>
                  </a:lnTo>
                  <a:lnTo>
                    <a:pt x="360" y="270"/>
                  </a:lnTo>
                  <a:lnTo>
                    <a:pt x="358" y="266"/>
                  </a:lnTo>
                  <a:lnTo>
                    <a:pt x="356" y="262"/>
                  </a:lnTo>
                  <a:lnTo>
                    <a:pt x="356" y="258"/>
                  </a:lnTo>
                  <a:lnTo>
                    <a:pt x="354" y="254"/>
                  </a:lnTo>
                  <a:lnTo>
                    <a:pt x="350" y="252"/>
                  </a:lnTo>
                  <a:lnTo>
                    <a:pt x="350" y="248"/>
                  </a:lnTo>
                  <a:lnTo>
                    <a:pt x="346" y="246"/>
                  </a:lnTo>
                  <a:lnTo>
                    <a:pt x="346" y="242"/>
                  </a:lnTo>
                  <a:lnTo>
                    <a:pt x="344" y="238"/>
                  </a:lnTo>
                  <a:lnTo>
                    <a:pt x="340" y="236"/>
                  </a:lnTo>
                  <a:lnTo>
                    <a:pt x="340" y="232"/>
                  </a:lnTo>
                  <a:lnTo>
                    <a:pt x="336" y="230"/>
                  </a:lnTo>
                  <a:lnTo>
                    <a:pt x="334" y="226"/>
                  </a:lnTo>
                  <a:lnTo>
                    <a:pt x="332" y="222"/>
                  </a:lnTo>
                  <a:lnTo>
                    <a:pt x="330" y="218"/>
                  </a:lnTo>
                  <a:lnTo>
                    <a:pt x="326" y="216"/>
                  </a:lnTo>
                  <a:lnTo>
                    <a:pt x="324" y="212"/>
                  </a:lnTo>
                  <a:lnTo>
                    <a:pt x="322" y="208"/>
                  </a:lnTo>
                  <a:lnTo>
                    <a:pt x="318" y="206"/>
                  </a:lnTo>
                  <a:lnTo>
                    <a:pt x="316" y="202"/>
                  </a:lnTo>
                  <a:lnTo>
                    <a:pt x="314" y="198"/>
                  </a:lnTo>
                  <a:lnTo>
                    <a:pt x="312" y="194"/>
                  </a:lnTo>
                  <a:lnTo>
                    <a:pt x="312" y="190"/>
                  </a:lnTo>
                  <a:lnTo>
                    <a:pt x="310" y="186"/>
                  </a:lnTo>
                  <a:lnTo>
                    <a:pt x="308" y="182"/>
                  </a:lnTo>
                  <a:lnTo>
                    <a:pt x="306" y="178"/>
                  </a:lnTo>
                  <a:lnTo>
                    <a:pt x="306" y="174"/>
                  </a:lnTo>
                  <a:lnTo>
                    <a:pt x="304" y="170"/>
                  </a:lnTo>
                  <a:lnTo>
                    <a:pt x="302" y="166"/>
                  </a:lnTo>
                  <a:lnTo>
                    <a:pt x="300" y="162"/>
                  </a:lnTo>
                  <a:lnTo>
                    <a:pt x="298" y="158"/>
                  </a:lnTo>
                  <a:lnTo>
                    <a:pt x="296" y="154"/>
                  </a:lnTo>
                  <a:lnTo>
                    <a:pt x="292" y="150"/>
                  </a:lnTo>
                  <a:lnTo>
                    <a:pt x="288" y="146"/>
                  </a:lnTo>
                  <a:lnTo>
                    <a:pt x="286" y="142"/>
                  </a:lnTo>
                  <a:lnTo>
                    <a:pt x="282" y="140"/>
                  </a:lnTo>
                  <a:lnTo>
                    <a:pt x="280" y="136"/>
                  </a:lnTo>
                  <a:lnTo>
                    <a:pt x="278" y="132"/>
                  </a:lnTo>
                  <a:lnTo>
                    <a:pt x="276" y="128"/>
                  </a:lnTo>
                  <a:lnTo>
                    <a:pt x="274" y="124"/>
                  </a:lnTo>
                  <a:lnTo>
                    <a:pt x="272" y="120"/>
                  </a:lnTo>
                  <a:lnTo>
                    <a:pt x="270" y="116"/>
                  </a:lnTo>
                  <a:lnTo>
                    <a:pt x="268" y="112"/>
                  </a:lnTo>
                  <a:lnTo>
                    <a:pt x="264" y="108"/>
                  </a:lnTo>
                  <a:lnTo>
                    <a:pt x="264" y="104"/>
                  </a:lnTo>
                  <a:lnTo>
                    <a:pt x="262" y="100"/>
                  </a:lnTo>
                  <a:lnTo>
                    <a:pt x="260" y="96"/>
                  </a:lnTo>
                  <a:lnTo>
                    <a:pt x="258" y="92"/>
                  </a:lnTo>
                  <a:lnTo>
                    <a:pt x="256" y="88"/>
                  </a:lnTo>
                  <a:lnTo>
                    <a:pt x="254" y="84"/>
                  </a:lnTo>
                  <a:lnTo>
                    <a:pt x="252" y="80"/>
                  </a:lnTo>
                  <a:lnTo>
                    <a:pt x="250" y="76"/>
                  </a:lnTo>
                  <a:lnTo>
                    <a:pt x="248" y="72"/>
                  </a:lnTo>
                  <a:lnTo>
                    <a:pt x="246" y="68"/>
                  </a:lnTo>
                  <a:lnTo>
                    <a:pt x="244" y="64"/>
                  </a:lnTo>
                  <a:lnTo>
                    <a:pt x="240" y="62"/>
                  </a:lnTo>
                  <a:lnTo>
                    <a:pt x="238" y="58"/>
                  </a:lnTo>
                  <a:lnTo>
                    <a:pt x="236" y="54"/>
                  </a:lnTo>
                  <a:lnTo>
                    <a:pt x="234" y="50"/>
                  </a:lnTo>
                  <a:lnTo>
                    <a:pt x="230" y="48"/>
                  </a:lnTo>
                  <a:lnTo>
                    <a:pt x="230" y="44"/>
                  </a:lnTo>
                  <a:lnTo>
                    <a:pt x="228" y="40"/>
                  </a:lnTo>
                  <a:lnTo>
                    <a:pt x="224" y="38"/>
                  </a:lnTo>
                  <a:lnTo>
                    <a:pt x="222" y="34"/>
                  </a:lnTo>
                  <a:lnTo>
                    <a:pt x="220" y="30"/>
                  </a:lnTo>
                  <a:lnTo>
                    <a:pt x="218" y="26"/>
                  </a:lnTo>
                  <a:lnTo>
                    <a:pt x="216" y="22"/>
                  </a:lnTo>
                  <a:lnTo>
                    <a:pt x="214" y="18"/>
                  </a:lnTo>
                  <a:lnTo>
                    <a:pt x="210" y="16"/>
                  </a:lnTo>
                  <a:lnTo>
                    <a:pt x="208" y="12"/>
                  </a:lnTo>
                  <a:lnTo>
                    <a:pt x="204" y="10"/>
                  </a:lnTo>
                  <a:lnTo>
                    <a:pt x="202" y="6"/>
                  </a:lnTo>
                  <a:lnTo>
                    <a:pt x="200" y="2"/>
                  </a:lnTo>
                  <a:lnTo>
                    <a:pt x="202" y="0"/>
                  </a:lnTo>
                </a:path>
              </a:pathLst>
            </a:custGeom>
            <a:solidFill>
              <a:schemeClr val="tx1"/>
            </a:solidFill>
            <a:ln w="12700" cap="rnd">
              <a:solidFill>
                <a:schemeClr val="tx1"/>
              </a:solidFill>
              <a:round/>
              <a:headEnd/>
              <a:tailEnd/>
            </a:ln>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04" name="Rectangle 104"/>
            <p:cNvSpPr>
              <a:spLocks noChangeArrowheads="1"/>
            </p:cNvSpPr>
            <p:nvPr/>
          </p:nvSpPr>
          <p:spPr bwMode="auto">
            <a:xfrm>
              <a:off x="4512" y="1760"/>
              <a:ext cx="744" cy="2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05" name="Freeform 105"/>
            <p:cNvSpPr>
              <a:spLocks/>
            </p:cNvSpPr>
            <p:nvPr/>
          </p:nvSpPr>
          <p:spPr bwMode="auto">
            <a:xfrm>
              <a:off x="4336" y="2790"/>
              <a:ext cx="495" cy="355"/>
            </a:xfrm>
            <a:custGeom>
              <a:avLst/>
              <a:gdLst>
                <a:gd name="T0" fmla="*/ 18 w 495"/>
                <a:gd name="T1" fmla="*/ 354 h 355"/>
                <a:gd name="T2" fmla="*/ 36 w 495"/>
                <a:gd name="T3" fmla="*/ 344 h 355"/>
                <a:gd name="T4" fmla="*/ 54 w 495"/>
                <a:gd name="T5" fmla="*/ 336 h 355"/>
                <a:gd name="T6" fmla="*/ 74 w 495"/>
                <a:gd name="T7" fmla="*/ 326 h 355"/>
                <a:gd name="T8" fmla="*/ 94 w 495"/>
                <a:gd name="T9" fmla="*/ 318 h 355"/>
                <a:gd name="T10" fmla="*/ 114 w 495"/>
                <a:gd name="T11" fmla="*/ 308 h 355"/>
                <a:gd name="T12" fmla="*/ 134 w 495"/>
                <a:gd name="T13" fmla="*/ 302 h 355"/>
                <a:gd name="T14" fmla="*/ 154 w 495"/>
                <a:gd name="T15" fmla="*/ 296 h 355"/>
                <a:gd name="T16" fmla="*/ 174 w 495"/>
                <a:gd name="T17" fmla="*/ 290 h 355"/>
                <a:gd name="T18" fmla="*/ 194 w 495"/>
                <a:gd name="T19" fmla="*/ 282 h 355"/>
                <a:gd name="T20" fmla="*/ 206 w 495"/>
                <a:gd name="T21" fmla="*/ 262 h 355"/>
                <a:gd name="T22" fmla="*/ 228 w 495"/>
                <a:gd name="T23" fmla="*/ 242 h 355"/>
                <a:gd name="T24" fmla="*/ 262 w 495"/>
                <a:gd name="T25" fmla="*/ 220 h 355"/>
                <a:gd name="T26" fmla="*/ 288 w 495"/>
                <a:gd name="T27" fmla="*/ 202 h 355"/>
                <a:gd name="T28" fmla="*/ 316 w 495"/>
                <a:gd name="T29" fmla="*/ 184 h 355"/>
                <a:gd name="T30" fmla="*/ 340 w 495"/>
                <a:gd name="T31" fmla="*/ 170 h 355"/>
                <a:gd name="T32" fmla="*/ 370 w 495"/>
                <a:gd name="T33" fmla="*/ 152 h 355"/>
                <a:gd name="T34" fmla="*/ 394 w 495"/>
                <a:gd name="T35" fmla="*/ 138 h 355"/>
                <a:gd name="T36" fmla="*/ 422 w 495"/>
                <a:gd name="T37" fmla="*/ 122 h 355"/>
                <a:gd name="T38" fmla="*/ 442 w 495"/>
                <a:gd name="T39" fmla="*/ 118 h 355"/>
                <a:gd name="T40" fmla="*/ 464 w 495"/>
                <a:gd name="T41" fmla="*/ 108 h 355"/>
                <a:gd name="T42" fmla="*/ 484 w 495"/>
                <a:gd name="T43" fmla="*/ 98 h 355"/>
                <a:gd name="T44" fmla="*/ 494 w 495"/>
                <a:gd name="T45" fmla="*/ 78 h 355"/>
                <a:gd name="T46" fmla="*/ 468 w 495"/>
                <a:gd name="T47" fmla="*/ 60 h 355"/>
                <a:gd name="T48" fmla="*/ 440 w 495"/>
                <a:gd name="T49" fmla="*/ 46 h 355"/>
                <a:gd name="T50" fmla="*/ 416 w 495"/>
                <a:gd name="T51" fmla="*/ 28 h 355"/>
                <a:gd name="T52" fmla="*/ 392 w 495"/>
                <a:gd name="T53" fmla="*/ 12 h 355"/>
                <a:gd name="T54" fmla="*/ 364 w 495"/>
                <a:gd name="T55" fmla="*/ 2 h 355"/>
                <a:gd name="T56" fmla="*/ 338 w 495"/>
                <a:gd name="T57" fmla="*/ 0 h 355"/>
                <a:gd name="T58" fmla="*/ 320 w 495"/>
                <a:gd name="T59" fmla="*/ 18 h 355"/>
                <a:gd name="T60" fmla="*/ 298 w 495"/>
                <a:gd name="T61" fmla="*/ 32 h 355"/>
                <a:gd name="T62" fmla="*/ 278 w 495"/>
                <a:gd name="T63" fmla="*/ 46 h 355"/>
                <a:gd name="T64" fmla="*/ 252 w 495"/>
                <a:gd name="T65" fmla="*/ 62 h 355"/>
                <a:gd name="T66" fmla="*/ 226 w 495"/>
                <a:gd name="T67" fmla="*/ 76 h 355"/>
                <a:gd name="T68" fmla="*/ 204 w 495"/>
                <a:gd name="T69" fmla="*/ 86 h 355"/>
                <a:gd name="T70" fmla="*/ 190 w 495"/>
                <a:gd name="T71" fmla="*/ 100 h 355"/>
                <a:gd name="T72" fmla="*/ 172 w 495"/>
                <a:gd name="T73" fmla="*/ 118 h 355"/>
                <a:gd name="T74" fmla="*/ 158 w 495"/>
                <a:gd name="T75" fmla="*/ 136 h 355"/>
                <a:gd name="T76" fmla="*/ 144 w 495"/>
                <a:gd name="T77" fmla="*/ 154 h 355"/>
                <a:gd name="T78" fmla="*/ 132 w 495"/>
                <a:gd name="T79" fmla="*/ 174 h 355"/>
                <a:gd name="T80" fmla="*/ 126 w 495"/>
                <a:gd name="T81" fmla="*/ 194 h 355"/>
                <a:gd name="T82" fmla="*/ 110 w 495"/>
                <a:gd name="T83" fmla="*/ 208 h 355"/>
                <a:gd name="T84" fmla="*/ 92 w 495"/>
                <a:gd name="T85" fmla="*/ 212 h 355"/>
                <a:gd name="T86" fmla="*/ 76 w 495"/>
                <a:gd name="T87" fmla="*/ 198 h 355"/>
                <a:gd name="T88" fmla="*/ 58 w 495"/>
                <a:gd name="T89" fmla="*/ 210 h 355"/>
                <a:gd name="T90" fmla="*/ 46 w 495"/>
                <a:gd name="T91" fmla="*/ 228 h 355"/>
                <a:gd name="T92" fmla="*/ 38 w 495"/>
                <a:gd name="T93" fmla="*/ 244 h 355"/>
                <a:gd name="T94" fmla="*/ 28 w 495"/>
                <a:gd name="T95" fmla="*/ 264 h 355"/>
                <a:gd name="T96" fmla="*/ 18 w 495"/>
                <a:gd name="T97" fmla="*/ 284 h 355"/>
                <a:gd name="T98" fmla="*/ 12 w 495"/>
                <a:gd name="T99" fmla="*/ 306 h 355"/>
                <a:gd name="T100" fmla="*/ 6 w 495"/>
                <a:gd name="T101" fmla="*/ 326 h 355"/>
                <a:gd name="T102" fmla="*/ 0 w 495"/>
                <a:gd name="T103" fmla="*/ 346 h 35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95"/>
                <a:gd name="T157" fmla="*/ 0 h 355"/>
                <a:gd name="T158" fmla="*/ 495 w 495"/>
                <a:gd name="T159" fmla="*/ 355 h 35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95" h="355">
                  <a:moveTo>
                    <a:pt x="2" y="354"/>
                  </a:moveTo>
                  <a:lnTo>
                    <a:pt x="6" y="354"/>
                  </a:lnTo>
                  <a:lnTo>
                    <a:pt x="10" y="354"/>
                  </a:lnTo>
                  <a:lnTo>
                    <a:pt x="14" y="354"/>
                  </a:lnTo>
                  <a:lnTo>
                    <a:pt x="18" y="354"/>
                  </a:lnTo>
                  <a:lnTo>
                    <a:pt x="22" y="352"/>
                  </a:lnTo>
                  <a:lnTo>
                    <a:pt x="26" y="350"/>
                  </a:lnTo>
                  <a:lnTo>
                    <a:pt x="30" y="350"/>
                  </a:lnTo>
                  <a:lnTo>
                    <a:pt x="32" y="346"/>
                  </a:lnTo>
                  <a:lnTo>
                    <a:pt x="36" y="344"/>
                  </a:lnTo>
                  <a:lnTo>
                    <a:pt x="40" y="344"/>
                  </a:lnTo>
                  <a:lnTo>
                    <a:pt x="42" y="340"/>
                  </a:lnTo>
                  <a:lnTo>
                    <a:pt x="46" y="340"/>
                  </a:lnTo>
                  <a:lnTo>
                    <a:pt x="50" y="338"/>
                  </a:lnTo>
                  <a:lnTo>
                    <a:pt x="54" y="336"/>
                  </a:lnTo>
                  <a:lnTo>
                    <a:pt x="58" y="334"/>
                  </a:lnTo>
                  <a:lnTo>
                    <a:pt x="62" y="332"/>
                  </a:lnTo>
                  <a:lnTo>
                    <a:pt x="66" y="330"/>
                  </a:lnTo>
                  <a:lnTo>
                    <a:pt x="70" y="328"/>
                  </a:lnTo>
                  <a:lnTo>
                    <a:pt x="74" y="326"/>
                  </a:lnTo>
                  <a:lnTo>
                    <a:pt x="78" y="324"/>
                  </a:lnTo>
                  <a:lnTo>
                    <a:pt x="82" y="322"/>
                  </a:lnTo>
                  <a:lnTo>
                    <a:pt x="86" y="320"/>
                  </a:lnTo>
                  <a:lnTo>
                    <a:pt x="90" y="318"/>
                  </a:lnTo>
                  <a:lnTo>
                    <a:pt x="94" y="318"/>
                  </a:lnTo>
                  <a:lnTo>
                    <a:pt x="98" y="316"/>
                  </a:lnTo>
                  <a:lnTo>
                    <a:pt x="102" y="314"/>
                  </a:lnTo>
                  <a:lnTo>
                    <a:pt x="106" y="312"/>
                  </a:lnTo>
                  <a:lnTo>
                    <a:pt x="110" y="310"/>
                  </a:lnTo>
                  <a:lnTo>
                    <a:pt x="114" y="308"/>
                  </a:lnTo>
                  <a:lnTo>
                    <a:pt x="118" y="308"/>
                  </a:lnTo>
                  <a:lnTo>
                    <a:pt x="122" y="306"/>
                  </a:lnTo>
                  <a:lnTo>
                    <a:pt x="126" y="306"/>
                  </a:lnTo>
                  <a:lnTo>
                    <a:pt x="130" y="304"/>
                  </a:lnTo>
                  <a:lnTo>
                    <a:pt x="134" y="302"/>
                  </a:lnTo>
                  <a:lnTo>
                    <a:pt x="138" y="302"/>
                  </a:lnTo>
                  <a:lnTo>
                    <a:pt x="142" y="300"/>
                  </a:lnTo>
                  <a:lnTo>
                    <a:pt x="146" y="298"/>
                  </a:lnTo>
                  <a:lnTo>
                    <a:pt x="150" y="298"/>
                  </a:lnTo>
                  <a:lnTo>
                    <a:pt x="154" y="296"/>
                  </a:lnTo>
                  <a:lnTo>
                    <a:pt x="158" y="296"/>
                  </a:lnTo>
                  <a:lnTo>
                    <a:pt x="162" y="294"/>
                  </a:lnTo>
                  <a:lnTo>
                    <a:pt x="166" y="292"/>
                  </a:lnTo>
                  <a:lnTo>
                    <a:pt x="170" y="290"/>
                  </a:lnTo>
                  <a:lnTo>
                    <a:pt x="174" y="290"/>
                  </a:lnTo>
                  <a:lnTo>
                    <a:pt x="178" y="288"/>
                  </a:lnTo>
                  <a:lnTo>
                    <a:pt x="182" y="286"/>
                  </a:lnTo>
                  <a:lnTo>
                    <a:pt x="186" y="286"/>
                  </a:lnTo>
                  <a:lnTo>
                    <a:pt x="190" y="284"/>
                  </a:lnTo>
                  <a:lnTo>
                    <a:pt x="194" y="282"/>
                  </a:lnTo>
                  <a:lnTo>
                    <a:pt x="196" y="278"/>
                  </a:lnTo>
                  <a:lnTo>
                    <a:pt x="198" y="274"/>
                  </a:lnTo>
                  <a:lnTo>
                    <a:pt x="200" y="270"/>
                  </a:lnTo>
                  <a:lnTo>
                    <a:pt x="204" y="266"/>
                  </a:lnTo>
                  <a:lnTo>
                    <a:pt x="206" y="262"/>
                  </a:lnTo>
                  <a:lnTo>
                    <a:pt x="210" y="258"/>
                  </a:lnTo>
                  <a:lnTo>
                    <a:pt x="214" y="254"/>
                  </a:lnTo>
                  <a:lnTo>
                    <a:pt x="218" y="252"/>
                  </a:lnTo>
                  <a:lnTo>
                    <a:pt x="224" y="246"/>
                  </a:lnTo>
                  <a:lnTo>
                    <a:pt x="228" y="242"/>
                  </a:lnTo>
                  <a:lnTo>
                    <a:pt x="232" y="240"/>
                  </a:lnTo>
                  <a:lnTo>
                    <a:pt x="238" y="236"/>
                  </a:lnTo>
                  <a:lnTo>
                    <a:pt x="250" y="226"/>
                  </a:lnTo>
                  <a:lnTo>
                    <a:pt x="256" y="220"/>
                  </a:lnTo>
                  <a:lnTo>
                    <a:pt x="262" y="220"/>
                  </a:lnTo>
                  <a:lnTo>
                    <a:pt x="264" y="216"/>
                  </a:lnTo>
                  <a:lnTo>
                    <a:pt x="270" y="214"/>
                  </a:lnTo>
                  <a:lnTo>
                    <a:pt x="276" y="210"/>
                  </a:lnTo>
                  <a:lnTo>
                    <a:pt x="282" y="206"/>
                  </a:lnTo>
                  <a:lnTo>
                    <a:pt x="288" y="202"/>
                  </a:lnTo>
                  <a:lnTo>
                    <a:pt x="294" y="198"/>
                  </a:lnTo>
                  <a:lnTo>
                    <a:pt x="300" y="194"/>
                  </a:lnTo>
                  <a:lnTo>
                    <a:pt x="304" y="192"/>
                  </a:lnTo>
                  <a:lnTo>
                    <a:pt x="312" y="188"/>
                  </a:lnTo>
                  <a:lnTo>
                    <a:pt x="316" y="184"/>
                  </a:lnTo>
                  <a:lnTo>
                    <a:pt x="322" y="182"/>
                  </a:lnTo>
                  <a:lnTo>
                    <a:pt x="326" y="178"/>
                  </a:lnTo>
                  <a:lnTo>
                    <a:pt x="330" y="176"/>
                  </a:lnTo>
                  <a:lnTo>
                    <a:pt x="336" y="172"/>
                  </a:lnTo>
                  <a:lnTo>
                    <a:pt x="340" y="170"/>
                  </a:lnTo>
                  <a:lnTo>
                    <a:pt x="346" y="166"/>
                  </a:lnTo>
                  <a:lnTo>
                    <a:pt x="354" y="162"/>
                  </a:lnTo>
                  <a:lnTo>
                    <a:pt x="358" y="160"/>
                  </a:lnTo>
                  <a:lnTo>
                    <a:pt x="364" y="156"/>
                  </a:lnTo>
                  <a:lnTo>
                    <a:pt x="370" y="152"/>
                  </a:lnTo>
                  <a:lnTo>
                    <a:pt x="374" y="150"/>
                  </a:lnTo>
                  <a:lnTo>
                    <a:pt x="378" y="146"/>
                  </a:lnTo>
                  <a:lnTo>
                    <a:pt x="384" y="144"/>
                  </a:lnTo>
                  <a:lnTo>
                    <a:pt x="390" y="140"/>
                  </a:lnTo>
                  <a:lnTo>
                    <a:pt x="394" y="138"/>
                  </a:lnTo>
                  <a:lnTo>
                    <a:pt x="402" y="134"/>
                  </a:lnTo>
                  <a:lnTo>
                    <a:pt x="406" y="132"/>
                  </a:lnTo>
                  <a:lnTo>
                    <a:pt x="412" y="128"/>
                  </a:lnTo>
                  <a:lnTo>
                    <a:pt x="418" y="124"/>
                  </a:lnTo>
                  <a:lnTo>
                    <a:pt x="422" y="122"/>
                  </a:lnTo>
                  <a:lnTo>
                    <a:pt x="426" y="120"/>
                  </a:lnTo>
                  <a:lnTo>
                    <a:pt x="430" y="118"/>
                  </a:lnTo>
                  <a:lnTo>
                    <a:pt x="434" y="118"/>
                  </a:lnTo>
                  <a:lnTo>
                    <a:pt x="438" y="118"/>
                  </a:lnTo>
                  <a:lnTo>
                    <a:pt x="442" y="118"/>
                  </a:lnTo>
                  <a:lnTo>
                    <a:pt x="446" y="116"/>
                  </a:lnTo>
                  <a:lnTo>
                    <a:pt x="452" y="114"/>
                  </a:lnTo>
                  <a:lnTo>
                    <a:pt x="456" y="112"/>
                  </a:lnTo>
                  <a:lnTo>
                    <a:pt x="460" y="110"/>
                  </a:lnTo>
                  <a:lnTo>
                    <a:pt x="464" y="108"/>
                  </a:lnTo>
                  <a:lnTo>
                    <a:pt x="468" y="108"/>
                  </a:lnTo>
                  <a:lnTo>
                    <a:pt x="472" y="104"/>
                  </a:lnTo>
                  <a:lnTo>
                    <a:pt x="476" y="104"/>
                  </a:lnTo>
                  <a:lnTo>
                    <a:pt x="480" y="102"/>
                  </a:lnTo>
                  <a:lnTo>
                    <a:pt x="484" y="98"/>
                  </a:lnTo>
                  <a:lnTo>
                    <a:pt x="488" y="94"/>
                  </a:lnTo>
                  <a:lnTo>
                    <a:pt x="492" y="90"/>
                  </a:lnTo>
                  <a:lnTo>
                    <a:pt x="492" y="86"/>
                  </a:lnTo>
                  <a:lnTo>
                    <a:pt x="494" y="82"/>
                  </a:lnTo>
                  <a:lnTo>
                    <a:pt x="494" y="78"/>
                  </a:lnTo>
                  <a:lnTo>
                    <a:pt x="492" y="74"/>
                  </a:lnTo>
                  <a:lnTo>
                    <a:pt x="486" y="68"/>
                  </a:lnTo>
                  <a:lnTo>
                    <a:pt x="480" y="64"/>
                  </a:lnTo>
                  <a:lnTo>
                    <a:pt x="474" y="62"/>
                  </a:lnTo>
                  <a:lnTo>
                    <a:pt x="468" y="60"/>
                  </a:lnTo>
                  <a:lnTo>
                    <a:pt x="464" y="56"/>
                  </a:lnTo>
                  <a:lnTo>
                    <a:pt x="458" y="54"/>
                  </a:lnTo>
                  <a:lnTo>
                    <a:pt x="452" y="50"/>
                  </a:lnTo>
                  <a:lnTo>
                    <a:pt x="446" y="46"/>
                  </a:lnTo>
                  <a:lnTo>
                    <a:pt x="440" y="46"/>
                  </a:lnTo>
                  <a:lnTo>
                    <a:pt x="436" y="42"/>
                  </a:lnTo>
                  <a:lnTo>
                    <a:pt x="430" y="38"/>
                  </a:lnTo>
                  <a:lnTo>
                    <a:pt x="426" y="34"/>
                  </a:lnTo>
                  <a:lnTo>
                    <a:pt x="422" y="32"/>
                  </a:lnTo>
                  <a:lnTo>
                    <a:pt x="416" y="28"/>
                  </a:lnTo>
                  <a:lnTo>
                    <a:pt x="408" y="22"/>
                  </a:lnTo>
                  <a:lnTo>
                    <a:pt x="404" y="20"/>
                  </a:lnTo>
                  <a:lnTo>
                    <a:pt x="402" y="16"/>
                  </a:lnTo>
                  <a:lnTo>
                    <a:pt x="396" y="14"/>
                  </a:lnTo>
                  <a:lnTo>
                    <a:pt x="392" y="12"/>
                  </a:lnTo>
                  <a:lnTo>
                    <a:pt x="386" y="10"/>
                  </a:lnTo>
                  <a:lnTo>
                    <a:pt x="378" y="8"/>
                  </a:lnTo>
                  <a:lnTo>
                    <a:pt x="374" y="6"/>
                  </a:lnTo>
                  <a:lnTo>
                    <a:pt x="368" y="4"/>
                  </a:lnTo>
                  <a:lnTo>
                    <a:pt x="364" y="2"/>
                  </a:lnTo>
                  <a:lnTo>
                    <a:pt x="358" y="2"/>
                  </a:lnTo>
                  <a:lnTo>
                    <a:pt x="352" y="0"/>
                  </a:lnTo>
                  <a:lnTo>
                    <a:pt x="346" y="0"/>
                  </a:lnTo>
                  <a:lnTo>
                    <a:pt x="342" y="0"/>
                  </a:lnTo>
                  <a:lnTo>
                    <a:pt x="338" y="0"/>
                  </a:lnTo>
                  <a:lnTo>
                    <a:pt x="332" y="2"/>
                  </a:lnTo>
                  <a:lnTo>
                    <a:pt x="330" y="6"/>
                  </a:lnTo>
                  <a:lnTo>
                    <a:pt x="326" y="8"/>
                  </a:lnTo>
                  <a:lnTo>
                    <a:pt x="322" y="14"/>
                  </a:lnTo>
                  <a:lnTo>
                    <a:pt x="320" y="18"/>
                  </a:lnTo>
                  <a:lnTo>
                    <a:pt x="316" y="20"/>
                  </a:lnTo>
                  <a:lnTo>
                    <a:pt x="314" y="24"/>
                  </a:lnTo>
                  <a:lnTo>
                    <a:pt x="310" y="26"/>
                  </a:lnTo>
                  <a:lnTo>
                    <a:pt x="304" y="28"/>
                  </a:lnTo>
                  <a:lnTo>
                    <a:pt x="298" y="32"/>
                  </a:lnTo>
                  <a:lnTo>
                    <a:pt x="294" y="34"/>
                  </a:lnTo>
                  <a:lnTo>
                    <a:pt x="288" y="38"/>
                  </a:lnTo>
                  <a:lnTo>
                    <a:pt x="284" y="42"/>
                  </a:lnTo>
                  <a:lnTo>
                    <a:pt x="280" y="42"/>
                  </a:lnTo>
                  <a:lnTo>
                    <a:pt x="278" y="46"/>
                  </a:lnTo>
                  <a:lnTo>
                    <a:pt x="274" y="48"/>
                  </a:lnTo>
                  <a:lnTo>
                    <a:pt x="270" y="52"/>
                  </a:lnTo>
                  <a:lnTo>
                    <a:pt x="262" y="54"/>
                  </a:lnTo>
                  <a:lnTo>
                    <a:pt x="256" y="58"/>
                  </a:lnTo>
                  <a:lnTo>
                    <a:pt x="252" y="62"/>
                  </a:lnTo>
                  <a:lnTo>
                    <a:pt x="248" y="62"/>
                  </a:lnTo>
                  <a:lnTo>
                    <a:pt x="244" y="64"/>
                  </a:lnTo>
                  <a:lnTo>
                    <a:pt x="238" y="68"/>
                  </a:lnTo>
                  <a:lnTo>
                    <a:pt x="232" y="72"/>
                  </a:lnTo>
                  <a:lnTo>
                    <a:pt x="226" y="76"/>
                  </a:lnTo>
                  <a:lnTo>
                    <a:pt x="222" y="78"/>
                  </a:lnTo>
                  <a:lnTo>
                    <a:pt x="216" y="80"/>
                  </a:lnTo>
                  <a:lnTo>
                    <a:pt x="212" y="82"/>
                  </a:lnTo>
                  <a:lnTo>
                    <a:pt x="208" y="84"/>
                  </a:lnTo>
                  <a:lnTo>
                    <a:pt x="204" y="86"/>
                  </a:lnTo>
                  <a:lnTo>
                    <a:pt x="200" y="88"/>
                  </a:lnTo>
                  <a:lnTo>
                    <a:pt x="196" y="90"/>
                  </a:lnTo>
                  <a:lnTo>
                    <a:pt x="194" y="94"/>
                  </a:lnTo>
                  <a:lnTo>
                    <a:pt x="190" y="96"/>
                  </a:lnTo>
                  <a:lnTo>
                    <a:pt x="190" y="100"/>
                  </a:lnTo>
                  <a:lnTo>
                    <a:pt x="186" y="100"/>
                  </a:lnTo>
                  <a:lnTo>
                    <a:pt x="184" y="104"/>
                  </a:lnTo>
                  <a:lnTo>
                    <a:pt x="178" y="110"/>
                  </a:lnTo>
                  <a:lnTo>
                    <a:pt x="176" y="114"/>
                  </a:lnTo>
                  <a:lnTo>
                    <a:pt x="172" y="118"/>
                  </a:lnTo>
                  <a:lnTo>
                    <a:pt x="170" y="122"/>
                  </a:lnTo>
                  <a:lnTo>
                    <a:pt x="168" y="126"/>
                  </a:lnTo>
                  <a:lnTo>
                    <a:pt x="164" y="128"/>
                  </a:lnTo>
                  <a:lnTo>
                    <a:pt x="162" y="132"/>
                  </a:lnTo>
                  <a:lnTo>
                    <a:pt x="158" y="136"/>
                  </a:lnTo>
                  <a:lnTo>
                    <a:pt x="156" y="140"/>
                  </a:lnTo>
                  <a:lnTo>
                    <a:pt x="152" y="144"/>
                  </a:lnTo>
                  <a:lnTo>
                    <a:pt x="150" y="148"/>
                  </a:lnTo>
                  <a:lnTo>
                    <a:pt x="148" y="152"/>
                  </a:lnTo>
                  <a:lnTo>
                    <a:pt x="144" y="154"/>
                  </a:lnTo>
                  <a:lnTo>
                    <a:pt x="142" y="158"/>
                  </a:lnTo>
                  <a:lnTo>
                    <a:pt x="140" y="162"/>
                  </a:lnTo>
                  <a:lnTo>
                    <a:pt x="136" y="164"/>
                  </a:lnTo>
                  <a:lnTo>
                    <a:pt x="134" y="170"/>
                  </a:lnTo>
                  <a:lnTo>
                    <a:pt x="132" y="174"/>
                  </a:lnTo>
                  <a:lnTo>
                    <a:pt x="128" y="178"/>
                  </a:lnTo>
                  <a:lnTo>
                    <a:pt x="128" y="182"/>
                  </a:lnTo>
                  <a:lnTo>
                    <a:pt x="126" y="186"/>
                  </a:lnTo>
                  <a:lnTo>
                    <a:pt x="126" y="190"/>
                  </a:lnTo>
                  <a:lnTo>
                    <a:pt x="126" y="194"/>
                  </a:lnTo>
                  <a:lnTo>
                    <a:pt x="122" y="196"/>
                  </a:lnTo>
                  <a:lnTo>
                    <a:pt x="118" y="200"/>
                  </a:lnTo>
                  <a:lnTo>
                    <a:pt x="114" y="202"/>
                  </a:lnTo>
                  <a:lnTo>
                    <a:pt x="114" y="206"/>
                  </a:lnTo>
                  <a:lnTo>
                    <a:pt x="110" y="208"/>
                  </a:lnTo>
                  <a:lnTo>
                    <a:pt x="108" y="212"/>
                  </a:lnTo>
                  <a:lnTo>
                    <a:pt x="104" y="212"/>
                  </a:lnTo>
                  <a:lnTo>
                    <a:pt x="100" y="214"/>
                  </a:lnTo>
                  <a:lnTo>
                    <a:pt x="96" y="214"/>
                  </a:lnTo>
                  <a:lnTo>
                    <a:pt x="92" y="212"/>
                  </a:lnTo>
                  <a:lnTo>
                    <a:pt x="92" y="208"/>
                  </a:lnTo>
                  <a:lnTo>
                    <a:pt x="88" y="204"/>
                  </a:lnTo>
                  <a:lnTo>
                    <a:pt x="84" y="202"/>
                  </a:lnTo>
                  <a:lnTo>
                    <a:pt x="80" y="200"/>
                  </a:lnTo>
                  <a:lnTo>
                    <a:pt x="76" y="198"/>
                  </a:lnTo>
                  <a:lnTo>
                    <a:pt x="72" y="200"/>
                  </a:lnTo>
                  <a:lnTo>
                    <a:pt x="68" y="202"/>
                  </a:lnTo>
                  <a:lnTo>
                    <a:pt x="66" y="206"/>
                  </a:lnTo>
                  <a:lnTo>
                    <a:pt x="62" y="208"/>
                  </a:lnTo>
                  <a:lnTo>
                    <a:pt x="58" y="210"/>
                  </a:lnTo>
                  <a:lnTo>
                    <a:pt x="58" y="214"/>
                  </a:lnTo>
                  <a:lnTo>
                    <a:pt x="56" y="218"/>
                  </a:lnTo>
                  <a:lnTo>
                    <a:pt x="52" y="220"/>
                  </a:lnTo>
                  <a:lnTo>
                    <a:pt x="50" y="224"/>
                  </a:lnTo>
                  <a:lnTo>
                    <a:pt x="46" y="228"/>
                  </a:lnTo>
                  <a:lnTo>
                    <a:pt x="44" y="232"/>
                  </a:lnTo>
                  <a:lnTo>
                    <a:pt x="40" y="234"/>
                  </a:lnTo>
                  <a:lnTo>
                    <a:pt x="40" y="238"/>
                  </a:lnTo>
                  <a:lnTo>
                    <a:pt x="36" y="240"/>
                  </a:lnTo>
                  <a:lnTo>
                    <a:pt x="38" y="244"/>
                  </a:lnTo>
                  <a:lnTo>
                    <a:pt x="34" y="248"/>
                  </a:lnTo>
                  <a:lnTo>
                    <a:pt x="32" y="252"/>
                  </a:lnTo>
                  <a:lnTo>
                    <a:pt x="32" y="256"/>
                  </a:lnTo>
                  <a:lnTo>
                    <a:pt x="30" y="260"/>
                  </a:lnTo>
                  <a:lnTo>
                    <a:pt x="28" y="264"/>
                  </a:lnTo>
                  <a:lnTo>
                    <a:pt x="26" y="268"/>
                  </a:lnTo>
                  <a:lnTo>
                    <a:pt x="24" y="272"/>
                  </a:lnTo>
                  <a:lnTo>
                    <a:pt x="22" y="276"/>
                  </a:lnTo>
                  <a:lnTo>
                    <a:pt x="20" y="280"/>
                  </a:lnTo>
                  <a:lnTo>
                    <a:pt x="18" y="284"/>
                  </a:lnTo>
                  <a:lnTo>
                    <a:pt x="16" y="288"/>
                  </a:lnTo>
                  <a:lnTo>
                    <a:pt x="14" y="292"/>
                  </a:lnTo>
                  <a:lnTo>
                    <a:pt x="14" y="296"/>
                  </a:lnTo>
                  <a:lnTo>
                    <a:pt x="14" y="302"/>
                  </a:lnTo>
                  <a:lnTo>
                    <a:pt x="12" y="306"/>
                  </a:lnTo>
                  <a:lnTo>
                    <a:pt x="12" y="310"/>
                  </a:lnTo>
                  <a:lnTo>
                    <a:pt x="12" y="314"/>
                  </a:lnTo>
                  <a:lnTo>
                    <a:pt x="10" y="318"/>
                  </a:lnTo>
                  <a:lnTo>
                    <a:pt x="8" y="322"/>
                  </a:lnTo>
                  <a:lnTo>
                    <a:pt x="6" y="326"/>
                  </a:lnTo>
                  <a:lnTo>
                    <a:pt x="4" y="330"/>
                  </a:lnTo>
                  <a:lnTo>
                    <a:pt x="4" y="334"/>
                  </a:lnTo>
                  <a:lnTo>
                    <a:pt x="2" y="338"/>
                  </a:lnTo>
                  <a:lnTo>
                    <a:pt x="0" y="342"/>
                  </a:lnTo>
                  <a:lnTo>
                    <a:pt x="0" y="346"/>
                  </a:lnTo>
                  <a:lnTo>
                    <a:pt x="0" y="350"/>
                  </a:lnTo>
                  <a:lnTo>
                    <a:pt x="0" y="354"/>
                  </a:lnTo>
                  <a:lnTo>
                    <a:pt x="2" y="354"/>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06" name="Freeform 106"/>
            <p:cNvSpPr>
              <a:spLocks/>
            </p:cNvSpPr>
            <p:nvPr/>
          </p:nvSpPr>
          <p:spPr bwMode="auto">
            <a:xfrm>
              <a:off x="4354" y="3056"/>
              <a:ext cx="65" cy="11"/>
            </a:xfrm>
            <a:custGeom>
              <a:avLst/>
              <a:gdLst>
                <a:gd name="T0" fmla="*/ 0 w 65"/>
                <a:gd name="T1" fmla="*/ 10 h 11"/>
                <a:gd name="T2" fmla="*/ 4 w 65"/>
                <a:gd name="T3" fmla="*/ 10 h 11"/>
                <a:gd name="T4" fmla="*/ 8 w 65"/>
                <a:gd name="T5" fmla="*/ 10 h 11"/>
                <a:gd name="T6" fmla="*/ 12 w 65"/>
                <a:gd name="T7" fmla="*/ 8 h 11"/>
                <a:gd name="T8" fmla="*/ 16 w 65"/>
                <a:gd name="T9" fmla="*/ 6 h 11"/>
                <a:gd name="T10" fmla="*/ 20 w 65"/>
                <a:gd name="T11" fmla="*/ 6 h 11"/>
                <a:gd name="T12" fmla="*/ 24 w 65"/>
                <a:gd name="T13" fmla="*/ 6 h 11"/>
                <a:gd name="T14" fmla="*/ 28 w 65"/>
                <a:gd name="T15" fmla="*/ 4 h 11"/>
                <a:gd name="T16" fmla="*/ 32 w 65"/>
                <a:gd name="T17" fmla="*/ 4 h 11"/>
                <a:gd name="T18" fmla="*/ 36 w 65"/>
                <a:gd name="T19" fmla="*/ 4 h 11"/>
                <a:gd name="T20" fmla="*/ 40 w 65"/>
                <a:gd name="T21" fmla="*/ 4 h 11"/>
                <a:gd name="T22" fmla="*/ 44 w 65"/>
                <a:gd name="T23" fmla="*/ 4 h 11"/>
                <a:gd name="T24" fmla="*/ 48 w 65"/>
                <a:gd name="T25" fmla="*/ 2 h 11"/>
                <a:gd name="T26" fmla="*/ 52 w 65"/>
                <a:gd name="T27" fmla="*/ 2 h 11"/>
                <a:gd name="T28" fmla="*/ 56 w 65"/>
                <a:gd name="T29" fmla="*/ 2 h 11"/>
                <a:gd name="T30" fmla="*/ 60 w 65"/>
                <a:gd name="T31" fmla="*/ 2 h 11"/>
                <a:gd name="T32" fmla="*/ 64 w 65"/>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11"/>
                <a:gd name="T53" fmla="*/ 65 w 65"/>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11">
                  <a:moveTo>
                    <a:pt x="0" y="10"/>
                  </a:moveTo>
                  <a:lnTo>
                    <a:pt x="4" y="10"/>
                  </a:lnTo>
                  <a:lnTo>
                    <a:pt x="8" y="10"/>
                  </a:lnTo>
                  <a:lnTo>
                    <a:pt x="12" y="8"/>
                  </a:lnTo>
                  <a:lnTo>
                    <a:pt x="16" y="6"/>
                  </a:lnTo>
                  <a:lnTo>
                    <a:pt x="20" y="6"/>
                  </a:lnTo>
                  <a:lnTo>
                    <a:pt x="24" y="6"/>
                  </a:lnTo>
                  <a:lnTo>
                    <a:pt x="28" y="4"/>
                  </a:lnTo>
                  <a:lnTo>
                    <a:pt x="32" y="4"/>
                  </a:lnTo>
                  <a:lnTo>
                    <a:pt x="36" y="4"/>
                  </a:lnTo>
                  <a:lnTo>
                    <a:pt x="40" y="4"/>
                  </a:lnTo>
                  <a:lnTo>
                    <a:pt x="44" y="4"/>
                  </a:lnTo>
                  <a:lnTo>
                    <a:pt x="48" y="2"/>
                  </a:lnTo>
                  <a:lnTo>
                    <a:pt x="52" y="2"/>
                  </a:lnTo>
                  <a:lnTo>
                    <a:pt x="56" y="2"/>
                  </a:lnTo>
                  <a:lnTo>
                    <a:pt x="60" y="2"/>
                  </a:lnTo>
                  <a:lnTo>
                    <a:pt x="64" y="0"/>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07" name="Freeform 107"/>
            <p:cNvSpPr>
              <a:spLocks/>
            </p:cNvSpPr>
            <p:nvPr/>
          </p:nvSpPr>
          <p:spPr bwMode="auto">
            <a:xfrm>
              <a:off x="4398" y="2982"/>
              <a:ext cx="47" cy="147"/>
            </a:xfrm>
            <a:custGeom>
              <a:avLst/>
              <a:gdLst>
                <a:gd name="T0" fmla="*/ 24 w 47"/>
                <a:gd name="T1" fmla="*/ 28 h 147"/>
                <a:gd name="T2" fmla="*/ 40 w 47"/>
                <a:gd name="T3" fmla="*/ 40 h 147"/>
                <a:gd name="T4" fmla="*/ 32 w 47"/>
                <a:gd name="T5" fmla="*/ 64 h 147"/>
                <a:gd name="T6" fmla="*/ 28 w 47"/>
                <a:gd name="T7" fmla="*/ 42 h 147"/>
                <a:gd name="T8" fmla="*/ 34 w 47"/>
                <a:gd name="T9" fmla="*/ 62 h 147"/>
                <a:gd name="T10" fmla="*/ 18 w 47"/>
                <a:gd name="T11" fmla="*/ 32 h 147"/>
                <a:gd name="T12" fmla="*/ 32 w 47"/>
                <a:gd name="T13" fmla="*/ 60 h 147"/>
                <a:gd name="T14" fmla="*/ 20 w 47"/>
                <a:gd name="T15" fmla="*/ 22 h 147"/>
                <a:gd name="T16" fmla="*/ 16 w 47"/>
                <a:gd name="T17" fmla="*/ 10 h 147"/>
                <a:gd name="T18" fmla="*/ 24 w 47"/>
                <a:gd name="T19" fmla="*/ 38 h 147"/>
                <a:gd name="T20" fmla="*/ 16 w 47"/>
                <a:gd name="T21" fmla="*/ 0 h 147"/>
                <a:gd name="T22" fmla="*/ 24 w 47"/>
                <a:gd name="T23" fmla="*/ 24 h 147"/>
                <a:gd name="T24" fmla="*/ 18 w 47"/>
                <a:gd name="T25" fmla="*/ 10 h 147"/>
                <a:gd name="T26" fmla="*/ 12 w 47"/>
                <a:gd name="T27" fmla="*/ 8 h 147"/>
                <a:gd name="T28" fmla="*/ 16 w 47"/>
                <a:gd name="T29" fmla="*/ 34 h 147"/>
                <a:gd name="T30" fmla="*/ 10 w 47"/>
                <a:gd name="T31" fmla="*/ 18 h 147"/>
                <a:gd name="T32" fmla="*/ 14 w 47"/>
                <a:gd name="T33" fmla="*/ 18 h 147"/>
                <a:gd name="T34" fmla="*/ 6 w 47"/>
                <a:gd name="T35" fmla="*/ 8 h 147"/>
                <a:gd name="T36" fmla="*/ 18 w 47"/>
                <a:gd name="T37" fmla="*/ 26 h 147"/>
                <a:gd name="T38" fmla="*/ 14 w 47"/>
                <a:gd name="T39" fmla="*/ 16 h 147"/>
                <a:gd name="T40" fmla="*/ 18 w 47"/>
                <a:gd name="T41" fmla="*/ 42 h 147"/>
                <a:gd name="T42" fmla="*/ 30 w 47"/>
                <a:gd name="T43" fmla="*/ 64 h 147"/>
                <a:gd name="T44" fmla="*/ 26 w 47"/>
                <a:gd name="T45" fmla="*/ 78 h 147"/>
                <a:gd name="T46" fmla="*/ 18 w 47"/>
                <a:gd name="T47" fmla="*/ 54 h 147"/>
                <a:gd name="T48" fmla="*/ 18 w 47"/>
                <a:gd name="T49" fmla="*/ 28 h 147"/>
                <a:gd name="T50" fmla="*/ 8 w 47"/>
                <a:gd name="T51" fmla="*/ 10 h 147"/>
                <a:gd name="T52" fmla="*/ 8 w 47"/>
                <a:gd name="T53" fmla="*/ 10 h 147"/>
                <a:gd name="T54" fmla="*/ 20 w 47"/>
                <a:gd name="T55" fmla="*/ 34 h 147"/>
                <a:gd name="T56" fmla="*/ 24 w 47"/>
                <a:gd name="T57" fmla="*/ 60 h 147"/>
                <a:gd name="T58" fmla="*/ 32 w 47"/>
                <a:gd name="T59" fmla="*/ 86 h 147"/>
                <a:gd name="T60" fmla="*/ 36 w 47"/>
                <a:gd name="T61" fmla="*/ 110 h 147"/>
                <a:gd name="T62" fmla="*/ 32 w 47"/>
                <a:gd name="T63" fmla="*/ 132 h 147"/>
                <a:gd name="T64" fmla="*/ 40 w 47"/>
                <a:gd name="T65" fmla="*/ 132 h 147"/>
                <a:gd name="T66" fmla="*/ 36 w 47"/>
                <a:gd name="T67" fmla="*/ 108 h 147"/>
                <a:gd name="T68" fmla="*/ 26 w 47"/>
                <a:gd name="T69" fmla="*/ 86 h 147"/>
                <a:gd name="T70" fmla="*/ 18 w 47"/>
                <a:gd name="T71" fmla="*/ 68 h 147"/>
                <a:gd name="T72" fmla="*/ 26 w 47"/>
                <a:gd name="T73" fmla="*/ 84 h 147"/>
                <a:gd name="T74" fmla="*/ 34 w 47"/>
                <a:gd name="T75" fmla="*/ 110 h 147"/>
                <a:gd name="T76" fmla="*/ 42 w 47"/>
                <a:gd name="T77" fmla="*/ 134 h 147"/>
                <a:gd name="T78" fmla="*/ 34 w 47"/>
                <a:gd name="T79" fmla="*/ 106 h 147"/>
                <a:gd name="T80" fmla="*/ 30 w 47"/>
                <a:gd name="T81" fmla="*/ 94 h 147"/>
                <a:gd name="T82" fmla="*/ 34 w 47"/>
                <a:gd name="T83" fmla="*/ 118 h 147"/>
                <a:gd name="T84" fmla="*/ 38 w 47"/>
                <a:gd name="T85" fmla="*/ 90 h 147"/>
                <a:gd name="T86" fmla="*/ 34 w 47"/>
                <a:gd name="T87" fmla="*/ 68 h 147"/>
                <a:gd name="T88" fmla="*/ 26 w 47"/>
                <a:gd name="T89" fmla="*/ 46 h 147"/>
                <a:gd name="T90" fmla="*/ 18 w 47"/>
                <a:gd name="T91" fmla="*/ 16 h 147"/>
                <a:gd name="T92" fmla="*/ 30 w 47"/>
                <a:gd name="T93" fmla="*/ 34 h 147"/>
                <a:gd name="T94" fmla="*/ 42 w 47"/>
                <a:gd name="T95" fmla="*/ 68 h 147"/>
                <a:gd name="T96" fmla="*/ 36 w 47"/>
                <a:gd name="T97" fmla="*/ 46 h 147"/>
                <a:gd name="T98" fmla="*/ 28 w 47"/>
                <a:gd name="T99" fmla="*/ 24 h 147"/>
                <a:gd name="T100" fmla="*/ 26 w 47"/>
                <a:gd name="T101" fmla="*/ 34 h 147"/>
                <a:gd name="T102" fmla="*/ 38 w 47"/>
                <a:gd name="T103" fmla="*/ 64 h 147"/>
                <a:gd name="T104" fmla="*/ 42 w 47"/>
                <a:gd name="T105" fmla="*/ 92 h 147"/>
                <a:gd name="T106" fmla="*/ 42 w 47"/>
                <a:gd name="T107" fmla="*/ 62 h 147"/>
                <a:gd name="T108" fmla="*/ 42 w 47"/>
                <a:gd name="T109" fmla="*/ 82 h 147"/>
                <a:gd name="T110" fmla="*/ 42 w 47"/>
                <a:gd name="T111" fmla="*/ 110 h 147"/>
                <a:gd name="T112" fmla="*/ 46 w 47"/>
                <a:gd name="T113" fmla="*/ 132 h 147"/>
                <a:gd name="T114" fmla="*/ 42 w 47"/>
                <a:gd name="T115" fmla="*/ 136 h 147"/>
                <a:gd name="T116" fmla="*/ 34 w 47"/>
                <a:gd name="T117" fmla="*/ 116 h 147"/>
                <a:gd name="T118" fmla="*/ 30 w 47"/>
                <a:gd name="T119" fmla="*/ 90 h 147"/>
                <a:gd name="T120" fmla="*/ 26 w 47"/>
                <a:gd name="T121" fmla="*/ 64 h 147"/>
                <a:gd name="T122" fmla="*/ 26 w 47"/>
                <a:gd name="T123" fmla="*/ 44 h 14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
                <a:gd name="T187" fmla="*/ 0 h 147"/>
                <a:gd name="T188" fmla="*/ 47 w 47"/>
                <a:gd name="T189" fmla="*/ 147 h 14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 h="147">
                  <a:moveTo>
                    <a:pt x="12" y="10"/>
                  </a:moveTo>
                  <a:lnTo>
                    <a:pt x="16" y="14"/>
                  </a:lnTo>
                  <a:lnTo>
                    <a:pt x="20" y="16"/>
                  </a:lnTo>
                  <a:lnTo>
                    <a:pt x="20" y="20"/>
                  </a:lnTo>
                  <a:lnTo>
                    <a:pt x="24" y="24"/>
                  </a:lnTo>
                  <a:lnTo>
                    <a:pt x="24" y="28"/>
                  </a:lnTo>
                  <a:lnTo>
                    <a:pt x="28" y="28"/>
                  </a:lnTo>
                  <a:lnTo>
                    <a:pt x="28" y="32"/>
                  </a:lnTo>
                  <a:lnTo>
                    <a:pt x="32" y="32"/>
                  </a:lnTo>
                  <a:lnTo>
                    <a:pt x="36" y="36"/>
                  </a:lnTo>
                  <a:lnTo>
                    <a:pt x="36" y="40"/>
                  </a:lnTo>
                  <a:lnTo>
                    <a:pt x="40" y="40"/>
                  </a:lnTo>
                  <a:lnTo>
                    <a:pt x="40" y="48"/>
                  </a:lnTo>
                  <a:lnTo>
                    <a:pt x="44" y="52"/>
                  </a:lnTo>
                  <a:lnTo>
                    <a:pt x="40" y="56"/>
                  </a:lnTo>
                  <a:lnTo>
                    <a:pt x="36" y="60"/>
                  </a:lnTo>
                  <a:lnTo>
                    <a:pt x="36" y="64"/>
                  </a:lnTo>
                  <a:lnTo>
                    <a:pt x="32" y="64"/>
                  </a:lnTo>
                  <a:lnTo>
                    <a:pt x="32" y="60"/>
                  </a:lnTo>
                  <a:lnTo>
                    <a:pt x="32" y="56"/>
                  </a:lnTo>
                  <a:lnTo>
                    <a:pt x="32" y="50"/>
                  </a:lnTo>
                  <a:lnTo>
                    <a:pt x="28" y="50"/>
                  </a:lnTo>
                  <a:lnTo>
                    <a:pt x="28" y="46"/>
                  </a:lnTo>
                  <a:lnTo>
                    <a:pt x="28" y="42"/>
                  </a:lnTo>
                  <a:lnTo>
                    <a:pt x="28" y="46"/>
                  </a:lnTo>
                  <a:lnTo>
                    <a:pt x="32" y="54"/>
                  </a:lnTo>
                  <a:lnTo>
                    <a:pt x="32" y="58"/>
                  </a:lnTo>
                  <a:lnTo>
                    <a:pt x="32" y="62"/>
                  </a:lnTo>
                  <a:lnTo>
                    <a:pt x="36" y="66"/>
                  </a:lnTo>
                  <a:lnTo>
                    <a:pt x="34" y="62"/>
                  </a:lnTo>
                  <a:lnTo>
                    <a:pt x="30" y="54"/>
                  </a:lnTo>
                  <a:lnTo>
                    <a:pt x="30" y="46"/>
                  </a:lnTo>
                  <a:lnTo>
                    <a:pt x="26" y="46"/>
                  </a:lnTo>
                  <a:lnTo>
                    <a:pt x="20" y="32"/>
                  </a:lnTo>
                  <a:lnTo>
                    <a:pt x="20" y="28"/>
                  </a:lnTo>
                  <a:lnTo>
                    <a:pt x="18" y="32"/>
                  </a:lnTo>
                  <a:lnTo>
                    <a:pt x="22" y="36"/>
                  </a:lnTo>
                  <a:lnTo>
                    <a:pt x="22" y="44"/>
                  </a:lnTo>
                  <a:lnTo>
                    <a:pt x="26" y="50"/>
                  </a:lnTo>
                  <a:lnTo>
                    <a:pt x="28" y="56"/>
                  </a:lnTo>
                  <a:lnTo>
                    <a:pt x="28" y="60"/>
                  </a:lnTo>
                  <a:lnTo>
                    <a:pt x="32" y="60"/>
                  </a:lnTo>
                  <a:lnTo>
                    <a:pt x="32" y="56"/>
                  </a:lnTo>
                  <a:lnTo>
                    <a:pt x="28" y="48"/>
                  </a:lnTo>
                  <a:lnTo>
                    <a:pt x="28" y="38"/>
                  </a:lnTo>
                  <a:lnTo>
                    <a:pt x="24" y="34"/>
                  </a:lnTo>
                  <a:lnTo>
                    <a:pt x="24" y="26"/>
                  </a:lnTo>
                  <a:lnTo>
                    <a:pt x="20" y="22"/>
                  </a:lnTo>
                  <a:lnTo>
                    <a:pt x="20" y="18"/>
                  </a:lnTo>
                  <a:lnTo>
                    <a:pt x="20" y="14"/>
                  </a:lnTo>
                  <a:lnTo>
                    <a:pt x="20" y="10"/>
                  </a:lnTo>
                  <a:lnTo>
                    <a:pt x="16" y="10"/>
                  </a:lnTo>
                  <a:lnTo>
                    <a:pt x="16" y="6"/>
                  </a:lnTo>
                  <a:lnTo>
                    <a:pt x="16" y="10"/>
                  </a:lnTo>
                  <a:lnTo>
                    <a:pt x="20" y="14"/>
                  </a:lnTo>
                  <a:lnTo>
                    <a:pt x="20" y="18"/>
                  </a:lnTo>
                  <a:lnTo>
                    <a:pt x="24" y="22"/>
                  </a:lnTo>
                  <a:lnTo>
                    <a:pt x="24" y="26"/>
                  </a:lnTo>
                  <a:lnTo>
                    <a:pt x="24" y="34"/>
                  </a:lnTo>
                  <a:lnTo>
                    <a:pt x="24" y="38"/>
                  </a:lnTo>
                  <a:lnTo>
                    <a:pt x="24" y="34"/>
                  </a:lnTo>
                  <a:lnTo>
                    <a:pt x="24" y="20"/>
                  </a:lnTo>
                  <a:lnTo>
                    <a:pt x="20" y="12"/>
                  </a:lnTo>
                  <a:lnTo>
                    <a:pt x="20" y="8"/>
                  </a:lnTo>
                  <a:lnTo>
                    <a:pt x="16" y="4"/>
                  </a:lnTo>
                  <a:lnTo>
                    <a:pt x="16" y="0"/>
                  </a:lnTo>
                  <a:lnTo>
                    <a:pt x="16" y="4"/>
                  </a:lnTo>
                  <a:lnTo>
                    <a:pt x="16" y="8"/>
                  </a:lnTo>
                  <a:lnTo>
                    <a:pt x="16" y="12"/>
                  </a:lnTo>
                  <a:lnTo>
                    <a:pt x="20" y="20"/>
                  </a:lnTo>
                  <a:lnTo>
                    <a:pt x="20" y="24"/>
                  </a:lnTo>
                  <a:lnTo>
                    <a:pt x="24" y="24"/>
                  </a:lnTo>
                  <a:lnTo>
                    <a:pt x="24" y="28"/>
                  </a:lnTo>
                  <a:lnTo>
                    <a:pt x="24" y="24"/>
                  </a:lnTo>
                  <a:lnTo>
                    <a:pt x="20" y="24"/>
                  </a:lnTo>
                  <a:lnTo>
                    <a:pt x="20" y="20"/>
                  </a:lnTo>
                  <a:lnTo>
                    <a:pt x="20" y="16"/>
                  </a:lnTo>
                  <a:lnTo>
                    <a:pt x="18" y="10"/>
                  </a:lnTo>
                  <a:lnTo>
                    <a:pt x="16" y="6"/>
                  </a:lnTo>
                  <a:lnTo>
                    <a:pt x="16" y="12"/>
                  </a:lnTo>
                  <a:lnTo>
                    <a:pt x="16" y="16"/>
                  </a:lnTo>
                  <a:lnTo>
                    <a:pt x="22" y="26"/>
                  </a:lnTo>
                  <a:lnTo>
                    <a:pt x="16" y="20"/>
                  </a:lnTo>
                  <a:lnTo>
                    <a:pt x="12" y="8"/>
                  </a:lnTo>
                  <a:lnTo>
                    <a:pt x="12" y="4"/>
                  </a:lnTo>
                  <a:lnTo>
                    <a:pt x="12" y="8"/>
                  </a:lnTo>
                  <a:lnTo>
                    <a:pt x="12" y="12"/>
                  </a:lnTo>
                  <a:lnTo>
                    <a:pt x="12" y="26"/>
                  </a:lnTo>
                  <a:lnTo>
                    <a:pt x="16" y="30"/>
                  </a:lnTo>
                  <a:lnTo>
                    <a:pt x="16" y="34"/>
                  </a:lnTo>
                  <a:lnTo>
                    <a:pt x="12" y="30"/>
                  </a:lnTo>
                  <a:lnTo>
                    <a:pt x="12" y="26"/>
                  </a:lnTo>
                  <a:lnTo>
                    <a:pt x="12" y="22"/>
                  </a:lnTo>
                  <a:lnTo>
                    <a:pt x="8" y="22"/>
                  </a:lnTo>
                  <a:lnTo>
                    <a:pt x="8" y="14"/>
                  </a:lnTo>
                  <a:lnTo>
                    <a:pt x="10" y="18"/>
                  </a:lnTo>
                  <a:lnTo>
                    <a:pt x="10" y="22"/>
                  </a:lnTo>
                  <a:lnTo>
                    <a:pt x="14" y="26"/>
                  </a:lnTo>
                  <a:lnTo>
                    <a:pt x="18" y="28"/>
                  </a:lnTo>
                  <a:lnTo>
                    <a:pt x="14" y="26"/>
                  </a:lnTo>
                  <a:lnTo>
                    <a:pt x="14" y="22"/>
                  </a:lnTo>
                  <a:lnTo>
                    <a:pt x="14" y="18"/>
                  </a:lnTo>
                  <a:lnTo>
                    <a:pt x="14" y="14"/>
                  </a:lnTo>
                  <a:lnTo>
                    <a:pt x="10" y="14"/>
                  </a:lnTo>
                  <a:lnTo>
                    <a:pt x="10" y="10"/>
                  </a:lnTo>
                  <a:lnTo>
                    <a:pt x="6" y="8"/>
                  </a:lnTo>
                  <a:lnTo>
                    <a:pt x="6" y="4"/>
                  </a:lnTo>
                  <a:lnTo>
                    <a:pt x="6" y="8"/>
                  </a:lnTo>
                  <a:lnTo>
                    <a:pt x="10" y="12"/>
                  </a:lnTo>
                  <a:lnTo>
                    <a:pt x="10" y="16"/>
                  </a:lnTo>
                  <a:lnTo>
                    <a:pt x="14" y="20"/>
                  </a:lnTo>
                  <a:lnTo>
                    <a:pt x="18" y="26"/>
                  </a:lnTo>
                  <a:lnTo>
                    <a:pt x="18" y="30"/>
                  </a:lnTo>
                  <a:lnTo>
                    <a:pt x="18" y="26"/>
                  </a:lnTo>
                  <a:lnTo>
                    <a:pt x="14" y="20"/>
                  </a:lnTo>
                  <a:lnTo>
                    <a:pt x="14" y="10"/>
                  </a:lnTo>
                  <a:lnTo>
                    <a:pt x="14" y="6"/>
                  </a:lnTo>
                  <a:lnTo>
                    <a:pt x="10" y="2"/>
                  </a:lnTo>
                  <a:lnTo>
                    <a:pt x="10" y="12"/>
                  </a:lnTo>
                  <a:lnTo>
                    <a:pt x="14" y="16"/>
                  </a:lnTo>
                  <a:lnTo>
                    <a:pt x="14" y="20"/>
                  </a:lnTo>
                  <a:lnTo>
                    <a:pt x="18" y="26"/>
                  </a:lnTo>
                  <a:lnTo>
                    <a:pt x="18" y="30"/>
                  </a:lnTo>
                  <a:lnTo>
                    <a:pt x="18" y="34"/>
                  </a:lnTo>
                  <a:lnTo>
                    <a:pt x="18" y="38"/>
                  </a:lnTo>
                  <a:lnTo>
                    <a:pt x="18" y="42"/>
                  </a:lnTo>
                  <a:lnTo>
                    <a:pt x="22" y="42"/>
                  </a:lnTo>
                  <a:lnTo>
                    <a:pt x="26" y="48"/>
                  </a:lnTo>
                  <a:lnTo>
                    <a:pt x="26" y="52"/>
                  </a:lnTo>
                  <a:lnTo>
                    <a:pt x="30" y="56"/>
                  </a:lnTo>
                  <a:lnTo>
                    <a:pt x="30" y="60"/>
                  </a:lnTo>
                  <a:lnTo>
                    <a:pt x="30" y="64"/>
                  </a:lnTo>
                  <a:lnTo>
                    <a:pt x="34" y="64"/>
                  </a:lnTo>
                  <a:lnTo>
                    <a:pt x="34" y="68"/>
                  </a:lnTo>
                  <a:lnTo>
                    <a:pt x="34" y="74"/>
                  </a:lnTo>
                  <a:lnTo>
                    <a:pt x="30" y="78"/>
                  </a:lnTo>
                  <a:lnTo>
                    <a:pt x="26" y="82"/>
                  </a:lnTo>
                  <a:lnTo>
                    <a:pt x="26" y="78"/>
                  </a:lnTo>
                  <a:lnTo>
                    <a:pt x="22" y="72"/>
                  </a:lnTo>
                  <a:lnTo>
                    <a:pt x="22" y="68"/>
                  </a:lnTo>
                  <a:lnTo>
                    <a:pt x="22" y="64"/>
                  </a:lnTo>
                  <a:lnTo>
                    <a:pt x="22" y="60"/>
                  </a:lnTo>
                  <a:lnTo>
                    <a:pt x="18" y="60"/>
                  </a:lnTo>
                  <a:lnTo>
                    <a:pt x="18" y="54"/>
                  </a:lnTo>
                  <a:lnTo>
                    <a:pt x="18" y="50"/>
                  </a:lnTo>
                  <a:lnTo>
                    <a:pt x="18" y="46"/>
                  </a:lnTo>
                  <a:lnTo>
                    <a:pt x="18" y="42"/>
                  </a:lnTo>
                  <a:lnTo>
                    <a:pt x="18" y="36"/>
                  </a:lnTo>
                  <a:lnTo>
                    <a:pt x="18" y="32"/>
                  </a:lnTo>
                  <a:lnTo>
                    <a:pt x="18" y="28"/>
                  </a:lnTo>
                  <a:lnTo>
                    <a:pt x="14" y="28"/>
                  </a:lnTo>
                  <a:lnTo>
                    <a:pt x="14" y="24"/>
                  </a:lnTo>
                  <a:lnTo>
                    <a:pt x="12" y="18"/>
                  </a:lnTo>
                  <a:lnTo>
                    <a:pt x="8" y="18"/>
                  </a:lnTo>
                  <a:lnTo>
                    <a:pt x="8" y="14"/>
                  </a:lnTo>
                  <a:lnTo>
                    <a:pt x="8" y="10"/>
                  </a:lnTo>
                  <a:lnTo>
                    <a:pt x="8" y="6"/>
                  </a:lnTo>
                  <a:lnTo>
                    <a:pt x="4" y="2"/>
                  </a:lnTo>
                  <a:lnTo>
                    <a:pt x="0" y="2"/>
                  </a:lnTo>
                  <a:lnTo>
                    <a:pt x="4" y="2"/>
                  </a:lnTo>
                  <a:lnTo>
                    <a:pt x="4" y="6"/>
                  </a:lnTo>
                  <a:lnTo>
                    <a:pt x="8" y="10"/>
                  </a:lnTo>
                  <a:lnTo>
                    <a:pt x="8" y="14"/>
                  </a:lnTo>
                  <a:lnTo>
                    <a:pt x="12" y="18"/>
                  </a:lnTo>
                  <a:lnTo>
                    <a:pt x="16" y="22"/>
                  </a:lnTo>
                  <a:lnTo>
                    <a:pt x="16" y="26"/>
                  </a:lnTo>
                  <a:lnTo>
                    <a:pt x="16" y="30"/>
                  </a:lnTo>
                  <a:lnTo>
                    <a:pt x="20" y="34"/>
                  </a:lnTo>
                  <a:lnTo>
                    <a:pt x="20" y="38"/>
                  </a:lnTo>
                  <a:lnTo>
                    <a:pt x="20" y="44"/>
                  </a:lnTo>
                  <a:lnTo>
                    <a:pt x="20" y="48"/>
                  </a:lnTo>
                  <a:lnTo>
                    <a:pt x="24" y="52"/>
                  </a:lnTo>
                  <a:lnTo>
                    <a:pt x="24" y="56"/>
                  </a:lnTo>
                  <a:lnTo>
                    <a:pt x="24" y="60"/>
                  </a:lnTo>
                  <a:lnTo>
                    <a:pt x="24" y="66"/>
                  </a:lnTo>
                  <a:lnTo>
                    <a:pt x="28" y="70"/>
                  </a:lnTo>
                  <a:lnTo>
                    <a:pt x="28" y="74"/>
                  </a:lnTo>
                  <a:lnTo>
                    <a:pt x="28" y="78"/>
                  </a:lnTo>
                  <a:lnTo>
                    <a:pt x="32" y="82"/>
                  </a:lnTo>
                  <a:lnTo>
                    <a:pt x="32" y="86"/>
                  </a:lnTo>
                  <a:lnTo>
                    <a:pt x="32" y="92"/>
                  </a:lnTo>
                  <a:lnTo>
                    <a:pt x="32" y="96"/>
                  </a:lnTo>
                  <a:lnTo>
                    <a:pt x="36" y="96"/>
                  </a:lnTo>
                  <a:lnTo>
                    <a:pt x="36" y="100"/>
                  </a:lnTo>
                  <a:lnTo>
                    <a:pt x="36" y="104"/>
                  </a:lnTo>
                  <a:lnTo>
                    <a:pt x="36" y="110"/>
                  </a:lnTo>
                  <a:lnTo>
                    <a:pt x="36" y="114"/>
                  </a:lnTo>
                  <a:lnTo>
                    <a:pt x="36" y="118"/>
                  </a:lnTo>
                  <a:lnTo>
                    <a:pt x="36" y="122"/>
                  </a:lnTo>
                  <a:lnTo>
                    <a:pt x="32" y="122"/>
                  </a:lnTo>
                  <a:lnTo>
                    <a:pt x="32" y="128"/>
                  </a:lnTo>
                  <a:lnTo>
                    <a:pt x="32" y="132"/>
                  </a:lnTo>
                  <a:lnTo>
                    <a:pt x="32" y="136"/>
                  </a:lnTo>
                  <a:lnTo>
                    <a:pt x="36" y="140"/>
                  </a:lnTo>
                  <a:lnTo>
                    <a:pt x="40" y="144"/>
                  </a:lnTo>
                  <a:lnTo>
                    <a:pt x="40" y="140"/>
                  </a:lnTo>
                  <a:lnTo>
                    <a:pt x="40" y="136"/>
                  </a:lnTo>
                  <a:lnTo>
                    <a:pt x="40" y="132"/>
                  </a:lnTo>
                  <a:lnTo>
                    <a:pt x="40" y="126"/>
                  </a:lnTo>
                  <a:lnTo>
                    <a:pt x="40" y="122"/>
                  </a:lnTo>
                  <a:lnTo>
                    <a:pt x="40" y="118"/>
                  </a:lnTo>
                  <a:lnTo>
                    <a:pt x="40" y="114"/>
                  </a:lnTo>
                  <a:lnTo>
                    <a:pt x="40" y="108"/>
                  </a:lnTo>
                  <a:lnTo>
                    <a:pt x="36" y="108"/>
                  </a:lnTo>
                  <a:lnTo>
                    <a:pt x="36" y="104"/>
                  </a:lnTo>
                  <a:lnTo>
                    <a:pt x="36" y="100"/>
                  </a:lnTo>
                  <a:lnTo>
                    <a:pt x="32" y="96"/>
                  </a:lnTo>
                  <a:lnTo>
                    <a:pt x="30" y="92"/>
                  </a:lnTo>
                  <a:lnTo>
                    <a:pt x="26" y="90"/>
                  </a:lnTo>
                  <a:lnTo>
                    <a:pt x="26" y="86"/>
                  </a:lnTo>
                  <a:lnTo>
                    <a:pt x="22" y="86"/>
                  </a:lnTo>
                  <a:lnTo>
                    <a:pt x="22" y="82"/>
                  </a:lnTo>
                  <a:lnTo>
                    <a:pt x="22" y="78"/>
                  </a:lnTo>
                  <a:lnTo>
                    <a:pt x="18" y="78"/>
                  </a:lnTo>
                  <a:lnTo>
                    <a:pt x="18" y="74"/>
                  </a:lnTo>
                  <a:lnTo>
                    <a:pt x="18" y="68"/>
                  </a:lnTo>
                  <a:lnTo>
                    <a:pt x="18" y="64"/>
                  </a:lnTo>
                  <a:lnTo>
                    <a:pt x="22" y="64"/>
                  </a:lnTo>
                  <a:lnTo>
                    <a:pt x="22" y="68"/>
                  </a:lnTo>
                  <a:lnTo>
                    <a:pt x="26" y="72"/>
                  </a:lnTo>
                  <a:lnTo>
                    <a:pt x="26" y="76"/>
                  </a:lnTo>
                  <a:lnTo>
                    <a:pt x="26" y="84"/>
                  </a:lnTo>
                  <a:lnTo>
                    <a:pt x="30" y="88"/>
                  </a:lnTo>
                  <a:lnTo>
                    <a:pt x="30" y="92"/>
                  </a:lnTo>
                  <a:lnTo>
                    <a:pt x="30" y="96"/>
                  </a:lnTo>
                  <a:lnTo>
                    <a:pt x="34" y="100"/>
                  </a:lnTo>
                  <a:lnTo>
                    <a:pt x="34" y="104"/>
                  </a:lnTo>
                  <a:lnTo>
                    <a:pt x="34" y="110"/>
                  </a:lnTo>
                  <a:lnTo>
                    <a:pt x="38" y="114"/>
                  </a:lnTo>
                  <a:lnTo>
                    <a:pt x="38" y="118"/>
                  </a:lnTo>
                  <a:lnTo>
                    <a:pt x="38" y="122"/>
                  </a:lnTo>
                  <a:lnTo>
                    <a:pt x="42" y="126"/>
                  </a:lnTo>
                  <a:lnTo>
                    <a:pt x="42" y="130"/>
                  </a:lnTo>
                  <a:lnTo>
                    <a:pt x="42" y="134"/>
                  </a:lnTo>
                  <a:lnTo>
                    <a:pt x="38" y="128"/>
                  </a:lnTo>
                  <a:lnTo>
                    <a:pt x="38" y="122"/>
                  </a:lnTo>
                  <a:lnTo>
                    <a:pt x="38" y="118"/>
                  </a:lnTo>
                  <a:lnTo>
                    <a:pt x="38" y="114"/>
                  </a:lnTo>
                  <a:lnTo>
                    <a:pt x="34" y="110"/>
                  </a:lnTo>
                  <a:lnTo>
                    <a:pt x="34" y="106"/>
                  </a:lnTo>
                  <a:lnTo>
                    <a:pt x="34" y="98"/>
                  </a:lnTo>
                  <a:lnTo>
                    <a:pt x="34" y="94"/>
                  </a:lnTo>
                  <a:lnTo>
                    <a:pt x="30" y="90"/>
                  </a:lnTo>
                  <a:lnTo>
                    <a:pt x="30" y="86"/>
                  </a:lnTo>
                  <a:lnTo>
                    <a:pt x="30" y="90"/>
                  </a:lnTo>
                  <a:lnTo>
                    <a:pt x="30" y="94"/>
                  </a:lnTo>
                  <a:lnTo>
                    <a:pt x="30" y="102"/>
                  </a:lnTo>
                  <a:lnTo>
                    <a:pt x="30" y="106"/>
                  </a:lnTo>
                  <a:lnTo>
                    <a:pt x="34" y="106"/>
                  </a:lnTo>
                  <a:lnTo>
                    <a:pt x="34" y="110"/>
                  </a:lnTo>
                  <a:lnTo>
                    <a:pt x="34" y="114"/>
                  </a:lnTo>
                  <a:lnTo>
                    <a:pt x="34" y="118"/>
                  </a:lnTo>
                  <a:lnTo>
                    <a:pt x="38" y="118"/>
                  </a:lnTo>
                  <a:lnTo>
                    <a:pt x="38" y="108"/>
                  </a:lnTo>
                  <a:lnTo>
                    <a:pt x="38" y="104"/>
                  </a:lnTo>
                  <a:lnTo>
                    <a:pt x="38" y="98"/>
                  </a:lnTo>
                  <a:lnTo>
                    <a:pt x="38" y="94"/>
                  </a:lnTo>
                  <a:lnTo>
                    <a:pt x="38" y="90"/>
                  </a:lnTo>
                  <a:lnTo>
                    <a:pt x="38" y="86"/>
                  </a:lnTo>
                  <a:lnTo>
                    <a:pt x="34" y="86"/>
                  </a:lnTo>
                  <a:lnTo>
                    <a:pt x="34" y="80"/>
                  </a:lnTo>
                  <a:lnTo>
                    <a:pt x="34" y="76"/>
                  </a:lnTo>
                  <a:lnTo>
                    <a:pt x="34" y="72"/>
                  </a:lnTo>
                  <a:lnTo>
                    <a:pt x="34" y="68"/>
                  </a:lnTo>
                  <a:lnTo>
                    <a:pt x="30" y="62"/>
                  </a:lnTo>
                  <a:lnTo>
                    <a:pt x="30" y="58"/>
                  </a:lnTo>
                  <a:lnTo>
                    <a:pt x="30" y="54"/>
                  </a:lnTo>
                  <a:lnTo>
                    <a:pt x="30" y="50"/>
                  </a:lnTo>
                  <a:lnTo>
                    <a:pt x="30" y="46"/>
                  </a:lnTo>
                  <a:lnTo>
                    <a:pt x="26" y="46"/>
                  </a:lnTo>
                  <a:lnTo>
                    <a:pt x="26" y="38"/>
                  </a:lnTo>
                  <a:lnTo>
                    <a:pt x="26" y="34"/>
                  </a:lnTo>
                  <a:lnTo>
                    <a:pt x="22" y="30"/>
                  </a:lnTo>
                  <a:lnTo>
                    <a:pt x="22" y="26"/>
                  </a:lnTo>
                  <a:lnTo>
                    <a:pt x="18" y="20"/>
                  </a:lnTo>
                  <a:lnTo>
                    <a:pt x="18" y="16"/>
                  </a:lnTo>
                  <a:lnTo>
                    <a:pt x="18" y="12"/>
                  </a:lnTo>
                  <a:lnTo>
                    <a:pt x="18" y="16"/>
                  </a:lnTo>
                  <a:lnTo>
                    <a:pt x="18" y="20"/>
                  </a:lnTo>
                  <a:lnTo>
                    <a:pt x="26" y="24"/>
                  </a:lnTo>
                  <a:lnTo>
                    <a:pt x="26" y="28"/>
                  </a:lnTo>
                  <a:lnTo>
                    <a:pt x="30" y="34"/>
                  </a:lnTo>
                  <a:lnTo>
                    <a:pt x="30" y="44"/>
                  </a:lnTo>
                  <a:lnTo>
                    <a:pt x="30" y="48"/>
                  </a:lnTo>
                  <a:lnTo>
                    <a:pt x="34" y="52"/>
                  </a:lnTo>
                  <a:lnTo>
                    <a:pt x="38" y="58"/>
                  </a:lnTo>
                  <a:lnTo>
                    <a:pt x="38" y="68"/>
                  </a:lnTo>
                  <a:lnTo>
                    <a:pt x="42" y="68"/>
                  </a:lnTo>
                  <a:lnTo>
                    <a:pt x="42" y="72"/>
                  </a:lnTo>
                  <a:lnTo>
                    <a:pt x="42" y="66"/>
                  </a:lnTo>
                  <a:lnTo>
                    <a:pt x="42" y="62"/>
                  </a:lnTo>
                  <a:lnTo>
                    <a:pt x="42" y="58"/>
                  </a:lnTo>
                  <a:lnTo>
                    <a:pt x="36" y="50"/>
                  </a:lnTo>
                  <a:lnTo>
                    <a:pt x="36" y="46"/>
                  </a:lnTo>
                  <a:lnTo>
                    <a:pt x="36" y="42"/>
                  </a:lnTo>
                  <a:lnTo>
                    <a:pt x="32" y="38"/>
                  </a:lnTo>
                  <a:lnTo>
                    <a:pt x="32" y="32"/>
                  </a:lnTo>
                  <a:lnTo>
                    <a:pt x="32" y="28"/>
                  </a:lnTo>
                  <a:lnTo>
                    <a:pt x="28" y="28"/>
                  </a:lnTo>
                  <a:lnTo>
                    <a:pt x="28" y="24"/>
                  </a:lnTo>
                  <a:lnTo>
                    <a:pt x="28" y="20"/>
                  </a:lnTo>
                  <a:lnTo>
                    <a:pt x="26" y="14"/>
                  </a:lnTo>
                  <a:lnTo>
                    <a:pt x="26" y="18"/>
                  </a:lnTo>
                  <a:lnTo>
                    <a:pt x="26" y="26"/>
                  </a:lnTo>
                  <a:lnTo>
                    <a:pt x="26" y="30"/>
                  </a:lnTo>
                  <a:lnTo>
                    <a:pt x="26" y="34"/>
                  </a:lnTo>
                  <a:lnTo>
                    <a:pt x="26" y="40"/>
                  </a:lnTo>
                  <a:lnTo>
                    <a:pt x="30" y="44"/>
                  </a:lnTo>
                  <a:lnTo>
                    <a:pt x="30" y="48"/>
                  </a:lnTo>
                  <a:lnTo>
                    <a:pt x="34" y="52"/>
                  </a:lnTo>
                  <a:lnTo>
                    <a:pt x="34" y="56"/>
                  </a:lnTo>
                  <a:lnTo>
                    <a:pt x="38" y="64"/>
                  </a:lnTo>
                  <a:lnTo>
                    <a:pt x="38" y="68"/>
                  </a:lnTo>
                  <a:lnTo>
                    <a:pt x="38" y="72"/>
                  </a:lnTo>
                  <a:lnTo>
                    <a:pt x="38" y="76"/>
                  </a:lnTo>
                  <a:lnTo>
                    <a:pt x="38" y="80"/>
                  </a:lnTo>
                  <a:lnTo>
                    <a:pt x="38" y="88"/>
                  </a:lnTo>
                  <a:lnTo>
                    <a:pt x="42" y="92"/>
                  </a:lnTo>
                  <a:lnTo>
                    <a:pt x="42" y="96"/>
                  </a:lnTo>
                  <a:lnTo>
                    <a:pt x="42" y="90"/>
                  </a:lnTo>
                  <a:lnTo>
                    <a:pt x="42" y="80"/>
                  </a:lnTo>
                  <a:lnTo>
                    <a:pt x="42" y="74"/>
                  </a:lnTo>
                  <a:lnTo>
                    <a:pt x="42" y="68"/>
                  </a:lnTo>
                  <a:lnTo>
                    <a:pt x="42" y="62"/>
                  </a:lnTo>
                  <a:lnTo>
                    <a:pt x="42" y="58"/>
                  </a:lnTo>
                  <a:lnTo>
                    <a:pt x="42" y="62"/>
                  </a:lnTo>
                  <a:lnTo>
                    <a:pt x="42" y="66"/>
                  </a:lnTo>
                  <a:lnTo>
                    <a:pt x="42" y="74"/>
                  </a:lnTo>
                  <a:lnTo>
                    <a:pt x="42" y="78"/>
                  </a:lnTo>
                  <a:lnTo>
                    <a:pt x="42" y="82"/>
                  </a:lnTo>
                  <a:lnTo>
                    <a:pt x="42" y="86"/>
                  </a:lnTo>
                  <a:lnTo>
                    <a:pt x="42" y="92"/>
                  </a:lnTo>
                  <a:lnTo>
                    <a:pt x="42" y="96"/>
                  </a:lnTo>
                  <a:lnTo>
                    <a:pt x="42" y="100"/>
                  </a:lnTo>
                  <a:lnTo>
                    <a:pt x="42" y="104"/>
                  </a:lnTo>
                  <a:lnTo>
                    <a:pt x="42" y="110"/>
                  </a:lnTo>
                  <a:lnTo>
                    <a:pt x="42" y="114"/>
                  </a:lnTo>
                  <a:lnTo>
                    <a:pt x="42" y="118"/>
                  </a:lnTo>
                  <a:lnTo>
                    <a:pt x="42" y="122"/>
                  </a:lnTo>
                  <a:lnTo>
                    <a:pt x="46" y="122"/>
                  </a:lnTo>
                  <a:lnTo>
                    <a:pt x="46" y="128"/>
                  </a:lnTo>
                  <a:lnTo>
                    <a:pt x="46" y="132"/>
                  </a:lnTo>
                  <a:lnTo>
                    <a:pt x="46" y="136"/>
                  </a:lnTo>
                  <a:lnTo>
                    <a:pt x="46" y="140"/>
                  </a:lnTo>
                  <a:lnTo>
                    <a:pt x="46" y="146"/>
                  </a:lnTo>
                  <a:lnTo>
                    <a:pt x="42" y="146"/>
                  </a:lnTo>
                  <a:lnTo>
                    <a:pt x="42" y="142"/>
                  </a:lnTo>
                  <a:lnTo>
                    <a:pt x="42" y="136"/>
                  </a:lnTo>
                  <a:lnTo>
                    <a:pt x="38" y="136"/>
                  </a:lnTo>
                  <a:lnTo>
                    <a:pt x="38" y="132"/>
                  </a:lnTo>
                  <a:lnTo>
                    <a:pt x="38" y="128"/>
                  </a:lnTo>
                  <a:lnTo>
                    <a:pt x="34" y="124"/>
                  </a:lnTo>
                  <a:lnTo>
                    <a:pt x="34" y="120"/>
                  </a:lnTo>
                  <a:lnTo>
                    <a:pt x="34" y="116"/>
                  </a:lnTo>
                  <a:lnTo>
                    <a:pt x="30" y="114"/>
                  </a:lnTo>
                  <a:lnTo>
                    <a:pt x="30" y="110"/>
                  </a:lnTo>
                  <a:lnTo>
                    <a:pt x="30" y="106"/>
                  </a:lnTo>
                  <a:lnTo>
                    <a:pt x="30" y="102"/>
                  </a:lnTo>
                  <a:lnTo>
                    <a:pt x="30" y="94"/>
                  </a:lnTo>
                  <a:lnTo>
                    <a:pt x="30" y="90"/>
                  </a:lnTo>
                  <a:lnTo>
                    <a:pt x="26" y="86"/>
                  </a:lnTo>
                  <a:lnTo>
                    <a:pt x="26" y="82"/>
                  </a:lnTo>
                  <a:lnTo>
                    <a:pt x="26" y="76"/>
                  </a:lnTo>
                  <a:lnTo>
                    <a:pt x="26" y="72"/>
                  </a:lnTo>
                  <a:lnTo>
                    <a:pt x="26" y="68"/>
                  </a:lnTo>
                  <a:lnTo>
                    <a:pt x="26" y="64"/>
                  </a:lnTo>
                  <a:lnTo>
                    <a:pt x="22" y="60"/>
                  </a:lnTo>
                  <a:lnTo>
                    <a:pt x="22" y="56"/>
                  </a:lnTo>
                  <a:lnTo>
                    <a:pt x="22" y="50"/>
                  </a:lnTo>
                  <a:lnTo>
                    <a:pt x="22" y="40"/>
                  </a:lnTo>
                  <a:lnTo>
                    <a:pt x="22" y="44"/>
                  </a:lnTo>
                  <a:lnTo>
                    <a:pt x="26" y="44"/>
                  </a:lnTo>
                  <a:lnTo>
                    <a:pt x="26" y="48"/>
                  </a:lnTo>
                  <a:lnTo>
                    <a:pt x="46" y="64"/>
                  </a:lnTo>
                  <a:lnTo>
                    <a:pt x="36" y="64"/>
                  </a:lnTo>
                  <a:lnTo>
                    <a:pt x="30" y="62"/>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08" name="Freeform 108"/>
            <p:cNvSpPr>
              <a:spLocks/>
            </p:cNvSpPr>
            <p:nvPr/>
          </p:nvSpPr>
          <p:spPr bwMode="auto">
            <a:xfrm>
              <a:off x="4336" y="3006"/>
              <a:ext cx="75" cy="65"/>
            </a:xfrm>
            <a:custGeom>
              <a:avLst/>
              <a:gdLst>
                <a:gd name="T0" fmla="*/ 42 w 75"/>
                <a:gd name="T1" fmla="*/ 36 h 65"/>
                <a:gd name="T2" fmla="*/ 28 w 75"/>
                <a:gd name="T3" fmla="*/ 40 h 65"/>
                <a:gd name="T4" fmla="*/ 52 w 75"/>
                <a:gd name="T5" fmla="*/ 36 h 65"/>
                <a:gd name="T6" fmla="*/ 58 w 75"/>
                <a:gd name="T7" fmla="*/ 32 h 65"/>
                <a:gd name="T8" fmla="*/ 44 w 75"/>
                <a:gd name="T9" fmla="*/ 40 h 65"/>
                <a:gd name="T10" fmla="*/ 28 w 75"/>
                <a:gd name="T11" fmla="*/ 48 h 65"/>
                <a:gd name="T12" fmla="*/ 32 w 75"/>
                <a:gd name="T13" fmla="*/ 48 h 65"/>
                <a:gd name="T14" fmla="*/ 52 w 75"/>
                <a:gd name="T15" fmla="*/ 44 h 65"/>
                <a:gd name="T16" fmla="*/ 64 w 75"/>
                <a:gd name="T17" fmla="*/ 32 h 65"/>
                <a:gd name="T18" fmla="*/ 50 w 75"/>
                <a:gd name="T19" fmla="*/ 38 h 65"/>
                <a:gd name="T20" fmla="*/ 22 w 75"/>
                <a:gd name="T21" fmla="*/ 48 h 65"/>
                <a:gd name="T22" fmla="*/ 40 w 75"/>
                <a:gd name="T23" fmla="*/ 46 h 65"/>
                <a:gd name="T24" fmla="*/ 58 w 75"/>
                <a:gd name="T25" fmla="*/ 38 h 65"/>
                <a:gd name="T26" fmla="*/ 68 w 75"/>
                <a:gd name="T27" fmla="*/ 34 h 65"/>
                <a:gd name="T28" fmla="*/ 44 w 75"/>
                <a:gd name="T29" fmla="*/ 46 h 65"/>
                <a:gd name="T30" fmla="*/ 24 w 75"/>
                <a:gd name="T31" fmla="*/ 50 h 65"/>
                <a:gd name="T32" fmla="*/ 34 w 75"/>
                <a:gd name="T33" fmla="*/ 54 h 65"/>
                <a:gd name="T34" fmla="*/ 58 w 75"/>
                <a:gd name="T35" fmla="*/ 44 h 65"/>
                <a:gd name="T36" fmla="*/ 74 w 75"/>
                <a:gd name="T37" fmla="*/ 40 h 65"/>
                <a:gd name="T38" fmla="*/ 58 w 75"/>
                <a:gd name="T39" fmla="*/ 44 h 65"/>
                <a:gd name="T40" fmla="*/ 42 w 75"/>
                <a:gd name="T41" fmla="*/ 48 h 65"/>
                <a:gd name="T42" fmla="*/ 66 w 75"/>
                <a:gd name="T43" fmla="*/ 44 h 65"/>
                <a:gd name="T44" fmla="*/ 60 w 75"/>
                <a:gd name="T45" fmla="*/ 54 h 65"/>
                <a:gd name="T46" fmla="*/ 38 w 75"/>
                <a:gd name="T47" fmla="*/ 58 h 65"/>
                <a:gd name="T48" fmla="*/ 20 w 75"/>
                <a:gd name="T49" fmla="*/ 58 h 65"/>
                <a:gd name="T50" fmla="*/ 8 w 75"/>
                <a:gd name="T51" fmla="*/ 64 h 65"/>
                <a:gd name="T52" fmla="*/ 12 w 75"/>
                <a:gd name="T53" fmla="*/ 56 h 65"/>
                <a:gd name="T54" fmla="*/ 28 w 75"/>
                <a:gd name="T55" fmla="*/ 48 h 65"/>
                <a:gd name="T56" fmla="*/ 50 w 75"/>
                <a:gd name="T57" fmla="*/ 44 h 65"/>
                <a:gd name="T58" fmla="*/ 34 w 75"/>
                <a:gd name="T59" fmla="*/ 44 h 65"/>
                <a:gd name="T60" fmla="*/ 38 w 75"/>
                <a:gd name="T61" fmla="*/ 54 h 65"/>
                <a:gd name="T62" fmla="*/ 38 w 75"/>
                <a:gd name="T63" fmla="*/ 12 h 65"/>
                <a:gd name="T64" fmla="*/ 28 w 75"/>
                <a:gd name="T65" fmla="*/ 18 h 65"/>
                <a:gd name="T66" fmla="*/ 48 w 75"/>
                <a:gd name="T67" fmla="*/ 18 h 65"/>
                <a:gd name="T68" fmla="*/ 38 w 75"/>
                <a:gd name="T69" fmla="*/ 38 h 65"/>
                <a:gd name="T70" fmla="*/ 50 w 75"/>
                <a:gd name="T71" fmla="*/ 50 h 65"/>
                <a:gd name="T72" fmla="*/ 52 w 75"/>
                <a:gd name="T73" fmla="*/ 42 h 65"/>
                <a:gd name="T74" fmla="*/ 40 w 75"/>
                <a:gd name="T75" fmla="*/ 42 h 65"/>
                <a:gd name="T76" fmla="*/ 44 w 75"/>
                <a:gd name="T77" fmla="*/ 28 h 65"/>
                <a:gd name="T78" fmla="*/ 28 w 75"/>
                <a:gd name="T79" fmla="*/ 24 h 65"/>
                <a:gd name="T80" fmla="*/ 34 w 75"/>
                <a:gd name="T81" fmla="*/ 16 h 65"/>
                <a:gd name="T82" fmla="*/ 56 w 75"/>
                <a:gd name="T83" fmla="*/ 8 h 65"/>
                <a:gd name="T84" fmla="*/ 66 w 75"/>
                <a:gd name="T85" fmla="*/ 4 h 65"/>
                <a:gd name="T86" fmla="*/ 50 w 75"/>
                <a:gd name="T87" fmla="*/ 8 h 65"/>
                <a:gd name="T88" fmla="*/ 58 w 75"/>
                <a:gd name="T89" fmla="*/ 8 h 65"/>
                <a:gd name="T90" fmla="*/ 58 w 75"/>
                <a:gd name="T91" fmla="*/ 2 h 65"/>
                <a:gd name="T92" fmla="*/ 34 w 75"/>
                <a:gd name="T93" fmla="*/ 12 h 65"/>
                <a:gd name="T94" fmla="*/ 42 w 75"/>
                <a:gd name="T95" fmla="*/ 12 h 65"/>
                <a:gd name="T96" fmla="*/ 62 w 75"/>
                <a:gd name="T97" fmla="*/ 18 h 65"/>
                <a:gd name="T98" fmla="*/ 50 w 75"/>
                <a:gd name="T99" fmla="*/ 12 h 65"/>
                <a:gd name="T100" fmla="*/ 50 w 75"/>
                <a:gd name="T101" fmla="*/ 20 h 65"/>
                <a:gd name="T102" fmla="*/ 46 w 75"/>
                <a:gd name="T103" fmla="*/ 24 h 65"/>
                <a:gd name="T104" fmla="*/ 50 w 75"/>
                <a:gd name="T105" fmla="*/ 30 h 6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5"/>
                <a:gd name="T160" fmla="*/ 0 h 65"/>
                <a:gd name="T161" fmla="*/ 75 w 75"/>
                <a:gd name="T162" fmla="*/ 65 h 6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5" h="65">
                  <a:moveTo>
                    <a:pt x="58" y="32"/>
                  </a:moveTo>
                  <a:lnTo>
                    <a:pt x="52" y="32"/>
                  </a:lnTo>
                  <a:lnTo>
                    <a:pt x="48" y="32"/>
                  </a:lnTo>
                  <a:lnTo>
                    <a:pt x="42" y="36"/>
                  </a:lnTo>
                  <a:lnTo>
                    <a:pt x="36" y="36"/>
                  </a:lnTo>
                  <a:lnTo>
                    <a:pt x="32" y="36"/>
                  </a:lnTo>
                  <a:lnTo>
                    <a:pt x="32" y="40"/>
                  </a:lnTo>
                  <a:lnTo>
                    <a:pt x="28" y="40"/>
                  </a:lnTo>
                  <a:lnTo>
                    <a:pt x="24" y="40"/>
                  </a:lnTo>
                  <a:lnTo>
                    <a:pt x="34" y="40"/>
                  </a:lnTo>
                  <a:lnTo>
                    <a:pt x="42" y="40"/>
                  </a:lnTo>
                  <a:lnTo>
                    <a:pt x="52" y="36"/>
                  </a:lnTo>
                  <a:lnTo>
                    <a:pt x="58" y="36"/>
                  </a:lnTo>
                  <a:lnTo>
                    <a:pt x="58" y="32"/>
                  </a:lnTo>
                  <a:lnTo>
                    <a:pt x="62" y="32"/>
                  </a:lnTo>
                  <a:lnTo>
                    <a:pt x="58" y="32"/>
                  </a:lnTo>
                  <a:lnTo>
                    <a:pt x="54" y="36"/>
                  </a:lnTo>
                  <a:lnTo>
                    <a:pt x="50" y="36"/>
                  </a:lnTo>
                  <a:lnTo>
                    <a:pt x="50" y="40"/>
                  </a:lnTo>
                  <a:lnTo>
                    <a:pt x="44" y="40"/>
                  </a:lnTo>
                  <a:lnTo>
                    <a:pt x="40" y="40"/>
                  </a:lnTo>
                  <a:lnTo>
                    <a:pt x="36" y="40"/>
                  </a:lnTo>
                  <a:lnTo>
                    <a:pt x="28" y="44"/>
                  </a:lnTo>
                  <a:lnTo>
                    <a:pt x="28" y="48"/>
                  </a:lnTo>
                  <a:lnTo>
                    <a:pt x="24" y="48"/>
                  </a:lnTo>
                  <a:lnTo>
                    <a:pt x="24" y="52"/>
                  </a:lnTo>
                  <a:lnTo>
                    <a:pt x="28" y="48"/>
                  </a:lnTo>
                  <a:lnTo>
                    <a:pt x="32" y="48"/>
                  </a:lnTo>
                  <a:lnTo>
                    <a:pt x="40" y="48"/>
                  </a:lnTo>
                  <a:lnTo>
                    <a:pt x="44" y="44"/>
                  </a:lnTo>
                  <a:lnTo>
                    <a:pt x="48" y="44"/>
                  </a:lnTo>
                  <a:lnTo>
                    <a:pt x="52" y="44"/>
                  </a:lnTo>
                  <a:lnTo>
                    <a:pt x="56" y="40"/>
                  </a:lnTo>
                  <a:lnTo>
                    <a:pt x="64" y="34"/>
                  </a:lnTo>
                  <a:lnTo>
                    <a:pt x="68" y="34"/>
                  </a:lnTo>
                  <a:lnTo>
                    <a:pt x="64" y="32"/>
                  </a:lnTo>
                  <a:lnTo>
                    <a:pt x="62" y="38"/>
                  </a:lnTo>
                  <a:lnTo>
                    <a:pt x="58" y="38"/>
                  </a:lnTo>
                  <a:lnTo>
                    <a:pt x="54" y="38"/>
                  </a:lnTo>
                  <a:lnTo>
                    <a:pt x="50" y="38"/>
                  </a:lnTo>
                  <a:lnTo>
                    <a:pt x="42" y="42"/>
                  </a:lnTo>
                  <a:lnTo>
                    <a:pt x="32" y="42"/>
                  </a:lnTo>
                  <a:lnTo>
                    <a:pt x="28" y="42"/>
                  </a:lnTo>
                  <a:lnTo>
                    <a:pt x="22" y="48"/>
                  </a:lnTo>
                  <a:lnTo>
                    <a:pt x="18" y="48"/>
                  </a:lnTo>
                  <a:lnTo>
                    <a:pt x="22" y="48"/>
                  </a:lnTo>
                  <a:lnTo>
                    <a:pt x="34" y="46"/>
                  </a:lnTo>
                  <a:lnTo>
                    <a:pt x="40" y="46"/>
                  </a:lnTo>
                  <a:lnTo>
                    <a:pt x="46" y="42"/>
                  </a:lnTo>
                  <a:lnTo>
                    <a:pt x="50" y="38"/>
                  </a:lnTo>
                  <a:lnTo>
                    <a:pt x="54" y="38"/>
                  </a:lnTo>
                  <a:lnTo>
                    <a:pt x="58" y="38"/>
                  </a:lnTo>
                  <a:lnTo>
                    <a:pt x="62" y="38"/>
                  </a:lnTo>
                  <a:lnTo>
                    <a:pt x="66" y="34"/>
                  </a:lnTo>
                  <a:lnTo>
                    <a:pt x="72" y="34"/>
                  </a:lnTo>
                  <a:lnTo>
                    <a:pt x="68" y="34"/>
                  </a:lnTo>
                  <a:lnTo>
                    <a:pt x="68" y="38"/>
                  </a:lnTo>
                  <a:lnTo>
                    <a:pt x="62" y="42"/>
                  </a:lnTo>
                  <a:lnTo>
                    <a:pt x="56" y="46"/>
                  </a:lnTo>
                  <a:lnTo>
                    <a:pt x="44" y="46"/>
                  </a:lnTo>
                  <a:lnTo>
                    <a:pt x="36" y="46"/>
                  </a:lnTo>
                  <a:lnTo>
                    <a:pt x="32" y="50"/>
                  </a:lnTo>
                  <a:lnTo>
                    <a:pt x="28" y="50"/>
                  </a:lnTo>
                  <a:lnTo>
                    <a:pt x="24" y="50"/>
                  </a:lnTo>
                  <a:lnTo>
                    <a:pt x="20" y="50"/>
                  </a:lnTo>
                  <a:lnTo>
                    <a:pt x="18" y="54"/>
                  </a:lnTo>
                  <a:lnTo>
                    <a:pt x="24" y="54"/>
                  </a:lnTo>
                  <a:lnTo>
                    <a:pt x="34" y="54"/>
                  </a:lnTo>
                  <a:lnTo>
                    <a:pt x="42" y="50"/>
                  </a:lnTo>
                  <a:lnTo>
                    <a:pt x="46" y="50"/>
                  </a:lnTo>
                  <a:lnTo>
                    <a:pt x="50" y="50"/>
                  </a:lnTo>
                  <a:lnTo>
                    <a:pt x="58" y="44"/>
                  </a:lnTo>
                  <a:lnTo>
                    <a:pt x="62" y="40"/>
                  </a:lnTo>
                  <a:lnTo>
                    <a:pt x="66" y="40"/>
                  </a:lnTo>
                  <a:lnTo>
                    <a:pt x="70" y="40"/>
                  </a:lnTo>
                  <a:lnTo>
                    <a:pt x="74" y="40"/>
                  </a:lnTo>
                  <a:lnTo>
                    <a:pt x="70" y="40"/>
                  </a:lnTo>
                  <a:lnTo>
                    <a:pt x="66" y="40"/>
                  </a:lnTo>
                  <a:lnTo>
                    <a:pt x="66" y="44"/>
                  </a:lnTo>
                  <a:lnTo>
                    <a:pt x="58" y="44"/>
                  </a:lnTo>
                  <a:lnTo>
                    <a:pt x="54" y="48"/>
                  </a:lnTo>
                  <a:lnTo>
                    <a:pt x="50" y="48"/>
                  </a:lnTo>
                  <a:lnTo>
                    <a:pt x="46" y="48"/>
                  </a:lnTo>
                  <a:lnTo>
                    <a:pt x="42" y="48"/>
                  </a:lnTo>
                  <a:lnTo>
                    <a:pt x="52" y="48"/>
                  </a:lnTo>
                  <a:lnTo>
                    <a:pt x="56" y="48"/>
                  </a:lnTo>
                  <a:lnTo>
                    <a:pt x="62" y="44"/>
                  </a:lnTo>
                  <a:lnTo>
                    <a:pt x="66" y="44"/>
                  </a:lnTo>
                  <a:lnTo>
                    <a:pt x="70" y="44"/>
                  </a:lnTo>
                  <a:lnTo>
                    <a:pt x="74" y="44"/>
                  </a:lnTo>
                  <a:lnTo>
                    <a:pt x="64" y="48"/>
                  </a:lnTo>
                  <a:lnTo>
                    <a:pt x="60" y="54"/>
                  </a:lnTo>
                  <a:lnTo>
                    <a:pt x="56" y="54"/>
                  </a:lnTo>
                  <a:lnTo>
                    <a:pt x="52" y="54"/>
                  </a:lnTo>
                  <a:lnTo>
                    <a:pt x="44" y="54"/>
                  </a:lnTo>
                  <a:lnTo>
                    <a:pt x="38" y="58"/>
                  </a:lnTo>
                  <a:lnTo>
                    <a:pt x="34" y="58"/>
                  </a:lnTo>
                  <a:lnTo>
                    <a:pt x="30" y="58"/>
                  </a:lnTo>
                  <a:lnTo>
                    <a:pt x="26" y="58"/>
                  </a:lnTo>
                  <a:lnTo>
                    <a:pt x="20" y="58"/>
                  </a:lnTo>
                  <a:lnTo>
                    <a:pt x="16" y="60"/>
                  </a:lnTo>
                  <a:lnTo>
                    <a:pt x="12" y="60"/>
                  </a:lnTo>
                  <a:lnTo>
                    <a:pt x="8" y="60"/>
                  </a:lnTo>
                  <a:lnTo>
                    <a:pt x="8" y="64"/>
                  </a:lnTo>
                  <a:lnTo>
                    <a:pt x="4" y="64"/>
                  </a:lnTo>
                  <a:lnTo>
                    <a:pt x="0" y="64"/>
                  </a:lnTo>
                  <a:lnTo>
                    <a:pt x="8" y="56"/>
                  </a:lnTo>
                  <a:lnTo>
                    <a:pt x="12" y="56"/>
                  </a:lnTo>
                  <a:lnTo>
                    <a:pt x="16" y="52"/>
                  </a:lnTo>
                  <a:lnTo>
                    <a:pt x="20" y="52"/>
                  </a:lnTo>
                  <a:lnTo>
                    <a:pt x="24" y="48"/>
                  </a:lnTo>
                  <a:lnTo>
                    <a:pt x="28" y="48"/>
                  </a:lnTo>
                  <a:lnTo>
                    <a:pt x="36" y="44"/>
                  </a:lnTo>
                  <a:lnTo>
                    <a:pt x="40" y="44"/>
                  </a:lnTo>
                  <a:lnTo>
                    <a:pt x="44" y="44"/>
                  </a:lnTo>
                  <a:lnTo>
                    <a:pt x="50" y="44"/>
                  </a:lnTo>
                  <a:lnTo>
                    <a:pt x="50" y="40"/>
                  </a:lnTo>
                  <a:lnTo>
                    <a:pt x="46" y="40"/>
                  </a:lnTo>
                  <a:lnTo>
                    <a:pt x="42" y="44"/>
                  </a:lnTo>
                  <a:lnTo>
                    <a:pt x="34" y="44"/>
                  </a:lnTo>
                  <a:lnTo>
                    <a:pt x="28" y="48"/>
                  </a:lnTo>
                  <a:lnTo>
                    <a:pt x="32" y="48"/>
                  </a:lnTo>
                  <a:lnTo>
                    <a:pt x="42" y="48"/>
                  </a:lnTo>
                  <a:lnTo>
                    <a:pt x="38" y="54"/>
                  </a:lnTo>
                  <a:lnTo>
                    <a:pt x="34" y="54"/>
                  </a:lnTo>
                  <a:lnTo>
                    <a:pt x="40" y="54"/>
                  </a:lnTo>
                  <a:lnTo>
                    <a:pt x="44" y="12"/>
                  </a:lnTo>
                  <a:lnTo>
                    <a:pt x="38" y="12"/>
                  </a:lnTo>
                  <a:lnTo>
                    <a:pt x="34" y="12"/>
                  </a:lnTo>
                  <a:lnTo>
                    <a:pt x="28" y="12"/>
                  </a:lnTo>
                  <a:lnTo>
                    <a:pt x="24" y="12"/>
                  </a:lnTo>
                  <a:lnTo>
                    <a:pt x="28" y="18"/>
                  </a:lnTo>
                  <a:lnTo>
                    <a:pt x="32" y="18"/>
                  </a:lnTo>
                  <a:lnTo>
                    <a:pt x="40" y="18"/>
                  </a:lnTo>
                  <a:lnTo>
                    <a:pt x="44" y="18"/>
                  </a:lnTo>
                  <a:lnTo>
                    <a:pt x="48" y="18"/>
                  </a:lnTo>
                  <a:lnTo>
                    <a:pt x="52" y="18"/>
                  </a:lnTo>
                  <a:lnTo>
                    <a:pt x="46" y="24"/>
                  </a:lnTo>
                  <a:lnTo>
                    <a:pt x="38" y="34"/>
                  </a:lnTo>
                  <a:lnTo>
                    <a:pt x="38" y="38"/>
                  </a:lnTo>
                  <a:lnTo>
                    <a:pt x="38" y="42"/>
                  </a:lnTo>
                  <a:lnTo>
                    <a:pt x="42" y="44"/>
                  </a:lnTo>
                  <a:lnTo>
                    <a:pt x="46" y="50"/>
                  </a:lnTo>
                  <a:lnTo>
                    <a:pt x="50" y="50"/>
                  </a:lnTo>
                  <a:lnTo>
                    <a:pt x="52" y="46"/>
                  </a:lnTo>
                  <a:lnTo>
                    <a:pt x="48" y="42"/>
                  </a:lnTo>
                  <a:lnTo>
                    <a:pt x="50" y="46"/>
                  </a:lnTo>
                  <a:lnTo>
                    <a:pt x="52" y="42"/>
                  </a:lnTo>
                  <a:lnTo>
                    <a:pt x="48" y="46"/>
                  </a:lnTo>
                  <a:lnTo>
                    <a:pt x="36" y="46"/>
                  </a:lnTo>
                  <a:lnTo>
                    <a:pt x="36" y="42"/>
                  </a:lnTo>
                  <a:lnTo>
                    <a:pt x="40" y="42"/>
                  </a:lnTo>
                  <a:lnTo>
                    <a:pt x="40" y="38"/>
                  </a:lnTo>
                  <a:lnTo>
                    <a:pt x="44" y="38"/>
                  </a:lnTo>
                  <a:lnTo>
                    <a:pt x="44" y="34"/>
                  </a:lnTo>
                  <a:lnTo>
                    <a:pt x="44" y="28"/>
                  </a:lnTo>
                  <a:lnTo>
                    <a:pt x="40" y="28"/>
                  </a:lnTo>
                  <a:lnTo>
                    <a:pt x="36" y="24"/>
                  </a:lnTo>
                  <a:lnTo>
                    <a:pt x="32" y="24"/>
                  </a:lnTo>
                  <a:lnTo>
                    <a:pt x="28" y="24"/>
                  </a:lnTo>
                  <a:lnTo>
                    <a:pt x="28" y="20"/>
                  </a:lnTo>
                  <a:lnTo>
                    <a:pt x="24" y="20"/>
                  </a:lnTo>
                  <a:lnTo>
                    <a:pt x="26" y="16"/>
                  </a:lnTo>
                  <a:lnTo>
                    <a:pt x="34" y="16"/>
                  </a:lnTo>
                  <a:lnTo>
                    <a:pt x="38" y="16"/>
                  </a:lnTo>
                  <a:lnTo>
                    <a:pt x="38" y="12"/>
                  </a:lnTo>
                  <a:lnTo>
                    <a:pt x="52" y="8"/>
                  </a:lnTo>
                  <a:lnTo>
                    <a:pt x="56" y="8"/>
                  </a:lnTo>
                  <a:lnTo>
                    <a:pt x="60" y="8"/>
                  </a:lnTo>
                  <a:lnTo>
                    <a:pt x="64" y="4"/>
                  </a:lnTo>
                  <a:lnTo>
                    <a:pt x="72" y="0"/>
                  </a:lnTo>
                  <a:lnTo>
                    <a:pt x="66" y="4"/>
                  </a:lnTo>
                  <a:lnTo>
                    <a:pt x="58" y="4"/>
                  </a:lnTo>
                  <a:lnTo>
                    <a:pt x="54" y="4"/>
                  </a:lnTo>
                  <a:lnTo>
                    <a:pt x="54" y="8"/>
                  </a:lnTo>
                  <a:lnTo>
                    <a:pt x="50" y="8"/>
                  </a:lnTo>
                  <a:lnTo>
                    <a:pt x="46" y="8"/>
                  </a:lnTo>
                  <a:lnTo>
                    <a:pt x="50" y="8"/>
                  </a:lnTo>
                  <a:lnTo>
                    <a:pt x="54" y="8"/>
                  </a:lnTo>
                  <a:lnTo>
                    <a:pt x="58" y="8"/>
                  </a:lnTo>
                  <a:lnTo>
                    <a:pt x="62" y="8"/>
                  </a:lnTo>
                  <a:lnTo>
                    <a:pt x="66" y="2"/>
                  </a:lnTo>
                  <a:lnTo>
                    <a:pt x="62" y="2"/>
                  </a:lnTo>
                  <a:lnTo>
                    <a:pt x="58" y="2"/>
                  </a:lnTo>
                  <a:lnTo>
                    <a:pt x="54" y="8"/>
                  </a:lnTo>
                  <a:lnTo>
                    <a:pt x="50" y="8"/>
                  </a:lnTo>
                  <a:lnTo>
                    <a:pt x="38" y="8"/>
                  </a:lnTo>
                  <a:lnTo>
                    <a:pt x="34" y="12"/>
                  </a:lnTo>
                  <a:lnTo>
                    <a:pt x="30" y="12"/>
                  </a:lnTo>
                  <a:lnTo>
                    <a:pt x="34" y="12"/>
                  </a:lnTo>
                  <a:lnTo>
                    <a:pt x="38" y="12"/>
                  </a:lnTo>
                  <a:lnTo>
                    <a:pt x="42" y="12"/>
                  </a:lnTo>
                  <a:lnTo>
                    <a:pt x="46" y="12"/>
                  </a:lnTo>
                  <a:lnTo>
                    <a:pt x="54" y="8"/>
                  </a:lnTo>
                  <a:lnTo>
                    <a:pt x="56" y="10"/>
                  </a:lnTo>
                  <a:lnTo>
                    <a:pt x="62" y="18"/>
                  </a:lnTo>
                  <a:lnTo>
                    <a:pt x="58" y="14"/>
                  </a:lnTo>
                  <a:lnTo>
                    <a:pt x="58" y="18"/>
                  </a:lnTo>
                  <a:lnTo>
                    <a:pt x="54" y="12"/>
                  </a:lnTo>
                  <a:lnTo>
                    <a:pt x="50" y="12"/>
                  </a:lnTo>
                  <a:lnTo>
                    <a:pt x="46" y="12"/>
                  </a:lnTo>
                  <a:lnTo>
                    <a:pt x="46" y="16"/>
                  </a:lnTo>
                  <a:lnTo>
                    <a:pt x="46" y="20"/>
                  </a:lnTo>
                  <a:lnTo>
                    <a:pt x="50" y="20"/>
                  </a:lnTo>
                  <a:lnTo>
                    <a:pt x="50" y="24"/>
                  </a:lnTo>
                  <a:lnTo>
                    <a:pt x="46" y="24"/>
                  </a:lnTo>
                  <a:lnTo>
                    <a:pt x="46" y="20"/>
                  </a:lnTo>
                  <a:lnTo>
                    <a:pt x="46" y="24"/>
                  </a:lnTo>
                  <a:lnTo>
                    <a:pt x="50" y="30"/>
                  </a:lnTo>
                  <a:lnTo>
                    <a:pt x="50" y="34"/>
                  </a:lnTo>
                  <a:lnTo>
                    <a:pt x="54" y="40"/>
                  </a:lnTo>
                  <a:lnTo>
                    <a:pt x="50" y="30"/>
                  </a:lnTo>
                  <a:lnTo>
                    <a:pt x="50" y="26"/>
                  </a:lnTo>
                  <a:lnTo>
                    <a:pt x="58" y="32"/>
                  </a:lnTo>
                </a:path>
              </a:pathLst>
            </a:custGeom>
            <a:solidFill>
              <a:schemeClr val="accent1"/>
            </a:solidFill>
            <a:ln w="12700" cap="rnd">
              <a:solidFill>
                <a:schemeClr val="tx1"/>
              </a:solidFill>
              <a:round/>
              <a:headEnd/>
              <a:tailEnd/>
            </a:ln>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09" name="Freeform 109"/>
            <p:cNvSpPr>
              <a:spLocks/>
            </p:cNvSpPr>
            <p:nvPr/>
          </p:nvSpPr>
          <p:spPr bwMode="auto">
            <a:xfrm>
              <a:off x="4440" y="2988"/>
              <a:ext cx="77" cy="149"/>
            </a:xfrm>
            <a:custGeom>
              <a:avLst/>
              <a:gdLst>
                <a:gd name="T0" fmla="*/ 16 w 77"/>
                <a:gd name="T1" fmla="*/ 0 h 149"/>
                <a:gd name="T2" fmla="*/ 16 w 77"/>
                <a:gd name="T3" fmla="*/ 14 h 149"/>
                <a:gd name="T4" fmla="*/ 22 w 77"/>
                <a:gd name="T5" fmla="*/ 22 h 149"/>
                <a:gd name="T6" fmla="*/ 26 w 77"/>
                <a:gd name="T7" fmla="*/ 32 h 149"/>
                <a:gd name="T8" fmla="*/ 26 w 77"/>
                <a:gd name="T9" fmla="*/ 44 h 149"/>
                <a:gd name="T10" fmla="*/ 30 w 77"/>
                <a:gd name="T11" fmla="*/ 58 h 149"/>
                <a:gd name="T12" fmla="*/ 38 w 77"/>
                <a:gd name="T13" fmla="*/ 66 h 149"/>
                <a:gd name="T14" fmla="*/ 42 w 77"/>
                <a:gd name="T15" fmla="*/ 78 h 149"/>
                <a:gd name="T16" fmla="*/ 46 w 77"/>
                <a:gd name="T17" fmla="*/ 92 h 149"/>
                <a:gd name="T18" fmla="*/ 50 w 77"/>
                <a:gd name="T19" fmla="*/ 102 h 149"/>
                <a:gd name="T20" fmla="*/ 60 w 77"/>
                <a:gd name="T21" fmla="*/ 110 h 149"/>
                <a:gd name="T22" fmla="*/ 56 w 77"/>
                <a:gd name="T23" fmla="*/ 110 h 149"/>
                <a:gd name="T24" fmla="*/ 50 w 77"/>
                <a:gd name="T25" fmla="*/ 100 h 149"/>
                <a:gd name="T26" fmla="*/ 50 w 77"/>
                <a:gd name="T27" fmla="*/ 88 h 149"/>
                <a:gd name="T28" fmla="*/ 42 w 77"/>
                <a:gd name="T29" fmla="*/ 78 h 149"/>
                <a:gd name="T30" fmla="*/ 38 w 77"/>
                <a:gd name="T31" fmla="*/ 70 h 149"/>
                <a:gd name="T32" fmla="*/ 34 w 77"/>
                <a:gd name="T33" fmla="*/ 62 h 149"/>
                <a:gd name="T34" fmla="*/ 32 w 77"/>
                <a:gd name="T35" fmla="*/ 48 h 149"/>
                <a:gd name="T36" fmla="*/ 24 w 77"/>
                <a:gd name="T37" fmla="*/ 36 h 149"/>
                <a:gd name="T38" fmla="*/ 12 w 77"/>
                <a:gd name="T39" fmla="*/ 26 h 149"/>
                <a:gd name="T40" fmla="*/ 4 w 77"/>
                <a:gd name="T41" fmla="*/ 22 h 149"/>
                <a:gd name="T42" fmla="*/ 0 w 77"/>
                <a:gd name="T43" fmla="*/ 14 h 149"/>
                <a:gd name="T44" fmla="*/ 8 w 77"/>
                <a:gd name="T45" fmla="*/ 10 h 149"/>
                <a:gd name="T46" fmla="*/ 24 w 77"/>
                <a:gd name="T47" fmla="*/ 36 h 149"/>
                <a:gd name="T48" fmla="*/ 30 w 77"/>
                <a:gd name="T49" fmla="*/ 48 h 149"/>
                <a:gd name="T50" fmla="*/ 34 w 77"/>
                <a:gd name="T51" fmla="*/ 56 h 149"/>
                <a:gd name="T52" fmla="*/ 38 w 77"/>
                <a:gd name="T53" fmla="*/ 70 h 149"/>
                <a:gd name="T54" fmla="*/ 42 w 77"/>
                <a:gd name="T55" fmla="*/ 82 h 149"/>
                <a:gd name="T56" fmla="*/ 50 w 77"/>
                <a:gd name="T57" fmla="*/ 100 h 149"/>
                <a:gd name="T58" fmla="*/ 54 w 77"/>
                <a:gd name="T59" fmla="*/ 108 h 149"/>
                <a:gd name="T60" fmla="*/ 62 w 77"/>
                <a:gd name="T61" fmla="*/ 114 h 149"/>
                <a:gd name="T62" fmla="*/ 66 w 77"/>
                <a:gd name="T63" fmla="*/ 122 h 149"/>
                <a:gd name="T64" fmla="*/ 72 w 77"/>
                <a:gd name="T65" fmla="*/ 134 h 149"/>
                <a:gd name="T66" fmla="*/ 76 w 77"/>
                <a:gd name="T67" fmla="*/ 148 h 149"/>
                <a:gd name="T68" fmla="*/ 46 w 77"/>
                <a:gd name="T69" fmla="*/ 140 h 149"/>
                <a:gd name="T70" fmla="*/ 36 w 77"/>
                <a:gd name="T71" fmla="*/ 126 h 149"/>
                <a:gd name="T72" fmla="*/ 36 w 77"/>
                <a:gd name="T73" fmla="*/ 114 h 149"/>
                <a:gd name="T74" fmla="*/ 28 w 77"/>
                <a:gd name="T75" fmla="*/ 104 h 149"/>
                <a:gd name="T76" fmla="*/ 24 w 77"/>
                <a:gd name="T77" fmla="*/ 96 h 149"/>
                <a:gd name="T78" fmla="*/ 24 w 77"/>
                <a:gd name="T79" fmla="*/ 82 h 149"/>
                <a:gd name="T80" fmla="*/ 24 w 77"/>
                <a:gd name="T81" fmla="*/ 70 h 149"/>
                <a:gd name="T82" fmla="*/ 20 w 77"/>
                <a:gd name="T83" fmla="*/ 56 h 149"/>
                <a:gd name="T84" fmla="*/ 16 w 77"/>
                <a:gd name="T85" fmla="*/ 48 h 149"/>
                <a:gd name="T86" fmla="*/ 10 w 77"/>
                <a:gd name="T87" fmla="*/ 54 h 149"/>
                <a:gd name="T88" fmla="*/ 22 w 77"/>
                <a:gd name="T89" fmla="*/ 62 h 149"/>
                <a:gd name="T90" fmla="*/ 26 w 77"/>
                <a:gd name="T91" fmla="*/ 72 h 149"/>
                <a:gd name="T92" fmla="*/ 30 w 77"/>
                <a:gd name="T93" fmla="*/ 88 h 149"/>
                <a:gd name="T94" fmla="*/ 32 w 77"/>
                <a:gd name="T95" fmla="*/ 102 h 149"/>
                <a:gd name="T96" fmla="*/ 40 w 77"/>
                <a:gd name="T97" fmla="*/ 106 h 149"/>
                <a:gd name="T98" fmla="*/ 48 w 77"/>
                <a:gd name="T99" fmla="*/ 110 h 149"/>
                <a:gd name="T100" fmla="*/ 36 w 77"/>
                <a:gd name="T101" fmla="*/ 106 h 149"/>
                <a:gd name="T102" fmla="*/ 32 w 77"/>
                <a:gd name="T103" fmla="*/ 94 h 149"/>
                <a:gd name="T104" fmla="*/ 28 w 77"/>
                <a:gd name="T105" fmla="*/ 84 h 149"/>
                <a:gd name="T106" fmla="*/ 26 w 77"/>
                <a:gd name="T107" fmla="*/ 70 h 149"/>
                <a:gd name="T108" fmla="*/ 26 w 77"/>
                <a:gd name="T109" fmla="*/ 58 h 149"/>
                <a:gd name="T110" fmla="*/ 18 w 77"/>
                <a:gd name="T111" fmla="*/ 52 h 149"/>
                <a:gd name="T112" fmla="*/ 10 w 77"/>
                <a:gd name="T113" fmla="*/ 48 h 149"/>
                <a:gd name="T114" fmla="*/ 4 w 77"/>
                <a:gd name="T115" fmla="*/ 40 h 149"/>
                <a:gd name="T116" fmla="*/ 8 w 77"/>
                <a:gd name="T117" fmla="*/ 40 h 149"/>
                <a:gd name="T118" fmla="*/ 60 w 77"/>
                <a:gd name="T119" fmla="*/ 142 h 1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149"/>
                <a:gd name="T182" fmla="*/ 77 w 77"/>
                <a:gd name="T183" fmla="*/ 149 h 1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149">
                  <a:moveTo>
                    <a:pt x="16" y="0"/>
                  </a:moveTo>
                  <a:lnTo>
                    <a:pt x="12" y="0"/>
                  </a:lnTo>
                  <a:lnTo>
                    <a:pt x="16" y="0"/>
                  </a:lnTo>
                  <a:lnTo>
                    <a:pt x="16" y="4"/>
                  </a:lnTo>
                  <a:lnTo>
                    <a:pt x="16" y="8"/>
                  </a:lnTo>
                  <a:lnTo>
                    <a:pt x="16" y="14"/>
                  </a:lnTo>
                  <a:lnTo>
                    <a:pt x="18" y="18"/>
                  </a:lnTo>
                  <a:lnTo>
                    <a:pt x="22" y="18"/>
                  </a:lnTo>
                  <a:lnTo>
                    <a:pt x="22" y="22"/>
                  </a:lnTo>
                  <a:lnTo>
                    <a:pt x="22" y="26"/>
                  </a:lnTo>
                  <a:lnTo>
                    <a:pt x="26" y="28"/>
                  </a:lnTo>
                  <a:lnTo>
                    <a:pt x="26" y="32"/>
                  </a:lnTo>
                  <a:lnTo>
                    <a:pt x="26" y="36"/>
                  </a:lnTo>
                  <a:lnTo>
                    <a:pt x="26" y="40"/>
                  </a:lnTo>
                  <a:lnTo>
                    <a:pt x="26" y="44"/>
                  </a:lnTo>
                  <a:lnTo>
                    <a:pt x="30" y="48"/>
                  </a:lnTo>
                  <a:lnTo>
                    <a:pt x="30" y="54"/>
                  </a:lnTo>
                  <a:lnTo>
                    <a:pt x="30" y="58"/>
                  </a:lnTo>
                  <a:lnTo>
                    <a:pt x="34" y="62"/>
                  </a:lnTo>
                  <a:lnTo>
                    <a:pt x="34" y="66"/>
                  </a:lnTo>
                  <a:lnTo>
                    <a:pt x="38" y="66"/>
                  </a:lnTo>
                  <a:lnTo>
                    <a:pt x="38" y="70"/>
                  </a:lnTo>
                  <a:lnTo>
                    <a:pt x="42" y="74"/>
                  </a:lnTo>
                  <a:lnTo>
                    <a:pt x="42" y="78"/>
                  </a:lnTo>
                  <a:lnTo>
                    <a:pt x="42" y="84"/>
                  </a:lnTo>
                  <a:lnTo>
                    <a:pt x="42" y="88"/>
                  </a:lnTo>
                  <a:lnTo>
                    <a:pt x="46" y="92"/>
                  </a:lnTo>
                  <a:lnTo>
                    <a:pt x="46" y="96"/>
                  </a:lnTo>
                  <a:lnTo>
                    <a:pt x="50" y="98"/>
                  </a:lnTo>
                  <a:lnTo>
                    <a:pt x="50" y="102"/>
                  </a:lnTo>
                  <a:lnTo>
                    <a:pt x="56" y="106"/>
                  </a:lnTo>
                  <a:lnTo>
                    <a:pt x="56" y="110"/>
                  </a:lnTo>
                  <a:lnTo>
                    <a:pt x="60" y="110"/>
                  </a:lnTo>
                  <a:lnTo>
                    <a:pt x="60" y="114"/>
                  </a:lnTo>
                  <a:lnTo>
                    <a:pt x="56" y="114"/>
                  </a:lnTo>
                  <a:lnTo>
                    <a:pt x="56" y="110"/>
                  </a:lnTo>
                  <a:lnTo>
                    <a:pt x="56" y="106"/>
                  </a:lnTo>
                  <a:lnTo>
                    <a:pt x="56" y="102"/>
                  </a:lnTo>
                  <a:lnTo>
                    <a:pt x="50" y="100"/>
                  </a:lnTo>
                  <a:lnTo>
                    <a:pt x="50" y="96"/>
                  </a:lnTo>
                  <a:lnTo>
                    <a:pt x="50" y="92"/>
                  </a:lnTo>
                  <a:lnTo>
                    <a:pt x="50" y="88"/>
                  </a:lnTo>
                  <a:lnTo>
                    <a:pt x="46" y="88"/>
                  </a:lnTo>
                  <a:lnTo>
                    <a:pt x="46" y="84"/>
                  </a:lnTo>
                  <a:lnTo>
                    <a:pt x="42" y="78"/>
                  </a:lnTo>
                  <a:lnTo>
                    <a:pt x="42" y="74"/>
                  </a:lnTo>
                  <a:lnTo>
                    <a:pt x="42" y="70"/>
                  </a:lnTo>
                  <a:lnTo>
                    <a:pt x="38" y="70"/>
                  </a:lnTo>
                  <a:lnTo>
                    <a:pt x="38" y="66"/>
                  </a:lnTo>
                  <a:lnTo>
                    <a:pt x="38" y="62"/>
                  </a:lnTo>
                  <a:lnTo>
                    <a:pt x="34" y="62"/>
                  </a:lnTo>
                  <a:lnTo>
                    <a:pt x="34" y="56"/>
                  </a:lnTo>
                  <a:lnTo>
                    <a:pt x="32" y="52"/>
                  </a:lnTo>
                  <a:lnTo>
                    <a:pt x="32" y="48"/>
                  </a:lnTo>
                  <a:lnTo>
                    <a:pt x="32" y="44"/>
                  </a:lnTo>
                  <a:lnTo>
                    <a:pt x="28" y="42"/>
                  </a:lnTo>
                  <a:lnTo>
                    <a:pt x="24" y="36"/>
                  </a:lnTo>
                  <a:lnTo>
                    <a:pt x="20" y="36"/>
                  </a:lnTo>
                  <a:lnTo>
                    <a:pt x="16" y="32"/>
                  </a:lnTo>
                  <a:lnTo>
                    <a:pt x="12" y="26"/>
                  </a:lnTo>
                  <a:lnTo>
                    <a:pt x="12" y="22"/>
                  </a:lnTo>
                  <a:lnTo>
                    <a:pt x="8" y="22"/>
                  </a:lnTo>
                  <a:lnTo>
                    <a:pt x="4" y="22"/>
                  </a:lnTo>
                  <a:lnTo>
                    <a:pt x="4" y="18"/>
                  </a:lnTo>
                  <a:lnTo>
                    <a:pt x="4" y="14"/>
                  </a:lnTo>
                  <a:lnTo>
                    <a:pt x="0" y="14"/>
                  </a:lnTo>
                  <a:lnTo>
                    <a:pt x="0" y="10"/>
                  </a:lnTo>
                  <a:lnTo>
                    <a:pt x="4" y="10"/>
                  </a:lnTo>
                  <a:lnTo>
                    <a:pt x="8" y="10"/>
                  </a:lnTo>
                  <a:lnTo>
                    <a:pt x="12" y="8"/>
                  </a:lnTo>
                  <a:lnTo>
                    <a:pt x="16" y="8"/>
                  </a:lnTo>
                  <a:lnTo>
                    <a:pt x="24" y="36"/>
                  </a:lnTo>
                  <a:lnTo>
                    <a:pt x="28" y="40"/>
                  </a:lnTo>
                  <a:lnTo>
                    <a:pt x="28" y="44"/>
                  </a:lnTo>
                  <a:lnTo>
                    <a:pt x="30" y="48"/>
                  </a:lnTo>
                  <a:lnTo>
                    <a:pt x="30" y="52"/>
                  </a:lnTo>
                  <a:lnTo>
                    <a:pt x="34" y="52"/>
                  </a:lnTo>
                  <a:lnTo>
                    <a:pt x="34" y="56"/>
                  </a:lnTo>
                  <a:lnTo>
                    <a:pt x="38" y="60"/>
                  </a:lnTo>
                  <a:lnTo>
                    <a:pt x="38" y="66"/>
                  </a:lnTo>
                  <a:lnTo>
                    <a:pt x="38" y="70"/>
                  </a:lnTo>
                  <a:lnTo>
                    <a:pt x="42" y="74"/>
                  </a:lnTo>
                  <a:lnTo>
                    <a:pt x="42" y="78"/>
                  </a:lnTo>
                  <a:lnTo>
                    <a:pt x="42" y="82"/>
                  </a:lnTo>
                  <a:lnTo>
                    <a:pt x="46" y="90"/>
                  </a:lnTo>
                  <a:lnTo>
                    <a:pt x="46" y="96"/>
                  </a:lnTo>
                  <a:lnTo>
                    <a:pt x="50" y="100"/>
                  </a:lnTo>
                  <a:lnTo>
                    <a:pt x="54" y="100"/>
                  </a:lnTo>
                  <a:lnTo>
                    <a:pt x="54" y="104"/>
                  </a:lnTo>
                  <a:lnTo>
                    <a:pt x="54" y="108"/>
                  </a:lnTo>
                  <a:lnTo>
                    <a:pt x="58" y="108"/>
                  </a:lnTo>
                  <a:lnTo>
                    <a:pt x="58" y="112"/>
                  </a:lnTo>
                  <a:lnTo>
                    <a:pt x="62" y="114"/>
                  </a:lnTo>
                  <a:lnTo>
                    <a:pt x="62" y="118"/>
                  </a:lnTo>
                  <a:lnTo>
                    <a:pt x="62" y="122"/>
                  </a:lnTo>
                  <a:lnTo>
                    <a:pt x="66" y="122"/>
                  </a:lnTo>
                  <a:lnTo>
                    <a:pt x="66" y="126"/>
                  </a:lnTo>
                  <a:lnTo>
                    <a:pt x="68" y="130"/>
                  </a:lnTo>
                  <a:lnTo>
                    <a:pt x="72" y="134"/>
                  </a:lnTo>
                  <a:lnTo>
                    <a:pt x="76" y="140"/>
                  </a:lnTo>
                  <a:lnTo>
                    <a:pt x="76" y="144"/>
                  </a:lnTo>
                  <a:lnTo>
                    <a:pt x="76" y="148"/>
                  </a:lnTo>
                  <a:lnTo>
                    <a:pt x="50" y="148"/>
                  </a:lnTo>
                  <a:lnTo>
                    <a:pt x="50" y="144"/>
                  </a:lnTo>
                  <a:lnTo>
                    <a:pt x="46" y="140"/>
                  </a:lnTo>
                  <a:lnTo>
                    <a:pt x="46" y="136"/>
                  </a:lnTo>
                  <a:lnTo>
                    <a:pt x="38" y="132"/>
                  </a:lnTo>
                  <a:lnTo>
                    <a:pt x="36" y="126"/>
                  </a:lnTo>
                  <a:lnTo>
                    <a:pt x="36" y="122"/>
                  </a:lnTo>
                  <a:lnTo>
                    <a:pt x="36" y="118"/>
                  </a:lnTo>
                  <a:lnTo>
                    <a:pt x="36" y="114"/>
                  </a:lnTo>
                  <a:lnTo>
                    <a:pt x="32" y="112"/>
                  </a:lnTo>
                  <a:lnTo>
                    <a:pt x="28" y="108"/>
                  </a:lnTo>
                  <a:lnTo>
                    <a:pt x="28" y="104"/>
                  </a:lnTo>
                  <a:lnTo>
                    <a:pt x="28" y="100"/>
                  </a:lnTo>
                  <a:lnTo>
                    <a:pt x="28" y="96"/>
                  </a:lnTo>
                  <a:lnTo>
                    <a:pt x="24" y="96"/>
                  </a:lnTo>
                  <a:lnTo>
                    <a:pt x="24" y="92"/>
                  </a:lnTo>
                  <a:lnTo>
                    <a:pt x="24" y="88"/>
                  </a:lnTo>
                  <a:lnTo>
                    <a:pt x="24" y="82"/>
                  </a:lnTo>
                  <a:lnTo>
                    <a:pt x="24" y="78"/>
                  </a:lnTo>
                  <a:lnTo>
                    <a:pt x="24" y="74"/>
                  </a:lnTo>
                  <a:lnTo>
                    <a:pt x="24" y="70"/>
                  </a:lnTo>
                  <a:lnTo>
                    <a:pt x="20" y="66"/>
                  </a:lnTo>
                  <a:lnTo>
                    <a:pt x="20" y="60"/>
                  </a:lnTo>
                  <a:lnTo>
                    <a:pt x="20" y="56"/>
                  </a:lnTo>
                  <a:lnTo>
                    <a:pt x="20" y="52"/>
                  </a:lnTo>
                  <a:lnTo>
                    <a:pt x="20" y="48"/>
                  </a:lnTo>
                  <a:lnTo>
                    <a:pt x="16" y="48"/>
                  </a:lnTo>
                  <a:lnTo>
                    <a:pt x="12" y="44"/>
                  </a:lnTo>
                  <a:lnTo>
                    <a:pt x="8" y="44"/>
                  </a:lnTo>
                  <a:lnTo>
                    <a:pt x="10" y="54"/>
                  </a:lnTo>
                  <a:lnTo>
                    <a:pt x="14" y="58"/>
                  </a:lnTo>
                  <a:lnTo>
                    <a:pt x="18" y="62"/>
                  </a:lnTo>
                  <a:lnTo>
                    <a:pt x="22" y="62"/>
                  </a:lnTo>
                  <a:lnTo>
                    <a:pt x="22" y="66"/>
                  </a:lnTo>
                  <a:lnTo>
                    <a:pt x="22" y="70"/>
                  </a:lnTo>
                  <a:lnTo>
                    <a:pt x="26" y="72"/>
                  </a:lnTo>
                  <a:lnTo>
                    <a:pt x="26" y="76"/>
                  </a:lnTo>
                  <a:lnTo>
                    <a:pt x="30" y="84"/>
                  </a:lnTo>
                  <a:lnTo>
                    <a:pt x="30" y="88"/>
                  </a:lnTo>
                  <a:lnTo>
                    <a:pt x="30" y="92"/>
                  </a:lnTo>
                  <a:lnTo>
                    <a:pt x="32" y="98"/>
                  </a:lnTo>
                  <a:lnTo>
                    <a:pt x="32" y="102"/>
                  </a:lnTo>
                  <a:lnTo>
                    <a:pt x="36" y="102"/>
                  </a:lnTo>
                  <a:lnTo>
                    <a:pt x="36" y="106"/>
                  </a:lnTo>
                  <a:lnTo>
                    <a:pt x="40" y="106"/>
                  </a:lnTo>
                  <a:lnTo>
                    <a:pt x="44" y="106"/>
                  </a:lnTo>
                  <a:lnTo>
                    <a:pt x="44" y="110"/>
                  </a:lnTo>
                  <a:lnTo>
                    <a:pt x="48" y="110"/>
                  </a:lnTo>
                  <a:lnTo>
                    <a:pt x="44" y="112"/>
                  </a:lnTo>
                  <a:lnTo>
                    <a:pt x="40" y="112"/>
                  </a:lnTo>
                  <a:lnTo>
                    <a:pt x="36" y="106"/>
                  </a:lnTo>
                  <a:lnTo>
                    <a:pt x="36" y="102"/>
                  </a:lnTo>
                  <a:lnTo>
                    <a:pt x="36" y="98"/>
                  </a:lnTo>
                  <a:lnTo>
                    <a:pt x="32" y="94"/>
                  </a:lnTo>
                  <a:lnTo>
                    <a:pt x="32" y="88"/>
                  </a:lnTo>
                  <a:lnTo>
                    <a:pt x="32" y="84"/>
                  </a:lnTo>
                  <a:lnTo>
                    <a:pt x="28" y="84"/>
                  </a:lnTo>
                  <a:lnTo>
                    <a:pt x="28" y="80"/>
                  </a:lnTo>
                  <a:lnTo>
                    <a:pt x="28" y="76"/>
                  </a:lnTo>
                  <a:lnTo>
                    <a:pt x="26" y="70"/>
                  </a:lnTo>
                  <a:lnTo>
                    <a:pt x="26" y="66"/>
                  </a:lnTo>
                  <a:lnTo>
                    <a:pt x="26" y="62"/>
                  </a:lnTo>
                  <a:lnTo>
                    <a:pt x="26" y="58"/>
                  </a:lnTo>
                  <a:lnTo>
                    <a:pt x="22" y="58"/>
                  </a:lnTo>
                  <a:lnTo>
                    <a:pt x="22" y="52"/>
                  </a:lnTo>
                  <a:lnTo>
                    <a:pt x="18" y="52"/>
                  </a:lnTo>
                  <a:lnTo>
                    <a:pt x="14" y="52"/>
                  </a:lnTo>
                  <a:lnTo>
                    <a:pt x="14" y="48"/>
                  </a:lnTo>
                  <a:lnTo>
                    <a:pt x="10" y="48"/>
                  </a:lnTo>
                  <a:lnTo>
                    <a:pt x="8" y="44"/>
                  </a:lnTo>
                  <a:lnTo>
                    <a:pt x="4" y="44"/>
                  </a:lnTo>
                  <a:lnTo>
                    <a:pt x="4" y="40"/>
                  </a:lnTo>
                  <a:lnTo>
                    <a:pt x="0" y="40"/>
                  </a:lnTo>
                  <a:lnTo>
                    <a:pt x="4" y="40"/>
                  </a:lnTo>
                  <a:lnTo>
                    <a:pt x="8" y="40"/>
                  </a:lnTo>
                  <a:lnTo>
                    <a:pt x="12" y="44"/>
                  </a:lnTo>
                  <a:lnTo>
                    <a:pt x="42" y="120"/>
                  </a:lnTo>
                  <a:lnTo>
                    <a:pt x="60" y="142"/>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10" name="Freeform 110"/>
            <p:cNvSpPr>
              <a:spLocks/>
            </p:cNvSpPr>
            <p:nvPr/>
          </p:nvSpPr>
          <p:spPr bwMode="auto">
            <a:xfrm>
              <a:off x="4104" y="3306"/>
              <a:ext cx="45" cy="39"/>
            </a:xfrm>
            <a:custGeom>
              <a:avLst/>
              <a:gdLst>
                <a:gd name="T0" fmla="*/ 24 w 45"/>
                <a:gd name="T1" fmla="*/ 25 h 39"/>
                <a:gd name="T2" fmla="*/ 12 w 45"/>
                <a:gd name="T3" fmla="*/ 34 h 39"/>
                <a:gd name="T4" fmla="*/ 8 w 45"/>
                <a:gd name="T5" fmla="*/ 34 h 39"/>
                <a:gd name="T6" fmla="*/ 5 w 45"/>
                <a:gd name="T7" fmla="*/ 34 h 39"/>
                <a:gd name="T8" fmla="*/ 0 w 45"/>
                <a:gd name="T9" fmla="*/ 34 h 39"/>
                <a:gd name="T10" fmla="*/ 3 w 45"/>
                <a:gd name="T11" fmla="*/ 34 h 39"/>
                <a:gd name="T12" fmla="*/ 8 w 45"/>
                <a:gd name="T13" fmla="*/ 34 h 39"/>
                <a:gd name="T14" fmla="*/ 8 w 45"/>
                <a:gd name="T15" fmla="*/ 25 h 39"/>
                <a:gd name="T16" fmla="*/ 14 w 45"/>
                <a:gd name="T17" fmla="*/ 25 h 39"/>
                <a:gd name="T18" fmla="*/ 14 w 45"/>
                <a:gd name="T19" fmla="*/ 17 h 39"/>
                <a:gd name="T20" fmla="*/ 19 w 45"/>
                <a:gd name="T21" fmla="*/ 17 h 39"/>
                <a:gd name="T22" fmla="*/ 27 w 45"/>
                <a:gd name="T23" fmla="*/ 4 h 39"/>
                <a:gd name="T24" fmla="*/ 30 w 45"/>
                <a:gd name="T25" fmla="*/ 4 h 39"/>
                <a:gd name="T26" fmla="*/ 36 w 45"/>
                <a:gd name="T27" fmla="*/ 4 h 39"/>
                <a:gd name="T28" fmla="*/ 39 w 45"/>
                <a:gd name="T29" fmla="*/ 0 h 39"/>
                <a:gd name="T30" fmla="*/ 36 w 45"/>
                <a:gd name="T31" fmla="*/ 0 h 39"/>
                <a:gd name="T32" fmla="*/ 24 w 45"/>
                <a:gd name="T33" fmla="*/ 21 h 39"/>
                <a:gd name="T34" fmla="*/ 19 w 45"/>
                <a:gd name="T35" fmla="*/ 25 h 39"/>
                <a:gd name="T36" fmla="*/ 14 w 45"/>
                <a:gd name="T37" fmla="*/ 34 h 39"/>
                <a:gd name="T38" fmla="*/ 7 w 45"/>
                <a:gd name="T39" fmla="*/ 38 h 39"/>
                <a:gd name="T40" fmla="*/ 3 w 45"/>
                <a:gd name="T41" fmla="*/ 38 h 39"/>
                <a:gd name="T42" fmla="*/ 7 w 45"/>
                <a:gd name="T43" fmla="*/ 38 h 39"/>
                <a:gd name="T44" fmla="*/ 10 w 45"/>
                <a:gd name="T45" fmla="*/ 38 h 39"/>
                <a:gd name="T46" fmla="*/ 15 w 45"/>
                <a:gd name="T47" fmla="*/ 38 h 39"/>
                <a:gd name="T48" fmla="*/ 19 w 45"/>
                <a:gd name="T49" fmla="*/ 38 h 39"/>
                <a:gd name="T50" fmla="*/ 22 w 45"/>
                <a:gd name="T51" fmla="*/ 30 h 39"/>
                <a:gd name="T52" fmla="*/ 25 w 45"/>
                <a:gd name="T53" fmla="*/ 30 h 39"/>
                <a:gd name="T54" fmla="*/ 29 w 45"/>
                <a:gd name="T55" fmla="*/ 30 h 39"/>
                <a:gd name="T56" fmla="*/ 32 w 45"/>
                <a:gd name="T57" fmla="*/ 30 h 39"/>
                <a:gd name="T58" fmla="*/ 36 w 45"/>
                <a:gd name="T59" fmla="*/ 25 h 39"/>
                <a:gd name="T60" fmla="*/ 39 w 45"/>
                <a:gd name="T61" fmla="*/ 25 h 39"/>
                <a:gd name="T62" fmla="*/ 42 w 45"/>
                <a:gd name="T63" fmla="*/ 25 h 39"/>
                <a:gd name="T64" fmla="*/ 39 w 45"/>
                <a:gd name="T65" fmla="*/ 25 h 39"/>
                <a:gd name="T66" fmla="*/ 36 w 45"/>
                <a:gd name="T67" fmla="*/ 25 h 39"/>
                <a:gd name="T68" fmla="*/ 32 w 45"/>
                <a:gd name="T69" fmla="*/ 34 h 39"/>
                <a:gd name="T70" fmla="*/ 29 w 45"/>
                <a:gd name="T71" fmla="*/ 34 h 39"/>
                <a:gd name="T72" fmla="*/ 22 w 45"/>
                <a:gd name="T73" fmla="*/ 34 h 39"/>
                <a:gd name="T74" fmla="*/ 14 w 45"/>
                <a:gd name="T75" fmla="*/ 34 h 39"/>
                <a:gd name="T76" fmla="*/ 17 w 45"/>
                <a:gd name="T77" fmla="*/ 34 h 39"/>
                <a:gd name="T78" fmla="*/ 20 w 45"/>
                <a:gd name="T79" fmla="*/ 25 h 39"/>
                <a:gd name="T80" fmla="*/ 24 w 45"/>
                <a:gd name="T81" fmla="*/ 25 h 39"/>
                <a:gd name="T82" fmla="*/ 27 w 45"/>
                <a:gd name="T83" fmla="*/ 25 h 39"/>
                <a:gd name="T84" fmla="*/ 30 w 45"/>
                <a:gd name="T85" fmla="*/ 25 h 39"/>
                <a:gd name="T86" fmla="*/ 34 w 45"/>
                <a:gd name="T87" fmla="*/ 25 h 39"/>
                <a:gd name="T88" fmla="*/ 44 w 45"/>
                <a:gd name="T89" fmla="*/ 13 h 39"/>
                <a:gd name="T90" fmla="*/ 24 w 45"/>
                <a:gd name="T91" fmla="*/ 25 h 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
                <a:gd name="T139" fmla="*/ 0 h 39"/>
                <a:gd name="T140" fmla="*/ 45 w 45"/>
                <a:gd name="T141" fmla="*/ 39 h 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 h="39">
                  <a:moveTo>
                    <a:pt x="24" y="25"/>
                  </a:moveTo>
                  <a:lnTo>
                    <a:pt x="12" y="34"/>
                  </a:lnTo>
                  <a:lnTo>
                    <a:pt x="8" y="34"/>
                  </a:lnTo>
                  <a:lnTo>
                    <a:pt x="5" y="34"/>
                  </a:lnTo>
                  <a:lnTo>
                    <a:pt x="0" y="34"/>
                  </a:lnTo>
                  <a:lnTo>
                    <a:pt x="3" y="34"/>
                  </a:lnTo>
                  <a:lnTo>
                    <a:pt x="8" y="34"/>
                  </a:lnTo>
                  <a:lnTo>
                    <a:pt x="8" y="25"/>
                  </a:lnTo>
                  <a:lnTo>
                    <a:pt x="14" y="25"/>
                  </a:lnTo>
                  <a:lnTo>
                    <a:pt x="14" y="17"/>
                  </a:lnTo>
                  <a:lnTo>
                    <a:pt x="19" y="17"/>
                  </a:lnTo>
                  <a:lnTo>
                    <a:pt x="27" y="4"/>
                  </a:lnTo>
                  <a:lnTo>
                    <a:pt x="30" y="4"/>
                  </a:lnTo>
                  <a:lnTo>
                    <a:pt x="36" y="4"/>
                  </a:lnTo>
                  <a:lnTo>
                    <a:pt x="39" y="0"/>
                  </a:lnTo>
                  <a:lnTo>
                    <a:pt x="36" y="0"/>
                  </a:lnTo>
                  <a:lnTo>
                    <a:pt x="24" y="21"/>
                  </a:lnTo>
                  <a:lnTo>
                    <a:pt x="19" y="25"/>
                  </a:lnTo>
                  <a:lnTo>
                    <a:pt x="14" y="34"/>
                  </a:lnTo>
                  <a:lnTo>
                    <a:pt x="7" y="38"/>
                  </a:lnTo>
                  <a:lnTo>
                    <a:pt x="3" y="38"/>
                  </a:lnTo>
                  <a:lnTo>
                    <a:pt x="7" y="38"/>
                  </a:lnTo>
                  <a:lnTo>
                    <a:pt x="10" y="38"/>
                  </a:lnTo>
                  <a:lnTo>
                    <a:pt x="15" y="38"/>
                  </a:lnTo>
                  <a:lnTo>
                    <a:pt x="19" y="38"/>
                  </a:lnTo>
                  <a:lnTo>
                    <a:pt x="22" y="30"/>
                  </a:lnTo>
                  <a:lnTo>
                    <a:pt x="25" y="30"/>
                  </a:lnTo>
                  <a:lnTo>
                    <a:pt x="29" y="30"/>
                  </a:lnTo>
                  <a:lnTo>
                    <a:pt x="32" y="30"/>
                  </a:lnTo>
                  <a:lnTo>
                    <a:pt x="36" y="25"/>
                  </a:lnTo>
                  <a:lnTo>
                    <a:pt x="39" y="25"/>
                  </a:lnTo>
                  <a:lnTo>
                    <a:pt x="42" y="25"/>
                  </a:lnTo>
                  <a:lnTo>
                    <a:pt x="39" y="25"/>
                  </a:lnTo>
                  <a:lnTo>
                    <a:pt x="36" y="25"/>
                  </a:lnTo>
                  <a:lnTo>
                    <a:pt x="32" y="34"/>
                  </a:lnTo>
                  <a:lnTo>
                    <a:pt x="29" y="34"/>
                  </a:lnTo>
                  <a:lnTo>
                    <a:pt x="22" y="34"/>
                  </a:lnTo>
                  <a:lnTo>
                    <a:pt x="14" y="34"/>
                  </a:lnTo>
                  <a:lnTo>
                    <a:pt x="17" y="34"/>
                  </a:lnTo>
                  <a:lnTo>
                    <a:pt x="20" y="25"/>
                  </a:lnTo>
                  <a:lnTo>
                    <a:pt x="24" y="25"/>
                  </a:lnTo>
                  <a:lnTo>
                    <a:pt x="27" y="25"/>
                  </a:lnTo>
                  <a:lnTo>
                    <a:pt x="30" y="25"/>
                  </a:lnTo>
                  <a:lnTo>
                    <a:pt x="34" y="25"/>
                  </a:lnTo>
                  <a:lnTo>
                    <a:pt x="44" y="13"/>
                  </a:lnTo>
                  <a:lnTo>
                    <a:pt x="24" y="25"/>
                  </a:lnTo>
                </a:path>
              </a:pathLst>
            </a:custGeom>
            <a:solidFill>
              <a:schemeClr val="accent1"/>
            </a:solidFill>
            <a:ln w="12700" cap="rnd">
              <a:solidFill>
                <a:schemeClr val="tx1"/>
              </a:solidFill>
              <a:round/>
              <a:headEnd/>
              <a:tailEnd/>
            </a:ln>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11" name="Freeform 111"/>
            <p:cNvSpPr>
              <a:spLocks/>
            </p:cNvSpPr>
            <p:nvPr/>
          </p:nvSpPr>
          <p:spPr bwMode="auto">
            <a:xfrm>
              <a:off x="4232" y="3040"/>
              <a:ext cx="35" cy="25"/>
            </a:xfrm>
            <a:custGeom>
              <a:avLst/>
              <a:gdLst>
                <a:gd name="T0" fmla="*/ 0 w 35"/>
                <a:gd name="T1" fmla="*/ 24 h 25"/>
                <a:gd name="T2" fmla="*/ 8 w 35"/>
                <a:gd name="T3" fmla="*/ 16 h 25"/>
                <a:gd name="T4" fmla="*/ 12 w 35"/>
                <a:gd name="T5" fmla="*/ 16 h 25"/>
                <a:gd name="T6" fmla="*/ 12 w 35"/>
                <a:gd name="T7" fmla="*/ 20 h 25"/>
                <a:gd name="T8" fmla="*/ 8 w 35"/>
                <a:gd name="T9" fmla="*/ 20 h 25"/>
                <a:gd name="T10" fmla="*/ 4 w 35"/>
                <a:gd name="T11" fmla="*/ 20 h 25"/>
                <a:gd name="T12" fmla="*/ 4 w 35"/>
                <a:gd name="T13" fmla="*/ 16 h 25"/>
                <a:gd name="T14" fmla="*/ 4 w 35"/>
                <a:gd name="T15" fmla="*/ 12 h 25"/>
                <a:gd name="T16" fmla="*/ 8 w 35"/>
                <a:gd name="T17" fmla="*/ 12 h 25"/>
                <a:gd name="T18" fmla="*/ 12 w 35"/>
                <a:gd name="T19" fmla="*/ 8 h 25"/>
                <a:gd name="T20" fmla="*/ 16 w 35"/>
                <a:gd name="T21" fmla="*/ 8 h 25"/>
                <a:gd name="T22" fmla="*/ 16 w 35"/>
                <a:gd name="T23" fmla="*/ 12 h 25"/>
                <a:gd name="T24" fmla="*/ 12 w 35"/>
                <a:gd name="T25" fmla="*/ 16 h 25"/>
                <a:gd name="T26" fmla="*/ 8 w 35"/>
                <a:gd name="T27" fmla="*/ 16 h 25"/>
                <a:gd name="T28" fmla="*/ 4 w 35"/>
                <a:gd name="T29" fmla="*/ 16 h 25"/>
                <a:gd name="T30" fmla="*/ 4 w 35"/>
                <a:gd name="T31" fmla="*/ 20 h 25"/>
                <a:gd name="T32" fmla="*/ 0 w 35"/>
                <a:gd name="T33" fmla="*/ 20 h 25"/>
                <a:gd name="T34" fmla="*/ 0 w 35"/>
                <a:gd name="T35" fmla="*/ 16 h 25"/>
                <a:gd name="T36" fmla="*/ 4 w 35"/>
                <a:gd name="T37" fmla="*/ 12 h 25"/>
                <a:gd name="T38" fmla="*/ 8 w 35"/>
                <a:gd name="T39" fmla="*/ 12 h 25"/>
                <a:gd name="T40" fmla="*/ 8 w 35"/>
                <a:gd name="T41" fmla="*/ 16 h 25"/>
                <a:gd name="T42" fmla="*/ 4 w 35"/>
                <a:gd name="T43" fmla="*/ 16 h 25"/>
                <a:gd name="T44" fmla="*/ 6 w 35"/>
                <a:gd name="T45" fmla="*/ 12 h 25"/>
                <a:gd name="T46" fmla="*/ 12 w 35"/>
                <a:gd name="T47" fmla="*/ 12 h 25"/>
                <a:gd name="T48" fmla="*/ 16 w 35"/>
                <a:gd name="T49" fmla="*/ 12 h 25"/>
                <a:gd name="T50" fmla="*/ 12 w 35"/>
                <a:gd name="T51" fmla="*/ 16 h 25"/>
                <a:gd name="T52" fmla="*/ 8 w 35"/>
                <a:gd name="T53" fmla="*/ 20 h 25"/>
                <a:gd name="T54" fmla="*/ 8 w 35"/>
                <a:gd name="T55" fmla="*/ 16 h 25"/>
                <a:gd name="T56" fmla="*/ 12 w 35"/>
                <a:gd name="T57" fmla="*/ 12 h 25"/>
                <a:gd name="T58" fmla="*/ 16 w 35"/>
                <a:gd name="T59" fmla="*/ 8 h 25"/>
                <a:gd name="T60" fmla="*/ 20 w 35"/>
                <a:gd name="T61" fmla="*/ 8 h 25"/>
                <a:gd name="T62" fmla="*/ 24 w 35"/>
                <a:gd name="T63" fmla="*/ 8 h 25"/>
                <a:gd name="T64" fmla="*/ 30 w 35"/>
                <a:gd name="T65" fmla="*/ 8 h 25"/>
                <a:gd name="T66" fmla="*/ 34 w 35"/>
                <a:gd name="T67" fmla="*/ 8 h 25"/>
                <a:gd name="T68" fmla="*/ 30 w 35"/>
                <a:gd name="T69" fmla="*/ 8 h 25"/>
                <a:gd name="T70" fmla="*/ 26 w 35"/>
                <a:gd name="T71" fmla="*/ 12 h 25"/>
                <a:gd name="T72" fmla="*/ 22 w 35"/>
                <a:gd name="T73" fmla="*/ 12 h 25"/>
                <a:gd name="T74" fmla="*/ 18 w 35"/>
                <a:gd name="T75" fmla="*/ 12 h 25"/>
                <a:gd name="T76" fmla="*/ 18 w 35"/>
                <a:gd name="T77" fmla="*/ 16 h 25"/>
                <a:gd name="T78" fmla="*/ 14 w 35"/>
                <a:gd name="T79" fmla="*/ 16 h 25"/>
                <a:gd name="T80" fmla="*/ 12 w 35"/>
                <a:gd name="T81" fmla="*/ 12 h 25"/>
                <a:gd name="T82" fmla="*/ 16 w 35"/>
                <a:gd name="T83" fmla="*/ 12 h 25"/>
                <a:gd name="T84" fmla="*/ 20 w 35"/>
                <a:gd name="T85" fmla="*/ 8 h 25"/>
                <a:gd name="T86" fmla="*/ 24 w 35"/>
                <a:gd name="T87" fmla="*/ 8 h 25"/>
                <a:gd name="T88" fmla="*/ 26 w 35"/>
                <a:gd name="T89" fmla="*/ 4 h 25"/>
                <a:gd name="T90" fmla="*/ 20 w 35"/>
                <a:gd name="T91" fmla="*/ 8 h 25"/>
                <a:gd name="T92" fmla="*/ 16 w 35"/>
                <a:gd name="T93" fmla="*/ 8 h 25"/>
                <a:gd name="T94" fmla="*/ 12 w 35"/>
                <a:gd name="T95" fmla="*/ 8 h 25"/>
                <a:gd name="T96" fmla="*/ 16 w 35"/>
                <a:gd name="T97" fmla="*/ 8 h 25"/>
                <a:gd name="T98" fmla="*/ 20 w 35"/>
                <a:gd name="T99" fmla="*/ 6 h 25"/>
                <a:gd name="T100" fmla="*/ 24 w 35"/>
                <a:gd name="T101" fmla="*/ 0 h 25"/>
                <a:gd name="T102" fmla="*/ 24 w 35"/>
                <a:gd name="T103" fmla="*/ 4 h 25"/>
                <a:gd name="T104" fmla="*/ 26 w 35"/>
                <a:gd name="T105" fmla="*/ 0 h 25"/>
                <a:gd name="T106" fmla="*/ 20 w 35"/>
                <a:gd name="T107" fmla="*/ 6 h 25"/>
                <a:gd name="T108" fmla="*/ 16 w 35"/>
                <a:gd name="T109" fmla="*/ 8 h 25"/>
                <a:gd name="T110" fmla="*/ 16 w 35"/>
                <a:gd name="T111" fmla="*/ 12 h 25"/>
                <a:gd name="T112" fmla="*/ 12 w 35"/>
                <a:gd name="T113" fmla="*/ 16 h 25"/>
                <a:gd name="T114" fmla="*/ 8 w 35"/>
                <a:gd name="T115" fmla="*/ 16 h 25"/>
                <a:gd name="T116" fmla="*/ 12 w 35"/>
                <a:gd name="T117" fmla="*/ 16 h 25"/>
                <a:gd name="T118" fmla="*/ 0 w 35"/>
                <a:gd name="T119" fmla="*/ 24 h 2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
                <a:gd name="T181" fmla="*/ 0 h 25"/>
                <a:gd name="T182" fmla="*/ 35 w 35"/>
                <a:gd name="T183" fmla="*/ 25 h 2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 h="25">
                  <a:moveTo>
                    <a:pt x="0" y="24"/>
                  </a:moveTo>
                  <a:lnTo>
                    <a:pt x="8" y="16"/>
                  </a:lnTo>
                  <a:lnTo>
                    <a:pt x="12" y="16"/>
                  </a:lnTo>
                  <a:lnTo>
                    <a:pt x="12" y="20"/>
                  </a:lnTo>
                  <a:lnTo>
                    <a:pt x="8" y="20"/>
                  </a:lnTo>
                  <a:lnTo>
                    <a:pt x="4" y="20"/>
                  </a:lnTo>
                  <a:lnTo>
                    <a:pt x="4" y="16"/>
                  </a:lnTo>
                  <a:lnTo>
                    <a:pt x="4" y="12"/>
                  </a:lnTo>
                  <a:lnTo>
                    <a:pt x="8" y="12"/>
                  </a:lnTo>
                  <a:lnTo>
                    <a:pt x="12" y="8"/>
                  </a:lnTo>
                  <a:lnTo>
                    <a:pt x="16" y="8"/>
                  </a:lnTo>
                  <a:lnTo>
                    <a:pt x="16" y="12"/>
                  </a:lnTo>
                  <a:lnTo>
                    <a:pt x="12" y="16"/>
                  </a:lnTo>
                  <a:lnTo>
                    <a:pt x="8" y="16"/>
                  </a:lnTo>
                  <a:lnTo>
                    <a:pt x="4" y="16"/>
                  </a:lnTo>
                  <a:lnTo>
                    <a:pt x="4" y="20"/>
                  </a:lnTo>
                  <a:lnTo>
                    <a:pt x="0" y="20"/>
                  </a:lnTo>
                  <a:lnTo>
                    <a:pt x="0" y="16"/>
                  </a:lnTo>
                  <a:lnTo>
                    <a:pt x="4" y="12"/>
                  </a:lnTo>
                  <a:lnTo>
                    <a:pt x="8" y="12"/>
                  </a:lnTo>
                  <a:lnTo>
                    <a:pt x="8" y="16"/>
                  </a:lnTo>
                  <a:lnTo>
                    <a:pt x="4" y="16"/>
                  </a:lnTo>
                  <a:lnTo>
                    <a:pt x="6" y="12"/>
                  </a:lnTo>
                  <a:lnTo>
                    <a:pt x="12" y="12"/>
                  </a:lnTo>
                  <a:lnTo>
                    <a:pt x="16" y="12"/>
                  </a:lnTo>
                  <a:lnTo>
                    <a:pt x="12" y="16"/>
                  </a:lnTo>
                  <a:lnTo>
                    <a:pt x="8" y="20"/>
                  </a:lnTo>
                  <a:lnTo>
                    <a:pt x="8" y="16"/>
                  </a:lnTo>
                  <a:lnTo>
                    <a:pt x="12" y="12"/>
                  </a:lnTo>
                  <a:lnTo>
                    <a:pt x="16" y="8"/>
                  </a:lnTo>
                  <a:lnTo>
                    <a:pt x="20" y="8"/>
                  </a:lnTo>
                  <a:lnTo>
                    <a:pt x="24" y="8"/>
                  </a:lnTo>
                  <a:lnTo>
                    <a:pt x="30" y="8"/>
                  </a:lnTo>
                  <a:lnTo>
                    <a:pt x="34" y="8"/>
                  </a:lnTo>
                  <a:lnTo>
                    <a:pt x="30" y="8"/>
                  </a:lnTo>
                  <a:lnTo>
                    <a:pt x="26" y="12"/>
                  </a:lnTo>
                  <a:lnTo>
                    <a:pt x="22" y="12"/>
                  </a:lnTo>
                  <a:lnTo>
                    <a:pt x="18" y="12"/>
                  </a:lnTo>
                  <a:lnTo>
                    <a:pt x="18" y="16"/>
                  </a:lnTo>
                  <a:lnTo>
                    <a:pt x="14" y="16"/>
                  </a:lnTo>
                  <a:lnTo>
                    <a:pt x="12" y="12"/>
                  </a:lnTo>
                  <a:lnTo>
                    <a:pt x="16" y="12"/>
                  </a:lnTo>
                  <a:lnTo>
                    <a:pt x="20" y="8"/>
                  </a:lnTo>
                  <a:lnTo>
                    <a:pt x="24" y="8"/>
                  </a:lnTo>
                  <a:lnTo>
                    <a:pt x="26" y="4"/>
                  </a:lnTo>
                  <a:lnTo>
                    <a:pt x="20" y="8"/>
                  </a:lnTo>
                  <a:lnTo>
                    <a:pt x="16" y="8"/>
                  </a:lnTo>
                  <a:lnTo>
                    <a:pt x="12" y="8"/>
                  </a:lnTo>
                  <a:lnTo>
                    <a:pt x="16" y="8"/>
                  </a:lnTo>
                  <a:lnTo>
                    <a:pt x="20" y="6"/>
                  </a:lnTo>
                  <a:lnTo>
                    <a:pt x="24" y="0"/>
                  </a:lnTo>
                  <a:lnTo>
                    <a:pt x="24" y="4"/>
                  </a:lnTo>
                  <a:lnTo>
                    <a:pt x="26" y="0"/>
                  </a:lnTo>
                  <a:lnTo>
                    <a:pt x="20" y="6"/>
                  </a:lnTo>
                  <a:lnTo>
                    <a:pt x="16" y="8"/>
                  </a:lnTo>
                  <a:lnTo>
                    <a:pt x="16" y="12"/>
                  </a:lnTo>
                  <a:lnTo>
                    <a:pt x="12" y="16"/>
                  </a:lnTo>
                  <a:lnTo>
                    <a:pt x="8" y="16"/>
                  </a:lnTo>
                  <a:lnTo>
                    <a:pt x="12" y="16"/>
                  </a:lnTo>
                  <a:lnTo>
                    <a:pt x="0" y="24"/>
                  </a:lnTo>
                </a:path>
              </a:pathLst>
            </a:custGeom>
            <a:solidFill>
              <a:schemeClr val="accent1"/>
            </a:solidFill>
            <a:ln w="12700" cap="rnd">
              <a:solidFill>
                <a:schemeClr val="tx1"/>
              </a:solidFill>
              <a:round/>
              <a:headEnd/>
              <a:tailEnd/>
            </a:ln>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12" name="Freeform 112"/>
            <p:cNvSpPr>
              <a:spLocks/>
            </p:cNvSpPr>
            <p:nvPr/>
          </p:nvSpPr>
          <p:spPr bwMode="auto">
            <a:xfrm>
              <a:off x="4154" y="3030"/>
              <a:ext cx="83" cy="49"/>
            </a:xfrm>
            <a:custGeom>
              <a:avLst/>
              <a:gdLst>
                <a:gd name="T0" fmla="*/ 48 w 83"/>
                <a:gd name="T1" fmla="*/ 30 h 49"/>
                <a:gd name="T2" fmla="*/ 60 w 83"/>
                <a:gd name="T3" fmla="*/ 26 h 49"/>
                <a:gd name="T4" fmla="*/ 60 w 83"/>
                <a:gd name="T5" fmla="*/ 30 h 49"/>
                <a:gd name="T6" fmla="*/ 48 w 83"/>
                <a:gd name="T7" fmla="*/ 30 h 49"/>
                <a:gd name="T8" fmla="*/ 58 w 83"/>
                <a:gd name="T9" fmla="*/ 22 h 49"/>
                <a:gd name="T10" fmla="*/ 64 w 83"/>
                <a:gd name="T11" fmla="*/ 22 h 49"/>
                <a:gd name="T12" fmla="*/ 52 w 83"/>
                <a:gd name="T13" fmla="*/ 30 h 49"/>
                <a:gd name="T14" fmla="*/ 54 w 83"/>
                <a:gd name="T15" fmla="*/ 22 h 49"/>
                <a:gd name="T16" fmla="*/ 68 w 83"/>
                <a:gd name="T17" fmla="*/ 18 h 49"/>
                <a:gd name="T18" fmla="*/ 56 w 83"/>
                <a:gd name="T19" fmla="*/ 26 h 49"/>
                <a:gd name="T20" fmla="*/ 44 w 83"/>
                <a:gd name="T21" fmla="*/ 22 h 49"/>
                <a:gd name="T22" fmla="*/ 56 w 83"/>
                <a:gd name="T23" fmla="*/ 14 h 49"/>
                <a:gd name="T24" fmla="*/ 66 w 83"/>
                <a:gd name="T25" fmla="*/ 10 h 49"/>
                <a:gd name="T26" fmla="*/ 58 w 83"/>
                <a:gd name="T27" fmla="*/ 20 h 49"/>
                <a:gd name="T28" fmla="*/ 48 w 83"/>
                <a:gd name="T29" fmla="*/ 12 h 49"/>
                <a:gd name="T30" fmla="*/ 60 w 83"/>
                <a:gd name="T31" fmla="*/ 0 h 49"/>
                <a:gd name="T32" fmla="*/ 64 w 83"/>
                <a:gd name="T33" fmla="*/ 8 h 49"/>
                <a:gd name="T34" fmla="*/ 52 w 83"/>
                <a:gd name="T35" fmla="*/ 14 h 49"/>
                <a:gd name="T36" fmla="*/ 56 w 83"/>
                <a:gd name="T37" fmla="*/ 14 h 49"/>
                <a:gd name="T38" fmla="*/ 68 w 83"/>
                <a:gd name="T39" fmla="*/ 10 h 49"/>
                <a:gd name="T40" fmla="*/ 56 w 83"/>
                <a:gd name="T41" fmla="*/ 18 h 49"/>
                <a:gd name="T42" fmla="*/ 68 w 83"/>
                <a:gd name="T43" fmla="*/ 18 h 49"/>
                <a:gd name="T44" fmla="*/ 56 w 83"/>
                <a:gd name="T45" fmla="*/ 24 h 49"/>
                <a:gd name="T46" fmla="*/ 52 w 83"/>
                <a:gd name="T47" fmla="*/ 28 h 49"/>
                <a:gd name="T48" fmla="*/ 48 w 83"/>
                <a:gd name="T49" fmla="*/ 30 h 49"/>
                <a:gd name="T50" fmla="*/ 56 w 83"/>
                <a:gd name="T51" fmla="*/ 34 h 49"/>
                <a:gd name="T52" fmla="*/ 56 w 83"/>
                <a:gd name="T53" fmla="*/ 38 h 49"/>
                <a:gd name="T54" fmla="*/ 56 w 83"/>
                <a:gd name="T55" fmla="*/ 38 h 49"/>
                <a:gd name="T56" fmla="*/ 48 w 83"/>
                <a:gd name="T57" fmla="*/ 40 h 49"/>
                <a:gd name="T58" fmla="*/ 36 w 83"/>
                <a:gd name="T59" fmla="*/ 40 h 49"/>
                <a:gd name="T60" fmla="*/ 18 w 83"/>
                <a:gd name="T61" fmla="*/ 40 h 49"/>
                <a:gd name="T62" fmla="*/ 0 w 83"/>
                <a:gd name="T63" fmla="*/ 44 h 49"/>
                <a:gd name="T64" fmla="*/ 12 w 83"/>
                <a:gd name="T65" fmla="*/ 44 h 49"/>
                <a:gd name="T66" fmla="*/ 20 w 83"/>
                <a:gd name="T67" fmla="*/ 44 h 49"/>
                <a:gd name="T68" fmla="*/ 22 w 83"/>
                <a:gd name="T69" fmla="*/ 46 h 49"/>
                <a:gd name="T70" fmla="*/ 12 w 83"/>
                <a:gd name="T71" fmla="*/ 48 h 49"/>
                <a:gd name="T72" fmla="*/ 20 w 83"/>
                <a:gd name="T73" fmla="*/ 44 h 49"/>
                <a:gd name="T74" fmla="*/ 30 w 83"/>
                <a:gd name="T75" fmla="*/ 36 h 49"/>
                <a:gd name="T76" fmla="*/ 20 w 83"/>
                <a:gd name="T77" fmla="*/ 38 h 49"/>
                <a:gd name="T78" fmla="*/ 24 w 83"/>
                <a:gd name="T79" fmla="*/ 30 h 49"/>
                <a:gd name="T80" fmla="*/ 20 w 83"/>
                <a:gd name="T81" fmla="*/ 38 h 49"/>
                <a:gd name="T82" fmla="*/ 26 w 83"/>
                <a:gd name="T83" fmla="*/ 38 h 49"/>
                <a:gd name="T84" fmla="*/ 44 w 83"/>
                <a:gd name="T85" fmla="*/ 36 h 49"/>
                <a:gd name="T86" fmla="*/ 58 w 83"/>
                <a:gd name="T87" fmla="*/ 34 h 49"/>
                <a:gd name="T88" fmla="*/ 72 w 83"/>
                <a:gd name="T89" fmla="*/ 34 h 49"/>
                <a:gd name="T90" fmla="*/ 82 w 83"/>
                <a:gd name="T91" fmla="*/ 30 h 4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3"/>
                <a:gd name="T139" fmla="*/ 0 h 49"/>
                <a:gd name="T140" fmla="*/ 83 w 83"/>
                <a:gd name="T141" fmla="*/ 49 h 4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3" h="49">
                  <a:moveTo>
                    <a:pt x="36" y="30"/>
                  </a:moveTo>
                  <a:lnTo>
                    <a:pt x="44" y="30"/>
                  </a:lnTo>
                  <a:lnTo>
                    <a:pt x="48" y="30"/>
                  </a:lnTo>
                  <a:lnTo>
                    <a:pt x="52" y="30"/>
                  </a:lnTo>
                  <a:lnTo>
                    <a:pt x="56" y="30"/>
                  </a:lnTo>
                  <a:lnTo>
                    <a:pt x="60" y="26"/>
                  </a:lnTo>
                  <a:lnTo>
                    <a:pt x="64" y="26"/>
                  </a:lnTo>
                  <a:lnTo>
                    <a:pt x="64" y="30"/>
                  </a:lnTo>
                  <a:lnTo>
                    <a:pt x="60" y="30"/>
                  </a:lnTo>
                  <a:lnTo>
                    <a:pt x="56" y="30"/>
                  </a:lnTo>
                  <a:lnTo>
                    <a:pt x="52" y="30"/>
                  </a:lnTo>
                  <a:lnTo>
                    <a:pt x="48" y="30"/>
                  </a:lnTo>
                  <a:lnTo>
                    <a:pt x="50" y="26"/>
                  </a:lnTo>
                  <a:lnTo>
                    <a:pt x="54" y="26"/>
                  </a:lnTo>
                  <a:lnTo>
                    <a:pt x="58" y="22"/>
                  </a:lnTo>
                  <a:lnTo>
                    <a:pt x="60" y="18"/>
                  </a:lnTo>
                  <a:lnTo>
                    <a:pt x="64" y="18"/>
                  </a:lnTo>
                  <a:lnTo>
                    <a:pt x="64" y="22"/>
                  </a:lnTo>
                  <a:lnTo>
                    <a:pt x="60" y="26"/>
                  </a:lnTo>
                  <a:lnTo>
                    <a:pt x="56" y="26"/>
                  </a:lnTo>
                  <a:lnTo>
                    <a:pt x="52" y="30"/>
                  </a:lnTo>
                  <a:lnTo>
                    <a:pt x="48" y="30"/>
                  </a:lnTo>
                  <a:lnTo>
                    <a:pt x="48" y="26"/>
                  </a:lnTo>
                  <a:lnTo>
                    <a:pt x="54" y="22"/>
                  </a:lnTo>
                  <a:lnTo>
                    <a:pt x="60" y="18"/>
                  </a:lnTo>
                  <a:lnTo>
                    <a:pt x="64" y="18"/>
                  </a:lnTo>
                  <a:lnTo>
                    <a:pt x="68" y="18"/>
                  </a:lnTo>
                  <a:lnTo>
                    <a:pt x="68" y="22"/>
                  </a:lnTo>
                  <a:lnTo>
                    <a:pt x="64" y="26"/>
                  </a:lnTo>
                  <a:lnTo>
                    <a:pt x="56" y="26"/>
                  </a:lnTo>
                  <a:lnTo>
                    <a:pt x="52" y="26"/>
                  </a:lnTo>
                  <a:lnTo>
                    <a:pt x="48" y="26"/>
                  </a:lnTo>
                  <a:lnTo>
                    <a:pt x="44" y="22"/>
                  </a:lnTo>
                  <a:lnTo>
                    <a:pt x="48" y="22"/>
                  </a:lnTo>
                  <a:lnTo>
                    <a:pt x="52" y="18"/>
                  </a:lnTo>
                  <a:lnTo>
                    <a:pt x="56" y="14"/>
                  </a:lnTo>
                  <a:lnTo>
                    <a:pt x="56" y="10"/>
                  </a:lnTo>
                  <a:lnTo>
                    <a:pt x="60" y="10"/>
                  </a:lnTo>
                  <a:lnTo>
                    <a:pt x="66" y="10"/>
                  </a:lnTo>
                  <a:lnTo>
                    <a:pt x="66" y="14"/>
                  </a:lnTo>
                  <a:lnTo>
                    <a:pt x="62" y="16"/>
                  </a:lnTo>
                  <a:lnTo>
                    <a:pt x="58" y="20"/>
                  </a:lnTo>
                  <a:lnTo>
                    <a:pt x="52" y="20"/>
                  </a:lnTo>
                  <a:lnTo>
                    <a:pt x="48" y="20"/>
                  </a:lnTo>
                  <a:lnTo>
                    <a:pt x="48" y="12"/>
                  </a:lnTo>
                  <a:lnTo>
                    <a:pt x="52" y="8"/>
                  </a:lnTo>
                  <a:lnTo>
                    <a:pt x="56" y="4"/>
                  </a:lnTo>
                  <a:lnTo>
                    <a:pt x="60" y="0"/>
                  </a:lnTo>
                  <a:lnTo>
                    <a:pt x="64" y="0"/>
                  </a:lnTo>
                  <a:lnTo>
                    <a:pt x="64" y="4"/>
                  </a:lnTo>
                  <a:lnTo>
                    <a:pt x="64" y="8"/>
                  </a:lnTo>
                  <a:lnTo>
                    <a:pt x="60" y="14"/>
                  </a:lnTo>
                  <a:lnTo>
                    <a:pt x="56" y="14"/>
                  </a:lnTo>
                  <a:lnTo>
                    <a:pt x="52" y="14"/>
                  </a:lnTo>
                  <a:lnTo>
                    <a:pt x="48" y="14"/>
                  </a:lnTo>
                  <a:lnTo>
                    <a:pt x="52" y="14"/>
                  </a:lnTo>
                  <a:lnTo>
                    <a:pt x="56" y="14"/>
                  </a:lnTo>
                  <a:lnTo>
                    <a:pt x="60" y="14"/>
                  </a:lnTo>
                  <a:lnTo>
                    <a:pt x="64" y="14"/>
                  </a:lnTo>
                  <a:lnTo>
                    <a:pt x="68" y="10"/>
                  </a:lnTo>
                  <a:lnTo>
                    <a:pt x="72" y="10"/>
                  </a:lnTo>
                  <a:lnTo>
                    <a:pt x="72" y="14"/>
                  </a:lnTo>
                  <a:lnTo>
                    <a:pt x="56" y="18"/>
                  </a:lnTo>
                  <a:lnTo>
                    <a:pt x="60" y="18"/>
                  </a:lnTo>
                  <a:lnTo>
                    <a:pt x="64" y="18"/>
                  </a:lnTo>
                  <a:lnTo>
                    <a:pt x="68" y="18"/>
                  </a:lnTo>
                  <a:lnTo>
                    <a:pt x="64" y="18"/>
                  </a:lnTo>
                  <a:lnTo>
                    <a:pt x="60" y="24"/>
                  </a:lnTo>
                  <a:lnTo>
                    <a:pt x="56" y="24"/>
                  </a:lnTo>
                  <a:lnTo>
                    <a:pt x="52" y="24"/>
                  </a:lnTo>
                  <a:lnTo>
                    <a:pt x="46" y="28"/>
                  </a:lnTo>
                  <a:lnTo>
                    <a:pt x="52" y="28"/>
                  </a:lnTo>
                  <a:lnTo>
                    <a:pt x="56" y="24"/>
                  </a:lnTo>
                  <a:lnTo>
                    <a:pt x="52" y="30"/>
                  </a:lnTo>
                  <a:lnTo>
                    <a:pt x="48" y="30"/>
                  </a:lnTo>
                  <a:lnTo>
                    <a:pt x="52" y="30"/>
                  </a:lnTo>
                  <a:lnTo>
                    <a:pt x="56" y="30"/>
                  </a:lnTo>
                  <a:lnTo>
                    <a:pt x="56" y="34"/>
                  </a:lnTo>
                  <a:lnTo>
                    <a:pt x="60" y="34"/>
                  </a:lnTo>
                  <a:lnTo>
                    <a:pt x="60" y="38"/>
                  </a:lnTo>
                  <a:lnTo>
                    <a:pt x="56" y="38"/>
                  </a:lnTo>
                  <a:lnTo>
                    <a:pt x="52" y="42"/>
                  </a:lnTo>
                  <a:lnTo>
                    <a:pt x="56" y="42"/>
                  </a:lnTo>
                  <a:lnTo>
                    <a:pt x="56" y="38"/>
                  </a:lnTo>
                  <a:lnTo>
                    <a:pt x="56" y="34"/>
                  </a:lnTo>
                  <a:lnTo>
                    <a:pt x="52" y="34"/>
                  </a:lnTo>
                  <a:lnTo>
                    <a:pt x="48" y="40"/>
                  </a:lnTo>
                  <a:lnTo>
                    <a:pt x="44" y="40"/>
                  </a:lnTo>
                  <a:lnTo>
                    <a:pt x="40" y="42"/>
                  </a:lnTo>
                  <a:lnTo>
                    <a:pt x="36" y="40"/>
                  </a:lnTo>
                  <a:lnTo>
                    <a:pt x="30" y="40"/>
                  </a:lnTo>
                  <a:lnTo>
                    <a:pt x="26" y="40"/>
                  </a:lnTo>
                  <a:lnTo>
                    <a:pt x="18" y="40"/>
                  </a:lnTo>
                  <a:lnTo>
                    <a:pt x="14" y="40"/>
                  </a:lnTo>
                  <a:lnTo>
                    <a:pt x="10" y="40"/>
                  </a:lnTo>
                  <a:lnTo>
                    <a:pt x="0" y="44"/>
                  </a:lnTo>
                  <a:lnTo>
                    <a:pt x="4" y="44"/>
                  </a:lnTo>
                  <a:lnTo>
                    <a:pt x="8" y="44"/>
                  </a:lnTo>
                  <a:lnTo>
                    <a:pt x="12" y="44"/>
                  </a:lnTo>
                  <a:lnTo>
                    <a:pt x="20" y="44"/>
                  </a:lnTo>
                  <a:lnTo>
                    <a:pt x="24" y="44"/>
                  </a:lnTo>
                  <a:lnTo>
                    <a:pt x="20" y="44"/>
                  </a:lnTo>
                  <a:lnTo>
                    <a:pt x="16" y="44"/>
                  </a:lnTo>
                  <a:lnTo>
                    <a:pt x="18" y="48"/>
                  </a:lnTo>
                  <a:lnTo>
                    <a:pt x="22" y="46"/>
                  </a:lnTo>
                  <a:lnTo>
                    <a:pt x="26" y="46"/>
                  </a:lnTo>
                  <a:lnTo>
                    <a:pt x="16" y="44"/>
                  </a:lnTo>
                  <a:lnTo>
                    <a:pt x="12" y="48"/>
                  </a:lnTo>
                  <a:lnTo>
                    <a:pt x="16" y="48"/>
                  </a:lnTo>
                  <a:lnTo>
                    <a:pt x="16" y="44"/>
                  </a:lnTo>
                  <a:lnTo>
                    <a:pt x="20" y="44"/>
                  </a:lnTo>
                  <a:lnTo>
                    <a:pt x="24" y="44"/>
                  </a:lnTo>
                  <a:lnTo>
                    <a:pt x="30" y="40"/>
                  </a:lnTo>
                  <a:lnTo>
                    <a:pt x="30" y="36"/>
                  </a:lnTo>
                  <a:lnTo>
                    <a:pt x="24" y="42"/>
                  </a:lnTo>
                  <a:lnTo>
                    <a:pt x="20" y="42"/>
                  </a:lnTo>
                  <a:lnTo>
                    <a:pt x="20" y="38"/>
                  </a:lnTo>
                  <a:lnTo>
                    <a:pt x="20" y="34"/>
                  </a:lnTo>
                  <a:lnTo>
                    <a:pt x="24" y="34"/>
                  </a:lnTo>
                  <a:lnTo>
                    <a:pt x="24" y="30"/>
                  </a:lnTo>
                  <a:lnTo>
                    <a:pt x="20" y="30"/>
                  </a:lnTo>
                  <a:lnTo>
                    <a:pt x="20" y="34"/>
                  </a:lnTo>
                  <a:lnTo>
                    <a:pt x="20" y="38"/>
                  </a:lnTo>
                  <a:lnTo>
                    <a:pt x="24" y="38"/>
                  </a:lnTo>
                  <a:lnTo>
                    <a:pt x="28" y="34"/>
                  </a:lnTo>
                  <a:lnTo>
                    <a:pt x="26" y="38"/>
                  </a:lnTo>
                  <a:lnTo>
                    <a:pt x="30" y="38"/>
                  </a:lnTo>
                  <a:lnTo>
                    <a:pt x="34" y="36"/>
                  </a:lnTo>
                  <a:lnTo>
                    <a:pt x="44" y="36"/>
                  </a:lnTo>
                  <a:lnTo>
                    <a:pt x="48" y="36"/>
                  </a:lnTo>
                  <a:lnTo>
                    <a:pt x="54" y="34"/>
                  </a:lnTo>
                  <a:lnTo>
                    <a:pt x="58" y="34"/>
                  </a:lnTo>
                  <a:lnTo>
                    <a:pt x="62" y="34"/>
                  </a:lnTo>
                  <a:lnTo>
                    <a:pt x="66" y="34"/>
                  </a:lnTo>
                  <a:lnTo>
                    <a:pt x="72" y="34"/>
                  </a:lnTo>
                  <a:lnTo>
                    <a:pt x="76" y="34"/>
                  </a:lnTo>
                  <a:lnTo>
                    <a:pt x="80" y="34"/>
                  </a:lnTo>
                  <a:lnTo>
                    <a:pt x="82" y="30"/>
                  </a:lnTo>
                  <a:lnTo>
                    <a:pt x="82" y="26"/>
                  </a:lnTo>
                  <a:lnTo>
                    <a:pt x="80" y="30"/>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13" name="Freeform 113"/>
            <p:cNvSpPr>
              <a:spLocks/>
            </p:cNvSpPr>
            <p:nvPr/>
          </p:nvSpPr>
          <p:spPr bwMode="auto">
            <a:xfrm>
              <a:off x="1742" y="3364"/>
              <a:ext cx="167" cy="113"/>
            </a:xfrm>
            <a:custGeom>
              <a:avLst/>
              <a:gdLst>
                <a:gd name="T0" fmla="*/ 80 w 167"/>
                <a:gd name="T1" fmla="*/ 4 h 113"/>
                <a:gd name="T2" fmla="*/ 88 w 167"/>
                <a:gd name="T3" fmla="*/ 6 h 113"/>
                <a:gd name="T4" fmla="*/ 96 w 167"/>
                <a:gd name="T5" fmla="*/ 4 h 113"/>
                <a:gd name="T6" fmla="*/ 104 w 167"/>
                <a:gd name="T7" fmla="*/ 4 h 113"/>
                <a:gd name="T8" fmla="*/ 112 w 167"/>
                <a:gd name="T9" fmla="*/ 6 h 113"/>
                <a:gd name="T10" fmla="*/ 120 w 167"/>
                <a:gd name="T11" fmla="*/ 8 h 113"/>
                <a:gd name="T12" fmla="*/ 128 w 167"/>
                <a:gd name="T13" fmla="*/ 8 h 113"/>
                <a:gd name="T14" fmla="*/ 128 w 167"/>
                <a:gd name="T15" fmla="*/ 6 h 113"/>
                <a:gd name="T16" fmla="*/ 116 w 167"/>
                <a:gd name="T17" fmla="*/ 6 h 113"/>
                <a:gd name="T18" fmla="*/ 108 w 167"/>
                <a:gd name="T19" fmla="*/ 4 h 113"/>
                <a:gd name="T20" fmla="*/ 100 w 167"/>
                <a:gd name="T21" fmla="*/ 2 h 113"/>
                <a:gd name="T22" fmla="*/ 108 w 167"/>
                <a:gd name="T23" fmla="*/ 0 h 113"/>
                <a:gd name="T24" fmla="*/ 116 w 167"/>
                <a:gd name="T25" fmla="*/ 0 h 113"/>
                <a:gd name="T26" fmla="*/ 124 w 167"/>
                <a:gd name="T27" fmla="*/ 2 h 113"/>
                <a:gd name="T28" fmla="*/ 132 w 167"/>
                <a:gd name="T29" fmla="*/ 2 h 113"/>
                <a:gd name="T30" fmla="*/ 140 w 167"/>
                <a:gd name="T31" fmla="*/ 4 h 113"/>
                <a:gd name="T32" fmla="*/ 148 w 167"/>
                <a:gd name="T33" fmla="*/ 2 h 113"/>
                <a:gd name="T34" fmla="*/ 156 w 167"/>
                <a:gd name="T35" fmla="*/ 4 h 113"/>
                <a:gd name="T36" fmla="*/ 164 w 167"/>
                <a:gd name="T37" fmla="*/ 6 h 113"/>
                <a:gd name="T38" fmla="*/ 164 w 167"/>
                <a:gd name="T39" fmla="*/ 14 h 113"/>
                <a:gd name="T40" fmla="*/ 162 w 167"/>
                <a:gd name="T41" fmla="*/ 22 h 113"/>
                <a:gd name="T42" fmla="*/ 160 w 167"/>
                <a:gd name="T43" fmla="*/ 32 h 113"/>
                <a:gd name="T44" fmla="*/ 158 w 167"/>
                <a:gd name="T45" fmla="*/ 44 h 113"/>
                <a:gd name="T46" fmla="*/ 154 w 167"/>
                <a:gd name="T47" fmla="*/ 54 h 113"/>
                <a:gd name="T48" fmla="*/ 150 w 167"/>
                <a:gd name="T49" fmla="*/ 62 h 113"/>
                <a:gd name="T50" fmla="*/ 148 w 167"/>
                <a:gd name="T51" fmla="*/ 70 h 113"/>
                <a:gd name="T52" fmla="*/ 144 w 167"/>
                <a:gd name="T53" fmla="*/ 78 h 113"/>
                <a:gd name="T54" fmla="*/ 140 w 167"/>
                <a:gd name="T55" fmla="*/ 88 h 113"/>
                <a:gd name="T56" fmla="*/ 136 w 167"/>
                <a:gd name="T57" fmla="*/ 96 h 113"/>
                <a:gd name="T58" fmla="*/ 132 w 167"/>
                <a:gd name="T59" fmla="*/ 104 h 113"/>
                <a:gd name="T60" fmla="*/ 124 w 167"/>
                <a:gd name="T61" fmla="*/ 110 h 113"/>
                <a:gd name="T62" fmla="*/ 116 w 167"/>
                <a:gd name="T63" fmla="*/ 110 h 113"/>
                <a:gd name="T64" fmla="*/ 108 w 167"/>
                <a:gd name="T65" fmla="*/ 112 h 113"/>
                <a:gd name="T66" fmla="*/ 98 w 167"/>
                <a:gd name="T67" fmla="*/ 112 h 113"/>
                <a:gd name="T68" fmla="*/ 90 w 167"/>
                <a:gd name="T69" fmla="*/ 112 h 113"/>
                <a:gd name="T70" fmla="*/ 78 w 167"/>
                <a:gd name="T71" fmla="*/ 110 h 113"/>
                <a:gd name="T72" fmla="*/ 68 w 167"/>
                <a:gd name="T73" fmla="*/ 110 h 113"/>
                <a:gd name="T74" fmla="*/ 60 w 167"/>
                <a:gd name="T75" fmla="*/ 110 h 113"/>
                <a:gd name="T76" fmla="*/ 52 w 167"/>
                <a:gd name="T77" fmla="*/ 110 h 113"/>
                <a:gd name="T78" fmla="*/ 44 w 167"/>
                <a:gd name="T79" fmla="*/ 108 h 113"/>
                <a:gd name="T80" fmla="*/ 36 w 167"/>
                <a:gd name="T81" fmla="*/ 108 h 113"/>
                <a:gd name="T82" fmla="*/ 28 w 167"/>
                <a:gd name="T83" fmla="*/ 108 h 113"/>
                <a:gd name="T84" fmla="*/ 20 w 167"/>
                <a:gd name="T85" fmla="*/ 108 h 113"/>
                <a:gd name="T86" fmla="*/ 12 w 167"/>
                <a:gd name="T87" fmla="*/ 108 h 113"/>
                <a:gd name="T88" fmla="*/ 4 w 167"/>
                <a:gd name="T89" fmla="*/ 106 h 113"/>
                <a:gd name="T90" fmla="*/ 0 w 167"/>
                <a:gd name="T91" fmla="*/ 98 h 113"/>
                <a:gd name="T92" fmla="*/ 2 w 167"/>
                <a:gd name="T93" fmla="*/ 90 h 113"/>
                <a:gd name="T94" fmla="*/ 4 w 167"/>
                <a:gd name="T95" fmla="*/ 78 h 113"/>
                <a:gd name="T96" fmla="*/ 10 w 167"/>
                <a:gd name="T97" fmla="*/ 70 h 113"/>
                <a:gd name="T98" fmla="*/ 16 w 167"/>
                <a:gd name="T99" fmla="*/ 64 h 113"/>
                <a:gd name="T100" fmla="*/ 26 w 167"/>
                <a:gd name="T101" fmla="*/ 58 h 113"/>
                <a:gd name="T102" fmla="*/ 34 w 167"/>
                <a:gd name="T103" fmla="*/ 54 h 113"/>
                <a:gd name="T104" fmla="*/ 42 w 167"/>
                <a:gd name="T105" fmla="*/ 46 h 113"/>
                <a:gd name="T106" fmla="*/ 48 w 167"/>
                <a:gd name="T107" fmla="*/ 38 h 113"/>
                <a:gd name="T108" fmla="*/ 54 w 167"/>
                <a:gd name="T109" fmla="*/ 32 h 113"/>
                <a:gd name="T110" fmla="*/ 60 w 167"/>
                <a:gd name="T111" fmla="*/ 24 h 113"/>
                <a:gd name="T112" fmla="*/ 64 w 167"/>
                <a:gd name="T113" fmla="*/ 16 h 113"/>
                <a:gd name="T114" fmla="*/ 72 w 167"/>
                <a:gd name="T115" fmla="*/ 10 h 113"/>
                <a:gd name="T116" fmla="*/ 78 w 167"/>
                <a:gd name="T117" fmla="*/ 4 h 113"/>
                <a:gd name="T118" fmla="*/ 76 w 167"/>
                <a:gd name="T119" fmla="*/ 2 h 11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7"/>
                <a:gd name="T181" fmla="*/ 0 h 113"/>
                <a:gd name="T182" fmla="*/ 167 w 167"/>
                <a:gd name="T183" fmla="*/ 113 h 11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7" h="113">
                  <a:moveTo>
                    <a:pt x="76" y="2"/>
                  </a:moveTo>
                  <a:lnTo>
                    <a:pt x="80" y="4"/>
                  </a:lnTo>
                  <a:lnTo>
                    <a:pt x="84" y="4"/>
                  </a:lnTo>
                  <a:lnTo>
                    <a:pt x="88" y="6"/>
                  </a:lnTo>
                  <a:lnTo>
                    <a:pt x="92" y="6"/>
                  </a:lnTo>
                  <a:lnTo>
                    <a:pt x="96" y="4"/>
                  </a:lnTo>
                  <a:lnTo>
                    <a:pt x="100" y="4"/>
                  </a:lnTo>
                  <a:lnTo>
                    <a:pt x="104" y="4"/>
                  </a:lnTo>
                  <a:lnTo>
                    <a:pt x="108" y="6"/>
                  </a:lnTo>
                  <a:lnTo>
                    <a:pt x="112" y="6"/>
                  </a:lnTo>
                  <a:lnTo>
                    <a:pt x="116" y="8"/>
                  </a:lnTo>
                  <a:lnTo>
                    <a:pt x="120" y="8"/>
                  </a:lnTo>
                  <a:lnTo>
                    <a:pt x="124" y="8"/>
                  </a:lnTo>
                  <a:lnTo>
                    <a:pt x="128" y="8"/>
                  </a:lnTo>
                  <a:lnTo>
                    <a:pt x="132" y="6"/>
                  </a:lnTo>
                  <a:lnTo>
                    <a:pt x="128" y="6"/>
                  </a:lnTo>
                  <a:lnTo>
                    <a:pt x="122" y="6"/>
                  </a:lnTo>
                  <a:lnTo>
                    <a:pt x="116" y="6"/>
                  </a:lnTo>
                  <a:lnTo>
                    <a:pt x="112" y="4"/>
                  </a:lnTo>
                  <a:lnTo>
                    <a:pt x="108" y="4"/>
                  </a:lnTo>
                  <a:lnTo>
                    <a:pt x="104" y="2"/>
                  </a:lnTo>
                  <a:lnTo>
                    <a:pt x="100" y="2"/>
                  </a:lnTo>
                  <a:lnTo>
                    <a:pt x="104" y="0"/>
                  </a:lnTo>
                  <a:lnTo>
                    <a:pt x="108" y="0"/>
                  </a:lnTo>
                  <a:lnTo>
                    <a:pt x="112" y="0"/>
                  </a:lnTo>
                  <a:lnTo>
                    <a:pt x="116" y="0"/>
                  </a:lnTo>
                  <a:lnTo>
                    <a:pt x="120" y="2"/>
                  </a:lnTo>
                  <a:lnTo>
                    <a:pt x="124" y="2"/>
                  </a:lnTo>
                  <a:lnTo>
                    <a:pt x="128" y="2"/>
                  </a:lnTo>
                  <a:lnTo>
                    <a:pt x="132" y="2"/>
                  </a:lnTo>
                  <a:lnTo>
                    <a:pt x="136" y="2"/>
                  </a:lnTo>
                  <a:lnTo>
                    <a:pt x="140" y="4"/>
                  </a:lnTo>
                  <a:lnTo>
                    <a:pt x="144" y="2"/>
                  </a:lnTo>
                  <a:lnTo>
                    <a:pt x="148" y="2"/>
                  </a:lnTo>
                  <a:lnTo>
                    <a:pt x="152" y="2"/>
                  </a:lnTo>
                  <a:lnTo>
                    <a:pt x="156" y="4"/>
                  </a:lnTo>
                  <a:lnTo>
                    <a:pt x="160" y="4"/>
                  </a:lnTo>
                  <a:lnTo>
                    <a:pt x="164" y="6"/>
                  </a:lnTo>
                  <a:lnTo>
                    <a:pt x="166" y="10"/>
                  </a:lnTo>
                  <a:lnTo>
                    <a:pt x="164" y="14"/>
                  </a:lnTo>
                  <a:lnTo>
                    <a:pt x="162" y="18"/>
                  </a:lnTo>
                  <a:lnTo>
                    <a:pt x="162" y="22"/>
                  </a:lnTo>
                  <a:lnTo>
                    <a:pt x="160" y="28"/>
                  </a:lnTo>
                  <a:lnTo>
                    <a:pt x="160" y="32"/>
                  </a:lnTo>
                  <a:lnTo>
                    <a:pt x="158" y="36"/>
                  </a:lnTo>
                  <a:lnTo>
                    <a:pt x="158" y="44"/>
                  </a:lnTo>
                  <a:lnTo>
                    <a:pt x="156" y="50"/>
                  </a:lnTo>
                  <a:lnTo>
                    <a:pt x="154" y="54"/>
                  </a:lnTo>
                  <a:lnTo>
                    <a:pt x="152" y="58"/>
                  </a:lnTo>
                  <a:lnTo>
                    <a:pt x="150" y="62"/>
                  </a:lnTo>
                  <a:lnTo>
                    <a:pt x="150" y="66"/>
                  </a:lnTo>
                  <a:lnTo>
                    <a:pt x="148" y="70"/>
                  </a:lnTo>
                  <a:lnTo>
                    <a:pt x="146" y="74"/>
                  </a:lnTo>
                  <a:lnTo>
                    <a:pt x="144" y="78"/>
                  </a:lnTo>
                  <a:lnTo>
                    <a:pt x="142" y="84"/>
                  </a:lnTo>
                  <a:lnTo>
                    <a:pt x="140" y="88"/>
                  </a:lnTo>
                  <a:lnTo>
                    <a:pt x="138" y="92"/>
                  </a:lnTo>
                  <a:lnTo>
                    <a:pt x="136" y="96"/>
                  </a:lnTo>
                  <a:lnTo>
                    <a:pt x="134" y="100"/>
                  </a:lnTo>
                  <a:lnTo>
                    <a:pt x="132" y="104"/>
                  </a:lnTo>
                  <a:lnTo>
                    <a:pt x="128" y="106"/>
                  </a:lnTo>
                  <a:lnTo>
                    <a:pt x="124" y="110"/>
                  </a:lnTo>
                  <a:lnTo>
                    <a:pt x="120" y="110"/>
                  </a:lnTo>
                  <a:lnTo>
                    <a:pt x="116" y="110"/>
                  </a:lnTo>
                  <a:lnTo>
                    <a:pt x="112" y="112"/>
                  </a:lnTo>
                  <a:lnTo>
                    <a:pt x="108" y="112"/>
                  </a:lnTo>
                  <a:lnTo>
                    <a:pt x="104" y="112"/>
                  </a:lnTo>
                  <a:lnTo>
                    <a:pt x="98" y="112"/>
                  </a:lnTo>
                  <a:lnTo>
                    <a:pt x="94" y="112"/>
                  </a:lnTo>
                  <a:lnTo>
                    <a:pt x="90" y="112"/>
                  </a:lnTo>
                  <a:lnTo>
                    <a:pt x="84" y="110"/>
                  </a:lnTo>
                  <a:lnTo>
                    <a:pt x="78" y="110"/>
                  </a:lnTo>
                  <a:lnTo>
                    <a:pt x="74" y="110"/>
                  </a:lnTo>
                  <a:lnTo>
                    <a:pt x="68" y="110"/>
                  </a:lnTo>
                  <a:lnTo>
                    <a:pt x="64" y="110"/>
                  </a:lnTo>
                  <a:lnTo>
                    <a:pt x="60" y="110"/>
                  </a:lnTo>
                  <a:lnTo>
                    <a:pt x="56" y="110"/>
                  </a:lnTo>
                  <a:lnTo>
                    <a:pt x="52" y="110"/>
                  </a:lnTo>
                  <a:lnTo>
                    <a:pt x="48" y="110"/>
                  </a:lnTo>
                  <a:lnTo>
                    <a:pt x="44" y="108"/>
                  </a:lnTo>
                  <a:lnTo>
                    <a:pt x="40" y="108"/>
                  </a:lnTo>
                  <a:lnTo>
                    <a:pt x="36" y="108"/>
                  </a:lnTo>
                  <a:lnTo>
                    <a:pt x="32" y="108"/>
                  </a:lnTo>
                  <a:lnTo>
                    <a:pt x="28" y="108"/>
                  </a:lnTo>
                  <a:lnTo>
                    <a:pt x="24" y="108"/>
                  </a:lnTo>
                  <a:lnTo>
                    <a:pt x="20" y="108"/>
                  </a:lnTo>
                  <a:lnTo>
                    <a:pt x="16" y="108"/>
                  </a:lnTo>
                  <a:lnTo>
                    <a:pt x="12" y="108"/>
                  </a:lnTo>
                  <a:lnTo>
                    <a:pt x="8" y="108"/>
                  </a:lnTo>
                  <a:lnTo>
                    <a:pt x="4" y="106"/>
                  </a:lnTo>
                  <a:lnTo>
                    <a:pt x="2" y="102"/>
                  </a:lnTo>
                  <a:lnTo>
                    <a:pt x="0" y="98"/>
                  </a:lnTo>
                  <a:lnTo>
                    <a:pt x="0" y="94"/>
                  </a:lnTo>
                  <a:lnTo>
                    <a:pt x="2" y="90"/>
                  </a:lnTo>
                  <a:lnTo>
                    <a:pt x="2" y="86"/>
                  </a:lnTo>
                  <a:lnTo>
                    <a:pt x="4" y="78"/>
                  </a:lnTo>
                  <a:lnTo>
                    <a:pt x="6" y="72"/>
                  </a:lnTo>
                  <a:lnTo>
                    <a:pt x="10" y="70"/>
                  </a:lnTo>
                  <a:lnTo>
                    <a:pt x="12" y="66"/>
                  </a:lnTo>
                  <a:lnTo>
                    <a:pt x="16" y="64"/>
                  </a:lnTo>
                  <a:lnTo>
                    <a:pt x="20" y="62"/>
                  </a:lnTo>
                  <a:lnTo>
                    <a:pt x="26" y="58"/>
                  </a:lnTo>
                  <a:lnTo>
                    <a:pt x="30" y="56"/>
                  </a:lnTo>
                  <a:lnTo>
                    <a:pt x="34" y="54"/>
                  </a:lnTo>
                  <a:lnTo>
                    <a:pt x="38" y="50"/>
                  </a:lnTo>
                  <a:lnTo>
                    <a:pt x="42" y="46"/>
                  </a:lnTo>
                  <a:lnTo>
                    <a:pt x="44" y="42"/>
                  </a:lnTo>
                  <a:lnTo>
                    <a:pt x="48" y="38"/>
                  </a:lnTo>
                  <a:lnTo>
                    <a:pt x="50" y="34"/>
                  </a:lnTo>
                  <a:lnTo>
                    <a:pt x="54" y="32"/>
                  </a:lnTo>
                  <a:lnTo>
                    <a:pt x="56" y="28"/>
                  </a:lnTo>
                  <a:lnTo>
                    <a:pt x="60" y="24"/>
                  </a:lnTo>
                  <a:lnTo>
                    <a:pt x="62" y="20"/>
                  </a:lnTo>
                  <a:lnTo>
                    <a:pt x="64" y="16"/>
                  </a:lnTo>
                  <a:lnTo>
                    <a:pt x="68" y="14"/>
                  </a:lnTo>
                  <a:lnTo>
                    <a:pt x="72" y="10"/>
                  </a:lnTo>
                  <a:lnTo>
                    <a:pt x="76" y="8"/>
                  </a:lnTo>
                  <a:lnTo>
                    <a:pt x="78" y="4"/>
                  </a:lnTo>
                  <a:lnTo>
                    <a:pt x="82" y="4"/>
                  </a:lnTo>
                  <a:lnTo>
                    <a:pt x="76" y="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14" name="Freeform 114"/>
            <p:cNvSpPr>
              <a:spLocks/>
            </p:cNvSpPr>
            <p:nvPr/>
          </p:nvSpPr>
          <p:spPr bwMode="auto">
            <a:xfrm>
              <a:off x="1886" y="3222"/>
              <a:ext cx="73" cy="21"/>
            </a:xfrm>
            <a:custGeom>
              <a:avLst/>
              <a:gdLst>
                <a:gd name="T0" fmla="*/ 4 w 73"/>
                <a:gd name="T1" fmla="*/ 16 h 21"/>
                <a:gd name="T2" fmla="*/ 8 w 73"/>
                <a:gd name="T3" fmla="*/ 16 h 21"/>
                <a:gd name="T4" fmla="*/ 12 w 73"/>
                <a:gd name="T5" fmla="*/ 16 h 21"/>
                <a:gd name="T6" fmla="*/ 16 w 73"/>
                <a:gd name="T7" fmla="*/ 18 h 21"/>
                <a:gd name="T8" fmla="*/ 20 w 73"/>
                <a:gd name="T9" fmla="*/ 18 h 21"/>
                <a:gd name="T10" fmla="*/ 24 w 73"/>
                <a:gd name="T11" fmla="*/ 20 h 21"/>
                <a:gd name="T12" fmla="*/ 28 w 73"/>
                <a:gd name="T13" fmla="*/ 20 h 21"/>
                <a:gd name="T14" fmla="*/ 32 w 73"/>
                <a:gd name="T15" fmla="*/ 20 h 21"/>
                <a:gd name="T16" fmla="*/ 36 w 73"/>
                <a:gd name="T17" fmla="*/ 20 h 21"/>
                <a:gd name="T18" fmla="*/ 40 w 73"/>
                <a:gd name="T19" fmla="*/ 20 h 21"/>
                <a:gd name="T20" fmla="*/ 44 w 73"/>
                <a:gd name="T21" fmla="*/ 20 h 21"/>
                <a:gd name="T22" fmla="*/ 48 w 73"/>
                <a:gd name="T23" fmla="*/ 18 h 21"/>
                <a:gd name="T24" fmla="*/ 52 w 73"/>
                <a:gd name="T25" fmla="*/ 18 h 21"/>
                <a:gd name="T26" fmla="*/ 56 w 73"/>
                <a:gd name="T27" fmla="*/ 18 h 21"/>
                <a:gd name="T28" fmla="*/ 60 w 73"/>
                <a:gd name="T29" fmla="*/ 18 h 21"/>
                <a:gd name="T30" fmla="*/ 64 w 73"/>
                <a:gd name="T31" fmla="*/ 18 h 21"/>
                <a:gd name="T32" fmla="*/ 68 w 73"/>
                <a:gd name="T33" fmla="*/ 18 h 21"/>
                <a:gd name="T34" fmla="*/ 70 w 73"/>
                <a:gd name="T35" fmla="*/ 14 h 21"/>
                <a:gd name="T36" fmla="*/ 72 w 73"/>
                <a:gd name="T37" fmla="*/ 10 h 21"/>
                <a:gd name="T38" fmla="*/ 72 w 73"/>
                <a:gd name="T39" fmla="*/ 6 h 21"/>
                <a:gd name="T40" fmla="*/ 68 w 73"/>
                <a:gd name="T41" fmla="*/ 6 h 21"/>
                <a:gd name="T42" fmla="*/ 64 w 73"/>
                <a:gd name="T43" fmla="*/ 4 h 21"/>
                <a:gd name="T44" fmla="*/ 60 w 73"/>
                <a:gd name="T45" fmla="*/ 4 h 21"/>
                <a:gd name="T46" fmla="*/ 56 w 73"/>
                <a:gd name="T47" fmla="*/ 2 h 21"/>
                <a:gd name="T48" fmla="*/ 52 w 73"/>
                <a:gd name="T49" fmla="*/ 2 h 21"/>
                <a:gd name="T50" fmla="*/ 48 w 73"/>
                <a:gd name="T51" fmla="*/ 0 h 21"/>
                <a:gd name="T52" fmla="*/ 44 w 73"/>
                <a:gd name="T53" fmla="*/ 0 h 21"/>
                <a:gd name="T54" fmla="*/ 40 w 73"/>
                <a:gd name="T55" fmla="*/ 0 h 21"/>
                <a:gd name="T56" fmla="*/ 36 w 73"/>
                <a:gd name="T57" fmla="*/ 0 h 21"/>
                <a:gd name="T58" fmla="*/ 32 w 73"/>
                <a:gd name="T59" fmla="*/ 0 h 21"/>
                <a:gd name="T60" fmla="*/ 28 w 73"/>
                <a:gd name="T61" fmla="*/ 0 h 21"/>
                <a:gd name="T62" fmla="*/ 24 w 73"/>
                <a:gd name="T63" fmla="*/ 0 h 21"/>
                <a:gd name="T64" fmla="*/ 20 w 73"/>
                <a:gd name="T65" fmla="*/ 0 h 21"/>
                <a:gd name="T66" fmla="*/ 16 w 73"/>
                <a:gd name="T67" fmla="*/ 0 h 21"/>
                <a:gd name="T68" fmla="*/ 12 w 73"/>
                <a:gd name="T69" fmla="*/ 0 h 21"/>
                <a:gd name="T70" fmla="*/ 8 w 73"/>
                <a:gd name="T71" fmla="*/ 0 h 21"/>
                <a:gd name="T72" fmla="*/ 4 w 73"/>
                <a:gd name="T73" fmla="*/ 2 h 21"/>
                <a:gd name="T74" fmla="*/ 2 w 73"/>
                <a:gd name="T75" fmla="*/ 6 h 21"/>
                <a:gd name="T76" fmla="*/ 0 w 73"/>
                <a:gd name="T77" fmla="*/ 10 h 21"/>
                <a:gd name="T78" fmla="*/ 0 w 73"/>
                <a:gd name="T79" fmla="*/ 14 h 21"/>
                <a:gd name="T80" fmla="*/ 4 w 73"/>
                <a:gd name="T81" fmla="*/ 16 h 21"/>
                <a:gd name="T82" fmla="*/ 4 w 73"/>
                <a:gd name="T83" fmla="*/ 16 h 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
                <a:gd name="T127" fmla="*/ 0 h 21"/>
                <a:gd name="T128" fmla="*/ 73 w 73"/>
                <a:gd name="T129" fmla="*/ 21 h 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 h="21">
                  <a:moveTo>
                    <a:pt x="4" y="16"/>
                  </a:moveTo>
                  <a:lnTo>
                    <a:pt x="8" y="16"/>
                  </a:lnTo>
                  <a:lnTo>
                    <a:pt x="12" y="16"/>
                  </a:lnTo>
                  <a:lnTo>
                    <a:pt x="16" y="18"/>
                  </a:lnTo>
                  <a:lnTo>
                    <a:pt x="20" y="18"/>
                  </a:lnTo>
                  <a:lnTo>
                    <a:pt x="24" y="20"/>
                  </a:lnTo>
                  <a:lnTo>
                    <a:pt x="28" y="20"/>
                  </a:lnTo>
                  <a:lnTo>
                    <a:pt x="32" y="20"/>
                  </a:lnTo>
                  <a:lnTo>
                    <a:pt x="36" y="20"/>
                  </a:lnTo>
                  <a:lnTo>
                    <a:pt x="40" y="20"/>
                  </a:lnTo>
                  <a:lnTo>
                    <a:pt x="44" y="20"/>
                  </a:lnTo>
                  <a:lnTo>
                    <a:pt x="48" y="18"/>
                  </a:lnTo>
                  <a:lnTo>
                    <a:pt x="52" y="18"/>
                  </a:lnTo>
                  <a:lnTo>
                    <a:pt x="56" y="18"/>
                  </a:lnTo>
                  <a:lnTo>
                    <a:pt x="60" y="18"/>
                  </a:lnTo>
                  <a:lnTo>
                    <a:pt x="64" y="18"/>
                  </a:lnTo>
                  <a:lnTo>
                    <a:pt x="68" y="18"/>
                  </a:lnTo>
                  <a:lnTo>
                    <a:pt x="70" y="14"/>
                  </a:lnTo>
                  <a:lnTo>
                    <a:pt x="72" y="10"/>
                  </a:lnTo>
                  <a:lnTo>
                    <a:pt x="72" y="6"/>
                  </a:lnTo>
                  <a:lnTo>
                    <a:pt x="68" y="6"/>
                  </a:lnTo>
                  <a:lnTo>
                    <a:pt x="64" y="4"/>
                  </a:lnTo>
                  <a:lnTo>
                    <a:pt x="60" y="4"/>
                  </a:lnTo>
                  <a:lnTo>
                    <a:pt x="56" y="2"/>
                  </a:lnTo>
                  <a:lnTo>
                    <a:pt x="52" y="2"/>
                  </a:lnTo>
                  <a:lnTo>
                    <a:pt x="48" y="0"/>
                  </a:lnTo>
                  <a:lnTo>
                    <a:pt x="44" y="0"/>
                  </a:lnTo>
                  <a:lnTo>
                    <a:pt x="40" y="0"/>
                  </a:lnTo>
                  <a:lnTo>
                    <a:pt x="36" y="0"/>
                  </a:lnTo>
                  <a:lnTo>
                    <a:pt x="32" y="0"/>
                  </a:lnTo>
                  <a:lnTo>
                    <a:pt x="28" y="0"/>
                  </a:lnTo>
                  <a:lnTo>
                    <a:pt x="24" y="0"/>
                  </a:lnTo>
                  <a:lnTo>
                    <a:pt x="20" y="0"/>
                  </a:lnTo>
                  <a:lnTo>
                    <a:pt x="16" y="0"/>
                  </a:lnTo>
                  <a:lnTo>
                    <a:pt x="12" y="0"/>
                  </a:lnTo>
                  <a:lnTo>
                    <a:pt x="8" y="0"/>
                  </a:lnTo>
                  <a:lnTo>
                    <a:pt x="4" y="2"/>
                  </a:lnTo>
                  <a:lnTo>
                    <a:pt x="2" y="6"/>
                  </a:lnTo>
                  <a:lnTo>
                    <a:pt x="0" y="10"/>
                  </a:lnTo>
                  <a:lnTo>
                    <a:pt x="0" y="14"/>
                  </a:lnTo>
                  <a:lnTo>
                    <a:pt x="4" y="16"/>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15" name="Freeform 115"/>
            <p:cNvSpPr>
              <a:spLocks/>
            </p:cNvSpPr>
            <p:nvPr/>
          </p:nvSpPr>
          <p:spPr bwMode="auto">
            <a:xfrm>
              <a:off x="1904" y="3196"/>
              <a:ext cx="61" cy="15"/>
            </a:xfrm>
            <a:custGeom>
              <a:avLst/>
              <a:gdLst>
                <a:gd name="T0" fmla="*/ 16 w 61"/>
                <a:gd name="T1" fmla="*/ 8 h 15"/>
                <a:gd name="T2" fmla="*/ 16 w 61"/>
                <a:gd name="T3" fmla="*/ 10 h 15"/>
                <a:gd name="T4" fmla="*/ 16 w 61"/>
                <a:gd name="T5" fmla="*/ 12 h 15"/>
                <a:gd name="T6" fmla="*/ 24 w 61"/>
                <a:gd name="T7" fmla="*/ 12 h 15"/>
                <a:gd name="T8" fmla="*/ 32 w 61"/>
                <a:gd name="T9" fmla="*/ 12 h 15"/>
                <a:gd name="T10" fmla="*/ 40 w 61"/>
                <a:gd name="T11" fmla="*/ 10 h 15"/>
                <a:gd name="T12" fmla="*/ 40 w 61"/>
                <a:gd name="T13" fmla="*/ 10 h 15"/>
                <a:gd name="T14" fmla="*/ 32 w 61"/>
                <a:gd name="T15" fmla="*/ 10 h 15"/>
                <a:gd name="T16" fmla="*/ 24 w 61"/>
                <a:gd name="T17" fmla="*/ 8 h 15"/>
                <a:gd name="T18" fmla="*/ 32 w 61"/>
                <a:gd name="T19" fmla="*/ 8 h 15"/>
                <a:gd name="T20" fmla="*/ 30 w 61"/>
                <a:gd name="T21" fmla="*/ 2 h 15"/>
                <a:gd name="T22" fmla="*/ 38 w 61"/>
                <a:gd name="T23" fmla="*/ 2 h 15"/>
                <a:gd name="T24" fmla="*/ 28 w 61"/>
                <a:gd name="T25" fmla="*/ 4 h 15"/>
                <a:gd name="T26" fmla="*/ 18 w 61"/>
                <a:gd name="T27" fmla="*/ 4 h 15"/>
                <a:gd name="T28" fmla="*/ 26 w 61"/>
                <a:gd name="T29" fmla="*/ 6 h 15"/>
                <a:gd name="T30" fmla="*/ 18 w 61"/>
                <a:gd name="T31" fmla="*/ 6 h 15"/>
                <a:gd name="T32" fmla="*/ 26 w 61"/>
                <a:gd name="T33" fmla="*/ 8 h 15"/>
                <a:gd name="T34" fmla="*/ 26 w 61"/>
                <a:gd name="T35" fmla="*/ 10 h 15"/>
                <a:gd name="T36" fmla="*/ 18 w 61"/>
                <a:gd name="T37" fmla="*/ 12 h 15"/>
                <a:gd name="T38" fmla="*/ 10 w 61"/>
                <a:gd name="T39" fmla="*/ 12 h 15"/>
                <a:gd name="T40" fmla="*/ 18 w 61"/>
                <a:gd name="T41" fmla="*/ 8 h 15"/>
                <a:gd name="T42" fmla="*/ 8 w 61"/>
                <a:gd name="T43" fmla="*/ 8 h 15"/>
                <a:gd name="T44" fmla="*/ 0 w 61"/>
                <a:gd name="T45" fmla="*/ 8 h 15"/>
                <a:gd name="T46" fmla="*/ 10 w 61"/>
                <a:gd name="T47" fmla="*/ 8 h 15"/>
                <a:gd name="T48" fmla="*/ 18 w 61"/>
                <a:gd name="T49" fmla="*/ 10 h 15"/>
                <a:gd name="T50" fmla="*/ 26 w 61"/>
                <a:gd name="T51" fmla="*/ 10 h 15"/>
                <a:gd name="T52" fmla="*/ 34 w 61"/>
                <a:gd name="T53" fmla="*/ 12 h 15"/>
                <a:gd name="T54" fmla="*/ 42 w 61"/>
                <a:gd name="T55" fmla="*/ 14 h 15"/>
                <a:gd name="T56" fmla="*/ 48 w 61"/>
                <a:gd name="T57" fmla="*/ 10 h 15"/>
                <a:gd name="T58" fmla="*/ 40 w 61"/>
                <a:gd name="T59" fmla="*/ 10 h 15"/>
                <a:gd name="T60" fmla="*/ 32 w 61"/>
                <a:gd name="T61" fmla="*/ 8 h 15"/>
                <a:gd name="T62" fmla="*/ 20 w 61"/>
                <a:gd name="T63" fmla="*/ 6 h 15"/>
                <a:gd name="T64" fmla="*/ 12 w 61"/>
                <a:gd name="T65" fmla="*/ 4 h 15"/>
                <a:gd name="T66" fmla="*/ 4 w 61"/>
                <a:gd name="T67" fmla="*/ 4 h 15"/>
                <a:gd name="T68" fmla="*/ 4 w 61"/>
                <a:gd name="T69" fmla="*/ 8 h 15"/>
                <a:gd name="T70" fmla="*/ 12 w 61"/>
                <a:gd name="T71" fmla="*/ 8 h 15"/>
                <a:gd name="T72" fmla="*/ 20 w 61"/>
                <a:gd name="T73" fmla="*/ 8 h 15"/>
                <a:gd name="T74" fmla="*/ 28 w 61"/>
                <a:gd name="T75" fmla="*/ 8 h 15"/>
                <a:gd name="T76" fmla="*/ 36 w 61"/>
                <a:gd name="T77" fmla="*/ 8 h 15"/>
                <a:gd name="T78" fmla="*/ 44 w 61"/>
                <a:gd name="T79" fmla="*/ 6 h 15"/>
                <a:gd name="T80" fmla="*/ 52 w 61"/>
                <a:gd name="T81" fmla="*/ 6 h 15"/>
                <a:gd name="T82" fmla="*/ 60 w 61"/>
                <a:gd name="T83" fmla="*/ 6 h 15"/>
                <a:gd name="T84" fmla="*/ 50 w 61"/>
                <a:gd name="T85" fmla="*/ 8 h 15"/>
                <a:gd name="T86" fmla="*/ 42 w 61"/>
                <a:gd name="T87" fmla="*/ 8 h 15"/>
                <a:gd name="T88" fmla="*/ 38 w 61"/>
                <a:gd name="T89" fmla="*/ 2 h 15"/>
                <a:gd name="T90" fmla="*/ 30 w 61"/>
                <a:gd name="T91" fmla="*/ 2 h 1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1"/>
                <a:gd name="T139" fmla="*/ 0 h 15"/>
                <a:gd name="T140" fmla="*/ 61 w 61"/>
                <a:gd name="T141" fmla="*/ 15 h 1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1" h="15">
                  <a:moveTo>
                    <a:pt x="12" y="8"/>
                  </a:moveTo>
                  <a:lnTo>
                    <a:pt x="16" y="8"/>
                  </a:lnTo>
                  <a:lnTo>
                    <a:pt x="20" y="10"/>
                  </a:lnTo>
                  <a:lnTo>
                    <a:pt x="16" y="10"/>
                  </a:lnTo>
                  <a:lnTo>
                    <a:pt x="12" y="10"/>
                  </a:lnTo>
                  <a:lnTo>
                    <a:pt x="16" y="12"/>
                  </a:lnTo>
                  <a:lnTo>
                    <a:pt x="20" y="12"/>
                  </a:lnTo>
                  <a:lnTo>
                    <a:pt x="24" y="12"/>
                  </a:lnTo>
                  <a:lnTo>
                    <a:pt x="28" y="12"/>
                  </a:lnTo>
                  <a:lnTo>
                    <a:pt x="32" y="12"/>
                  </a:lnTo>
                  <a:lnTo>
                    <a:pt x="36" y="10"/>
                  </a:lnTo>
                  <a:lnTo>
                    <a:pt x="40" y="10"/>
                  </a:lnTo>
                  <a:lnTo>
                    <a:pt x="44" y="10"/>
                  </a:lnTo>
                  <a:lnTo>
                    <a:pt x="40" y="10"/>
                  </a:lnTo>
                  <a:lnTo>
                    <a:pt x="36" y="10"/>
                  </a:lnTo>
                  <a:lnTo>
                    <a:pt x="32" y="10"/>
                  </a:lnTo>
                  <a:lnTo>
                    <a:pt x="28" y="10"/>
                  </a:lnTo>
                  <a:lnTo>
                    <a:pt x="24" y="8"/>
                  </a:lnTo>
                  <a:lnTo>
                    <a:pt x="28" y="8"/>
                  </a:lnTo>
                  <a:lnTo>
                    <a:pt x="32" y="8"/>
                  </a:lnTo>
                  <a:lnTo>
                    <a:pt x="26" y="6"/>
                  </a:lnTo>
                  <a:lnTo>
                    <a:pt x="30" y="2"/>
                  </a:lnTo>
                  <a:lnTo>
                    <a:pt x="34" y="2"/>
                  </a:lnTo>
                  <a:lnTo>
                    <a:pt x="38" y="2"/>
                  </a:lnTo>
                  <a:lnTo>
                    <a:pt x="34" y="4"/>
                  </a:lnTo>
                  <a:lnTo>
                    <a:pt x="28" y="4"/>
                  </a:lnTo>
                  <a:lnTo>
                    <a:pt x="22" y="4"/>
                  </a:lnTo>
                  <a:lnTo>
                    <a:pt x="18" y="4"/>
                  </a:lnTo>
                  <a:lnTo>
                    <a:pt x="22" y="6"/>
                  </a:lnTo>
                  <a:lnTo>
                    <a:pt x="26" y="6"/>
                  </a:lnTo>
                  <a:lnTo>
                    <a:pt x="22" y="6"/>
                  </a:lnTo>
                  <a:lnTo>
                    <a:pt x="18" y="6"/>
                  </a:lnTo>
                  <a:lnTo>
                    <a:pt x="22" y="6"/>
                  </a:lnTo>
                  <a:lnTo>
                    <a:pt x="26" y="8"/>
                  </a:lnTo>
                  <a:lnTo>
                    <a:pt x="30" y="10"/>
                  </a:lnTo>
                  <a:lnTo>
                    <a:pt x="26" y="10"/>
                  </a:lnTo>
                  <a:lnTo>
                    <a:pt x="22" y="12"/>
                  </a:lnTo>
                  <a:lnTo>
                    <a:pt x="18" y="12"/>
                  </a:lnTo>
                  <a:lnTo>
                    <a:pt x="14" y="12"/>
                  </a:lnTo>
                  <a:lnTo>
                    <a:pt x="10" y="12"/>
                  </a:lnTo>
                  <a:lnTo>
                    <a:pt x="14" y="10"/>
                  </a:lnTo>
                  <a:lnTo>
                    <a:pt x="18" y="8"/>
                  </a:lnTo>
                  <a:lnTo>
                    <a:pt x="12" y="8"/>
                  </a:lnTo>
                  <a:lnTo>
                    <a:pt x="8" y="8"/>
                  </a:lnTo>
                  <a:lnTo>
                    <a:pt x="4" y="8"/>
                  </a:lnTo>
                  <a:lnTo>
                    <a:pt x="0" y="8"/>
                  </a:lnTo>
                  <a:lnTo>
                    <a:pt x="6" y="8"/>
                  </a:lnTo>
                  <a:lnTo>
                    <a:pt x="10" y="8"/>
                  </a:lnTo>
                  <a:lnTo>
                    <a:pt x="14" y="10"/>
                  </a:lnTo>
                  <a:lnTo>
                    <a:pt x="18" y="10"/>
                  </a:lnTo>
                  <a:lnTo>
                    <a:pt x="22" y="10"/>
                  </a:lnTo>
                  <a:lnTo>
                    <a:pt x="26" y="10"/>
                  </a:lnTo>
                  <a:lnTo>
                    <a:pt x="30" y="10"/>
                  </a:lnTo>
                  <a:lnTo>
                    <a:pt x="34" y="12"/>
                  </a:lnTo>
                  <a:lnTo>
                    <a:pt x="38" y="12"/>
                  </a:lnTo>
                  <a:lnTo>
                    <a:pt x="42" y="14"/>
                  </a:lnTo>
                  <a:lnTo>
                    <a:pt x="46" y="14"/>
                  </a:lnTo>
                  <a:lnTo>
                    <a:pt x="48" y="10"/>
                  </a:lnTo>
                  <a:lnTo>
                    <a:pt x="44" y="10"/>
                  </a:lnTo>
                  <a:lnTo>
                    <a:pt x="40" y="10"/>
                  </a:lnTo>
                  <a:lnTo>
                    <a:pt x="36" y="10"/>
                  </a:lnTo>
                  <a:lnTo>
                    <a:pt x="32" y="8"/>
                  </a:lnTo>
                  <a:lnTo>
                    <a:pt x="24" y="6"/>
                  </a:lnTo>
                  <a:lnTo>
                    <a:pt x="20" y="6"/>
                  </a:lnTo>
                  <a:lnTo>
                    <a:pt x="16" y="6"/>
                  </a:lnTo>
                  <a:lnTo>
                    <a:pt x="12" y="4"/>
                  </a:lnTo>
                  <a:lnTo>
                    <a:pt x="8" y="4"/>
                  </a:lnTo>
                  <a:lnTo>
                    <a:pt x="4" y="4"/>
                  </a:lnTo>
                  <a:lnTo>
                    <a:pt x="0" y="6"/>
                  </a:lnTo>
                  <a:lnTo>
                    <a:pt x="4" y="8"/>
                  </a:lnTo>
                  <a:lnTo>
                    <a:pt x="8" y="8"/>
                  </a:lnTo>
                  <a:lnTo>
                    <a:pt x="12" y="8"/>
                  </a:lnTo>
                  <a:lnTo>
                    <a:pt x="16" y="8"/>
                  </a:lnTo>
                  <a:lnTo>
                    <a:pt x="20" y="8"/>
                  </a:lnTo>
                  <a:lnTo>
                    <a:pt x="24" y="8"/>
                  </a:lnTo>
                  <a:lnTo>
                    <a:pt x="28" y="8"/>
                  </a:lnTo>
                  <a:lnTo>
                    <a:pt x="32" y="8"/>
                  </a:lnTo>
                  <a:lnTo>
                    <a:pt x="36" y="8"/>
                  </a:lnTo>
                  <a:lnTo>
                    <a:pt x="40" y="6"/>
                  </a:lnTo>
                  <a:lnTo>
                    <a:pt x="44" y="6"/>
                  </a:lnTo>
                  <a:lnTo>
                    <a:pt x="48" y="6"/>
                  </a:lnTo>
                  <a:lnTo>
                    <a:pt x="52" y="6"/>
                  </a:lnTo>
                  <a:lnTo>
                    <a:pt x="56" y="6"/>
                  </a:lnTo>
                  <a:lnTo>
                    <a:pt x="60" y="6"/>
                  </a:lnTo>
                  <a:lnTo>
                    <a:pt x="56" y="8"/>
                  </a:lnTo>
                  <a:lnTo>
                    <a:pt x="50" y="8"/>
                  </a:lnTo>
                  <a:lnTo>
                    <a:pt x="46" y="10"/>
                  </a:lnTo>
                  <a:lnTo>
                    <a:pt x="42" y="8"/>
                  </a:lnTo>
                  <a:lnTo>
                    <a:pt x="42" y="4"/>
                  </a:lnTo>
                  <a:lnTo>
                    <a:pt x="38" y="2"/>
                  </a:lnTo>
                  <a:lnTo>
                    <a:pt x="34" y="2"/>
                  </a:lnTo>
                  <a:lnTo>
                    <a:pt x="30" y="2"/>
                  </a:lnTo>
                  <a:lnTo>
                    <a:pt x="26" y="0"/>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16" name="Freeform 116"/>
            <p:cNvSpPr>
              <a:spLocks/>
            </p:cNvSpPr>
            <p:nvPr/>
          </p:nvSpPr>
          <p:spPr bwMode="auto">
            <a:xfrm>
              <a:off x="1802" y="3254"/>
              <a:ext cx="161" cy="73"/>
            </a:xfrm>
            <a:custGeom>
              <a:avLst/>
              <a:gdLst>
                <a:gd name="T0" fmla="*/ 78 w 161"/>
                <a:gd name="T1" fmla="*/ 4 h 73"/>
                <a:gd name="T2" fmla="*/ 86 w 161"/>
                <a:gd name="T3" fmla="*/ 6 h 73"/>
                <a:gd name="T4" fmla="*/ 86 w 161"/>
                <a:gd name="T5" fmla="*/ 4 h 73"/>
                <a:gd name="T6" fmla="*/ 78 w 161"/>
                <a:gd name="T7" fmla="*/ 4 h 73"/>
                <a:gd name="T8" fmla="*/ 84 w 161"/>
                <a:gd name="T9" fmla="*/ 0 h 73"/>
                <a:gd name="T10" fmla="*/ 92 w 161"/>
                <a:gd name="T11" fmla="*/ 2 h 73"/>
                <a:gd name="T12" fmla="*/ 100 w 161"/>
                <a:gd name="T13" fmla="*/ 0 h 73"/>
                <a:gd name="T14" fmla="*/ 108 w 161"/>
                <a:gd name="T15" fmla="*/ 0 h 73"/>
                <a:gd name="T16" fmla="*/ 116 w 161"/>
                <a:gd name="T17" fmla="*/ 0 h 73"/>
                <a:gd name="T18" fmla="*/ 124 w 161"/>
                <a:gd name="T19" fmla="*/ 0 h 73"/>
                <a:gd name="T20" fmla="*/ 132 w 161"/>
                <a:gd name="T21" fmla="*/ 2 h 73"/>
                <a:gd name="T22" fmla="*/ 140 w 161"/>
                <a:gd name="T23" fmla="*/ 2 h 73"/>
                <a:gd name="T24" fmla="*/ 148 w 161"/>
                <a:gd name="T25" fmla="*/ 0 h 73"/>
                <a:gd name="T26" fmla="*/ 156 w 161"/>
                <a:gd name="T27" fmla="*/ 2 h 73"/>
                <a:gd name="T28" fmla="*/ 160 w 161"/>
                <a:gd name="T29" fmla="*/ 6 h 73"/>
                <a:gd name="T30" fmla="*/ 158 w 161"/>
                <a:gd name="T31" fmla="*/ 14 h 73"/>
                <a:gd name="T32" fmla="*/ 156 w 161"/>
                <a:gd name="T33" fmla="*/ 22 h 73"/>
                <a:gd name="T34" fmla="*/ 152 w 161"/>
                <a:gd name="T35" fmla="*/ 30 h 73"/>
                <a:gd name="T36" fmla="*/ 148 w 161"/>
                <a:gd name="T37" fmla="*/ 38 h 73"/>
                <a:gd name="T38" fmla="*/ 146 w 161"/>
                <a:gd name="T39" fmla="*/ 48 h 73"/>
                <a:gd name="T40" fmla="*/ 144 w 161"/>
                <a:gd name="T41" fmla="*/ 56 h 73"/>
                <a:gd name="T42" fmla="*/ 142 w 161"/>
                <a:gd name="T43" fmla="*/ 64 h 73"/>
                <a:gd name="T44" fmla="*/ 140 w 161"/>
                <a:gd name="T45" fmla="*/ 72 h 73"/>
                <a:gd name="T46" fmla="*/ 132 w 161"/>
                <a:gd name="T47" fmla="*/ 70 h 73"/>
                <a:gd name="T48" fmla="*/ 124 w 161"/>
                <a:gd name="T49" fmla="*/ 70 h 73"/>
                <a:gd name="T50" fmla="*/ 116 w 161"/>
                <a:gd name="T51" fmla="*/ 70 h 73"/>
                <a:gd name="T52" fmla="*/ 108 w 161"/>
                <a:gd name="T53" fmla="*/ 70 h 73"/>
                <a:gd name="T54" fmla="*/ 100 w 161"/>
                <a:gd name="T55" fmla="*/ 72 h 73"/>
                <a:gd name="T56" fmla="*/ 92 w 161"/>
                <a:gd name="T57" fmla="*/ 72 h 73"/>
                <a:gd name="T58" fmla="*/ 84 w 161"/>
                <a:gd name="T59" fmla="*/ 72 h 73"/>
                <a:gd name="T60" fmla="*/ 76 w 161"/>
                <a:gd name="T61" fmla="*/ 72 h 73"/>
                <a:gd name="T62" fmla="*/ 68 w 161"/>
                <a:gd name="T63" fmla="*/ 72 h 73"/>
                <a:gd name="T64" fmla="*/ 60 w 161"/>
                <a:gd name="T65" fmla="*/ 72 h 73"/>
                <a:gd name="T66" fmla="*/ 52 w 161"/>
                <a:gd name="T67" fmla="*/ 72 h 73"/>
                <a:gd name="T68" fmla="*/ 44 w 161"/>
                <a:gd name="T69" fmla="*/ 72 h 73"/>
                <a:gd name="T70" fmla="*/ 36 w 161"/>
                <a:gd name="T71" fmla="*/ 72 h 73"/>
                <a:gd name="T72" fmla="*/ 28 w 161"/>
                <a:gd name="T73" fmla="*/ 70 h 73"/>
                <a:gd name="T74" fmla="*/ 20 w 161"/>
                <a:gd name="T75" fmla="*/ 70 h 73"/>
                <a:gd name="T76" fmla="*/ 12 w 161"/>
                <a:gd name="T77" fmla="*/ 70 h 73"/>
                <a:gd name="T78" fmla="*/ 4 w 161"/>
                <a:gd name="T79" fmla="*/ 70 h 73"/>
                <a:gd name="T80" fmla="*/ 4 w 161"/>
                <a:gd name="T81" fmla="*/ 66 h 73"/>
                <a:gd name="T82" fmla="*/ 12 w 161"/>
                <a:gd name="T83" fmla="*/ 64 h 73"/>
                <a:gd name="T84" fmla="*/ 18 w 161"/>
                <a:gd name="T85" fmla="*/ 58 h 73"/>
                <a:gd name="T86" fmla="*/ 26 w 161"/>
                <a:gd name="T87" fmla="*/ 52 h 73"/>
                <a:gd name="T88" fmla="*/ 32 w 161"/>
                <a:gd name="T89" fmla="*/ 46 h 73"/>
                <a:gd name="T90" fmla="*/ 36 w 161"/>
                <a:gd name="T91" fmla="*/ 40 h 73"/>
                <a:gd name="T92" fmla="*/ 44 w 161"/>
                <a:gd name="T93" fmla="*/ 34 h 73"/>
                <a:gd name="T94" fmla="*/ 50 w 161"/>
                <a:gd name="T95" fmla="*/ 28 h 73"/>
                <a:gd name="T96" fmla="*/ 56 w 161"/>
                <a:gd name="T97" fmla="*/ 22 h 73"/>
                <a:gd name="T98" fmla="*/ 60 w 161"/>
                <a:gd name="T99" fmla="*/ 16 h 73"/>
                <a:gd name="T100" fmla="*/ 66 w 161"/>
                <a:gd name="T101" fmla="*/ 12 h 73"/>
                <a:gd name="T102" fmla="*/ 72 w 161"/>
                <a:gd name="T103" fmla="*/ 8 h 73"/>
                <a:gd name="T104" fmla="*/ 80 w 161"/>
                <a:gd name="T105" fmla="*/ 4 h 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1"/>
                <a:gd name="T160" fmla="*/ 0 h 73"/>
                <a:gd name="T161" fmla="*/ 161 w 161"/>
                <a:gd name="T162" fmla="*/ 73 h 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1" h="73">
                  <a:moveTo>
                    <a:pt x="74" y="4"/>
                  </a:moveTo>
                  <a:lnTo>
                    <a:pt x="78" y="4"/>
                  </a:lnTo>
                  <a:lnTo>
                    <a:pt x="82" y="4"/>
                  </a:lnTo>
                  <a:lnTo>
                    <a:pt x="86" y="6"/>
                  </a:lnTo>
                  <a:lnTo>
                    <a:pt x="90" y="6"/>
                  </a:lnTo>
                  <a:lnTo>
                    <a:pt x="86" y="4"/>
                  </a:lnTo>
                  <a:lnTo>
                    <a:pt x="82" y="4"/>
                  </a:lnTo>
                  <a:lnTo>
                    <a:pt x="78" y="4"/>
                  </a:lnTo>
                  <a:lnTo>
                    <a:pt x="80" y="0"/>
                  </a:lnTo>
                  <a:lnTo>
                    <a:pt x="84" y="0"/>
                  </a:lnTo>
                  <a:lnTo>
                    <a:pt x="88" y="0"/>
                  </a:lnTo>
                  <a:lnTo>
                    <a:pt x="92" y="2"/>
                  </a:lnTo>
                  <a:lnTo>
                    <a:pt x="96" y="2"/>
                  </a:lnTo>
                  <a:lnTo>
                    <a:pt x="100" y="0"/>
                  </a:lnTo>
                  <a:lnTo>
                    <a:pt x="104" y="0"/>
                  </a:lnTo>
                  <a:lnTo>
                    <a:pt x="108" y="0"/>
                  </a:lnTo>
                  <a:lnTo>
                    <a:pt x="112" y="0"/>
                  </a:lnTo>
                  <a:lnTo>
                    <a:pt x="116" y="0"/>
                  </a:lnTo>
                  <a:lnTo>
                    <a:pt x="120" y="0"/>
                  </a:lnTo>
                  <a:lnTo>
                    <a:pt x="124" y="0"/>
                  </a:lnTo>
                  <a:lnTo>
                    <a:pt x="128" y="0"/>
                  </a:lnTo>
                  <a:lnTo>
                    <a:pt x="132" y="2"/>
                  </a:lnTo>
                  <a:lnTo>
                    <a:pt x="136" y="2"/>
                  </a:lnTo>
                  <a:lnTo>
                    <a:pt x="140" y="2"/>
                  </a:lnTo>
                  <a:lnTo>
                    <a:pt x="144" y="2"/>
                  </a:lnTo>
                  <a:lnTo>
                    <a:pt x="148" y="0"/>
                  </a:lnTo>
                  <a:lnTo>
                    <a:pt x="152" y="0"/>
                  </a:lnTo>
                  <a:lnTo>
                    <a:pt x="156" y="2"/>
                  </a:lnTo>
                  <a:lnTo>
                    <a:pt x="160" y="2"/>
                  </a:lnTo>
                  <a:lnTo>
                    <a:pt x="160" y="6"/>
                  </a:lnTo>
                  <a:lnTo>
                    <a:pt x="158" y="10"/>
                  </a:lnTo>
                  <a:lnTo>
                    <a:pt x="158" y="14"/>
                  </a:lnTo>
                  <a:lnTo>
                    <a:pt x="156" y="18"/>
                  </a:lnTo>
                  <a:lnTo>
                    <a:pt x="156" y="22"/>
                  </a:lnTo>
                  <a:lnTo>
                    <a:pt x="154" y="26"/>
                  </a:lnTo>
                  <a:lnTo>
                    <a:pt x="152" y="30"/>
                  </a:lnTo>
                  <a:lnTo>
                    <a:pt x="150" y="34"/>
                  </a:lnTo>
                  <a:lnTo>
                    <a:pt x="148" y="38"/>
                  </a:lnTo>
                  <a:lnTo>
                    <a:pt x="148" y="44"/>
                  </a:lnTo>
                  <a:lnTo>
                    <a:pt x="146" y="48"/>
                  </a:lnTo>
                  <a:lnTo>
                    <a:pt x="144" y="52"/>
                  </a:lnTo>
                  <a:lnTo>
                    <a:pt x="144" y="56"/>
                  </a:lnTo>
                  <a:lnTo>
                    <a:pt x="144" y="60"/>
                  </a:lnTo>
                  <a:lnTo>
                    <a:pt x="142" y="64"/>
                  </a:lnTo>
                  <a:lnTo>
                    <a:pt x="142" y="68"/>
                  </a:lnTo>
                  <a:lnTo>
                    <a:pt x="140" y="72"/>
                  </a:lnTo>
                  <a:lnTo>
                    <a:pt x="136" y="72"/>
                  </a:lnTo>
                  <a:lnTo>
                    <a:pt x="132" y="70"/>
                  </a:lnTo>
                  <a:lnTo>
                    <a:pt x="128" y="70"/>
                  </a:lnTo>
                  <a:lnTo>
                    <a:pt x="124" y="70"/>
                  </a:lnTo>
                  <a:lnTo>
                    <a:pt x="120" y="70"/>
                  </a:lnTo>
                  <a:lnTo>
                    <a:pt x="116" y="70"/>
                  </a:lnTo>
                  <a:lnTo>
                    <a:pt x="112" y="70"/>
                  </a:lnTo>
                  <a:lnTo>
                    <a:pt x="108" y="70"/>
                  </a:lnTo>
                  <a:lnTo>
                    <a:pt x="104" y="70"/>
                  </a:lnTo>
                  <a:lnTo>
                    <a:pt x="100" y="72"/>
                  </a:lnTo>
                  <a:lnTo>
                    <a:pt x="96" y="72"/>
                  </a:lnTo>
                  <a:lnTo>
                    <a:pt x="92" y="72"/>
                  </a:lnTo>
                  <a:lnTo>
                    <a:pt x="88" y="72"/>
                  </a:lnTo>
                  <a:lnTo>
                    <a:pt x="84" y="72"/>
                  </a:lnTo>
                  <a:lnTo>
                    <a:pt x="80" y="72"/>
                  </a:lnTo>
                  <a:lnTo>
                    <a:pt x="76" y="72"/>
                  </a:lnTo>
                  <a:lnTo>
                    <a:pt x="72" y="72"/>
                  </a:lnTo>
                  <a:lnTo>
                    <a:pt x="68" y="72"/>
                  </a:lnTo>
                  <a:lnTo>
                    <a:pt x="64" y="72"/>
                  </a:lnTo>
                  <a:lnTo>
                    <a:pt x="60" y="72"/>
                  </a:lnTo>
                  <a:lnTo>
                    <a:pt x="56" y="72"/>
                  </a:lnTo>
                  <a:lnTo>
                    <a:pt x="52" y="72"/>
                  </a:lnTo>
                  <a:lnTo>
                    <a:pt x="48" y="72"/>
                  </a:lnTo>
                  <a:lnTo>
                    <a:pt x="44" y="72"/>
                  </a:lnTo>
                  <a:lnTo>
                    <a:pt x="40" y="72"/>
                  </a:lnTo>
                  <a:lnTo>
                    <a:pt x="36" y="72"/>
                  </a:lnTo>
                  <a:lnTo>
                    <a:pt x="32" y="72"/>
                  </a:lnTo>
                  <a:lnTo>
                    <a:pt x="28" y="70"/>
                  </a:lnTo>
                  <a:lnTo>
                    <a:pt x="24" y="70"/>
                  </a:lnTo>
                  <a:lnTo>
                    <a:pt x="20" y="70"/>
                  </a:lnTo>
                  <a:lnTo>
                    <a:pt x="16" y="70"/>
                  </a:lnTo>
                  <a:lnTo>
                    <a:pt x="12" y="70"/>
                  </a:lnTo>
                  <a:lnTo>
                    <a:pt x="8" y="70"/>
                  </a:lnTo>
                  <a:lnTo>
                    <a:pt x="4" y="70"/>
                  </a:lnTo>
                  <a:lnTo>
                    <a:pt x="0" y="70"/>
                  </a:lnTo>
                  <a:lnTo>
                    <a:pt x="4" y="66"/>
                  </a:lnTo>
                  <a:lnTo>
                    <a:pt x="8" y="66"/>
                  </a:lnTo>
                  <a:lnTo>
                    <a:pt x="12" y="64"/>
                  </a:lnTo>
                  <a:lnTo>
                    <a:pt x="14" y="60"/>
                  </a:lnTo>
                  <a:lnTo>
                    <a:pt x="18" y="58"/>
                  </a:lnTo>
                  <a:lnTo>
                    <a:pt x="22" y="54"/>
                  </a:lnTo>
                  <a:lnTo>
                    <a:pt x="26" y="52"/>
                  </a:lnTo>
                  <a:lnTo>
                    <a:pt x="28" y="48"/>
                  </a:lnTo>
                  <a:lnTo>
                    <a:pt x="32" y="46"/>
                  </a:lnTo>
                  <a:lnTo>
                    <a:pt x="32" y="42"/>
                  </a:lnTo>
                  <a:lnTo>
                    <a:pt x="36" y="40"/>
                  </a:lnTo>
                  <a:lnTo>
                    <a:pt x="40" y="38"/>
                  </a:lnTo>
                  <a:lnTo>
                    <a:pt x="44" y="34"/>
                  </a:lnTo>
                  <a:lnTo>
                    <a:pt x="48" y="32"/>
                  </a:lnTo>
                  <a:lnTo>
                    <a:pt x="50" y="28"/>
                  </a:lnTo>
                  <a:lnTo>
                    <a:pt x="54" y="26"/>
                  </a:lnTo>
                  <a:lnTo>
                    <a:pt x="56" y="22"/>
                  </a:lnTo>
                  <a:lnTo>
                    <a:pt x="56" y="18"/>
                  </a:lnTo>
                  <a:lnTo>
                    <a:pt x="60" y="16"/>
                  </a:lnTo>
                  <a:lnTo>
                    <a:pt x="62" y="12"/>
                  </a:lnTo>
                  <a:lnTo>
                    <a:pt x="66" y="12"/>
                  </a:lnTo>
                  <a:lnTo>
                    <a:pt x="68" y="8"/>
                  </a:lnTo>
                  <a:lnTo>
                    <a:pt x="72" y="8"/>
                  </a:lnTo>
                  <a:lnTo>
                    <a:pt x="76" y="6"/>
                  </a:lnTo>
                  <a:lnTo>
                    <a:pt x="80" y="4"/>
                  </a:lnTo>
                  <a:lnTo>
                    <a:pt x="74" y="4"/>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17" name="Freeform 117"/>
            <p:cNvSpPr>
              <a:spLocks/>
            </p:cNvSpPr>
            <p:nvPr/>
          </p:nvSpPr>
          <p:spPr bwMode="auto">
            <a:xfrm>
              <a:off x="1860" y="3260"/>
              <a:ext cx="29" cy="61"/>
            </a:xfrm>
            <a:custGeom>
              <a:avLst/>
              <a:gdLst>
                <a:gd name="T0" fmla="*/ 20 w 29"/>
                <a:gd name="T1" fmla="*/ 2 h 61"/>
                <a:gd name="T2" fmla="*/ 18 w 29"/>
                <a:gd name="T3" fmla="*/ 6 h 61"/>
                <a:gd name="T4" fmla="*/ 16 w 29"/>
                <a:gd name="T5" fmla="*/ 10 h 61"/>
                <a:gd name="T6" fmla="*/ 16 w 29"/>
                <a:gd name="T7" fmla="*/ 14 h 61"/>
                <a:gd name="T8" fmla="*/ 14 w 29"/>
                <a:gd name="T9" fmla="*/ 18 h 61"/>
                <a:gd name="T10" fmla="*/ 12 w 29"/>
                <a:gd name="T11" fmla="*/ 22 h 61"/>
                <a:gd name="T12" fmla="*/ 12 w 29"/>
                <a:gd name="T13" fmla="*/ 26 h 61"/>
                <a:gd name="T14" fmla="*/ 10 w 29"/>
                <a:gd name="T15" fmla="*/ 30 h 61"/>
                <a:gd name="T16" fmla="*/ 8 w 29"/>
                <a:gd name="T17" fmla="*/ 34 h 61"/>
                <a:gd name="T18" fmla="*/ 6 w 29"/>
                <a:gd name="T19" fmla="*/ 38 h 61"/>
                <a:gd name="T20" fmla="*/ 6 w 29"/>
                <a:gd name="T21" fmla="*/ 42 h 61"/>
                <a:gd name="T22" fmla="*/ 4 w 29"/>
                <a:gd name="T23" fmla="*/ 46 h 61"/>
                <a:gd name="T24" fmla="*/ 2 w 29"/>
                <a:gd name="T25" fmla="*/ 50 h 61"/>
                <a:gd name="T26" fmla="*/ 0 w 29"/>
                <a:gd name="T27" fmla="*/ 54 h 61"/>
                <a:gd name="T28" fmla="*/ 0 w 29"/>
                <a:gd name="T29" fmla="*/ 58 h 61"/>
                <a:gd name="T30" fmla="*/ 4 w 29"/>
                <a:gd name="T31" fmla="*/ 60 h 61"/>
                <a:gd name="T32" fmla="*/ 8 w 29"/>
                <a:gd name="T33" fmla="*/ 60 h 61"/>
                <a:gd name="T34" fmla="*/ 10 w 29"/>
                <a:gd name="T35" fmla="*/ 56 h 61"/>
                <a:gd name="T36" fmla="*/ 10 w 29"/>
                <a:gd name="T37" fmla="*/ 52 h 61"/>
                <a:gd name="T38" fmla="*/ 12 w 29"/>
                <a:gd name="T39" fmla="*/ 48 h 61"/>
                <a:gd name="T40" fmla="*/ 14 w 29"/>
                <a:gd name="T41" fmla="*/ 44 h 61"/>
                <a:gd name="T42" fmla="*/ 16 w 29"/>
                <a:gd name="T43" fmla="*/ 40 h 61"/>
                <a:gd name="T44" fmla="*/ 18 w 29"/>
                <a:gd name="T45" fmla="*/ 36 h 61"/>
                <a:gd name="T46" fmla="*/ 20 w 29"/>
                <a:gd name="T47" fmla="*/ 32 h 61"/>
                <a:gd name="T48" fmla="*/ 20 w 29"/>
                <a:gd name="T49" fmla="*/ 28 h 61"/>
                <a:gd name="T50" fmla="*/ 20 w 29"/>
                <a:gd name="T51" fmla="*/ 24 h 61"/>
                <a:gd name="T52" fmla="*/ 22 w 29"/>
                <a:gd name="T53" fmla="*/ 20 h 61"/>
                <a:gd name="T54" fmla="*/ 24 w 29"/>
                <a:gd name="T55" fmla="*/ 16 h 61"/>
                <a:gd name="T56" fmla="*/ 28 w 29"/>
                <a:gd name="T57" fmla="*/ 14 h 61"/>
                <a:gd name="T58" fmla="*/ 28 w 29"/>
                <a:gd name="T59" fmla="*/ 10 h 61"/>
                <a:gd name="T60" fmla="*/ 28 w 29"/>
                <a:gd name="T61" fmla="*/ 6 h 61"/>
                <a:gd name="T62" fmla="*/ 28 w 29"/>
                <a:gd name="T63" fmla="*/ 2 h 61"/>
                <a:gd name="T64" fmla="*/ 24 w 29"/>
                <a:gd name="T65" fmla="*/ 2 h 61"/>
                <a:gd name="T66" fmla="*/ 20 w 29"/>
                <a:gd name="T67" fmla="*/ 0 h 61"/>
                <a:gd name="T68" fmla="*/ 16 w 29"/>
                <a:gd name="T69" fmla="*/ 0 h 61"/>
                <a:gd name="T70" fmla="*/ 20 w 29"/>
                <a:gd name="T71" fmla="*/ 2 h 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
                <a:gd name="T109" fmla="*/ 0 h 61"/>
                <a:gd name="T110" fmla="*/ 29 w 29"/>
                <a:gd name="T111" fmla="*/ 61 h 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 h="61">
                  <a:moveTo>
                    <a:pt x="20" y="2"/>
                  </a:moveTo>
                  <a:lnTo>
                    <a:pt x="18" y="6"/>
                  </a:lnTo>
                  <a:lnTo>
                    <a:pt x="16" y="10"/>
                  </a:lnTo>
                  <a:lnTo>
                    <a:pt x="16" y="14"/>
                  </a:lnTo>
                  <a:lnTo>
                    <a:pt x="14" y="18"/>
                  </a:lnTo>
                  <a:lnTo>
                    <a:pt x="12" y="22"/>
                  </a:lnTo>
                  <a:lnTo>
                    <a:pt x="12" y="26"/>
                  </a:lnTo>
                  <a:lnTo>
                    <a:pt x="10" y="30"/>
                  </a:lnTo>
                  <a:lnTo>
                    <a:pt x="8" y="34"/>
                  </a:lnTo>
                  <a:lnTo>
                    <a:pt x="6" y="38"/>
                  </a:lnTo>
                  <a:lnTo>
                    <a:pt x="6" y="42"/>
                  </a:lnTo>
                  <a:lnTo>
                    <a:pt x="4" y="46"/>
                  </a:lnTo>
                  <a:lnTo>
                    <a:pt x="2" y="50"/>
                  </a:lnTo>
                  <a:lnTo>
                    <a:pt x="0" y="54"/>
                  </a:lnTo>
                  <a:lnTo>
                    <a:pt x="0" y="58"/>
                  </a:lnTo>
                  <a:lnTo>
                    <a:pt x="4" y="60"/>
                  </a:lnTo>
                  <a:lnTo>
                    <a:pt x="8" y="60"/>
                  </a:lnTo>
                  <a:lnTo>
                    <a:pt x="10" y="56"/>
                  </a:lnTo>
                  <a:lnTo>
                    <a:pt x="10" y="52"/>
                  </a:lnTo>
                  <a:lnTo>
                    <a:pt x="12" y="48"/>
                  </a:lnTo>
                  <a:lnTo>
                    <a:pt x="14" y="44"/>
                  </a:lnTo>
                  <a:lnTo>
                    <a:pt x="16" y="40"/>
                  </a:lnTo>
                  <a:lnTo>
                    <a:pt x="18" y="36"/>
                  </a:lnTo>
                  <a:lnTo>
                    <a:pt x="20" y="32"/>
                  </a:lnTo>
                  <a:lnTo>
                    <a:pt x="20" y="28"/>
                  </a:lnTo>
                  <a:lnTo>
                    <a:pt x="20" y="24"/>
                  </a:lnTo>
                  <a:lnTo>
                    <a:pt x="22" y="20"/>
                  </a:lnTo>
                  <a:lnTo>
                    <a:pt x="24" y="16"/>
                  </a:lnTo>
                  <a:lnTo>
                    <a:pt x="28" y="14"/>
                  </a:lnTo>
                  <a:lnTo>
                    <a:pt x="28" y="10"/>
                  </a:lnTo>
                  <a:lnTo>
                    <a:pt x="28" y="6"/>
                  </a:lnTo>
                  <a:lnTo>
                    <a:pt x="28" y="2"/>
                  </a:lnTo>
                  <a:lnTo>
                    <a:pt x="24" y="2"/>
                  </a:lnTo>
                  <a:lnTo>
                    <a:pt x="20" y="0"/>
                  </a:lnTo>
                  <a:lnTo>
                    <a:pt x="16" y="0"/>
                  </a:lnTo>
                  <a:lnTo>
                    <a:pt x="20" y="2"/>
                  </a:lnTo>
                </a:path>
              </a:pathLst>
            </a:custGeom>
            <a:solidFill>
              <a:schemeClr val="accent1"/>
            </a:solidFill>
            <a:ln w="12700" cap="rnd">
              <a:solidFill>
                <a:schemeClr val="tx1"/>
              </a:solidFill>
              <a:round/>
              <a:headEnd/>
              <a:tailEnd/>
            </a:ln>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18" name="Freeform 118"/>
            <p:cNvSpPr>
              <a:spLocks/>
            </p:cNvSpPr>
            <p:nvPr/>
          </p:nvSpPr>
          <p:spPr bwMode="auto">
            <a:xfrm>
              <a:off x="1916" y="3262"/>
              <a:ext cx="27" cy="59"/>
            </a:xfrm>
            <a:custGeom>
              <a:avLst/>
              <a:gdLst>
                <a:gd name="T0" fmla="*/ 26 w 27"/>
                <a:gd name="T1" fmla="*/ 2 h 59"/>
                <a:gd name="T2" fmla="*/ 24 w 27"/>
                <a:gd name="T3" fmla="*/ 6 h 59"/>
                <a:gd name="T4" fmla="*/ 22 w 27"/>
                <a:gd name="T5" fmla="*/ 10 h 59"/>
                <a:gd name="T6" fmla="*/ 20 w 27"/>
                <a:gd name="T7" fmla="*/ 14 h 59"/>
                <a:gd name="T8" fmla="*/ 20 w 27"/>
                <a:gd name="T9" fmla="*/ 18 h 59"/>
                <a:gd name="T10" fmla="*/ 18 w 27"/>
                <a:gd name="T11" fmla="*/ 22 h 59"/>
                <a:gd name="T12" fmla="*/ 18 w 27"/>
                <a:gd name="T13" fmla="*/ 26 h 59"/>
                <a:gd name="T14" fmla="*/ 16 w 27"/>
                <a:gd name="T15" fmla="*/ 30 h 59"/>
                <a:gd name="T16" fmla="*/ 16 w 27"/>
                <a:gd name="T17" fmla="*/ 34 h 59"/>
                <a:gd name="T18" fmla="*/ 16 w 27"/>
                <a:gd name="T19" fmla="*/ 38 h 59"/>
                <a:gd name="T20" fmla="*/ 16 w 27"/>
                <a:gd name="T21" fmla="*/ 42 h 59"/>
                <a:gd name="T22" fmla="*/ 14 w 27"/>
                <a:gd name="T23" fmla="*/ 46 h 59"/>
                <a:gd name="T24" fmla="*/ 12 w 27"/>
                <a:gd name="T25" fmla="*/ 50 h 59"/>
                <a:gd name="T26" fmla="*/ 12 w 27"/>
                <a:gd name="T27" fmla="*/ 54 h 59"/>
                <a:gd name="T28" fmla="*/ 8 w 27"/>
                <a:gd name="T29" fmla="*/ 56 h 59"/>
                <a:gd name="T30" fmla="*/ 4 w 27"/>
                <a:gd name="T31" fmla="*/ 58 h 59"/>
                <a:gd name="T32" fmla="*/ 0 w 27"/>
                <a:gd name="T33" fmla="*/ 58 h 59"/>
                <a:gd name="T34" fmla="*/ 0 w 27"/>
                <a:gd name="T35" fmla="*/ 54 h 59"/>
                <a:gd name="T36" fmla="*/ 4 w 27"/>
                <a:gd name="T37" fmla="*/ 52 h 59"/>
                <a:gd name="T38" fmla="*/ 6 w 27"/>
                <a:gd name="T39" fmla="*/ 48 h 59"/>
                <a:gd name="T40" fmla="*/ 6 w 27"/>
                <a:gd name="T41" fmla="*/ 44 h 59"/>
                <a:gd name="T42" fmla="*/ 6 w 27"/>
                <a:gd name="T43" fmla="*/ 40 h 59"/>
                <a:gd name="T44" fmla="*/ 10 w 27"/>
                <a:gd name="T45" fmla="*/ 36 h 59"/>
                <a:gd name="T46" fmla="*/ 12 w 27"/>
                <a:gd name="T47" fmla="*/ 32 h 59"/>
                <a:gd name="T48" fmla="*/ 14 w 27"/>
                <a:gd name="T49" fmla="*/ 28 h 59"/>
                <a:gd name="T50" fmla="*/ 14 w 27"/>
                <a:gd name="T51" fmla="*/ 24 h 59"/>
                <a:gd name="T52" fmla="*/ 16 w 27"/>
                <a:gd name="T53" fmla="*/ 20 h 59"/>
                <a:gd name="T54" fmla="*/ 18 w 27"/>
                <a:gd name="T55" fmla="*/ 16 h 59"/>
                <a:gd name="T56" fmla="*/ 20 w 27"/>
                <a:gd name="T57" fmla="*/ 12 h 59"/>
                <a:gd name="T58" fmla="*/ 20 w 27"/>
                <a:gd name="T59" fmla="*/ 8 h 59"/>
                <a:gd name="T60" fmla="*/ 22 w 27"/>
                <a:gd name="T61" fmla="*/ 4 h 59"/>
                <a:gd name="T62" fmla="*/ 22 w 27"/>
                <a:gd name="T63" fmla="*/ 0 h 59"/>
                <a:gd name="T64" fmla="*/ 26 w 27"/>
                <a:gd name="T65" fmla="*/ 0 h 59"/>
                <a:gd name="T66" fmla="*/ 26 w 27"/>
                <a:gd name="T67" fmla="*/ 2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
                <a:gd name="T103" fmla="*/ 0 h 59"/>
                <a:gd name="T104" fmla="*/ 27 w 27"/>
                <a:gd name="T105" fmla="*/ 59 h 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 h="59">
                  <a:moveTo>
                    <a:pt x="26" y="2"/>
                  </a:moveTo>
                  <a:lnTo>
                    <a:pt x="24" y="6"/>
                  </a:lnTo>
                  <a:lnTo>
                    <a:pt x="22" y="10"/>
                  </a:lnTo>
                  <a:lnTo>
                    <a:pt x="20" y="14"/>
                  </a:lnTo>
                  <a:lnTo>
                    <a:pt x="20" y="18"/>
                  </a:lnTo>
                  <a:lnTo>
                    <a:pt x="18" y="22"/>
                  </a:lnTo>
                  <a:lnTo>
                    <a:pt x="18" y="26"/>
                  </a:lnTo>
                  <a:lnTo>
                    <a:pt x="16" y="30"/>
                  </a:lnTo>
                  <a:lnTo>
                    <a:pt x="16" y="34"/>
                  </a:lnTo>
                  <a:lnTo>
                    <a:pt x="16" y="38"/>
                  </a:lnTo>
                  <a:lnTo>
                    <a:pt x="16" y="42"/>
                  </a:lnTo>
                  <a:lnTo>
                    <a:pt x="14" y="46"/>
                  </a:lnTo>
                  <a:lnTo>
                    <a:pt x="12" y="50"/>
                  </a:lnTo>
                  <a:lnTo>
                    <a:pt x="12" y="54"/>
                  </a:lnTo>
                  <a:lnTo>
                    <a:pt x="8" y="56"/>
                  </a:lnTo>
                  <a:lnTo>
                    <a:pt x="4" y="58"/>
                  </a:lnTo>
                  <a:lnTo>
                    <a:pt x="0" y="58"/>
                  </a:lnTo>
                  <a:lnTo>
                    <a:pt x="0" y="54"/>
                  </a:lnTo>
                  <a:lnTo>
                    <a:pt x="4" y="52"/>
                  </a:lnTo>
                  <a:lnTo>
                    <a:pt x="6" y="48"/>
                  </a:lnTo>
                  <a:lnTo>
                    <a:pt x="6" y="44"/>
                  </a:lnTo>
                  <a:lnTo>
                    <a:pt x="6" y="40"/>
                  </a:lnTo>
                  <a:lnTo>
                    <a:pt x="10" y="36"/>
                  </a:lnTo>
                  <a:lnTo>
                    <a:pt x="12" y="32"/>
                  </a:lnTo>
                  <a:lnTo>
                    <a:pt x="14" y="28"/>
                  </a:lnTo>
                  <a:lnTo>
                    <a:pt x="14" y="24"/>
                  </a:lnTo>
                  <a:lnTo>
                    <a:pt x="16" y="20"/>
                  </a:lnTo>
                  <a:lnTo>
                    <a:pt x="18" y="16"/>
                  </a:lnTo>
                  <a:lnTo>
                    <a:pt x="20" y="12"/>
                  </a:lnTo>
                  <a:lnTo>
                    <a:pt x="20" y="8"/>
                  </a:lnTo>
                  <a:lnTo>
                    <a:pt x="22" y="4"/>
                  </a:lnTo>
                  <a:lnTo>
                    <a:pt x="22" y="0"/>
                  </a:lnTo>
                  <a:lnTo>
                    <a:pt x="26" y="0"/>
                  </a:lnTo>
                  <a:lnTo>
                    <a:pt x="26" y="2"/>
                  </a:lnTo>
                </a:path>
              </a:pathLst>
            </a:custGeom>
            <a:solidFill>
              <a:schemeClr val="accent1"/>
            </a:solidFill>
            <a:ln w="12700" cap="rnd">
              <a:solidFill>
                <a:schemeClr val="tx1"/>
              </a:solidFill>
              <a:round/>
              <a:headEnd/>
              <a:tailEnd/>
            </a:ln>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19" name="Freeform 119"/>
            <p:cNvSpPr>
              <a:spLocks/>
            </p:cNvSpPr>
            <p:nvPr/>
          </p:nvSpPr>
          <p:spPr bwMode="auto">
            <a:xfrm>
              <a:off x="1890" y="3264"/>
              <a:ext cx="25" cy="61"/>
            </a:xfrm>
            <a:custGeom>
              <a:avLst/>
              <a:gdLst>
                <a:gd name="T0" fmla="*/ 24 w 25"/>
                <a:gd name="T1" fmla="*/ 0 h 61"/>
                <a:gd name="T2" fmla="*/ 24 w 25"/>
                <a:gd name="T3" fmla="*/ 4 h 61"/>
                <a:gd name="T4" fmla="*/ 24 w 25"/>
                <a:gd name="T5" fmla="*/ 8 h 61"/>
                <a:gd name="T6" fmla="*/ 22 w 25"/>
                <a:gd name="T7" fmla="*/ 12 h 61"/>
                <a:gd name="T8" fmla="*/ 20 w 25"/>
                <a:gd name="T9" fmla="*/ 16 h 61"/>
                <a:gd name="T10" fmla="*/ 20 w 25"/>
                <a:gd name="T11" fmla="*/ 20 h 61"/>
                <a:gd name="T12" fmla="*/ 18 w 25"/>
                <a:gd name="T13" fmla="*/ 24 h 61"/>
                <a:gd name="T14" fmla="*/ 18 w 25"/>
                <a:gd name="T15" fmla="*/ 28 h 61"/>
                <a:gd name="T16" fmla="*/ 18 w 25"/>
                <a:gd name="T17" fmla="*/ 32 h 61"/>
                <a:gd name="T18" fmla="*/ 14 w 25"/>
                <a:gd name="T19" fmla="*/ 36 h 61"/>
                <a:gd name="T20" fmla="*/ 12 w 25"/>
                <a:gd name="T21" fmla="*/ 40 h 61"/>
                <a:gd name="T22" fmla="*/ 12 w 25"/>
                <a:gd name="T23" fmla="*/ 44 h 61"/>
                <a:gd name="T24" fmla="*/ 12 w 25"/>
                <a:gd name="T25" fmla="*/ 48 h 61"/>
                <a:gd name="T26" fmla="*/ 10 w 25"/>
                <a:gd name="T27" fmla="*/ 52 h 61"/>
                <a:gd name="T28" fmla="*/ 6 w 25"/>
                <a:gd name="T29" fmla="*/ 54 h 61"/>
                <a:gd name="T30" fmla="*/ 6 w 25"/>
                <a:gd name="T31" fmla="*/ 58 h 61"/>
                <a:gd name="T32" fmla="*/ 2 w 25"/>
                <a:gd name="T33" fmla="*/ 60 h 61"/>
                <a:gd name="T34" fmla="*/ 0 w 25"/>
                <a:gd name="T35" fmla="*/ 56 h 61"/>
                <a:gd name="T36" fmla="*/ 2 w 25"/>
                <a:gd name="T37" fmla="*/ 52 h 61"/>
                <a:gd name="T38" fmla="*/ 4 w 25"/>
                <a:gd name="T39" fmla="*/ 48 h 61"/>
                <a:gd name="T40" fmla="*/ 6 w 25"/>
                <a:gd name="T41" fmla="*/ 44 h 61"/>
                <a:gd name="T42" fmla="*/ 6 w 25"/>
                <a:gd name="T43" fmla="*/ 40 h 61"/>
                <a:gd name="T44" fmla="*/ 8 w 25"/>
                <a:gd name="T45" fmla="*/ 36 h 61"/>
                <a:gd name="T46" fmla="*/ 10 w 25"/>
                <a:gd name="T47" fmla="*/ 32 h 61"/>
                <a:gd name="T48" fmla="*/ 10 w 25"/>
                <a:gd name="T49" fmla="*/ 28 h 61"/>
                <a:gd name="T50" fmla="*/ 14 w 25"/>
                <a:gd name="T51" fmla="*/ 24 h 61"/>
                <a:gd name="T52" fmla="*/ 14 w 25"/>
                <a:gd name="T53" fmla="*/ 20 h 61"/>
                <a:gd name="T54" fmla="*/ 16 w 25"/>
                <a:gd name="T55" fmla="*/ 16 h 61"/>
                <a:gd name="T56" fmla="*/ 18 w 25"/>
                <a:gd name="T57" fmla="*/ 12 h 61"/>
                <a:gd name="T58" fmla="*/ 18 w 25"/>
                <a:gd name="T59" fmla="*/ 8 h 61"/>
                <a:gd name="T60" fmla="*/ 20 w 25"/>
                <a:gd name="T61" fmla="*/ 4 h 61"/>
                <a:gd name="T62" fmla="*/ 22 w 25"/>
                <a:gd name="T63" fmla="*/ 0 h 61"/>
                <a:gd name="T64" fmla="*/ 24 w 25"/>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1"/>
                <a:gd name="T101" fmla="*/ 25 w 25"/>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1">
                  <a:moveTo>
                    <a:pt x="24" y="0"/>
                  </a:moveTo>
                  <a:lnTo>
                    <a:pt x="24" y="4"/>
                  </a:lnTo>
                  <a:lnTo>
                    <a:pt x="24" y="8"/>
                  </a:lnTo>
                  <a:lnTo>
                    <a:pt x="22" y="12"/>
                  </a:lnTo>
                  <a:lnTo>
                    <a:pt x="20" y="16"/>
                  </a:lnTo>
                  <a:lnTo>
                    <a:pt x="20" y="20"/>
                  </a:lnTo>
                  <a:lnTo>
                    <a:pt x="18" y="24"/>
                  </a:lnTo>
                  <a:lnTo>
                    <a:pt x="18" y="28"/>
                  </a:lnTo>
                  <a:lnTo>
                    <a:pt x="18" y="32"/>
                  </a:lnTo>
                  <a:lnTo>
                    <a:pt x="14" y="36"/>
                  </a:lnTo>
                  <a:lnTo>
                    <a:pt x="12" y="40"/>
                  </a:lnTo>
                  <a:lnTo>
                    <a:pt x="12" y="44"/>
                  </a:lnTo>
                  <a:lnTo>
                    <a:pt x="12" y="48"/>
                  </a:lnTo>
                  <a:lnTo>
                    <a:pt x="10" y="52"/>
                  </a:lnTo>
                  <a:lnTo>
                    <a:pt x="6" y="54"/>
                  </a:lnTo>
                  <a:lnTo>
                    <a:pt x="6" y="58"/>
                  </a:lnTo>
                  <a:lnTo>
                    <a:pt x="2" y="60"/>
                  </a:lnTo>
                  <a:lnTo>
                    <a:pt x="0" y="56"/>
                  </a:lnTo>
                  <a:lnTo>
                    <a:pt x="2" y="52"/>
                  </a:lnTo>
                  <a:lnTo>
                    <a:pt x="4" y="48"/>
                  </a:lnTo>
                  <a:lnTo>
                    <a:pt x="6" y="44"/>
                  </a:lnTo>
                  <a:lnTo>
                    <a:pt x="6" y="40"/>
                  </a:lnTo>
                  <a:lnTo>
                    <a:pt x="8" y="36"/>
                  </a:lnTo>
                  <a:lnTo>
                    <a:pt x="10" y="32"/>
                  </a:lnTo>
                  <a:lnTo>
                    <a:pt x="10" y="28"/>
                  </a:lnTo>
                  <a:lnTo>
                    <a:pt x="14" y="24"/>
                  </a:lnTo>
                  <a:lnTo>
                    <a:pt x="14" y="20"/>
                  </a:lnTo>
                  <a:lnTo>
                    <a:pt x="16" y="16"/>
                  </a:lnTo>
                  <a:lnTo>
                    <a:pt x="18" y="12"/>
                  </a:lnTo>
                  <a:lnTo>
                    <a:pt x="18" y="8"/>
                  </a:lnTo>
                  <a:lnTo>
                    <a:pt x="20" y="4"/>
                  </a:lnTo>
                  <a:lnTo>
                    <a:pt x="22" y="0"/>
                  </a:lnTo>
                  <a:lnTo>
                    <a:pt x="24" y="0"/>
                  </a:lnTo>
                </a:path>
              </a:pathLst>
            </a:custGeom>
            <a:solidFill>
              <a:schemeClr val="accent1"/>
            </a:solidFill>
            <a:ln w="12700" cap="rnd">
              <a:solidFill>
                <a:schemeClr val="tx1"/>
              </a:solidFill>
              <a:round/>
              <a:headEnd/>
              <a:tailEnd/>
            </a:ln>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20" name="Freeform 120"/>
            <p:cNvSpPr>
              <a:spLocks/>
            </p:cNvSpPr>
            <p:nvPr/>
          </p:nvSpPr>
          <p:spPr bwMode="auto">
            <a:xfrm>
              <a:off x="816" y="2884"/>
              <a:ext cx="373" cy="287"/>
            </a:xfrm>
            <a:custGeom>
              <a:avLst/>
              <a:gdLst>
                <a:gd name="T0" fmla="*/ 210 w 373"/>
                <a:gd name="T1" fmla="*/ 10 h 287"/>
                <a:gd name="T2" fmla="*/ 228 w 373"/>
                <a:gd name="T3" fmla="*/ 14 h 287"/>
                <a:gd name="T4" fmla="*/ 254 w 373"/>
                <a:gd name="T5" fmla="*/ 22 h 287"/>
                <a:gd name="T6" fmla="*/ 272 w 373"/>
                <a:gd name="T7" fmla="*/ 32 h 287"/>
                <a:gd name="T8" fmla="*/ 284 w 373"/>
                <a:gd name="T9" fmla="*/ 48 h 287"/>
                <a:gd name="T10" fmla="*/ 294 w 373"/>
                <a:gd name="T11" fmla="*/ 62 h 287"/>
                <a:gd name="T12" fmla="*/ 300 w 373"/>
                <a:gd name="T13" fmla="*/ 80 h 287"/>
                <a:gd name="T14" fmla="*/ 312 w 373"/>
                <a:gd name="T15" fmla="*/ 94 h 287"/>
                <a:gd name="T16" fmla="*/ 328 w 373"/>
                <a:gd name="T17" fmla="*/ 106 h 287"/>
                <a:gd name="T18" fmla="*/ 344 w 373"/>
                <a:gd name="T19" fmla="*/ 120 h 287"/>
                <a:gd name="T20" fmla="*/ 354 w 373"/>
                <a:gd name="T21" fmla="*/ 136 h 287"/>
                <a:gd name="T22" fmla="*/ 368 w 373"/>
                <a:gd name="T23" fmla="*/ 148 h 287"/>
                <a:gd name="T24" fmla="*/ 372 w 373"/>
                <a:gd name="T25" fmla="*/ 162 h 287"/>
                <a:gd name="T26" fmla="*/ 370 w 373"/>
                <a:gd name="T27" fmla="*/ 178 h 287"/>
                <a:gd name="T28" fmla="*/ 366 w 373"/>
                <a:gd name="T29" fmla="*/ 194 h 287"/>
                <a:gd name="T30" fmla="*/ 362 w 373"/>
                <a:gd name="T31" fmla="*/ 210 h 287"/>
                <a:gd name="T32" fmla="*/ 358 w 373"/>
                <a:gd name="T33" fmla="*/ 226 h 287"/>
                <a:gd name="T34" fmla="*/ 356 w 373"/>
                <a:gd name="T35" fmla="*/ 242 h 287"/>
                <a:gd name="T36" fmla="*/ 352 w 373"/>
                <a:gd name="T37" fmla="*/ 258 h 287"/>
                <a:gd name="T38" fmla="*/ 346 w 373"/>
                <a:gd name="T39" fmla="*/ 274 h 287"/>
                <a:gd name="T40" fmla="*/ 334 w 373"/>
                <a:gd name="T41" fmla="*/ 286 h 287"/>
                <a:gd name="T42" fmla="*/ 318 w 373"/>
                <a:gd name="T43" fmla="*/ 282 h 287"/>
                <a:gd name="T44" fmla="*/ 300 w 373"/>
                <a:gd name="T45" fmla="*/ 278 h 287"/>
                <a:gd name="T46" fmla="*/ 280 w 373"/>
                <a:gd name="T47" fmla="*/ 268 h 287"/>
                <a:gd name="T48" fmla="*/ 258 w 373"/>
                <a:gd name="T49" fmla="*/ 246 h 287"/>
                <a:gd name="T50" fmla="*/ 236 w 373"/>
                <a:gd name="T51" fmla="*/ 230 h 287"/>
                <a:gd name="T52" fmla="*/ 204 w 373"/>
                <a:gd name="T53" fmla="*/ 216 h 287"/>
                <a:gd name="T54" fmla="*/ 168 w 373"/>
                <a:gd name="T55" fmla="*/ 206 h 287"/>
                <a:gd name="T56" fmla="*/ 150 w 373"/>
                <a:gd name="T57" fmla="*/ 202 h 287"/>
                <a:gd name="T58" fmla="*/ 98 w 373"/>
                <a:gd name="T59" fmla="*/ 190 h 287"/>
                <a:gd name="T60" fmla="*/ 74 w 373"/>
                <a:gd name="T61" fmla="*/ 184 h 287"/>
                <a:gd name="T62" fmla="*/ 50 w 373"/>
                <a:gd name="T63" fmla="*/ 168 h 287"/>
                <a:gd name="T64" fmla="*/ 22 w 373"/>
                <a:gd name="T65" fmla="*/ 148 h 287"/>
                <a:gd name="T66" fmla="*/ 10 w 373"/>
                <a:gd name="T67" fmla="*/ 128 h 287"/>
                <a:gd name="T68" fmla="*/ 2 w 373"/>
                <a:gd name="T69" fmla="*/ 100 h 287"/>
                <a:gd name="T70" fmla="*/ 0 w 373"/>
                <a:gd name="T71" fmla="*/ 80 h 287"/>
                <a:gd name="T72" fmla="*/ 2 w 373"/>
                <a:gd name="T73" fmla="*/ 56 h 287"/>
                <a:gd name="T74" fmla="*/ 10 w 373"/>
                <a:gd name="T75" fmla="*/ 38 h 287"/>
                <a:gd name="T76" fmla="*/ 28 w 373"/>
                <a:gd name="T77" fmla="*/ 30 h 287"/>
                <a:gd name="T78" fmla="*/ 48 w 373"/>
                <a:gd name="T79" fmla="*/ 30 h 287"/>
                <a:gd name="T80" fmla="*/ 72 w 373"/>
                <a:gd name="T81" fmla="*/ 32 h 287"/>
                <a:gd name="T82" fmla="*/ 92 w 373"/>
                <a:gd name="T83" fmla="*/ 32 h 287"/>
                <a:gd name="T84" fmla="*/ 108 w 373"/>
                <a:gd name="T85" fmla="*/ 28 h 287"/>
                <a:gd name="T86" fmla="*/ 120 w 373"/>
                <a:gd name="T87" fmla="*/ 16 h 287"/>
                <a:gd name="T88" fmla="*/ 136 w 373"/>
                <a:gd name="T89" fmla="*/ 4 h 287"/>
                <a:gd name="T90" fmla="*/ 154 w 373"/>
                <a:gd name="T91" fmla="*/ 2 h 287"/>
                <a:gd name="T92" fmla="*/ 172 w 373"/>
                <a:gd name="T93" fmla="*/ 2 h 287"/>
                <a:gd name="T94" fmla="*/ 190 w 373"/>
                <a:gd name="T95" fmla="*/ 4 h 2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3"/>
                <a:gd name="T145" fmla="*/ 0 h 287"/>
                <a:gd name="T146" fmla="*/ 373 w 373"/>
                <a:gd name="T147" fmla="*/ 287 h 2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3" h="287">
                  <a:moveTo>
                    <a:pt x="196" y="6"/>
                  </a:moveTo>
                  <a:lnTo>
                    <a:pt x="202" y="8"/>
                  </a:lnTo>
                  <a:lnTo>
                    <a:pt x="206" y="8"/>
                  </a:lnTo>
                  <a:lnTo>
                    <a:pt x="210" y="10"/>
                  </a:lnTo>
                  <a:lnTo>
                    <a:pt x="214" y="10"/>
                  </a:lnTo>
                  <a:lnTo>
                    <a:pt x="220" y="12"/>
                  </a:lnTo>
                  <a:lnTo>
                    <a:pt x="224" y="12"/>
                  </a:lnTo>
                  <a:lnTo>
                    <a:pt x="228" y="14"/>
                  </a:lnTo>
                  <a:lnTo>
                    <a:pt x="234" y="14"/>
                  </a:lnTo>
                  <a:lnTo>
                    <a:pt x="242" y="16"/>
                  </a:lnTo>
                  <a:lnTo>
                    <a:pt x="250" y="22"/>
                  </a:lnTo>
                  <a:lnTo>
                    <a:pt x="254" y="22"/>
                  </a:lnTo>
                  <a:lnTo>
                    <a:pt x="260" y="26"/>
                  </a:lnTo>
                  <a:lnTo>
                    <a:pt x="264" y="28"/>
                  </a:lnTo>
                  <a:lnTo>
                    <a:pt x="268" y="30"/>
                  </a:lnTo>
                  <a:lnTo>
                    <a:pt x="272" y="32"/>
                  </a:lnTo>
                  <a:lnTo>
                    <a:pt x="276" y="34"/>
                  </a:lnTo>
                  <a:lnTo>
                    <a:pt x="280" y="38"/>
                  </a:lnTo>
                  <a:lnTo>
                    <a:pt x="282" y="44"/>
                  </a:lnTo>
                  <a:lnTo>
                    <a:pt x="284" y="48"/>
                  </a:lnTo>
                  <a:lnTo>
                    <a:pt x="286" y="52"/>
                  </a:lnTo>
                  <a:lnTo>
                    <a:pt x="286" y="56"/>
                  </a:lnTo>
                  <a:lnTo>
                    <a:pt x="290" y="58"/>
                  </a:lnTo>
                  <a:lnTo>
                    <a:pt x="294" y="62"/>
                  </a:lnTo>
                  <a:lnTo>
                    <a:pt x="296" y="66"/>
                  </a:lnTo>
                  <a:lnTo>
                    <a:pt x="296" y="70"/>
                  </a:lnTo>
                  <a:lnTo>
                    <a:pt x="300" y="76"/>
                  </a:lnTo>
                  <a:lnTo>
                    <a:pt x="300" y="80"/>
                  </a:lnTo>
                  <a:lnTo>
                    <a:pt x="304" y="86"/>
                  </a:lnTo>
                  <a:lnTo>
                    <a:pt x="306" y="90"/>
                  </a:lnTo>
                  <a:lnTo>
                    <a:pt x="308" y="94"/>
                  </a:lnTo>
                  <a:lnTo>
                    <a:pt x="312" y="94"/>
                  </a:lnTo>
                  <a:lnTo>
                    <a:pt x="316" y="98"/>
                  </a:lnTo>
                  <a:lnTo>
                    <a:pt x="320" y="100"/>
                  </a:lnTo>
                  <a:lnTo>
                    <a:pt x="324" y="104"/>
                  </a:lnTo>
                  <a:lnTo>
                    <a:pt x="328" y="106"/>
                  </a:lnTo>
                  <a:lnTo>
                    <a:pt x="332" y="110"/>
                  </a:lnTo>
                  <a:lnTo>
                    <a:pt x="336" y="114"/>
                  </a:lnTo>
                  <a:lnTo>
                    <a:pt x="340" y="118"/>
                  </a:lnTo>
                  <a:lnTo>
                    <a:pt x="344" y="120"/>
                  </a:lnTo>
                  <a:lnTo>
                    <a:pt x="346" y="124"/>
                  </a:lnTo>
                  <a:lnTo>
                    <a:pt x="348" y="128"/>
                  </a:lnTo>
                  <a:lnTo>
                    <a:pt x="350" y="132"/>
                  </a:lnTo>
                  <a:lnTo>
                    <a:pt x="354" y="136"/>
                  </a:lnTo>
                  <a:lnTo>
                    <a:pt x="358" y="138"/>
                  </a:lnTo>
                  <a:lnTo>
                    <a:pt x="362" y="142"/>
                  </a:lnTo>
                  <a:lnTo>
                    <a:pt x="364" y="146"/>
                  </a:lnTo>
                  <a:lnTo>
                    <a:pt x="368" y="148"/>
                  </a:lnTo>
                  <a:lnTo>
                    <a:pt x="372" y="150"/>
                  </a:lnTo>
                  <a:lnTo>
                    <a:pt x="372" y="154"/>
                  </a:lnTo>
                  <a:lnTo>
                    <a:pt x="372" y="158"/>
                  </a:lnTo>
                  <a:lnTo>
                    <a:pt x="372" y="162"/>
                  </a:lnTo>
                  <a:lnTo>
                    <a:pt x="372" y="166"/>
                  </a:lnTo>
                  <a:lnTo>
                    <a:pt x="372" y="170"/>
                  </a:lnTo>
                  <a:lnTo>
                    <a:pt x="370" y="174"/>
                  </a:lnTo>
                  <a:lnTo>
                    <a:pt x="370" y="178"/>
                  </a:lnTo>
                  <a:lnTo>
                    <a:pt x="368" y="182"/>
                  </a:lnTo>
                  <a:lnTo>
                    <a:pt x="366" y="186"/>
                  </a:lnTo>
                  <a:lnTo>
                    <a:pt x="366" y="190"/>
                  </a:lnTo>
                  <a:lnTo>
                    <a:pt x="366" y="194"/>
                  </a:lnTo>
                  <a:lnTo>
                    <a:pt x="366" y="198"/>
                  </a:lnTo>
                  <a:lnTo>
                    <a:pt x="364" y="202"/>
                  </a:lnTo>
                  <a:lnTo>
                    <a:pt x="364" y="206"/>
                  </a:lnTo>
                  <a:lnTo>
                    <a:pt x="362" y="210"/>
                  </a:lnTo>
                  <a:lnTo>
                    <a:pt x="362" y="214"/>
                  </a:lnTo>
                  <a:lnTo>
                    <a:pt x="360" y="218"/>
                  </a:lnTo>
                  <a:lnTo>
                    <a:pt x="360" y="222"/>
                  </a:lnTo>
                  <a:lnTo>
                    <a:pt x="358" y="226"/>
                  </a:lnTo>
                  <a:lnTo>
                    <a:pt x="358" y="230"/>
                  </a:lnTo>
                  <a:lnTo>
                    <a:pt x="358" y="234"/>
                  </a:lnTo>
                  <a:lnTo>
                    <a:pt x="356" y="238"/>
                  </a:lnTo>
                  <a:lnTo>
                    <a:pt x="356" y="242"/>
                  </a:lnTo>
                  <a:lnTo>
                    <a:pt x="354" y="246"/>
                  </a:lnTo>
                  <a:lnTo>
                    <a:pt x="354" y="250"/>
                  </a:lnTo>
                  <a:lnTo>
                    <a:pt x="352" y="254"/>
                  </a:lnTo>
                  <a:lnTo>
                    <a:pt x="352" y="258"/>
                  </a:lnTo>
                  <a:lnTo>
                    <a:pt x="350" y="262"/>
                  </a:lnTo>
                  <a:lnTo>
                    <a:pt x="348" y="266"/>
                  </a:lnTo>
                  <a:lnTo>
                    <a:pt x="348" y="270"/>
                  </a:lnTo>
                  <a:lnTo>
                    <a:pt x="346" y="274"/>
                  </a:lnTo>
                  <a:lnTo>
                    <a:pt x="344" y="278"/>
                  </a:lnTo>
                  <a:lnTo>
                    <a:pt x="340" y="280"/>
                  </a:lnTo>
                  <a:lnTo>
                    <a:pt x="338" y="284"/>
                  </a:lnTo>
                  <a:lnTo>
                    <a:pt x="334" y="286"/>
                  </a:lnTo>
                  <a:lnTo>
                    <a:pt x="330" y="284"/>
                  </a:lnTo>
                  <a:lnTo>
                    <a:pt x="326" y="284"/>
                  </a:lnTo>
                  <a:lnTo>
                    <a:pt x="322" y="282"/>
                  </a:lnTo>
                  <a:lnTo>
                    <a:pt x="318" y="282"/>
                  </a:lnTo>
                  <a:lnTo>
                    <a:pt x="314" y="282"/>
                  </a:lnTo>
                  <a:lnTo>
                    <a:pt x="310" y="280"/>
                  </a:lnTo>
                  <a:lnTo>
                    <a:pt x="304" y="280"/>
                  </a:lnTo>
                  <a:lnTo>
                    <a:pt x="300" y="278"/>
                  </a:lnTo>
                  <a:lnTo>
                    <a:pt x="296" y="276"/>
                  </a:lnTo>
                  <a:lnTo>
                    <a:pt x="290" y="274"/>
                  </a:lnTo>
                  <a:lnTo>
                    <a:pt x="284" y="270"/>
                  </a:lnTo>
                  <a:lnTo>
                    <a:pt x="280" y="268"/>
                  </a:lnTo>
                  <a:lnTo>
                    <a:pt x="276" y="264"/>
                  </a:lnTo>
                  <a:lnTo>
                    <a:pt x="270" y="258"/>
                  </a:lnTo>
                  <a:lnTo>
                    <a:pt x="262" y="252"/>
                  </a:lnTo>
                  <a:lnTo>
                    <a:pt x="258" y="246"/>
                  </a:lnTo>
                  <a:lnTo>
                    <a:pt x="250" y="244"/>
                  </a:lnTo>
                  <a:lnTo>
                    <a:pt x="246" y="238"/>
                  </a:lnTo>
                  <a:lnTo>
                    <a:pt x="240" y="234"/>
                  </a:lnTo>
                  <a:lnTo>
                    <a:pt x="236" y="230"/>
                  </a:lnTo>
                  <a:lnTo>
                    <a:pt x="230" y="226"/>
                  </a:lnTo>
                  <a:lnTo>
                    <a:pt x="224" y="224"/>
                  </a:lnTo>
                  <a:lnTo>
                    <a:pt x="216" y="220"/>
                  </a:lnTo>
                  <a:lnTo>
                    <a:pt x="204" y="216"/>
                  </a:lnTo>
                  <a:lnTo>
                    <a:pt x="194" y="214"/>
                  </a:lnTo>
                  <a:lnTo>
                    <a:pt x="184" y="210"/>
                  </a:lnTo>
                  <a:lnTo>
                    <a:pt x="176" y="208"/>
                  </a:lnTo>
                  <a:lnTo>
                    <a:pt x="168" y="206"/>
                  </a:lnTo>
                  <a:lnTo>
                    <a:pt x="162" y="204"/>
                  </a:lnTo>
                  <a:lnTo>
                    <a:pt x="158" y="204"/>
                  </a:lnTo>
                  <a:lnTo>
                    <a:pt x="154" y="204"/>
                  </a:lnTo>
                  <a:lnTo>
                    <a:pt x="150" y="202"/>
                  </a:lnTo>
                  <a:lnTo>
                    <a:pt x="134" y="196"/>
                  </a:lnTo>
                  <a:lnTo>
                    <a:pt x="122" y="194"/>
                  </a:lnTo>
                  <a:lnTo>
                    <a:pt x="110" y="192"/>
                  </a:lnTo>
                  <a:lnTo>
                    <a:pt x="98" y="190"/>
                  </a:lnTo>
                  <a:lnTo>
                    <a:pt x="88" y="188"/>
                  </a:lnTo>
                  <a:lnTo>
                    <a:pt x="82" y="188"/>
                  </a:lnTo>
                  <a:lnTo>
                    <a:pt x="78" y="186"/>
                  </a:lnTo>
                  <a:lnTo>
                    <a:pt x="74" y="184"/>
                  </a:lnTo>
                  <a:lnTo>
                    <a:pt x="66" y="180"/>
                  </a:lnTo>
                  <a:lnTo>
                    <a:pt x="62" y="176"/>
                  </a:lnTo>
                  <a:lnTo>
                    <a:pt x="56" y="174"/>
                  </a:lnTo>
                  <a:lnTo>
                    <a:pt x="50" y="168"/>
                  </a:lnTo>
                  <a:lnTo>
                    <a:pt x="42" y="162"/>
                  </a:lnTo>
                  <a:lnTo>
                    <a:pt x="34" y="158"/>
                  </a:lnTo>
                  <a:lnTo>
                    <a:pt x="28" y="152"/>
                  </a:lnTo>
                  <a:lnTo>
                    <a:pt x="22" y="148"/>
                  </a:lnTo>
                  <a:lnTo>
                    <a:pt x="18" y="144"/>
                  </a:lnTo>
                  <a:lnTo>
                    <a:pt x="16" y="138"/>
                  </a:lnTo>
                  <a:lnTo>
                    <a:pt x="12" y="134"/>
                  </a:lnTo>
                  <a:lnTo>
                    <a:pt x="10" y="128"/>
                  </a:lnTo>
                  <a:lnTo>
                    <a:pt x="6" y="122"/>
                  </a:lnTo>
                  <a:lnTo>
                    <a:pt x="4" y="114"/>
                  </a:lnTo>
                  <a:lnTo>
                    <a:pt x="2" y="108"/>
                  </a:lnTo>
                  <a:lnTo>
                    <a:pt x="2" y="100"/>
                  </a:lnTo>
                  <a:lnTo>
                    <a:pt x="2" y="96"/>
                  </a:lnTo>
                  <a:lnTo>
                    <a:pt x="2" y="90"/>
                  </a:lnTo>
                  <a:lnTo>
                    <a:pt x="0" y="84"/>
                  </a:lnTo>
                  <a:lnTo>
                    <a:pt x="0" y="80"/>
                  </a:lnTo>
                  <a:lnTo>
                    <a:pt x="0" y="72"/>
                  </a:lnTo>
                  <a:lnTo>
                    <a:pt x="0" y="68"/>
                  </a:lnTo>
                  <a:lnTo>
                    <a:pt x="0" y="62"/>
                  </a:lnTo>
                  <a:lnTo>
                    <a:pt x="2" y="56"/>
                  </a:lnTo>
                  <a:lnTo>
                    <a:pt x="4" y="50"/>
                  </a:lnTo>
                  <a:lnTo>
                    <a:pt x="4" y="46"/>
                  </a:lnTo>
                  <a:lnTo>
                    <a:pt x="8" y="42"/>
                  </a:lnTo>
                  <a:lnTo>
                    <a:pt x="10" y="38"/>
                  </a:lnTo>
                  <a:lnTo>
                    <a:pt x="16" y="34"/>
                  </a:lnTo>
                  <a:lnTo>
                    <a:pt x="20" y="34"/>
                  </a:lnTo>
                  <a:lnTo>
                    <a:pt x="24" y="32"/>
                  </a:lnTo>
                  <a:lnTo>
                    <a:pt x="28" y="30"/>
                  </a:lnTo>
                  <a:lnTo>
                    <a:pt x="34" y="30"/>
                  </a:lnTo>
                  <a:lnTo>
                    <a:pt x="38" y="30"/>
                  </a:lnTo>
                  <a:lnTo>
                    <a:pt x="44" y="30"/>
                  </a:lnTo>
                  <a:lnTo>
                    <a:pt x="48" y="30"/>
                  </a:lnTo>
                  <a:lnTo>
                    <a:pt x="52" y="30"/>
                  </a:lnTo>
                  <a:lnTo>
                    <a:pt x="58" y="30"/>
                  </a:lnTo>
                  <a:lnTo>
                    <a:pt x="66" y="30"/>
                  </a:lnTo>
                  <a:lnTo>
                    <a:pt x="72" y="32"/>
                  </a:lnTo>
                  <a:lnTo>
                    <a:pt x="76" y="32"/>
                  </a:lnTo>
                  <a:lnTo>
                    <a:pt x="82" y="32"/>
                  </a:lnTo>
                  <a:lnTo>
                    <a:pt x="88" y="32"/>
                  </a:lnTo>
                  <a:lnTo>
                    <a:pt x="92" y="32"/>
                  </a:lnTo>
                  <a:lnTo>
                    <a:pt x="96" y="32"/>
                  </a:lnTo>
                  <a:lnTo>
                    <a:pt x="100" y="30"/>
                  </a:lnTo>
                  <a:lnTo>
                    <a:pt x="104" y="30"/>
                  </a:lnTo>
                  <a:lnTo>
                    <a:pt x="108" y="28"/>
                  </a:lnTo>
                  <a:lnTo>
                    <a:pt x="112" y="26"/>
                  </a:lnTo>
                  <a:lnTo>
                    <a:pt x="114" y="22"/>
                  </a:lnTo>
                  <a:lnTo>
                    <a:pt x="118" y="20"/>
                  </a:lnTo>
                  <a:lnTo>
                    <a:pt x="120" y="16"/>
                  </a:lnTo>
                  <a:lnTo>
                    <a:pt x="124" y="14"/>
                  </a:lnTo>
                  <a:lnTo>
                    <a:pt x="126" y="10"/>
                  </a:lnTo>
                  <a:lnTo>
                    <a:pt x="130" y="8"/>
                  </a:lnTo>
                  <a:lnTo>
                    <a:pt x="136" y="4"/>
                  </a:lnTo>
                  <a:lnTo>
                    <a:pt x="140" y="2"/>
                  </a:lnTo>
                  <a:lnTo>
                    <a:pt x="146" y="0"/>
                  </a:lnTo>
                  <a:lnTo>
                    <a:pt x="150" y="0"/>
                  </a:lnTo>
                  <a:lnTo>
                    <a:pt x="154" y="2"/>
                  </a:lnTo>
                  <a:lnTo>
                    <a:pt x="158" y="2"/>
                  </a:lnTo>
                  <a:lnTo>
                    <a:pt x="162" y="2"/>
                  </a:lnTo>
                  <a:lnTo>
                    <a:pt x="166" y="2"/>
                  </a:lnTo>
                  <a:lnTo>
                    <a:pt x="172" y="2"/>
                  </a:lnTo>
                  <a:lnTo>
                    <a:pt x="176" y="2"/>
                  </a:lnTo>
                  <a:lnTo>
                    <a:pt x="182" y="4"/>
                  </a:lnTo>
                  <a:lnTo>
                    <a:pt x="186" y="4"/>
                  </a:lnTo>
                  <a:lnTo>
                    <a:pt x="190" y="4"/>
                  </a:lnTo>
                  <a:lnTo>
                    <a:pt x="194" y="6"/>
                  </a:lnTo>
                  <a:lnTo>
                    <a:pt x="198" y="6"/>
                  </a:lnTo>
                  <a:lnTo>
                    <a:pt x="196" y="6"/>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21" name="Freeform 121"/>
            <p:cNvSpPr>
              <a:spLocks/>
            </p:cNvSpPr>
            <p:nvPr/>
          </p:nvSpPr>
          <p:spPr bwMode="auto">
            <a:xfrm>
              <a:off x="1244" y="3064"/>
              <a:ext cx="91" cy="133"/>
            </a:xfrm>
            <a:custGeom>
              <a:avLst/>
              <a:gdLst>
                <a:gd name="T0" fmla="*/ 86 w 91"/>
                <a:gd name="T1" fmla="*/ 128 h 133"/>
                <a:gd name="T2" fmla="*/ 78 w 91"/>
                <a:gd name="T3" fmla="*/ 130 h 133"/>
                <a:gd name="T4" fmla="*/ 70 w 91"/>
                <a:gd name="T5" fmla="*/ 132 h 133"/>
                <a:gd name="T6" fmla="*/ 62 w 91"/>
                <a:gd name="T7" fmla="*/ 132 h 133"/>
                <a:gd name="T8" fmla="*/ 54 w 91"/>
                <a:gd name="T9" fmla="*/ 132 h 133"/>
                <a:gd name="T10" fmla="*/ 46 w 91"/>
                <a:gd name="T11" fmla="*/ 130 h 133"/>
                <a:gd name="T12" fmla="*/ 38 w 91"/>
                <a:gd name="T13" fmla="*/ 130 h 133"/>
                <a:gd name="T14" fmla="*/ 30 w 91"/>
                <a:gd name="T15" fmla="*/ 130 h 133"/>
                <a:gd name="T16" fmla="*/ 22 w 91"/>
                <a:gd name="T17" fmla="*/ 130 h 133"/>
                <a:gd name="T18" fmla="*/ 14 w 91"/>
                <a:gd name="T19" fmla="*/ 128 h 133"/>
                <a:gd name="T20" fmla="*/ 6 w 91"/>
                <a:gd name="T21" fmla="*/ 128 h 133"/>
                <a:gd name="T22" fmla="*/ 0 w 91"/>
                <a:gd name="T23" fmla="*/ 124 h 133"/>
                <a:gd name="T24" fmla="*/ 0 w 91"/>
                <a:gd name="T25" fmla="*/ 116 h 133"/>
                <a:gd name="T26" fmla="*/ 0 w 91"/>
                <a:gd name="T27" fmla="*/ 108 h 133"/>
                <a:gd name="T28" fmla="*/ 2 w 91"/>
                <a:gd name="T29" fmla="*/ 100 h 133"/>
                <a:gd name="T30" fmla="*/ 4 w 91"/>
                <a:gd name="T31" fmla="*/ 92 h 133"/>
                <a:gd name="T32" fmla="*/ 6 w 91"/>
                <a:gd name="T33" fmla="*/ 84 h 133"/>
                <a:gd name="T34" fmla="*/ 6 w 91"/>
                <a:gd name="T35" fmla="*/ 76 h 133"/>
                <a:gd name="T36" fmla="*/ 8 w 91"/>
                <a:gd name="T37" fmla="*/ 68 h 133"/>
                <a:gd name="T38" fmla="*/ 8 w 91"/>
                <a:gd name="T39" fmla="*/ 60 h 133"/>
                <a:gd name="T40" fmla="*/ 8 w 91"/>
                <a:gd name="T41" fmla="*/ 52 h 133"/>
                <a:gd name="T42" fmla="*/ 10 w 91"/>
                <a:gd name="T43" fmla="*/ 44 h 133"/>
                <a:gd name="T44" fmla="*/ 10 w 91"/>
                <a:gd name="T45" fmla="*/ 36 h 133"/>
                <a:gd name="T46" fmla="*/ 12 w 91"/>
                <a:gd name="T47" fmla="*/ 28 h 133"/>
                <a:gd name="T48" fmla="*/ 12 w 91"/>
                <a:gd name="T49" fmla="*/ 20 h 133"/>
                <a:gd name="T50" fmla="*/ 14 w 91"/>
                <a:gd name="T51" fmla="*/ 12 h 133"/>
                <a:gd name="T52" fmla="*/ 16 w 91"/>
                <a:gd name="T53" fmla="*/ 4 h 133"/>
                <a:gd name="T54" fmla="*/ 20 w 91"/>
                <a:gd name="T55" fmla="*/ 0 h 133"/>
                <a:gd name="T56" fmla="*/ 28 w 91"/>
                <a:gd name="T57" fmla="*/ 2 h 133"/>
                <a:gd name="T58" fmla="*/ 36 w 91"/>
                <a:gd name="T59" fmla="*/ 6 h 133"/>
                <a:gd name="T60" fmla="*/ 40 w 91"/>
                <a:gd name="T61" fmla="*/ 14 h 133"/>
                <a:gd name="T62" fmla="*/ 42 w 91"/>
                <a:gd name="T63" fmla="*/ 22 h 133"/>
                <a:gd name="T64" fmla="*/ 44 w 91"/>
                <a:gd name="T65" fmla="*/ 30 h 133"/>
                <a:gd name="T66" fmla="*/ 46 w 91"/>
                <a:gd name="T67" fmla="*/ 38 h 133"/>
                <a:gd name="T68" fmla="*/ 50 w 91"/>
                <a:gd name="T69" fmla="*/ 46 h 133"/>
                <a:gd name="T70" fmla="*/ 52 w 91"/>
                <a:gd name="T71" fmla="*/ 54 h 133"/>
                <a:gd name="T72" fmla="*/ 56 w 91"/>
                <a:gd name="T73" fmla="*/ 62 h 133"/>
                <a:gd name="T74" fmla="*/ 58 w 91"/>
                <a:gd name="T75" fmla="*/ 70 h 133"/>
                <a:gd name="T76" fmla="*/ 62 w 91"/>
                <a:gd name="T77" fmla="*/ 78 h 133"/>
                <a:gd name="T78" fmla="*/ 66 w 91"/>
                <a:gd name="T79" fmla="*/ 86 h 133"/>
                <a:gd name="T80" fmla="*/ 72 w 91"/>
                <a:gd name="T81" fmla="*/ 94 h 133"/>
                <a:gd name="T82" fmla="*/ 76 w 91"/>
                <a:gd name="T83" fmla="*/ 102 h 133"/>
                <a:gd name="T84" fmla="*/ 80 w 91"/>
                <a:gd name="T85" fmla="*/ 110 h 133"/>
                <a:gd name="T86" fmla="*/ 82 w 91"/>
                <a:gd name="T87" fmla="*/ 118 h 133"/>
                <a:gd name="T88" fmla="*/ 82 w 91"/>
                <a:gd name="T89" fmla="*/ 126 h 133"/>
                <a:gd name="T90" fmla="*/ 78 w 91"/>
                <a:gd name="T91" fmla="*/ 132 h 1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1"/>
                <a:gd name="T139" fmla="*/ 0 h 133"/>
                <a:gd name="T140" fmla="*/ 91 w 91"/>
                <a:gd name="T141" fmla="*/ 133 h 1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1" h="133">
                  <a:moveTo>
                    <a:pt x="90" y="128"/>
                  </a:moveTo>
                  <a:lnTo>
                    <a:pt x="86" y="128"/>
                  </a:lnTo>
                  <a:lnTo>
                    <a:pt x="82" y="130"/>
                  </a:lnTo>
                  <a:lnTo>
                    <a:pt x="78" y="130"/>
                  </a:lnTo>
                  <a:lnTo>
                    <a:pt x="74" y="132"/>
                  </a:lnTo>
                  <a:lnTo>
                    <a:pt x="70" y="132"/>
                  </a:lnTo>
                  <a:lnTo>
                    <a:pt x="66" y="132"/>
                  </a:lnTo>
                  <a:lnTo>
                    <a:pt x="62" y="132"/>
                  </a:lnTo>
                  <a:lnTo>
                    <a:pt x="58" y="132"/>
                  </a:lnTo>
                  <a:lnTo>
                    <a:pt x="54" y="132"/>
                  </a:lnTo>
                  <a:lnTo>
                    <a:pt x="50" y="130"/>
                  </a:lnTo>
                  <a:lnTo>
                    <a:pt x="46" y="130"/>
                  </a:lnTo>
                  <a:lnTo>
                    <a:pt x="42" y="130"/>
                  </a:lnTo>
                  <a:lnTo>
                    <a:pt x="38" y="130"/>
                  </a:lnTo>
                  <a:lnTo>
                    <a:pt x="34" y="130"/>
                  </a:lnTo>
                  <a:lnTo>
                    <a:pt x="30" y="130"/>
                  </a:lnTo>
                  <a:lnTo>
                    <a:pt x="26" y="130"/>
                  </a:lnTo>
                  <a:lnTo>
                    <a:pt x="22" y="130"/>
                  </a:lnTo>
                  <a:lnTo>
                    <a:pt x="18" y="130"/>
                  </a:lnTo>
                  <a:lnTo>
                    <a:pt x="14" y="128"/>
                  </a:lnTo>
                  <a:lnTo>
                    <a:pt x="10" y="128"/>
                  </a:lnTo>
                  <a:lnTo>
                    <a:pt x="6" y="128"/>
                  </a:lnTo>
                  <a:lnTo>
                    <a:pt x="2" y="128"/>
                  </a:lnTo>
                  <a:lnTo>
                    <a:pt x="0" y="124"/>
                  </a:lnTo>
                  <a:lnTo>
                    <a:pt x="0" y="120"/>
                  </a:lnTo>
                  <a:lnTo>
                    <a:pt x="0" y="116"/>
                  </a:lnTo>
                  <a:lnTo>
                    <a:pt x="0" y="112"/>
                  </a:lnTo>
                  <a:lnTo>
                    <a:pt x="0" y="108"/>
                  </a:lnTo>
                  <a:lnTo>
                    <a:pt x="2" y="104"/>
                  </a:lnTo>
                  <a:lnTo>
                    <a:pt x="2" y="100"/>
                  </a:lnTo>
                  <a:lnTo>
                    <a:pt x="4" y="96"/>
                  </a:lnTo>
                  <a:lnTo>
                    <a:pt x="4" y="92"/>
                  </a:lnTo>
                  <a:lnTo>
                    <a:pt x="6" y="88"/>
                  </a:lnTo>
                  <a:lnTo>
                    <a:pt x="6" y="84"/>
                  </a:lnTo>
                  <a:lnTo>
                    <a:pt x="6" y="80"/>
                  </a:lnTo>
                  <a:lnTo>
                    <a:pt x="6" y="76"/>
                  </a:lnTo>
                  <a:lnTo>
                    <a:pt x="8" y="72"/>
                  </a:lnTo>
                  <a:lnTo>
                    <a:pt x="8" y="68"/>
                  </a:lnTo>
                  <a:lnTo>
                    <a:pt x="8" y="64"/>
                  </a:lnTo>
                  <a:lnTo>
                    <a:pt x="8" y="60"/>
                  </a:lnTo>
                  <a:lnTo>
                    <a:pt x="8" y="56"/>
                  </a:lnTo>
                  <a:lnTo>
                    <a:pt x="8" y="52"/>
                  </a:lnTo>
                  <a:lnTo>
                    <a:pt x="10" y="48"/>
                  </a:lnTo>
                  <a:lnTo>
                    <a:pt x="10" y="44"/>
                  </a:lnTo>
                  <a:lnTo>
                    <a:pt x="10" y="40"/>
                  </a:lnTo>
                  <a:lnTo>
                    <a:pt x="10" y="36"/>
                  </a:lnTo>
                  <a:lnTo>
                    <a:pt x="10" y="32"/>
                  </a:lnTo>
                  <a:lnTo>
                    <a:pt x="12" y="28"/>
                  </a:lnTo>
                  <a:lnTo>
                    <a:pt x="12" y="24"/>
                  </a:lnTo>
                  <a:lnTo>
                    <a:pt x="12" y="20"/>
                  </a:lnTo>
                  <a:lnTo>
                    <a:pt x="14" y="16"/>
                  </a:lnTo>
                  <a:lnTo>
                    <a:pt x="14" y="12"/>
                  </a:lnTo>
                  <a:lnTo>
                    <a:pt x="16" y="8"/>
                  </a:lnTo>
                  <a:lnTo>
                    <a:pt x="16" y="4"/>
                  </a:lnTo>
                  <a:lnTo>
                    <a:pt x="16" y="0"/>
                  </a:lnTo>
                  <a:lnTo>
                    <a:pt x="20" y="0"/>
                  </a:lnTo>
                  <a:lnTo>
                    <a:pt x="24" y="0"/>
                  </a:lnTo>
                  <a:lnTo>
                    <a:pt x="28" y="2"/>
                  </a:lnTo>
                  <a:lnTo>
                    <a:pt x="32" y="4"/>
                  </a:lnTo>
                  <a:lnTo>
                    <a:pt x="36" y="6"/>
                  </a:lnTo>
                  <a:lnTo>
                    <a:pt x="38" y="10"/>
                  </a:lnTo>
                  <a:lnTo>
                    <a:pt x="40" y="14"/>
                  </a:lnTo>
                  <a:lnTo>
                    <a:pt x="42" y="18"/>
                  </a:lnTo>
                  <a:lnTo>
                    <a:pt x="42" y="22"/>
                  </a:lnTo>
                  <a:lnTo>
                    <a:pt x="44" y="26"/>
                  </a:lnTo>
                  <a:lnTo>
                    <a:pt x="44" y="30"/>
                  </a:lnTo>
                  <a:lnTo>
                    <a:pt x="44" y="34"/>
                  </a:lnTo>
                  <a:lnTo>
                    <a:pt x="46" y="38"/>
                  </a:lnTo>
                  <a:lnTo>
                    <a:pt x="48" y="42"/>
                  </a:lnTo>
                  <a:lnTo>
                    <a:pt x="50" y="46"/>
                  </a:lnTo>
                  <a:lnTo>
                    <a:pt x="50" y="50"/>
                  </a:lnTo>
                  <a:lnTo>
                    <a:pt x="52" y="54"/>
                  </a:lnTo>
                  <a:lnTo>
                    <a:pt x="52" y="58"/>
                  </a:lnTo>
                  <a:lnTo>
                    <a:pt x="56" y="62"/>
                  </a:lnTo>
                  <a:lnTo>
                    <a:pt x="58" y="66"/>
                  </a:lnTo>
                  <a:lnTo>
                    <a:pt x="58" y="70"/>
                  </a:lnTo>
                  <a:lnTo>
                    <a:pt x="60" y="74"/>
                  </a:lnTo>
                  <a:lnTo>
                    <a:pt x="62" y="78"/>
                  </a:lnTo>
                  <a:lnTo>
                    <a:pt x="64" y="82"/>
                  </a:lnTo>
                  <a:lnTo>
                    <a:pt x="66" y="86"/>
                  </a:lnTo>
                  <a:lnTo>
                    <a:pt x="70" y="90"/>
                  </a:lnTo>
                  <a:lnTo>
                    <a:pt x="72" y="94"/>
                  </a:lnTo>
                  <a:lnTo>
                    <a:pt x="74" y="98"/>
                  </a:lnTo>
                  <a:lnTo>
                    <a:pt x="76" y="102"/>
                  </a:lnTo>
                  <a:lnTo>
                    <a:pt x="78" y="106"/>
                  </a:lnTo>
                  <a:lnTo>
                    <a:pt x="80" y="110"/>
                  </a:lnTo>
                  <a:lnTo>
                    <a:pt x="82" y="114"/>
                  </a:lnTo>
                  <a:lnTo>
                    <a:pt x="82" y="118"/>
                  </a:lnTo>
                  <a:lnTo>
                    <a:pt x="82" y="122"/>
                  </a:lnTo>
                  <a:lnTo>
                    <a:pt x="82" y="126"/>
                  </a:lnTo>
                  <a:lnTo>
                    <a:pt x="82" y="130"/>
                  </a:lnTo>
                  <a:lnTo>
                    <a:pt x="78" y="13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22" name="Freeform 122"/>
            <p:cNvSpPr>
              <a:spLocks/>
            </p:cNvSpPr>
            <p:nvPr/>
          </p:nvSpPr>
          <p:spPr bwMode="auto">
            <a:xfrm>
              <a:off x="1214" y="3084"/>
              <a:ext cx="33" cy="113"/>
            </a:xfrm>
            <a:custGeom>
              <a:avLst/>
              <a:gdLst>
                <a:gd name="T0" fmla="*/ 16 w 33"/>
                <a:gd name="T1" fmla="*/ 102 h 113"/>
                <a:gd name="T2" fmla="*/ 16 w 33"/>
                <a:gd name="T3" fmla="*/ 94 h 113"/>
                <a:gd name="T4" fmla="*/ 18 w 33"/>
                <a:gd name="T5" fmla="*/ 86 h 113"/>
                <a:gd name="T6" fmla="*/ 20 w 33"/>
                <a:gd name="T7" fmla="*/ 78 h 113"/>
                <a:gd name="T8" fmla="*/ 22 w 33"/>
                <a:gd name="T9" fmla="*/ 70 h 113"/>
                <a:gd name="T10" fmla="*/ 22 w 33"/>
                <a:gd name="T11" fmla="*/ 62 h 113"/>
                <a:gd name="T12" fmla="*/ 24 w 33"/>
                <a:gd name="T13" fmla="*/ 54 h 113"/>
                <a:gd name="T14" fmla="*/ 24 w 33"/>
                <a:gd name="T15" fmla="*/ 46 h 113"/>
                <a:gd name="T16" fmla="*/ 28 w 33"/>
                <a:gd name="T17" fmla="*/ 38 h 113"/>
                <a:gd name="T18" fmla="*/ 28 w 33"/>
                <a:gd name="T19" fmla="*/ 30 h 113"/>
                <a:gd name="T20" fmla="*/ 28 w 33"/>
                <a:gd name="T21" fmla="*/ 22 h 113"/>
                <a:gd name="T22" fmla="*/ 28 w 33"/>
                <a:gd name="T23" fmla="*/ 14 h 113"/>
                <a:gd name="T24" fmla="*/ 30 w 33"/>
                <a:gd name="T25" fmla="*/ 6 h 113"/>
                <a:gd name="T26" fmla="*/ 28 w 33"/>
                <a:gd name="T27" fmla="*/ 0 h 113"/>
                <a:gd name="T28" fmla="*/ 22 w 33"/>
                <a:gd name="T29" fmla="*/ 4 h 113"/>
                <a:gd name="T30" fmla="*/ 14 w 33"/>
                <a:gd name="T31" fmla="*/ 4 h 113"/>
                <a:gd name="T32" fmla="*/ 8 w 33"/>
                <a:gd name="T33" fmla="*/ 8 h 113"/>
                <a:gd name="T34" fmla="*/ 6 w 33"/>
                <a:gd name="T35" fmla="*/ 16 h 113"/>
                <a:gd name="T36" fmla="*/ 4 w 33"/>
                <a:gd name="T37" fmla="*/ 24 h 113"/>
                <a:gd name="T38" fmla="*/ 4 w 33"/>
                <a:gd name="T39" fmla="*/ 32 h 113"/>
                <a:gd name="T40" fmla="*/ 4 w 33"/>
                <a:gd name="T41" fmla="*/ 40 h 113"/>
                <a:gd name="T42" fmla="*/ 2 w 33"/>
                <a:gd name="T43" fmla="*/ 48 h 113"/>
                <a:gd name="T44" fmla="*/ 0 w 33"/>
                <a:gd name="T45" fmla="*/ 56 h 113"/>
                <a:gd name="T46" fmla="*/ 0 w 33"/>
                <a:gd name="T47" fmla="*/ 64 h 113"/>
                <a:gd name="T48" fmla="*/ 0 w 33"/>
                <a:gd name="T49" fmla="*/ 72 h 113"/>
                <a:gd name="T50" fmla="*/ 2 w 33"/>
                <a:gd name="T51" fmla="*/ 80 h 113"/>
                <a:gd name="T52" fmla="*/ 6 w 33"/>
                <a:gd name="T53" fmla="*/ 88 h 113"/>
                <a:gd name="T54" fmla="*/ 6 w 33"/>
                <a:gd name="T55" fmla="*/ 96 h 113"/>
                <a:gd name="T56" fmla="*/ 4 w 33"/>
                <a:gd name="T57" fmla="*/ 104 h 113"/>
                <a:gd name="T58" fmla="*/ 8 w 33"/>
                <a:gd name="T59" fmla="*/ 112 h 113"/>
                <a:gd name="T60" fmla="*/ 16 w 33"/>
                <a:gd name="T61" fmla="*/ 108 h 113"/>
                <a:gd name="T62" fmla="*/ 12 w 33"/>
                <a:gd name="T63" fmla="*/ 102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
                <a:gd name="T97" fmla="*/ 0 h 113"/>
                <a:gd name="T98" fmla="*/ 33 w 33"/>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23" name="Freeform 123"/>
            <p:cNvSpPr>
              <a:spLocks/>
            </p:cNvSpPr>
            <p:nvPr/>
          </p:nvSpPr>
          <p:spPr bwMode="auto">
            <a:xfrm>
              <a:off x="412" y="3890"/>
              <a:ext cx="171" cy="103"/>
            </a:xfrm>
            <a:custGeom>
              <a:avLst/>
              <a:gdLst>
                <a:gd name="T0" fmla="*/ 12 w 171"/>
                <a:gd name="T1" fmla="*/ 18 h 103"/>
                <a:gd name="T2" fmla="*/ 20 w 171"/>
                <a:gd name="T3" fmla="*/ 14 h 103"/>
                <a:gd name="T4" fmla="*/ 30 w 171"/>
                <a:gd name="T5" fmla="*/ 12 h 103"/>
                <a:gd name="T6" fmla="*/ 42 w 171"/>
                <a:gd name="T7" fmla="*/ 6 h 103"/>
                <a:gd name="T8" fmla="*/ 60 w 171"/>
                <a:gd name="T9" fmla="*/ 4 h 103"/>
                <a:gd name="T10" fmla="*/ 84 w 171"/>
                <a:gd name="T11" fmla="*/ 0 h 103"/>
                <a:gd name="T12" fmla="*/ 104 w 171"/>
                <a:gd name="T13" fmla="*/ 0 h 103"/>
                <a:gd name="T14" fmla="*/ 120 w 171"/>
                <a:gd name="T15" fmla="*/ 0 h 103"/>
                <a:gd name="T16" fmla="*/ 132 w 171"/>
                <a:gd name="T17" fmla="*/ 4 h 103"/>
                <a:gd name="T18" fmla="*/ 142 w 171"/>
                <a:gd name="T19" fmla="*/ 10 h 103"/>
                <a:gd name="T20" fmla="*/ 154 w 171"/>
                <a:gd name="T21" fmla="*/ 18 h 103"/>
                <a:gd name="T22" fmla="*/ 164 w 171"/>
                <a:gd name="T23" fmla="*/ 26 h 103"/>
                <a:gd name="T24" fmla="*/ 170 w 171"/>
                <a:gd name="T25" fmla="*/ 34 h 103"/>
                <a:gd name="T26" fmla="*/ 170 w 171"/>
                <a:gd name="T27" fmla="*/ 42 h 103"/>
                <a:gd name="T28" fmla="*/ 170 w 171"/>
                <a:gd name="T29" fmla="*/ 58 h 103"/>
                <a:gd name="T30" fmla="*/ 168 w 171"/>
                <a:gd name="T31" fmla="*/ 72 h 103"/>
                <a:gd name="T32" fmla="*/ 164 w 171"/>
                <a:gd name="T33" fmla="*/ 82 h 103"/>
                <a:gd name="T34" fmla="*/ 162 w 171"/>
                <a:gd name="T35" fmla="*/ 90 h 103"/>
                <a:gd name="T36" fmla="*/ 154 w 171"/>
                <a:gd name="T37" fmla="*/ 98 h 103"/>
                <a:gd name="T38" fmla="*/ 142 w 171"/>
                <a:gd name="T39" fmla="*/ 102 h 103"/>
                <a:gd name="T40" fmla="*/ 130 w 171"/>
                <a:gd name="T41" fmla="*/ 102 h 103"/>
                <a:gd name="T42" fmla="*/ 120 w 171"/>
                <a:gd name="T43" fmla="*/ 102 h 103"/>
                <a:gd name="T44" fmla="*/ 104 w 171"/>
                <a:gd name="T45" fmla="*/ 100 h 103"/>
                <a:gd name="T46" fmla="*/ 94 w 171"/>
                <a:gd name="T47" fmla="*/ 96 h 103"/>
                <a:gd name="T48" fmla="*/ 80 w 171"/>
                <a:gd name="T49" fmla="*/ 90 h 103"/>
                <a:gd name="T50" fmla="*/ 72 w 171"/>
                <a:gd name="T51" fmla="*/ 84 h 103"/>
                <a:gd name="T52" fmla="*/ 62 w 171"/>
                <a:gd name="T53" fmla="*/ 78 h 103"/>
                <a:gd name="T54" fmla="*/ 50 w 171"/>
                <a:gd name="T55" fmla="*/ 72 h 103"/>
                <a:gd name="T56" fmla="*/ 38 w 171"/>
                <a:gd name="T57" fmla="*/ 66 h 103"/>
                <a:gd name="T58" fmla="*/ 30 w 171"/>
                <a:gd name="T59" fmla="*/ 60 h 103"/>
                <a:gd name="T60" fmla="*/ 22 w 171"/>
                <a:gd name="T61" fmla="*/ 52 h 103"/>
                <a:gd name="T62" fmla="*/ 10 w 171"/>
                <a:gd name="T63" fmla="*/ 46 h 103"/>
                <a:gd name="T64" fmla="*/ 2 w 171"/>
                <a:gd name="T65" fmla="*/ 44 h 103"/>
                <a:gd name="T66" fmla="*/ 0 w 171"/>
                <a:gd name="T67" fmla="*/ 36 h 103"/>
                <a:gd name="T68" fmla="*/ 6 w 171"/>
                <a:gd name="T69" fmla="*/ 30 h 103"/>
                <a:gd name="T70" fmla="*/ 14 w 171"/>
                <a:gd name="T71" fmla="*/ 24 h 103"/>
                <a:gd name="T72" fmla="*/ 22 w 171"/>
                <a:gd name="T73" fmla="*/ 18 h 103"/>
                <a:gd name="T74" fmla="*/ 28 w 171"/>
                <a:gd name="T75" fmla="*/ 12 h 103"/>
                <a:gd name="T76" fmla="*/ 28 w 171"/>
                <a:gd name="T77" fmla="*/ 4 h 103"/>
                <a:gd name="T78" fmla="*/ 36 w 171"/>
                <a:gd name="T79" fmla="*/ 14 h 103"/>
                <a:gd name="T80" fmla="*/ 26 w 171"/>
                <a:gd name="T81" fmla="*/ 2 h 1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1"/>
                <a:gd name="T124" fmla="*/ 0 h 103"/>
                <a:gd name="T125" fmla="*/ 171 w 171"/>
                <a:gd name="T126" fmla="*/ 103 h 1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1" h="103">
                  <a:moveTo>
                    <a:pt x="4" y="20"/>
                  </a:moveTo>
                  <a:lnTo>
                    <a:pt x="12" y="18"/>
                  </a:lnTo>
                  <a:lnTo>
                    <a:pt x="16" y="18"/>
                  </a:lnTo>
                  <a:lnTo>
                    <a:pt x="20" y="14"/>
                  </a:lnTo>
                  <a:lnTo>
                    <a:pt x="26" y="12"/>
                  </a:lnTo>
                  <a:lnTo>
                    <a:pt x="30" y="12"/>
                  </a:lnTo>
                  <a:lnTo>
                    <a:pt x="36" y="10"/>
                  </a:lnTo>
                  <a:lnTo>
                    <a:pt x="42" y="6"/>
                  </a:lnTo>
                  <a:lnTo>
                    <a:pt x="52" y="6"/>
                  </a:lnTo>
                  <a:lnTo>
                    <a:pt x="60" y="4"/>
                  </a:lnTo>
                  <a:lnTo>
                    <a:pt x="74" y="2"/>
                  </a:lnTo>
                  <a:lnTo>
                    <a:pt x="84" y="0"/>
                  </a:lnTo>
                  <a:lnTo>
                    <a:pt x="94" y="0"/>
                  </a:lnTo>
                  <a:lnTo>
                    <a:pt x="104" y="0"/>
                  </a:lnTo>
                  <a:lnTo>
                    <a:pt x="114" y="0"/>
                  </a:lnTo>
                  <a:lnTo>
                    <a:pt x="120" y="0"/>
                  </a:lnTo>
                  <a:lnTo>
                    <a:pt x="126" y="2"/>
                  </a:lnTo>
                  <a:lnTo>
                    <a:pt x="132" y="4"/>
                  </a:lnTo>
                  <a:lnTo>
                    <a:pt x="138" y="6"/>
                  </a:lnTo>
                  <a:lnTo>
                    <a:pt x="142" y="10"/>
                  </a:lnTo>
                  <a:lnTo>
                    <a:pt x="148" y="14"/>
                  </a:lnTo>
                  <a:lnTo>
                    <a:pt x="154" y="18"/>
                  </a:lnTo>
                  <a:lnTo>
                    <a:pt x="160" y="22"/>
                  </a:lnTo>
                  <a:lnTo>
                    <a:pt x="164" y="26"/>
                  </a:lnTo>
                  <a:lnTo>
                    <a:pt x="168" y="28"/>
                  </a:lnTo>
                  <a:lnTo>
                    <a:pt x="170" y="34"/>
                  </a:lnTo>
                  <a:lnTo>
                    <a:pt x="170" y="38"/>
                  </a:lnTo>
                  <a:lnTo>
                    <a:pt x="170" y="42"/>
                  </a:lnTo>
                  <a:lnTo>
                    <a:pt x="170" y="50"/>
                  </a:lnTo>
                  <a:lnTo>
                    <a:pt x="170" y="58"/>
                  </a:lnTo>
                  <a:lnTo>
                    <a:pt x="170" y="66"/>
                  </a:lnTo>
                  <a:lnTo>
                    <a:pt x="168" y="72"/>
                  </a:lnTo>
                  <a:lnTo>
                    <a:pt x="166" y="78"/>
                  </a:lnTo>
                  <a:lnTo>
                    <a:pt x="164" y="82"/>
                  </a:lnTo>
                  <a:lnTo>
                    <a:pt x="162" y="86"/>
                  </a:lnTo>
                  <a:lnTo>
                    <a:pt x="162" y="90"/>
                  </a:lnTo>
                  <a:lnTo>
                    <a:pt x="158" y="92"/>
                  </a:lnTo>
                  <a:lnTo>
                    <a:pt x="154" y="98"/>
                  </a:lnTo>
                  <a:lnTo>
                    <a:pt x="150" y="100"/>
                  </a:lnTo>
                  <a:lnTo>
                    <a:pt x="142" y="102"/>
                  </a:lnTo>
                  <a:lnTo>
                    <a:pt x="136" y="102"/>
                  </a:lnTo>
                  <a:lnTo>
                    <a:pt x="130" y="102"/>
                  </a:lnTo>
                  <a:lnTo>
                    <a:pt x="124" y="102"/>
                  </a:lnTo>
                  <a:lnTo>
                    <a:pt x="120" y="102"/>
                  </a:lnTo>
                  <a:lnTo>
                    <a:pt x="110" y="102"/>
                  </a:lnTo>
                  <a:lnTo>
                    <a:pt x="104" y="100"/>
                  </a:lnTo>
                  <a:lnTo>
                    <a:pt x="98" y="98"/>
                  </a:lnTo>
                  <a:lnTo>
                    <a:pt x="94" y="96"/>
                  </a:lnTo>
                  <a:lnTo>
                    <a:pt x="86" y="92"/>
                  </a:lnTo>
                  <a:lnTo>
                    <a:pt x="80" y="90"/>
                  </a:lnTo>
                  <a:lnTo>
                    <a:pt x="76" y="88"/>
                  </a:lnTo>
                  <a:lnTo>
                    <a:pt x="72" y="84"/>
                  </a:lnTo>
                  <a:lnTo>
                    <a:pt x="68" y="82"/>
                  </a:lnTo>
                  <a:lnTo>
                    <a:pt x="62" y="78"/>
                  </a:lnTo>
                  <a:lnTo>
                    <a:pt x="54" y="74"/>
                  </a:lnTo>
                  <a:lnTo>
                    <a:pt x="50" y="72"/>
                  </a:lnTo>
                  <a:lnTo>
                    <a:pt x="44" y="70"/>
                  </a:lnTo>
                  <a:lnTo>
                    <a:pt x="38" y="66"/>
                  </a:lnTo>
                  <a:lnTo>
                    <a:pt x="34" y="62"/>
                  </a:lnTo>
                  <a:lnTo>
                    <a:pt x="30" y="60"/>
                  </a:lnTo>
                  <a:lnTo>
                    <a:pt x="26" y="56"/>
                  </a:lnTo>
                  <a:lnTo>
                    <a:pt x="22" y="52"/>
                  </a:lnTo>
                  <a:lnTo>
                    <a:pt x="16" y="48"/>
                  </a:lnTo>
                  <a:lnTo>
                    <a:pt x="10" y="46"/>
                  </a:lnTo>
                  <a:lnTo>
                    <a:pt x="6" y="44"/>
                  </a:lnTo>
                  <a:lnTo>
                    <a:pt x="2" y="44"/>
                  </a:lnTo>
                  <a:lnTo>
                    <a:pt x="0" y="40"/>
                  </a:lnTo>
                  <a:lnTo>
                    <a:pt x="0" y="36"/>
                  </a:lnTo>
                  <a:lnTo>
                    <a:pt x="2" y="32"/>
                  </a:lnTo>
                  <a:lnTo>
                    <a:pt x="6" y="30"/>
                  </a:lnTo>
                  <a:lnTo>
                    <a:pt x="10" y="26"/>
                  </a:lnTo>
                  <a:lnTo>
                    <a:pt x="14" y="24"/>
                  </a:lnTo>
                  <a:lnTo>
                    <a:pt x="18" y="20"/>
                  </a:lnTo>
                  <a:lnTo>
                    <a:pt x="22" y="18"/>
                  </a:lnTo>
                  <a:lnTo>
                    <a:pt x="26" y="16"/>
                  </a:lnTo>
                  <a:lnTo>
                    <a:pt x="28" y="12"/>
                  </a:lnTo>
                  <a:lnTo>
                    <a:pt x="28" y="8"/>
                  </a:lnTo>
                  <a:lnTo>
                    <a:pt x="28" y="4"/>
                  </a:lnTo>
                  <a:lnTo>
                    <a:pt x="28" y="8"/>
                  </a:lnTo>
                  <a:lnTo>
                    <a:pt x="36" y="14"/>
                  </a:lnTo>
                  <a:lnTo>
                    <a:pt x="28" y="12"/>
                  </a:lnTo>
                  <a:lnTo>
                    <a:pt x="26" y="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24" name="Freeform 124"/>
            <p:cNvSpPr>
              <a:spLocks/>
            </p:cNvSpPr>
            <p:nvPr/>
          </p:nvSpPr>
          <p:spPr bwMode="auto">
            <a:xfrm>
              <a:off x="1848" y="3310"/>
              <a:ext cx="21" cy="31"/>
            </a:xfrm>
            <a:custGeom>
              <a:avLst/>
              <a:gdLst>
                <a:gd name="T0" fmla="*/ 18 w 21"/>
                <a:gd name="T1" fmla="*/ 4 h 31"/>
                <a:gd name="T2" fmla="*/ 16 w 21"/>
                <a:gd name="T3" fmla="*/ 8 h 31"/>
                <a:gd name="T4" fmla="*/ 16 w 21"/>
                <a:gd name="T5" fmla="*/ 12 h 31"/>
                <a:gd name="T6" fmla="*/ 12 w 21"/>
                <a:gd name="T7" fmla="*/ 16 h 31"/>
                <a:gd name="T8" fmla="*/ 12 w 21"/>
                <a:gd name="T9" fmla="*/ 20 h 31"/>
                <a:gd name="T10" fmla="*/ 14 w 21"/>
                <a:gd name="T11" fmla="*/ 16 h 31"/>
                <a:gd name="T12" fmla="*/ 16 w 21"/>
                <a:gd name="T13" fmla="*/ 12 h 31"/>
                <a:gd name="T14" fmla="*/ 16 w 21"/>
                <a:gd name="T15" fmla="*/ 16 h 31"/>
                <a:gd name="T16" fmla="*/ 14 w 21"/>
                <a:gd name="T17" fmla="*/ 20 h 31"/>
                <a:gd name="T18" fmla="*/ 16 w 21"/>
                <a:gd name="T19" fmla="*/ 16 h 31"/>
                <a:gd name="T20" fmla="*/ 16 w 21"/>
                <a:gd name="T21" fmla="*/ 20 h 31"/>
                <a:gd name="T22" fmla="*/ 18 w 21"/>
                <a:gd name="T23" fmla="*/ 16 h 31"/>
                <a:gd name="T24" fmla="*/ 14 w 21"/>
                <a:gd name="T25" fmla="*/ 18 h 31"/>
                <a:gd name="T26" fmla="*/ 12 w 21"/>
                <a:gd name="T27" fmla="*/ 14 h 31"/>
                <a:gd name="T28" fmla="*/ 8 w 21"/>
                <a:gd name="T29" fmla="*/ 20 h 31"/>
                <a:gd name="T30" fmla="*/ 6 w 21"/>
                <a:gd name="T31" fmla="*/ 24 h 31"/>
                <a:gd name="T32" fmla="*/ 2 w 21"/>
                <a:gd name="T33" fmla="*/ 30 h 31"/>
                <a:gd name="T34" fmla="*/ 2 w 21"/>
                <a:gd name="T35" fmla="*/ 24 h 31"/>
                <a:gd name="T36" fmla="*/ 4 w 21"/>
                <a:gd name="T37" fmla="*/ 20 h 31"/>
                <a:gd name="T38" fmla="*/ 6 w 21"/>
                <a:gd name="T39" fmla="*/ 16 h 31"/>
                <a:gd name="T40" fmla="*/ 4 w 21"/>
                <a:gd name="T41" fmla="*/ 20 h 31"/>
                <a:gd name="T42" fmla="*/ 4 w 21"/>
                <a:gd name="T43" fmla="*/ 24 h 31"/>
                <a:gd name="T44" fmla="*/ 6 w 21"/>
                <a:gd name="T45" fmla="*/ 20 h 31"/>
                <a:gd name="T46" fmla="*/ 8 w 21"/>
                <a:gd name="T47" fmla="*/ 16 h 31"/>
                <a:gd name="T48" fmla="*/ 12 w 21"/>
                <a:gd name="T49" fmla="*/ 12 h 31"/>
                <a:gd name="T50" fmla="*/ 14 w 21"/>
                <a:gd name="T51" fmla="*/ 8 h 31"/>
                <a:gd name="T52" fmla="*/ 12 w 21"/>
                <a:gd name="T53" fmla="*/ 14 h 31"/>
                <a:gd name="T54" fmla="*/ 10 w 21"/>
                <a:gd name="T55" fmla="*/ 18 h 31"/>
                <a:gd name="T56" fmla="*/ 10 w 21"/>
                <a:gd name="T57" fmla="*/ 12 h 31"/>
                <a:gd name="T58" fmla="*/ 12 w 21"/>
                <a:gd name="T59" fmla="*/ 8 h 31"/>
                <a:gd name="T60" fmla="*/ 10 w 21"/>
                <a:gd name="T61" fmla="*/ 12 h 31"/>
                <a:gd name="T62" fmla="*/ 8 w 21"/>
                <a:gd name="T63" fmla="*/ 16 h 31"/>
                <a:gd name="T64" fmla="*/ 6 w 21"/>
                <a:gd name="T65" fmla="*/ 20 h 31"/>
                <a:gd name="T66" fmla="*/ 6 w 21"/>
                <a:gd name="T67" fmla="*/ 16 h 31"/>
                <a:gd name="T68" fmla="*/ 6 w 21"/>
                <a:gd name="T69" fmla="*/ 12 h 31"/>
                <a:gd name="T70" fmla="*/ 10 w 21"/>
                <a:gd name="T71" fmla="*/ 8 h 31"/>
                <a:gd name="T72" fmla="*/ 10 w 21"/>
                <a:gd name="T73" fmla="*/ 4 h 31"/>
                <a:gd name="T74" fmla="*/ 10 w 21"/>
                <a:gd name="T75" fmla="*/ 8 h 31"/>
                <a:gd name="T76" fmla="*/ 8 w 21"/>
                <a:gd name="T77" fmla="*/ 12 h 31"/>
                <a:gd name="T78" fmla="*/ 6 w 21"/>
                <a:gd name="T79" fmla="*/ 16 h 31"/>
                <a:gd name="T80" fmla="*/ 6 w 21"/>
                <a:gd name="T81" fmla="*/ 20 h 31"/>
                <a:gd name="T82" fmla="*/ 10 w 21"/>
                <a:gd name="T83" fmla="*/ 14 h 31"/>
                <a:gd name="T84" fmla="*/ 12 w 21"/>
                <a:gd name="T85" fmla="*/ 8 h 31"/>
                <a:gd name="T86" fmla="*/ 16 w 21"/>
                <a:gd name="T87" fmla="*/ 6 h 31"/>
                <a:gd name="T88" fmla="*/ 16 w 21"/>
                <a:gd name="T89" fmla="*/ 2 h 31"/>
                <a:gd name="T90" fmla="*/ 20 w 21"/>
                <a:gd name="T91" fmla="*/ 0 h 31"/>
                <a:gd name="T92" fmla="*/ 20 w 21"/>
                <a:gd name="T93" fmla="*/ 4 h 31"/>
                <a:gd name="T94" fmla="*/ 20 w 21"/>
                <a:gd name="T95" fmla="*/ 8 h 31"/>
                <a:gd name="T96" fmla="*/ 18 w 21"/>
                <a:gd name="T97" fmla="*/ 12 h 31"/>
                <a:gd name="T98" fmla="*/ 16 w 21"/>
                <a:gd name="T99" fmla="*/ 16 h 31"/>
                <a:gd name="T100" fmla="*/ 14 w 21"/>
                <a:gd name="T101" fmla="*/ 20 h 31"/>
                <a:gd name="T102" fmla="*/ 12 w 21"/>
                <a:gd name="T103" fmla="*/ 24 h 31"/>
                <a:gd name="T104" fmla="*/ 10 w 21"/>
                <a:gd name="T105" fmla="*/ 20 h 31"/>
                <a:gd name="T106" fmla="*/ 10 w 21"/>
                <a:gd name="T107" fmla="*/ 16 h 31"/>
                <a:gd name="T108" fmla="*/ 12 w 21"/>
                <a:gd name="T109" fmla="*/ 12 h 31"/>
                <a:gd name="T110" fmla="*/ 12 w 21"/>
                <a:gd name="T111" fmla="*/ 8 h 31"/>
                <a:gd name="T112" fmla="*/ 8 w 21"/>
                <a:gd name="T113" fmla="*/ 10 h 31"/>
                <a:gd name="T114" fmla="*/ 6 w 21"/>
                <a:gd name="T115" fmla="*/ 14 h 31"/>
                <a:gd name="T116" fmla="*/ 4 w 21"/>
                <a:gd name="T117" fmla="*/ 18 h 31"/>
                <a:gd name="T118" fmla="*/ 2 w 21"/>
                <a:gd name="T119" fmla="*/ 22 h 31"/>
                <a:gd name="T120" fmla="*/ 0 w 21"/>
                <a:gd name="T121" fmla="*/ 26 h 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
                <a:gd name="T184" fmla="*/ 0 h 31"/>
                <a:gd name="T185" fmla="*/ 21 w 21"/>
                <a:gd name="T186" fmla="*/ 31 h 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 h="31">
                  <a:moveTo>
                    <a:pt x="18" y="4"/>
                  </a:moveTo>
                  <a:lnTo>
                    <a:pt x="16" y="8"/>
                  </a:lnTo>
                  <a:lnTo>
                    <a:pt x="16" y="12"/>
                  </a:lnTo>
                  <a:lnTo>
                    <a:pt x="12" y="16"/>
                  </a:lnTo>
                  <a:lnTo>
                    <a:pt x="12" y="20"/>
                  </a:lnTo>
                  <a:lnTo>
                    <a:pt x="14" y="16"/>
                  </a:lnTo>
                  <a:lnTo>
                    <a:pt x="16" y="12"/>
                  </a:lnTo>
                  <a:lnTo>
                    <a:pt x="16" y="16"/>
                  </a:lnTo>
                  <a:lnTo>
                    <a:pt x="14" y="20"/>
                  </a:lnTo>
                  <a:lnTo>
                    <a:pt x="16" y="16"/>
                  </a:lnTo>
                  <a:lnTo>
                    <a:pt x="16" y="20"/>
                  </a:lnTo>
                  <a:lnTo>
                    <a:pt x="18" y="16"/>
                  </a:lnTo>
                  <a:lnTo>
                    <a:pt x="14" y="18"/>
                  </a:lnTo>
                  <a:lnTo>
                    <a:pt x="12" y="14"/>
                  </a:lnTo>
                  <a:lnTo>
                    <a:pt x="8" y="20"/>
                  </a:lnTo>
                  <a:lnTo>
                    <a:pt x="6" y="24"/>
                  </a:lnTo>
                  <a:lnTo>
                    <a:pt x="2" y="30"/>
                  </a:lnTo>
                  <a:lnTo>
                    <a:pt x="2" y="24"/>
                  </a:lnTo>
                  <a:lnTo>
                    <a:pt x="4" y="20"/>
                  </a:lnTo>
                  <a:lnTo>
                    <a:pt x="6" y="16"/>
                  </a:lnTo>
                  <a:lnTo>
                    <a:pt x="4" y="20"/>
                  </a:lnTo>
                  <a:lnTo>
                    <a:pt x="4" y="24"/>
                  </a:lnTo>
                  <a:lnTo>
                    <a:pt x="6" y="20"/>
                  </a:lnTo>
                  <a:lnTo>
                    <a:pt x="8" y="16"/>
                  </a:lnTo>
                  <a:lnTo>
                    <a:pt x="12" y="12"/>
                  </a:lnTo>
                  <a:lnTo>
                    <a:pt x="14" y="8"/>
                  </a:lnTo>
                  <a:lnTo>
                    <a:pt x="12" y="14"/>
                  </a:lnTo>
                  <a:lnTo>
                    <a:pt x="10" y="18"/>
                  </a:lnTo>
                  <a:lnTo>
                    <a:pt x="10" y="12"/>
                  </a:lnTo>
                  <a:lnTo>
                    <a:pt x="12" y="8"/>
                  </a:lnTo>
                  <a:lnTo>
                    <a:pt x="10" y="12"/>
                  </a:lnTo>
                  <a:lnTo>
                    <a:pt x="8" y="16"/>
                  </a:lnTo>
                  <a:lnTo>
                    <a:pt x="6" y="20"/>
                  </a:lnTo>
                  <a:lnTo>
                    <a:pt x="6" y="16"/>
                  </a:lnTo>
                  <a:lnTo>
                    <a:pt x="6" y="12"/>
                  </a:lnTo>
                  <a:lnTo>
                    <a:pt x="10" y="8"/>
                  </a:lnTo>
                  <a:lnTo>
                    <a:pt x="10" y="4"/>
                  </a:lnTo>
                  <a:lnTo>
                    <a:pt x="10" y="8"/>
                  </a:lnTo>
                  <a:lnTo>
                    <a:pt x="8" y="12"/>
                  </a:lnTo>
                  <a:lnTo>
                    <a:pt x="6" y="16"/>
                  </a:lnTo>
                  <a:lnTo>
                    <a:pt x="6" y="20"/>
                  </a:lnTo>
                  <a:lnTo>
                    <a:pt x="10" y="14"/>
                  </a:lnTo>
                  <a:lnTo>
                    <a:pt x="12" y="8"/>
                  </a:lnTo>
                  <a:lnTo>
                    <a:pt x="16" y="6"/>
                  </a:lnTo>
                  <a:lnTo>
                    <a:pt x="16" y="2"/>
                  </a:lnTo>
                  <a:lnTo>
                    <a:pt x="20" y="0"/>
                  </a:lnTo>
                  <a:lnTo>
                    <a:pt x="20" y="4"/>
                  </a:lnTo>
                  <a:lnTo>
                    <a:pt x="20" y="8"/>
                  </a:lnTo>
                  <a:lnTo>
                    <a:pt x="18" y="12"/>
                  </a:lnTo>
                  <a:lnTo>
                    <a:pt x="16" y="16"/>
                  </a:lnTo>
                  <a:lnTo>
                    <a:pt x="14" y="20"/>
                  </a:lnTo>
                  <a:lnTo>
                    <a:pt x="12" y="24"/>
                  </a:lnTo>
                  <a:lnTo>
                    <a:pt x="10" y="20"/>
                  </a:lnTo>
                  <a:lnTo>
                    <a:pt x="10" y="16"/>
                  </a:lnTo>
                  <a:lnTo>
                    <a:pt x="12" y="12"/>
                  </a:lnTo>
                  <a:lnTo>
                    <a:pt x="12" y="8"/>
                  </a:lnTo>
                  <a:lnTo>
                    <a:pt x="8" y="10"/>
                  </a:lnTo>
                  <a:lnTo>
                    <a:pt x="6" y="14"/>
                  </a:lnTo>
                  <a:lnTo>
                    <a:pt x="4" y="18"/>
                  </a:lnTo>
                  <a:lnTo>
                    <a:pt x="2" y="22"/>
                  </a:lnTo>
                  <a:lnTo>
                    <a:pt x="0" y="26"/>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25" name="Freeform 125"/>
            <p:cNvSpPr>
              <a:spLocks/>
            </p:cNvSpPr>
            <p:nvPr/>
          </p:nvSpPr>
          <p:spPr bwMode="auto">
            <a:xfrm>
              <a:off x="1822" y="3286"/>
              <a:ext cx="23" cy="39"/>
            </a:xfrm>
            <a:custGeom>
              <a:avLst/>
              <a:gdLst>
                <a:gd name="T0" fmla="*/ 20 w 23"/>
                <a:gd name="T1" fmla="*/ 0 h 39"/>
                <a:gd name="T2" fmla="*/ 20 w 23"/>
                <a:gd name="T3" fmla="*/ 4 h 39"/>
                <a:gd name="T4" fmla="*/ 20 w 23"/>
                <a:gd name="T5" fmla="*/ 8 h 39"/>
                <a:gd name="T6" fmla="*/ 18 w 23"/>
                <a:gd name="T7" fmla="*/ 12 h 39"/>
                <a:gd name="T8" fmla="*/ 16 w 23"/>
                <a:gd name="T9" fmla="*/ 16 h 39"/>
                <a:gd name="T10" fmla="*/ 14 w 23"/>
                <a:gd name="T11" fmla="*/ 20 h 39"/>
                <a:gd name="T12" fmla="*/ 12 w 23"/>
                <a:gd name="T13" fmla="*/ 24 h 39"/>
                <a:gd name="T14" fmla="*/ 10 w 23"/>
                <a:gd name="T15" fmla="*/ 28 h 39"/>
                <a:gd name="T16" fmla="*/ 10 w 23"/>
                <a:gd name="T17" fmla="*/ 32 h 39"/>
                <a:gd name="T18" fmla="*/ 8 w 23"/>
                <a:gd name="T19" fmla="*/ 36 h 39"/>
                <a:gd name="T20" fmla="*/ 4 w 23"/>
                <a:gd name="T21" fmla="*/ 38 h 39"/>
                <a:gd name="T22" fmla="*/ 2 w 23"/>
                <a:gd name="T23" fmla="*/ 34 h 39"/>
                <a:gd name="T24" fmla="*/ 0 w 23"/>
                <a:gd name="T25" fmla="*/ 30 h 39"/>
                <a:gd name="T26" fmla="*/ 0 w 23"/>
                <a:gd name="T27" fmla="*/ 26 h 39"/>
                <a:gd name="T28" fmla="*/ 4 w 23"/>
                <a:gd name="T29" fmla="*/ 24 h 39"/>
                <a:gd name="T30" fmla="*/ 8 w 23"/>
                <a:gd name="T31" fmla="*/ 20 h 39"/>
                <a:gd name="T32" fmla="*/ 12 w 23"/>
                <a:gd name="T33" fmla="*/ 18 h 39"/>
                <a:gd name="T34" fmla="*/ 12 w 23"/>
                <a:gd name="T35" fmla="*/ 14 h 39"/>
                <a:gd name="T36" fmla="*/ 12 w 23"/>
                <a:gd name="T37" fmla="*/ 10 h 39"/>
                <a:gd name="T38" fmla="*/ 12 w 23"/>
                <a:gd name="T39" fmla="*/ 6 h 39"/>
                <a:gd name="T40" fmla="*/ 12 w 23"/>
                <a:gd name="T41" fmla="*/ 10 h 39"/>
                <a:gd name="T42" fmla="*/ 12 w 23"/>
                <a:gd name="T43" fmla="*/ 14 h 39"/>
                <a:gd name="T44" fmla="*/ 10 w 23"/>
                <a:gd name="T45" fmla="*/ 18 h 39"/>
                <a:gd name="T46" fmla="*/ 8 w 23"/>
                <a:gd name="T47" fmla="*/ 22 h 39"/>
                <a:gd name="T48" fmla="*/ 8 w 23"/>
                <a:gd name="T49" fmla="*/ 26 h 39"/>
                <a:gd name="T50" fmla="*/ 8 w 23"/>
                <a:gd name="T51" fmla="*/ 30 h 39"/>
                <a:gd name="T52" fmla="*/ 8 w 23"/>
                <a:gd name="T53" fmla="*/ 34 h 39"/>
                <a:gd name="T54" fmla="*/ 4 w 23"/>
                <a:gd name="T55" fmla="*/ 32 h 39"/>
                <a:gd name="T56" fmla="*/ 6 w 23"/>
                <a:gd name="T57" fmla="*/ 28 h 39"/>
                <a:gd name="T58" fmla="*/ 10 w 23"/>
                <a:gd name="T59" fmla="*/ 24 h 39"/>
                <a:gd name="T60" fmla="*/ 14 w 23"/>
                <a:gd name="T61" fmla="*/ 22 h 39"/>
                <a:gd name="T62" fmla="*/ 16 w 23"/>
                <a:gd name="T63" fmla="*/ 18 h 39"/>
                <a:gd name="T64" fmla="*/ 20 w 23"/>
                <a:gd name="T65" fmla="*/ 14 h 39"/>
                <a:gd name="T66" fmla="*/ 22 w 23"/>
                <a:gd name="T67" fmla="*/ 10 h 39"/>
                <a:gd name="T68" fmla="*/ 18 w 23"/>
                <a:gd name="T69" fmla="*/ 8 h 39"/>
                <a:gd name="T70" fmla="*/ 18 w 23"/>
                <a:gd name="T71" fmla="*/ 12 h 39"/>
                <a:gd name="T72" fmla="*/ 16 w 23"/>
                <a:gd name="T73" fmla="*/ 16 h 39"/>
                <a:gd name="T74" fmla="*/ 14 w 23"/>
                <a:gd name="T75" fmla="*/ 20 h 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
                <a:gd name="T115" fmla="*/ 0 h 39"/>
                <a:gd name="T116" fmla="*/ 23 w 23"/>
                <a:gd name="T117" fmla="*/ 39 h 3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 h="39">
                  <a:moveTo>
                    <a:pt x="20" y="0"/>
                  </a:moveTo>
                  <a:lnTo>
                    <a:pt x="20" y="4"/>
                  </a:lnTo>
                  <a:lnTo>
                    <a:pt x="20" y="8"/>
                  </a:lnTo>
                  <a:lnTo>
                    <a:pt x="18" y="12"/>
                  </a:lnTo>
                  <a:lnTo>
                    <a:pt x="16" y="16"/>
                  </a:lnTo>
                  <a:lnTo>
                    <a:pt x="14" y="20"/>
                  </a:lnTo>
                  <a:lnTo>
                    <a:pt x="12" y="24"/>
                  </a:lnTo>
                  <a:lnTo>
                    <a:pt x="10" y="28"/>
                  </a:lnTo>
                  <a:lnTo>
                    <a:pt x="10" y="32"/>
                  </a:lnTo>
                  <a:lnTo>
                    <a:pt x="8" y="36"/>
                  </a:lnTo>
                  <a:lnTo>
                    <a:pt x="4" y="38"/>
                  </a:lnTo>
                  <a:lnTo>
                    <a:pt x="2" y="34"/>
                  </a:lnTo>
                  <a:lnTo>
                    <a:pt x="0" y="30"/>
                  </a:lnTo>
                  <a:lnTo>
                    <a:pt x="0" y="26"/>
                  </a:lnTo>
                  <a:lnTo>
                    <a:pt x="4" y="24"/>
                  </a:lnTo>
                  <a:lnTo>
                    <a:pt x="8" y="20"/>
                  </a:lnTo>
                  <a:lnTo>
                    <a:pt x="12" y="18"/>
                  </a:lnTo>
                  <a:lnTo>
                    <a:pt x="12" y="14"/>
                  </a:lnTo>
                  <a:lnTo>
                    <a:pt x="12" y="10"/>
                  </a:lnTo>
                  <a:lnTo>
                    <a:pt x="12" y="6"/>
                  </a:lnTo>
                  <a:lnTo>
                    <a:pt x="12" y="10"/>
                  </a:lnTo>
                  <a:lnTo>
                    <a:pt x="12" y="14"/>
                  </a:lnTo>
                  <a:lnTo>
                    <a:pt x="10" y="18"/>
                  </a:lnTo>
                  <a:lnTo>
                    <a:pt x="8" y="22"/>
                  </a:lnTo>
                  <a:lnTo>
                    <a:pt x="8" y="26"/>
                  </a:lnTo>
                  <a:lnTo>
                    <a:pt x="8" y="30"/>
                  </a:lnTo>
                  <a:lnTo>
                    <a:pt x="8" y="34"/>
                  </a:lnTo>
                  <a:lnTo>
                    <a:pt x="4" y="32"/>
                  </a:lnTo>
                  <a:lnTo>
                    <a:pt x="6" y="28"/>
                  </a:lnTo>
                  <a:lnTo>
                    <a:pt x="10" y="24"/>
                  </a:lnTo>
                  <a:lnTo>
                    <a:pt x="14" y="22"/>
                  </a:lnTo>
                  <a:lnTo>
                    <a:pt x="16" y="18"/>
                  </a:lnTo>
                  <a:lnTo>
                    <a:pt x="20" y="14"/>
                  </a:lnTo>
                  <a:lnTo>
                    <a:pt x="22" y="10"/>
                  </a:lnTo>
                  <a:lnTo>
                    <a:pt x="18" y="8"/>
                  </a:lnTo>
                  <a:lnTo>
                    <a:pt x="18" y="12"/>
                  </a:lnTo>
                  <a:lnTo>
                    <a:pt x="16" y="16"/>
                  </a:lnTo>
                  <a:lnTo>
                    <a:pt x="14" y="20"/>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grpSp>
          <p:nvGrpSpPr>
            <p:cNvPr id="13426" name="Group 126"/>
            <p:cNvGrpSpPr>
              <a:grpSpLocks/>
            </p:cNvGrpSpPr>
            <p:nvPr/>
          </p:nvGrpSpPr>
          <p:grpSpPr bwMode="auto">
            <a:xfrm>
              <a:off x="2372" y="3451"/>
              <a:ext cx="295" cy="409"/>
              <a:chOff x="2372" y="3451"/>
              <a:chExt cx="295" cy="409"/>
            </a:xfrm>
          </p:grpSpPr>
          <p:sp>
            <p:nvSpPr>
              <p:cNvPr id="13440" name="Rectangle 127"/>
              <p:cNvSpPr>
                <a:spLocks noChangeArrowheads="1"/>
              </p:cNvSpPr>
              <p:nvPr/>
            </p:nvSpPr>
            <p:spPr bwMode="auto">
              <a:xfrm rot="1260000">
                <a:off x="2561" y="3489"/>
                <a:ext cx="52" cy="244"/>
              </a:xfrm>
              <a:prstGeom prst="rect">
                <a:avLst/>
              </a:prstGeom>
              <a:gradFill rotWithShape="0">
                <a:gsLst>
                  <a:gs pos="0">
                    <a:srgbClr val="1D2B4B"/>
                  </a:gs>
                  <a:gs pos="100000">
                    <a:srgbClr val="618FFD"/>
                  </a:gs>
                </a:gsLst>
                <a:path path="shape">
                  <a:fillToRect l="50000" t="50000" r="50000" b="50000"/>
                </a:path>
              </a:gradFill>
              <a:ln w="12700">
                <a:solidFill>
                  <a:schemeClr val="tx1"/>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41" name="Rectangle 128"/>
              <p:cNvSpPr>
                <a:spLocks noChangeArrowheads="1"/>
              </p:cNvSpPr>
              <p:nvPr/>
            </p:nvSpPr>
            <p:spPr bwMode="auto">
              <a:xfrm>
                <a:off x="2372" y="3834"/>
                <a:ext cx="292" cy="26"/>
              </a:xfrm>
              <a:prstGeom prst="rect">
                <a:avLst/>
              </a:prstGeom>
              <a:gradFill rotWithShape="0">
                <a:gsLst>
                  <a:gs pos="0">
                    <a:srgbClr val="618FFD"/>
                  </a:gs>
                  <a:gs pos="50000">
                    <a:srgbClr val="1D2B4B"/>
                  </a:gs>
                  <a:gs pos="100000">
                    <a:srgbClr val="618FFD"/>
                  </a:gs>
                </a:gsLst>
                <a:lin ang="5400000" scaled="1"/>
              </a:gradFill>
              <a:ln w="12700">
                <a:solidFill>
                  <a:schemeClr val="tx1"/>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42" name="Rectangle 129"/>
              <p:cNvSpPr>
                <a:spLocks noChangeArrowheads="1"/>
              </p:cNvSpPr>
              <p:nvPr/>
            </p:nvSpPr>
            <p:spPr bwMode="auto">
              <a:xfrm>
                <a:off x="2632" y="3650"/>
                <a:ext cx="32" cy="1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43" name="Oval 130"/>
              <p:cNvSpPr>
                <a:spLocks noChangeArrowheads="1"/>
              </p:cNvSpPr>
              <p:nvPr/>
            </p:nvSpPr>
            <p:spPr bwMode="auto">
              <a:xfrm>
                <a:off x="2572" y="3616"/>
                <a:ext cx="72" cy="59"/>
              </a:xfrm>
              <a:prstGeom prst="ellipse">
                <a:avLst/>
              </a:prstGeom>
              <a:gradFill rotWithShape="0">
                <a:gsLst>
                  <a:gs pos="0">
                    <a:srgbClr val="618FFD"/>
                  </a:gs>
                  <a:gs pos="100000">
                    <a:srgbClr val="1D2B4B"/>
                  </a:gs>
                </a:gsLst>
                <a:path path="shape">
                  <a:fillToRect l="50000" t="50000" r="50000" b="50000"/>
                </a:path>
              </a:gra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44" name="Rectangle 131"/>
              <p:cNvSpPr>
                <a:spLocks noChangeArrowheads="1"/>
              </p:cNvSpPr>
              <p:nvPr/>
            </p:nvSpPr>
            <p:spPr bwMode="auto">
              <a:xfrm rot="1080000">
                <a:off x="2452" y="3753"/>
                <a:ext cx="132" cy="9"/>
              </a:xfrm>
              <a:prstGeom prst="rect">
                <a:avLst/>
              </a:prstGeom>
              <a:gradFill rotWithShape="0">
                <a:gsLst>
                  <a:gs pos="0">
                    <a:srgbClr val="618FFD"/>
                  </a:gs>
                  <a:gs pos="50000">
                    <a:srgbClr val="1D2B4B"/>
                  </a:gs>
                  <a:gs pos="100000">
                    <a:srgbClr val="618FFD"/>
                  </a:gs>
                </a:gsLst>
                <a:lin ang="5400000" scaled="1"/>
              </a:gradFill>
              <a:ln w="12700">
                <a:solidFill>
                  <a:schemeClr val="tx1"/>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45" name="Rectangle 132"/>
              <p:cNvSpPr>
                <a:spLocks noChangeArrowheads="1"/>
              </p:cNvSpPr>
              <p:nvPr/>
            </p:nvSpPr>
            <p:spPr bwMode="auto">
              <a:xfrm>
                <a:off x="2512" y="3767"/>
                <a:ext cx="12" cy="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46" name="Rectangle 133"/>
              <p:cNvSpPr>
                <a:spLocks noChangeArrowheads="1"/>
              </p:cNvSpPr>
              <p:nvPr/>
            </p:nvSpPr>
            <p:spPr bwMode="auto">
              <a:xfrm rot="1200000">
                <a:off x="2635" y="3451"/>
                <a:ext cx="32" cy="42"/>
              </a:xfrm>
              <a:prstGeom prst="rect">
                <a:avLst/>
              </a:prstGeom>
              <a:gradFill rotWithShape="0">
                <a:gsLst>
                  <a:gs pos="0">
                    <a:srgbClr val="618FFD"/>
                  </a:gs>
                  <a:gs pos="100000">
                    <a:srgbClr val="1D2B4B"/>
                  </a:gs>
                </a:gsLst>
                <a:path path="rect">
                  <a:fillToRect l="100000" t="100000"/>
                </a:path>
              </a:gradFill>
              <a:ln w="12700">
                <a:solidFill>
                  <a:schemeClr val="tx1"/>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grpSp>
        <p:sp>
          <p:nvSpPr>
            <p:cNvPr id="13427" name="Rectangle 134"/>
            <p:cNvSpPr>
              <a:spLocks noChangeArrowheads="1"/>
            </p:cNvSpPr>
            <p:nvPr/>
          </p:nvSpPr>
          <p:spPr bwMode="auto">
            <a:xfrm>
              <a:off x="671" y="1870"/>
              <a:ext cx="187" cy="3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200" b="1" dirty="0">
                  <a:solidFill>
                    <a:srgbClr val="000000"/>
                  </a:solidFill>
                  <a:latin typeface="Arial" panose="020B0604020202020204" pitchFamily="34" charset="0"/>
                  <a:cs typeface="Arial" panose="020B0604020202020204" pitchFamily="34" charset="0"/>
                </a:rPr>
                <a:t>/</a:t>
              </a:r>
            </a:p>
          </p:txBody>
        </p:sp>
        <p:sp>
          <p:nvSpPr>
            <p:cNvPr id="13428" name="Line 135"/>
            <p:cNvSpPr>
              <a:spLocks noChangeShapeType="1"/>
            </p:cNvSpPr>
            <p:nvPr/>
          </p:nvSpPr>
          <p:spPr bwMode="auto">
            <a:xfrm>
              <a:off x="103" y="3785"/>
              <a:ext cx="1001"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29" name="Line 136"/>
            <p:cNvSpPr>
              <a:spLocks noChangeShapeType="1"/>
            </p:cNvSpPr>
            <p:nvPr/>
          </p:nvSpPr>
          <p:spPr bwMode="auto">
            <a:xfrm>
              <a:off x="4393" y="3859"/>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30" name="Rectangle 137"/>
            <p:cNvSpPr>
              <a:spLocks noChangeArrowheads="1"/>
            </p:cNvSpPr>
            <p:nvPr/>
          </p:nvSpPr>
          <p:spPr bwMode="auto">
            <a:xfrm>
              <a:off x="4673" y="4081"/>
              <a:ext cx="886"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b="1" dirty="0">
                  <a:solidFill>
                    <a:srgbClr val="000000"/>
                  </a:solidFill>
                  <a:latin typeface="Arial" panose="020B0604020202020204" pitchFamily="34" charset="0"/>
                  <a:cs typeface="Arial" panose="020B0604020202020204" pitchFamily="34" charset="0"/>
                </a:rPr>
                <a:t>©TBBBI</a:t>
              </a:r>
            </a:p>
          </p:txBody>
        </p:sp>
        <p:sp>
          <p:nvSpPr>
            <p:cNvPr id="13431" name="Line 138"/>
            <p:cNvSpPr>
              <a:spLocks noChangeShapeType="1"/>
            </p:cNvSpPr>
            <p:nvPr/>
          </p:nvSpPr>
          <p:spPr bwMode="auto">
            <a:xfrm>
              <a:off x="3183" y="3675"/>
              <a:ext cx="88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32" name="Line 139"/>
            <p:cNvSpPr>
              <a:spLocks noChangeShapeType="1"/>
            </p:cNvSpPr>
            <p:nvPr/>
          </p:nvSpPr>
          <p:spPr bwMode="auto">
            <a:xfrm>
              <a:off x="3183" y="3835"/>
              <a:ext cx="88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33" name="Rectangle 140"/>
            <p:cNvSpPr>
              <a:spLocks noChangeArrowheads="1"/>
            </p:cNvSpPr>
            <p:nvPr/>
          </p:nvSpPr>
          <p:spPr bwMode="auto">
            <a:xfrm>
              <a:off x="3007" y="3524"/>
              <a:ext cx="1288" cy="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1600" b="1" dirty="0">
                  <a:solidFill>
                    <a:srgbClr val="000000"/>
                  </a:solidFill>
                  <a:latin typeface="Arial" panose="020B0604020202020204" pitchFamily="34" charset="0"/>
                  <a:cs typeface="Arial" panose="020B0604020202020204" pitchFamily="34" charset="0"/>
                </a:rPr>
                <a:t>2 </a:t>
              </a:r>
              <a:endParaRPr lang="en-US" sz="1600" b="1" u="sng" dirty="0">
                <a:solidFill>
                  <a:srgbClr val="000000"/>
                </a:solidFill>
                <a:latin typeface="Arial" panose="020B0604020202020204" pitchFamily="34" charset="0"/>
                <a:cs typeface="Arial" panose="020B0604020202020204" pitchFamily="34" charset="0"/>
              </a:endParaRPr>
            </a:p>
            <a:p>
              <a:r>
                <a:rPr lang="en-US" sz="1600" b="1" dirty="0">
                  <a:solidFill>
                    <a:srgbClr val="000000"/>
                  </a:solidFill>
                  <a:latin typeface="Arial" panose="020B0604020202020204" pitchFamily="34" charset="0"/>
                  <a:cs typeface="Arial" panose="020B0604020202020204" pitchFamily="34" charset="0"/>
                </a:rPr>
                <a:t>1</a:t>
              </a:r>
            </a:p>
          </p:txBody>
        </p:sp>
        <p:sp>
          <p:nvSpPr>
            <p:cNvPr id="13434" name="Rectangle 141"/>
            <p:cNvSpPr>
              <a:spLocks noChangeArrowheads="1"/>
            </p:cNvSpPr>
            <p:nvPr/>
          </p:nvSpPr>
          <p:spPr bwMode="auto">
            <a:xfrm>
              <a:off x="66" y="3793"/>
              <a:ext cx="349" cy="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endParaRPr lang="en-US" sz="2400" b="1" dirty="0">
                <a:solidFill>
                  <a:srgbClr val="000000"/>
                </a:solidFill>
                <a:latin typeface="Arial" panose="020B0604020202020204" pitchFamily="34" charset="0"/>
                <a:cs typeface="Arial" panose="020B0604020202020204" pitchFamily="34" charset="0"/>
              </a:endParaRPr>
            </a:p>
          </p:txBody>
        </p:sp>
        <p:sp>
          <p:nvSpPr>
            <p:cNvPr id="13435" name="Rectangle 142"/>
            <p:cNvSpPr>
              <a:spLocks noChangeArrowheads="1"/>
            </p:cNvSpPr>
            <p:nvPr/>
          </p:nvSpPr>
          <p:spPr bwMode="auto">
            <a:xfrm>
              <a:off x="2832" y="1000"/>
              <a:ext cx="496" cy="144"/>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36" name="Rectangle 143"/>
            <p:cNvSpPr>
              <a:spLocks noChangeArrowheads="1"/>
            </p:cNvSpPr>
            <p:nvPr/>
          </p:nvSpPr>
          <p:spPr bwMode="auto">
            <a:xfrm>
              <a:off x="4549" y="795"/>
              <a:ext cx="400" cy="202"/>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37" name="Line 144"/>
            <p:cNvSpPr>
              <a:spLocks noChangeShapeType="1"/>
            </p:cNvSpPr>
            <p:nvPr/>
          </p:nvSpPr>
          <p:spPr bwMode="auto">
            <a:xfrm>
              <a:off x="2169" y="329"/>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38" name="Text Box 145"/>
            <p:cNvSpPr txBox="1">
              <a:spLocks noChangeArrowheads="1"/>
            </p:cNvSpPr>
            <p:nvPr/>
          </p:nvSpPr>
          <p:spPr bwMode="auto">
            <a:xfrm>
              <a:off x="5104" y="3792"/>
              <a:ext cx="60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spcBef>
                  <a:spcPct val="50000"/>
                </a:spcBef>
              </a:pPr>
              <a:endParaRPr lang="en-US" sz="2000" b="1" dirty="0">
                <a:solidFill>
                  <a:srgbClr val="5B5B5B"/>
                </a:solidFill>
                <a:latin typeface="Arial" panose="020B0604020202020204" pitchFamily="34" charset="0"/>
                <a:cs typeface="Arial" panose="020B0604020202020204" pitchFamily="34" charset="0"/>
              </a:endParaRPr>
            </a:p>
          </p:txBody>
        </p:sp>
        <p:sp>
          <p:nvSpPr>
            <p:cNvPr id="13439" name="Text Box 146"/>
            <p:cNvSpPr txBox="1">
              <a:spLocks noChangeArrowheads="1"/>
            </p:cNvSpPr>
            <p:nvPr/>
          </p:nvSpPr>
          <p:spPr bwMode="auto">
            <a:xfrm>
              <a:off x="5177" y="3919"/>
              <a:ext cx="583"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06-06</a:t>
              </a:r>
            </a:p>
          </p:txBody>
        </p:sp>
      </p:grpSp>
      <p:sp>
        <p:nvSpPr>
          <p:cNvPr id="13315" name="Rectangle 151"/>
          <p:cNvSpPr>
            <a:spLocks noChangeArrowheads="1"/>
          </p:cNvSpPr>
          <p:nvPr/>
        </p:nvSpPr>
        <p:spPr bwMode="auto">
          <a:xfrm>
            <a:off x="6940550" y="6289675"/>
            <a:ext cx="2203450" cy="644525"/>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16" name="Text Box 152"/>
          <p:cNvSpPr txBox="1">
            <a:spLocks noChangeArrowheads="1"/>
          </p:cNvSpPr>
          <p:nvPr/>
        </p:nvSpPr>
        <p:spPr bwMode="auto">
          <a:xfrm>
            <a:off x="155575" y="6437313"/>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000" b="1" dirty="0">
                <a:solidFill>
                  <a:srgbClr val="FFFFFF"/>
                </a:solidFill>
                <a:latin typeface="Arial" panose="020B0604020202020204" pitchFamily="34" charset="0"/>
                <a:cs typeface="Arial" panose="020B0604020202020204" pitchFamily="34" charset="0"/>
              </a:rPr>
              <a:t>©2006 TBBMI</a:t>
            </a:r>
          </a:p>
        </p:txBody>
      </p:sp>
      <p:sp>
        <p:nvSpPr>
          <p:cNvPr id="13317" name="Text Box 153"/>
          <p:cNvSpPr txBox="1">
            <a:spLocks noChangeArrowheads="1"/>
          </p:cNvSpPr>
          <p:nvPr/>
        </p:nvSpPr>
        <p:spPr bwMode="auto">
          <a:xfrm>
            <a:off x="8066088" y="6438900"/>
            <a:ext cx="3683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000" b="1" dirty="0">
                <a:solidFill>
                  <a:srgbClr val="FFFFFF"/>
                </a:solidFill>
                <a:latin typeface="Arial" panose="020B0604020202020204" pitchFamily="34" charset="0"/>
                <a:cs typeface="Arial" panose="020B0604020202020204" pitchFamily="34" charset="0"/>
              </a:rPr>
              <a:t>06-</a:t>
            </a:r>
          </a:p>
        </p:txBody>
      </p:sp>
      <p:sp>
        <p:nvSpPr>
          <p:cNvPr id="13318" name="Text Box 160"/>
          <p:cNvSpPr txBox="1">
            <a:spLocks noChangeArrowheads="1"/>
          </p:cNvSpPr>
          <p:nvPr/>
        </p:nvSpPr>
        <p:spPr bwMode="auto">
          <a:xfrm>
            <a:off x="479425" y="641191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900" b="1" dirty="0">
                <a:solidFill>
                  <a:srgbClr val="000000"/>
                </a:solidFill>
                <a:latin typeface="Arial" panose="020B0604020202020204" pitchFamily="34" charset="0"/>
                <a:cs typeface="Arial" panose="020B0604020202020204" pitchFamily="34" charset="0"/>
              </a:rPr>
              <a:t>©2006 TBBMI</a:t>
            </a:r>
          </a:p>
        </p:txBody>
      </p:sp>
      <p:sp>
        <p:nvSpPr>
          <p:cNvPr id="172193" name="Rectangle 161"/>
          <p:cNvSpPr>
            <a:spLocks noChangeArrowheads="1"/>
          </p:cNvSpPr>
          <p:nvPr/>
        </p:nvSpPr>
        <p:spPr bwMode="auto">
          <a:xfrm>
            <a:off x="7581012" y="6439615"/>
            <a:ext cx="643125" cy="246221"/>
          </a:xfrm>
          <a:prstGeom prst="rect">
            <a:avLst/>
          </a:prstGeom>
          <a:noFill/>
          <a:ln w="12700">
            <a:noFill/>
            <a:miter lim="800000"/>
            <a:headEnd/>
            <a:tailEnd/>
          </a:ln>
          <a:effectLst/>
        </p:spPr>
        <p:txBody>
          <a:bodyPr wrap="none" anchor="ctr">
            <a:spAutoFit/>
          </a:bodyPr>
          <a:lstStyle/>
          <a:p>
            <a:pPr algn="ctr">
              <a:defRPr/>
            </a:pPr>
            <a:r>
              <a:rPr lang="en-US" b="1" dirty="0">
                <a:solidFill>
                  <a:srgbClr val="000000"/>
                </a:solidFill>
                <a:effectLst>
                  <a:outerShdw blurRad="38100" dist="38100" dir="2700000" algn="tl">
                    <a:srgbClr val="DDDDDD"/>
                  </a:outerShdw>
                </a:effectLst>
                <a:latin typeface="Arial" panose="020B0604020202020204" pitchFamily="34" charset="0"/>
                <a:cs typeface="Arial" panose="020B0604020202020204" pitchFamily="34" charset="0"/>
              </a:rPr>
              <a:t>9.65.06.</a:t>
            </a:r>
          </a:p>
        </p:txBody>
      </p:sp>
      <p:sp>
        <p:nvSpPr>
          <p:cNvPr id="172194" name="Rectangle 162"/>
          <p:cNvSpPr>
            <a:spLocks noChangeArrowheads="1"/>
          </p:cNvSpPr>
          <p:nvPr/>
        </p:nvSpPr>
        <p:spPr bwMode="auto">
          <a:xfrm>
            <a:off x="8098485" y="6441202"/>
            <a:ext cx="325730" cy="246221"/>
          </a:xfrm>
          <a:prstGeom prst="rect">
            <a:avLst/>
          </a:prstGeom>
          <a:noFill/>
          <a:ln w="12700">
            <a:noFill/>
            <a:miter lim="800000"/>
            <a:headEnd/>
            <a:tailEnd/>
          </a:ln>
          <a:effectLst/>
        </p:spPr>
        <p:txBody>
          <a:bodyPr wrap="none" anchor="ctr">
            <a:spAutoFit/>
          </a:bodyPr>
          <a:lstStyle/>
          <a:p>
            <a:pPr algn="ctr">
              <a:defRPr/>
            </a:pPr>
            <a:r>
              <a:rPr lang="en-US" b="1" dirty="0">
                <a:solidFill>
                  <a:srgbClr val="000000"/>
                </a:solidFill>
                <a:effectLst>
                  <a:outerShdw blurRad="38100" dist="38100" dir="2700000" algn="tl">
                    <a:srgbClr val="DDDDDD"/>
                  </a:outerShdw>
                </a:effectLst>
                <a:latin typeface="Arial" panose="020B0604020202020204" pitchFamily="34" charset="0"/>
                <a:cs typeface="Arial" panose="020B0604020202020204" pitchFamily="34" charset="0"/>
              </a:rPr>
              <a:t>05</a:t>
            </a:r>
          </a:p>
        </p:txBody>
      </p:sp>
      <p:sp>
        <p:nvSpPr>
          <p:cNvPr id="172195" name="Text Box 163"/>
          <p:cNvSpPr txBox="1">
            <a:spLocks noChangeArrowheads="1"/>
          </p:cNvSpPr>
          <p:nvPr/>
        </p:nvSpPr>
        <p:spPr bwMode="auto">
          <a:xfrm>
            <a:off x="271463" y="3980805"/>
            <a:ext cx="3271837" cy="461665"/>
          </a:xfrm>
          <a:prstGeom prst="rect">
            <a:avLst/>
          </a:prstGeom>
          <a:solidFill>
            <a:srgbClr val="023CCC"/>
          </a:solidFill>
          <a:ln w="57150">
            <a:solidFill>
              <a:srgbClr val="FFFF00"/>
            </a:solidFill>
            <a:miter lim="800000"/>
            <a:headEnd/>
            <a:tailEnd/>
          </a:ln>
          <a:effectLst>
            <a:outerShdw blurRad="63500" dist="71842" dir="2700000" algn="ctr" rotWithShape="0">
              <a:schemeClr val="tx1">
                <a:alpha val="74998"/>
              </a:schemeClr>
            </a:outerShdw>
          </a:effectLst>
        </p:spPr>
        <p:txBody>
          <a:bodyPr anchor="ctr">
            <a:spAutoFit/>
          </a:bodyPr>
          <a:lstStyle/>
          <a:p>
            <a:pPr algn="ctr">
              <a:spcBef>
                <a:spcPct val="50000"/>
              </a:spcBef>
              <a:defRPr/>
            </a:pPr>
            <a:r>
              <a:rPr lang="en-US" sz="2400" b="1" dirty="0">
                <a:solidFill>
                  <a:srgbClr val="FFFF00"/>
                </a:solidFill>
                <a:latin typeface="Arial" panose="020B0604020202020204" pitchFamily="34" charset="0"/>
                <a:cs typeface="Arial" panose="020B0604020202020204" pitchFamily="34" charset="0"/>
              </a:rPr>
              <a:t>STUDY HELP #18 </a:t>
            </a:r>
          </a:p>
        </p:txBody>
      </p:sp>
      <p:sp>
        <p:nvSpPr>
          <p:cNvPr id="155" name="Text Box 5"/>
          <p:cNvSpPr txBox="1">
            <a:spLocks noChangeArrowheads="1"/>
          </p:cNvSpPr>
          <p:nvPr/>
        </p:nvSpPr>
        <p:spPr bwMode="auto">
          <a:xfrm>
            <a:off x="8388424" y="39688"/>
            <a:ext cx="59824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latin typeface="Arial" panose="020B0604020202020204" pitchFamily="34" charset="0"/>
                <a:cs typeface="Arial" panose="020B0604020202020204" pitchFamily="34" charset="0"/>
              </a:rPr>
              <a:t>50أ</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60355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172195"/>
                                        </p:tgtEl>
                                        <p:attrNameLst>
                                          <p:attrName>style.visibility</p:attrName>
                                        </p:attrNameLst>
                                      </p:cBhvr>
                                      <p:to>
                                        <p:strVal val="visible"/>
                                      </p:to>
                                    </p:set>
                                    <p:anim calcmode="lin" valueType="num">
                                      <p:cBhvr>
                                        <p:cTn id="7" dur="500" fill="hold"/>
                                        <p:tgtEl>
                                          <p:spTgt spid="172195"/>
                                        </p:tgtEl>
                                        <p:attrNameLst>
                                          <p:attrName>ppt_x</p:attrName>
                                        </p:attrNameLst>
                                      </p:cBhvr>
                                      <p:tavLst>
                                        <p:tav tm="0">
                                          <p:val>
                                            <p:strVal val="#ppt_x-#ppt_w/2"/>
                                          </p:val>
                                        </p:tav>
                                        <p:tav tm="100000">
                                          <p:val>
                                            <p:strVal val="#ppt_x"/>
                                          </p:val>
                                        </p:tav>
                                      </p:tavLst>
                                    </p:anim>
                                    <p:anim calcmode="lin" valueType="num">
                                      <p:cBhvr>
                                        <p:cTn id="8" dur="500" fill="hold"/>
                                        <p:tgtEl>
                                          <p:spTgt spid="172195"/>
                                        </p:tgtEl>
                                        <p:attrNameLst>
                                          <p:attrName>ppt_y</p:attrName>
                                        </p:attrNameLst>
                                      </p:cBhvr>
                                      <p:tavLst>
                                        <p:tav tm="0">
                                          <p:val>
                                            <p:strVal val="#ppt_y"/>
                                          </p:val>
                                        </p:tav>
                                        <p:tav tm="100000">
                                          <p:val>
                                            <p:strVal val="#ppt_y"/>
                                          </p:val>
                                        </p:tav>
                                      </p:tavLst>
                                    </p:anim>
                                    <p:anim calcmode="lin" valueType="num">
                                      <p:cBhvr>
                                        <p:cTn id="9" dur="500" fill="hold"/>
                                        <p:tgtEl>
                                          <p:spTgt spid="172195"/>
                                        </p:tgtEl>
                                        <p:attrNameLst>
                                          <p:attrName>ppt_w</p:attrName>
                                        </p:attrNameLst>
                                      </p:cBhvr>
                                      <p:tavLst>
                                        <p:tav tm="0">
                                          <p:val>
                                            <p:fltVal val="0"/>
                                          </p:val>
                                        </p:tav>
                                        <p:tav tm="100000">
                                          <p:val>
                                            <p:strVal val="#ppt_w"/>
                                          </p:val>
                                        </p:tav>
                                      </p:tavLst>
                                    </p:anim>
                                    <p:anim calcmode="lin" valueType="num">
                                      <p:cBhvr>
                                        <p:cTn id="10" dur="500" fill="hold"/>
                                        <p:tgtEl>
                                          <p:spTgt spid="1721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195" grpId="0" animBg="1"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Line 1026"/>
          <p:cNvSpPr>
            <a:spLocks noChangeShapeType="1"/>
          </p:cNvSpPr>
          <p:nvPr/>
        </p:nvSpPr>
        <p:spPr bwMode="auto">
          <a:xfrm>
            <a:off x="3455988" y="1546225"/>
            <a:ext cx="1817687" cy="0"/>
          </a:xfrm>
          <a:prstGeom prst="line">
            <a:avLst/>
          </a:prstGeom>
          <a:noFill/>
          <a:ln w="25400">
            <a:solidFill>
              <a:srgbClr val="777777"/>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1" name="Rectangle 1027"/>
          <p:cNvSpPr>
            <a:spLocks noChangeArrowheads="1"/>
          </p:cNvSpPr>
          <p:nvPr/>
        </p:nvSpPr>
        <p:spPr bwMode="auto">
          <a:xfrm>
            <a:off x="1963738" y="4578350"/>
            <a:ext cx="817562"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1</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092" name="Rectangle 1028"/>
          <p:cNvSpPr>
            <a:spLocks noChangeArrowheads="1"/>
          </p:cNvSpPr>
          <p:nvPr/>
        </p:nvSpPr>
        <p:spPr bwMode="auto">
          <a:xfrm>
            <a:off x="2319338" y="365283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2</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093" name="Rectangle 1029"/>
          <p:cNvSpPr>
            <a:spLocks noChangeArrowheads="1"/>
          </p:cNvSpPr>
          <p:nvPr/>
        </p:nvSpPr>
        <p:spPr bwMode="auto">
          <a:xfrm>
            <a:off x="3190875" y="289718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3</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094" name="Rectangle 1030"/>
          <p:cNvSpPr>
            <a:spLocks noChangeArrowheads="1"/>
          </p:cNvSpPr>
          <p:nvPr/>
        </p:nvSpPr>
        <p:spPr bwMode="auto">
          <a:xfrm>
            <a:off x="4529138" y="26320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4</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095" name="Rectangle 1031"/>
          <p:cNvSpPr>
            <a:spLocks noChangeArrowheads="1"/>
          </p:cNvSpPr>
          <p:nvPr/>
        </p:nvSpPr>
        <p:spPr bwMode="auto">
          <a:xfrm>
            <a:off x="5489575" y="29368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5</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07207" name="Rectangle 1032"/>
          <p:cNvSpPr>
            <a:spLocks noChangeArrowheads="1"/>
          </p:cNvSpPr>
          <p:nvPr/>
        </p:nvSpPr>
        <p:spPr bwMode="auto">
          <a:xfrm>
            <a:off x="6018213" y="3384550"/>
            <a:ext cx="817562"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6</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097" name="Rectangle 1033"/>
          <p:cNvSpPr>
            <a:spLocks noChangeArrowheads="1"/>
          </p:cNvSpPr>
          <p:nvPr/>
        </p:nvSpPr>
        <p:spPr bwMode="auto">
          <a:xfrm>
            <a:off x="6454775" y="4089400"/>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7</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098" name="Rectangle 1034"/>
          <p:cNvSpPr>
            <a:spLocks noChangeArrowheads="1"/>
          </p:cNvSpPr>
          <p:nvPr/>
        </p:nvSpPr>
        <p:spPr bwMode="auto">
          <a:xfrm>
            <a:off x="7127875" y="4819650"/>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8</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07210" name="Freeform 1035"/>
          <p:cNvSpPr>
            <a:spLocks/>
          </p:cNvSpPr>
          <p:nvPr/>
        </p:nvSpPr>
        <p:spPr bwMode="auto">
          <a:xfrm>
            <a:off x="1927225" y="4895850"/>
            <a:ext cx="52388" cy="179388"/>
          </a:xfrm>
          <a:custGeom>
            <a:avLst/>
            <a:gdLst>
              <a:gd name="T0" fmla="*/ 2147483647 w 33"/>
              <a:gd name="T1" fmla="*/ 2147483647 h 113"/>
              <a:gd name="T2" fmla="*/ 2147483647 w 33"/>
              <a:gd name="T3" fmla="*/ 2147483647 h 113"/>
              <a:gd name="T4" fmla="*/ 2147483647 w 33"/>
              <a:gd name="T5" fmla="*/ 2147483647 h 113"/>
              <a:gd name="T6" fmla="*/ 2147483647 w 33"/>
              <a:gd name="T7" fmla="*/ 2147483647 h 113"/>
              <a:gd name="T8" fmla="*/ 2147483647 w 33"/>
              <a:gd name="T9" fmla="*/ 2147483647 h 113"/>
              <a:gd name="T10" fmla="*/ 2147483647 w 33"/>
              <a:gd name="T11" fmla="*/ 2147483647 h 113"/>
              <a:gd name="T12" fmla="*/ 2147483647 w 33"/>
              <a:gd name="T13" fmla="*/ 2147483647 h 113"/>
              <a:gd name="T14" fmla="*/ 2147483647 w 33"/>
              <a:gd name="T15" fmla="*/ 2147483647 h 113"/>
              <a:gd name="T16" fmla="*/ 2147483647 w 33"/>
              <a:gd name="T17" fmla="*/ 2147483647 h 113"/>
              <a:gd name="T18" fmla="*/ 2147483647 w 33"/>
              <a:gd name="T19" fmla="*/ 2147483647 h 113"/>
              <a:gd name="T20" fmla="*/ 2147483647 w 33"/>
              <a:gd name="T21" fmla="*/ 2147483647 h 113"/>
              <a:gd name="T22" fmla="*/ 2147483647 w 33"/>
              <a:gd name="T23" fmla="*/ 2147483647 h 113"/>
              <a:gd name="T24" fmla="*/ 2147483647 w 33"/>
              <a:gd name="T25" fmla="*/ 2147483647 h 113"/>
              <a:gd name="T26" fmla="*/ 2147483647 w 33"/>
              <a:gd name="T27" fmla="*/ 0 h 113"/>
              <a:gd name="T28" fmla="*/ 2147483647 w 33"/>
              <a:gd name="T29" fmla="*/ 2147483647 h 113"/>
              <a:gd name="T30" fmla="*/ 2147483647 w 33"/>
              <a:gd name="T31" fmla="*/ 2147483647 h 113"/>
              <a:gd name="T32" fmla="*/ 2147483647 w 33"/>
              <a:gd name="T33" fmla="*/ 2147483647 h 113"/>
              <a:gd name="T34" fmla="*/ 2147483647 w 33"/>
              <a:gd name="T35" fmla="*/ 2147483647 h 113"/>
              <a:gd name="T36" fmla="*/ 2147483647 w 33"/>
              <a:gd name="T37" fmla="*/ 2147483647 h 113"/>
              <a:gd name="T38" fmla="*/ 2147483647 w 33"/>
              <a:gd name="T39" fmla="*/ 2147483647 h 113"/>
              <a:gd name="T40" fmla="*/ 2147483647 w 33"/>
              <a:gd name="T41" fmla="*/ 2147483647 h 113"/>
              <a:gd name="T42" fmla="*/ 2147483647 w 33"/>
              <a:gd name="T43" fmla="*/ 2147483647 h 113"/>
              <a:gd name="T44" fmla="*/ 0 w 33"/>
              <a:gd name="T45" fmla="*/ 2147483647 h 113"/>
              <a:gd name="T46" fmla="*/ 0 w 33"/>
              <a:gd name="T47" fmla="*/ 2147483647 h 113"/>
              <a:gd name="T48" fmla="*/ 0 w 33"/>
              <a:gd name="T49" fmla="*/ 2147483647 h 113"/>
              <a:gd name="T50" fmla="*/ 2147483647 w 33"/>
              <a:gd name="T51" fmla="*/ 2147483647 h 113"/>
              <a:gd name="T52" fmla="*/ 2147483647 w 33"/>
              <a:gd name="T53" fmla="*/ 2147483647 h 113"/>
              <a:gd name="T54" fmla="*/ 2147483647 w 33"/>
              <a:gd name="T55" fmla="*/ 2147483647 h 113"/>
              <a:gd name="T56" fmla="*/ 2147483647 w 33"/>
              <a:gd name="T57" fmla="*/ 2147483647 h 113"/>
              <a:gd name="T58" fmla="*/ 2147483647 w 33"/>
              <a:gd name="T59" fmla="*/ 2147483647 h 113"/>
              <a:gd name="T60" fmla="*/ 2147483647 w 33"/>
              <a:gd name="T61" fmla="*/ 2147483647 h 113"/>
              <a:gd name="T62" fmla="*/ 2147483647 w 33"/>
              <a:gd name="T63" fmla="*/ 2147483647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
              <a:gd name="T97" fmla="*/ 0 h 113"/>
              <a:gd name="T98" fmla="*/ 33 w 33"/>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00" name="Oval 1036"/>
          <p:cNvSpPr>
            <a:spLocks noChangeArrowheads="1"/>
          </p:cNvSpPr>
          <p:nvPr/>
        </p:nvSpPr>
        <p:spPr bwMode="auto">
          <a:xfrm>
            <a:off x="3025775" y="938213"/>
            <a:ext cx="2700338" cy="798512"/>
          </a:xfrm>
          <a:prstGeom prst="ellipse">
            <a:avLst/>
          </a:prstGeom>
          <a:noFill/>
          <a:ln w="57150">
            <a:solidFill>
              <a:schemeClr val="hlink"/>
            </a:solidFill>
            <a:round/>
            <a:headEnd/>
            <a:tailEnd/>
          </a:ln>
          <a:effectLst>
            <a:outerShdw blurRad="63500" dist="71842"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307212" name="Group 1037"/>
          <p:cNvGrpSpPr>
            <a:grpSpLocks/>
          </p:cNvGrpSpPr>
          <p:nvPr/>
        </p:nvGrpSpPr>
        <p:grpSpPr bwMode="auto">
          <a:xfrm>
            <a:off x="2133600" y="2870200"/>
            <a:ext cx="5403850" cy="2452688"/>
            <a:chOff x="1344" y="1808"/>
            <a:chExt cx="3404" cy="1545"/>
          </a:xfrm>
        </p:grpSpPr>
        <p:sp>
          <p:nvSpPr>
            <p:cNvPr id="307222" name="Line 1038"/>
            <p:cNvSpPr>
              <a:spLocks noChangeShapeType="1"/>
            </p:cNvSpPr>
            <p:nvPr/>
          </p:nvSpPr>
          <p:spPr bwMode="auto">
            <a:xfrm flipV="1">
              <a:off x="3671" y="3296"/>
              <a:ext cx="644" cy="12"/>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7223" name="Line 1039"/>
            <p:cNvSpPr>
              <a:spLocks noChangeShapeType="1"/>
            </p:cNvSpPr>
            <p:nvPr/>
          </p:nvSpPr>
          <p:spPr bwMode="auto">
            <a:xfrm>
              <a:off x="1344" y="3218"/>
              <a:ext cx="971" cy="71"/>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7224" name="Line 1040"/>
            <p:cNvSpPr>
              <a:spLocks noChangeShapeType="1"/>
            </p:cNvSpPr>
            <p:nvPr/>
          </p:nvSpPr>
          <p:spPr bwMode="auto">
            <a:xfrm>
              <a:off x="1506" y="2660"/>
              <a:ext cx="894" cy="484"/>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7225" name="Line 1041"/>
            <p:cNvSpPr>
              <a:spLocks noChangeShapeType="1"/>
            </p:cNvSpPr>
            <p:nvPr/>
          </p:nvSpPr>
          <p:spPr bwMode="auto">
            <a:xfrm>
              <a:off x="1930" y="2122"/>
              <a:ext cx="582" cy="798"/>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7226" name="Line 1042"/>
            <p:cNvSpPr>
              <a:spLocks noChangeShapeType="1"/>
            </p:cNvSpPr>
            <p:nvPr/>
          </p:nvSpPr>
          <p:spPr bwMode="auto">
            <a:xfrm rot="578684">
              <a:off x="2594" y="1808"/>
              <a:ext cx="279" cy="1052"/>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7227" name="Line 1043"/>
            <p:cNvSpPr>
              <a:spLocks noChangeShapeType="1"/>
            </p:cNvSpPr>
            <p:nvPr/>
          </p:nvSpPr>
          <p:spPr bwMode="auto">
            <a:xfrm flipH="1">
              <a:off x="3078" y="2071"/>
              <a:ext cx="591" cy="875"/>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7228" name="Line 1044"/>
            <p:cNvSpPr>
              <a:spLocks noChangeShapeType="1"/>
            </p:cNvSpPr>
            <p:nvPr/>
          </p:nvSpPr>
          <p:spPr bwMode="auto">
            <a:xfrm flipH="1">
              <a:off x="3211" y="2410"/>
              <a:ext cx="797" cy="625"/>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7229" name="Line 1045"/>
            <p:cNvSpPr>
              <a:spLocks noChangeShapeType="1"/>
            </p:cNvSpPr>
            <p:nvPr/>
          </p:nvSpPr>
          <p:spPr bwMode="auto">
            <a:xfrm flipV="1">
              <a:off x="3264" y="2946"/>
              <a:ext cx="1017" cy="264"/>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10" name="Rectangle 1046"/>
            <p:cNvSpPr>
              <a:spLocks noChangeArrowheads="1"/>
            </p:cNvSpPr>
            <p:nvPr/>
          </p:nvSpPr>
          <p:spPr bwMode="auto">
            <a:xfrm rot="5246759">
              <a:off x="2189" y="2384"/>
              <a:ext cx="1290"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21ED11"/>
                  </a:solidFill>
                  <a:effectLst/>
                  <a:uLnTx/>
                  <a:uFillTx/>
                  <a:latin typeface="Arial" panose="020B0604020202020204" pitchFamily="34" charset="0"/>
                  <a:cs typeface="Arial" panose="020B0604020202020204" pitchFamily="34" charset="0"/>
                </a:rPr>
                <a:t>النبوات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111" name="Rectangle 1047"/>
            <p:cNvSpPr>
              <a:spLocks noChangeArrowheads="1"/>
            </p:cNvSpPr>
            <p:nvPr/>
          </p:nvSpPr>
          <p:spPr bwMode="auto">
            <a:xfrm>
              <a:off x="3422" y="3143"/>
              <a:ext cx="1326" cy="210"/>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C0128"/>
                  </a:solidFill>
                  <a:effectLst/>
                  <a:uLnTx/>
                  <a:uFillTx/>
                  <a:latin typeface="Arial" panose="020B0604020202020204" pitchFamily="34" charset="0"/>
                  <a:cs typeface="Arial" panose="020B0604020202020204" pitchFamily="34" charset="0"/>
                </a:rPr>
                <a:t>الرؤيا</a:t>
              </a:r>
              <a:endParaRPr kumimoji="0" lang="en-US"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112" name="Rectangle 1048"/>
            <p:cNvSpPr>
              <a:spLocks noChangeArrowheads="1"/>
            </p:cNvSpPr>
            <p:nvPr/>
          </p:nvSpPr>
          <p:spPr bwMode="auto">
            <a:xfrm rot="3267768">
              <a:off x="1817" y="2524"/>
              <a:ext cx="1118"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21ED11"/>
                  </a:solidFill>
                  <a:effectLst/>
                  <a:uLnTx/>
                  <a:uFillTx/>
                  <a:latin typeface="Arial" panose="020B0604020202020204" pitchFamily="34" charset="0"/>
                  <a:cs typeface="Arial" panose="020B0604020202020204" pitchFamily="34" charset="0"/>
                </a:rPr>
                <a:t>الكتابات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113" name="Rectangle 1049"/>
            <p:cNvSpPr>
              <a:spLocks noChangeArrowheads="1"/>
            </p:cNvSpPr>
            <p:nvPr/>
          </p:nvSpPr>
          <p:spPr bwMode="auto">
            <a:xfrm rot="20643327">
              <a:off x="3427" y="2833"/>
              <a:ext cx="90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C0128"/>
                  </a:solidFill>
                  <a:effectLst/>
                  <a:uLnTx/>
                  <a:uFillTx/>
                  <a:latin typeface="Arial" panose="020B0604020202020204" pitchFamily="34" charset="0"/>
                  <a:cs typeface="Arial" panose="020B0604020202020204" pitchFamily="34" charset="0"/>
                </a:rPr>
                <a:t>الرسائل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114" name="Rectangle 1050"/>
            <p:cNvSpPr>
              <a:spLocks noChangeArrowheads="1"/>
            </p:cNvSpPr>
            <p:nvPr/>
          </p:nvSpPr>
          <p:spPr bwMode="auto">
            <a:xfrm rot="19276533">
              <a:off x="3353" y="2466"/>
              <a:ext cx="622" cy="22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C0128"/>
                  </a:solidFill>
                  <a:effectLst/>
                  <a:uLnTx/>
                  <a:uFillTx/>
                  <a:latin typeface="Arial" panose="020B0604020202020204" pitchFamily="34" charset="0"/>
                  <a:cs typeface="Arial" panose="020B0604020202020204" pitchFamily="34" charset="0"/>
                </a:rPr>
                <a:t>أعمال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115" name="Rectangle 1051"/>
            <p:cNvSpPr>
              <a:spLocks noChangeArrowheads="1"/>
            </p:cNvSpPr>
            <p:nvPr/>
          </p:nvSpPr>
          <p:spPr bwMode="auto">
            <a:xfrm rot="1755647">
              <a:off x="1601" y="2790"/>
              <a:ext cx="1041" cy="229"/>
            </a:xfrm>
            <a:prstGeom prst="rect">
              <a:avLst/>
            </a:prstGeom>
            <a:noFill/>
            <a:ln w="12700">
              <a:noFill/>
              <a:miter lim="800000"/>
              <a:headEnd/>
              <a:tailEnd/>
            </a:ln>
            <a:effectLst>
              <a:outerShdw blurRad="63500" dist="46662" dir="3284183" algn="ctr" rotWithShape="0">
                <a:schemeClr val="tx1">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21ED11"/>
                  </a:solidFill>
                  <a:effectLst/>
                  <a:uLnTx/>
                  <a:uFillTx/>
                  <a:latin typeface="Arial" panose="020B0604020202020204" pitchFamily="34" charset="0"/>
                  <a:cs typeface="Arial" panose="020B0604020202020204" pitchFamily="34" charset="0"/>
                </a:rPr>
                <a:t>التاريخ</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116" name="Rectangle 1052"/>
            <p:cNvSpPr>
              <a:spLocks noChangeArrowheads="1"/>
            </p:cNvSpPr>
            <p:nvPr/>
          </p:nvSpPr>
          <p:spPr bwMode="auto">
            <a:xfrm rot="240000">
              <a:off x="1596" y="3057"/>
              <a:ext cx="50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21ED11"/>
                  </a:solidFill>
                  <a:effectLst/>
                  <a:uLnTx/>
                  <a:uFillTx/>
                  <a:latin typeface="Arial" panose="020B0604020202020204" pitchFamily="34" charset="0"/>
                  <a:cs typeface="Arial" panose="020B0604020202020204" pitchFamily="34" charset="0"/>
                </a:rPr>
                <a:t>الشريعة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117" name="Rectangle 1053"/>
            <p:cNvSpPr>
              <a:spLocks noChangeArrowheads="1"/>
            </p:cNvSpPr>
            <p:nvPr/>
          </p:nvSpPr>
          <p:spPr bwMode="auto">
            <a:xfrm rot="18254599">
              <a:off x="2947" y="2338"/>
              <a:ext cx="749" cy="231"/>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C0128"/>
                  </a:solidFill>
                  <a:effectLst/>
                  <a:uLnTx/>
                  <a:uFillTx/>
                  <a:latin typeface="Arial" panose="020B0604020202020204" pitchFamily="34" charset="0"/>
                  <a:cs typeface="Arial" panose="020B0604020202020204" pitchFamily="34" charset="0"/>
                </a:rPr>
                <a:t>الأناجيل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sp>
        <p:nvSpPr>
          <p:cNvPr id="217118" name="Rectangle 1054"/>
          <p:cNvSpPr>
            <a:spLocks noChangeArrowheads="1"/>
          </p:cNvSpPr>
          <p:nvPr/>
        </p:nvSpPr>
        <p:spPr bwMode="auto">
          <a:xfrm>
            <a:off x="3548062" y="182563"/>
            <a:ext cx="1524003" cy="366767"/>
          </a:xfrm>
          <a:prstGeom prst="rect">
            <a:avLst/>
          </a:prstGeom>
          <a:noFill/>
          <a:ln w="12700">
            <a:noFill/>
            <a:miter lim="800000"/>
            <a:headEnd/>
            <a:tailEnd/>
          </a:ln>
          <a:effectLst>
            <a:outerShdw blurRad="63500" dist="85194" dir="3806097" algn="ctr" rotWithShape="0">
              <a:schemeClr val="tx1">
                <a:alpha val="74998"/>
              </a:schemeClr>
            </a:outerShdw>
          </a:effec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28FD53"/>
                </a:solidFill>
                <a:effectLst/>
                <a:uLnTx/>
                <a:uFillTx/>
                <a:latin typeface="Arial" panose="020B0604020202020204" pitchFamily="34" charset="0"/>
                <a:cs typeface="Arial" panose="020B0604020202020204" pitchFamily="34" charset="0"/>
              </a:rPr>
              <a:t>1600 سنة</a:t>
            </a:r>
            <a:endParaRPr kumimoji="0" lang="en-US" sz="1800" b="1" u="none" strike="noStrike" kern="1200" cap="none" spc="0" normalizeH="0" baseline="0" noProof="0" dirty="0">
              <a:ln>
                <a:noFill/>
              </a:ln>
              <a:solidFill>
                <a:srgbClr val="28FD53"/>
              </a:solidFill>
              <a:effectLst/>
              <a:uLnTx/>
              <a:uFillTx/>
              <a:latin typeface="Arial" panose="020B0604020202020204" pitchFamily="34" charset="0"/>
              <a:cs typeface="Arial" panose="020B0604020202020204" pitchFamily="34" charset="0"/>
            </a:endParaRPr>
          </a:p>
        </p:txBody>
      </p:sp>
      <p:sp>
        <p:nvSpPr>
          <p:cNvPr id="217119" name="Rectangle 1055"/>
          <p:cNvSpPr>
            <a:spLocks noChangeArrowheads="1"/>
          </p:cNvSpPr>
          <p:nvPr/>
        </p:nvSpPr>
        <p:spPr bwMode="auto">
          <a:xfrm>
            <a:off x="3643306" y="531813"/>
            <a:ext cx="1214446" cy="366767"/>
          </a:xfrm>
          <a:prstGeom prst="rect">
            <a:avLst/>
          </a:prstGeom>
          <a:noFill/>
          <a:ln w="12700">
            <a:noFill/>
            <a:miter lim="800000"/>
            <a:headEnd/>
            <a:tailEnd/>
          </a:ln>
          <a:effectLst>
            <a:outerShdw blurRad="63500" dist="85194" dir="3806097" algn="ctr" rotWithShape="0">
              <a:schemeClr val="tx1">
                <a:alpha val="74998"/>
              </a:schemeClr>
            </a:outerShdw>
          </a:effec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28FD53"/>
                </a:solidFill>
                <a:effectLst/>
                <a:uLnTx/>
                <a:uFillTx/>
                <a:latin typeface="Arial" panose="020B0604020202020204" pitchFamily="34" charset="0"/>
                <a:cs typeface="Arial" panose="020B0604020202020204" pitchFamily="34" charset="0"/>
              </a:rPr>
              <a:t>40 كاتب</a:t>
            </a:r>
            <a:endParaRPr kumimoji="0" lang="en-US" sz="1800" b="1" u="none" strike="noStrike" kern="1200" cap="none" spc="0" normalizeH="0" baseline="0" noProof="0" dirty="0">
              <a:ln>
                <a:noFill/>
              </a:ln>
              <a:solidFill>
                <a:srgbClr val="28FD53"/>
              </a:solidFill>
              <a:effectLst/>
              <a:uLnTx/>
              <a:uFillTx/>
              <a:latin typeface="Arial" panose="020B0604020202020204" pitchFamily="34" charset="0"/>
              <a:cs typeface="Arial" panose="020B0604020202020204" pitchFamily="34" charset="0"/>
            </a:endParaRPr>
          </a:p>
        </p:txBody>
      </p:sp>
      <p:sp>
        <p:nvSpPr>
          <p:cNvPr id="217120" name="Rectangle 1056"/>
          <p:cNvSpPr>
            <a:spLocks noChangeArrowheads="1"/>
          </p:cNvSpPr>
          <p:nvPr/>
        </p:nvSpPr>
        <p:spPr bwMode="auto">
          <a:xfrm>
            <a:off x="3670300" y="968375"/>
            <a:ext cx="1685925" cy="333375"/>
          </a:xfrm>
          <a:prstGeom prst="rect">
            <a:avLst/>
          </a:prstGeom>
          <a:noFill/>
          <a:ln w="12700">
            <a:noFill/>
            <a:miter lim="800000"/>
            <a:headEnd/>
            <a:tailEnd/>
          </a:ln>
          <a:effectLst>
            <a:outerShdw blurRad="63500" dist="57501" dir="3723739" algn="ctr" rotWithShape="0">
              <a:schemeClr val="tx1">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EF800"/>
                </a:solidFill>
                <a:effectLst/>
                <a:uLnTx/>
                <a:uFillTx/>
                <a:latin typeface="Arial" panose="020B0604020202020204" pitchFamily="34" charset="0"/>
                <a:cs typeface="Arial" panose="020B0604020202020204" pitchFamily="34" charset="0"/>
              </a:rPr>
              <a:t>موضوع واحد</a:t>
            </a:r>
            <a:endParaRPr kumimoji="0" lang="en-US" sz="1600" b="1" u="none" strike="noStrike" kern="1200" cap="none" spc="0" normalizeH="0" baseline="0" noProof="0" dirty="0">
              <a:ln>
                <a:noFill/>
              </a:ln>
              <a:solidFill>
                <a:srgbClr val="FEF800"/>
              </a:solidFill>
              <a:effectLst/>
              <a:uLnTx/>
              <a:uFillTx/>
              <a:latin typeface="Arial" panose="020B0604020202020204" pitchFamily="34" charset="0"/>
              <a:cs typeface="Arial" panose="020B0604020202020204" pitchFamily="34" charset="0"/>
            </a:endParaRPr>
          </a:p>
        </p:txBody>
      </p:sp>
      <p:sp>
        <p:nvSpPr>
          <p:cNvPr id="217121" name="Rectangle 1057"/>
          <p:cNvSpPr>
            <a:spLocks noChangeArrowheads="1"/>
          </p:cNvSpPr>
          <p:nvPr/>
        </p:nvSpPr>
        <p:spPr bwMode="auto">
          <a:xfrm>
            <a:off x="3055938" y="1179513"/>
            <a:ext cx="2868612" cy="393700"/>
          </a:xfrm>
          <a:prstGeom prst="rect">
            <a:avLst/>
          </a:prstGeom>
          <a:noFill/>
          <a:ln w="12700">
            <a:noFill/>
            <a:miter lim="800000"/>
            <a:headEnd/>
            <a:tailEnd/>
          </a:ln>
          <a:effectLst>
            <a:outerShdw blurRad="63500" dist="85194" dir="3806097" algn="ctr" rotWithShape="0">
              <a:schemeClr val="tx1">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EF800"/>
                </a:solidFill>
                <a:effectLst/>
                <a:uLnTx/>
                <a:uFillTx/>
                <a:latin typeface="Arial" panose="020B0604020202020204" pitchFamily="34" charset="0"/>
                <a:cs typeface="Arial" panose="020B0604020202020204" pitchFamily="34" charset="0"/>
              </a:rPr>
              <a:t>مجد الله</a:t>
            </a:r>
            <a:endParaRPr kumimoji="0" lang="en-US" sz="2000" b="1" u="none" strike="noStrike" kern="1200" cap="none" spc="0" normalizeH="0" baseline="0" noProof="0" dirty="0">
              <a:ln>
                <a:noFill/>
              </a:ln>
              <a:solidFill>
                <a:srgbClr val="FEF800"/>
              </a:solidFill>
              <a:effectLst/>
              <a:uLnTx/>
              <a:uFillTx/>
              <a:latin typeface="Arial" panose="020B0604020202020204" pitchFamily="34" charset="0"/>
              <a:cs typeface="Arial" panose="020B0604020202020204" pitchFamily="34" charset="0"/>
            </a:endParaRPr>
          </a:p>
        </p:txBody>
      </p:sp>
      <p:sp>
        <p:nvSpPr>
          <p:cNvPr id="307217" name="Text Box 1062"/>
          <p:cNvSpPr txBox="1">
            <a:spLocks noChangeArrowheads="1"/>
          </p:cNvSpPr>
          <p:nvPr/>
        </p:nvSpPr>
        <p:spPr bwMode="auto">
          <a:xfrm>
            <a:off x="8092135" y="6444377"/>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a:t>
            </a:r>
          </a:p>
        </p:txBody>
      </p:sp>
      <p:sp>
        <p:nvSpPr>
          <p:cNvPr id="217127" name="Rectangle 1063"/>
          <p:cNvSpPr>
            <a:spLocks noChangeArrowheads="1"/>
          </p:cNvSpPr>
          <p:nvPr/>
        </p:nvSpPr>
        <p:spPr bwMode="auto">
          <a:xfrm>
            <a:off x="7664697" y="6438027"/>
            <a:ext cx="572593"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7.5.06.</a:t>
            </a:r>
            <a:endParaRPr kumimoji="0" lang="en-US" sz="1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307219" name="Text Box 1064"/>
          <p:cNvSpPr txBox="1">
            <a:spLocks noChangeArrowheads="1"/>
          </p:cNvSpPr>
          <p:nvPr/>
        </p:nvSpPr>
        <p:spPr bwMode="auto">
          <a:xfrm>
            <a:off x="8469313" y="6356350"/>
            <a:ext cx="58261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7220" name="Text Box 1065"/>
          <p:cNvSpPr txBox="1">
            <a:spLocks noChangeArrowheads="1"/>
          </p:cNvSpPr>
          <p:nvPr/>
        </p:nvSpPr>
        <p:spPr bwMode="auto">
          <a:xfrm>
            <a:off x="481013" y="64436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©2003 TBBMI</a:t>
            </a:r>
          </a:p>
        </p:txBody>
      </p:sp>
      <p:sp>
        <p:nvSpPr>
          <p:cNvPr id="307221" name="Rectangle 1066"/>
          <p:cNvSpPr>
            <a:spLocks noGrp="1" noChangeArrowheads="1"/>
          </p:cNvSpPr>
          <p:nvPr>
            <p:ph type="title" idx="4294967295"/>
          </p:nvPr>
        </p:nvSpPr>
        <p:spPr bwMode="auto">
          <a:xfrm>
            <a:off x="0" y="838200"/>
            <a:ext cx="2895600" cy="838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ar-JO" sz="2800" b="1" dirty="0">
                <a:solidFill>
                  <a:schemeClr val="bg1"/>
                </a:solidFill>
                <a:latin typeface="Arial" panose="020B0604020202020204" pitchFamily="34" charset="0"/>
                <a:ea typeface="ＭＳ Ｐゴシック" charset="0"/>
                <a:cs typeface="Arial" panose="020B0604020202020204" pitchFamily="34" charset="0"/>
              </a:rPr>
              <a:t>مجد الله</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 name="TextBox 1">
            <a:extLst>
              <a:ext uri="{FF2B5EF4-FFF2-40B4-BE49-F238E27FC236}">
                <a16:creationId xmlns:a16="http://schemas.microsoft.com/office/drawing/2014/main" id="{834FC0B2-C196-59BF-5523-B15B5174CBE0}"/>
              </a:ext>
            </a:extLst>
          </p:cNvPr>
          <p:cNvSpPr txBox="1"/>
          <p:nvPr/>
        </p:nvSpPr>
        <p:spPr>
          <a:xfrm>
            <a:off x="2985517" y="6362164"/>
            <a:ext cx="3098651" cy="523220"/>
          </a:xfrm>
          <a:prstGeom prst="rect">
            <a:avLst/>
          </a:prstGeom>
          <a:solidFill>
            <a:srgbClr val="000169"/>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الكتاب المقدس المفتوح</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217121"/>
                                        </p:tgtEl>
                                        <p:attrNameLst>
                                          <p:attrName>style.visibility</p:attrName>
                                        </p:attrNameLst>
                                      </p:cBhvr>
                                      <p:to>
                                        <p:strVal val="visible"/>
                                      </p:to>
                                    </p:set>
                                    <p:anim calcmode="lin" valueType="num">
                                      <p:cBhvr>
                                        <p:cTn id="7" dur="500" fill="hold"/>
                                        <p:tgtEl>
                                          <p:spTgt spid="217121"/>
                                        </p:tgtEl>
                                        <p:attrNameLst>
                                          <p:attrName>ppt_w</p:attrName>
                                        </p:attrNameLst>
                                      </p:cBhvr>
                                      <p:tavLst>
                                        <p:tav tm="0">
                                          <p:val>
                                            <p:strVal val="(6*min(max(#ppt_w*#ppt_h,.3),1)-7.4)/-.7*#ppt_w"/>
                                          </p:val>
                                        </p:tav>
                                        <p:tav tm="100000">
                                          <p:val>
                                            <p:strVal val="#ppt_w"/>
                                          </p:val>
                                        </p:tav>
                                      </p:tavLst>
                                    </p:anim>
                                    <p:anim calcmode="lin" valueType="num">
                                      <p:cBhvr>
                                        <p:cTn id="8" dur="500" fill="hold"/>
                                        <p:tgtEl>
                                          <p:spTgt spid="217121"/>
                                        </p:tgtEl>
                                        <p:attrNameLst>
                                          <p:attrName>ppt_h</p:attrName>
                                        </p:attrNameLst>
                                      </p:cBhvr>
                                      <p:tavLst>
                                        <p:tav tm="0">
                                          <p:val>
                                            <p:strVal val="(6*min(max(#ppt_w*#ppt_h,.3),1)-7.4)/-.7*#ppt_h"/>
                                          </p:val>
                                        </p:tav>
                                        <p:tav tm="100000">
                                          <p:val>
                                            <p:strVal val="#ppt_h"/>
                                          </p:val>
                                        </p:tav>
                                      </p:tavLst>
                                    </p:anim>
                                    <p:anim calcmode="lin" valueType="num">
                                      <p:cBhvr>
                                        <p:cTn id="9" dur="500" fill="hold"/>
                                        <p:tgtEl>
                                          <p:spTgt spid="217121"/>
                                        </p:tgtEl>
                                        <p:attrNameLst>
                                          <p:attrName>ppt_x</p:attrName>
                                        </p:attrNameLst>
                                      </p:cBhvr>
                                      <p:tavLst>
                                        <p:tav tm="0">
                                          <p:val>
                                            <p:fltVal val="0.5"/>
                                          </p:val>
                                        </p:tav>
                                        <p:tav tm="100000">
                                          <p:val>
                                            <p:strVal val="#ppt_x"/>
                                          </p:val>
                                        </p:tav>
                                      </p:tavLst>
                                    </p:anim>
                                    <p:anim calcmode="lin" valueType="num">
                                      <p:cBhvr>
                                        <p:cTn id="10" dur="500" fill="hold"/>
                                        <p:tgtEl>
                                          <p:spTgt spid="217121"/>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217100"/>
                                        </p:tgtEl>
                                        <p:attrNameLst>
                                          <p:attrName>style.visibility</p:attrName>
                                        </p:attrNameLst>
                                      </p:cBhvr>
                                      <p:to>
                                        <p:strVal val="visible"/>
                                      </p:to>
                                    </p:set>
                                    <p:anim calcmode="lin" valueType="num">
                                      <p:cBhvr>
                                        <p:cTn id="14" dur="500" fill="hold"/>
                                        <p:tgtEl>
                                          <p:spTgt spid="217100"/>
                                        </p:tgtEl>
                                        <p:attrNameLst>
                                          <p:attrName>ppt_w</p:attrName>
                                        </p:attrNameLst>
                                      </p:cBhvr>
                                      <p:tavLst>
                                        <p:tav tm="0">
                                          <p:val>
                                            <p:fltVal val="0"/>
                                          </p:val>
                                        </p:tav>
                                        <p:tav tm="100000">
                                          <p:val>
                                            <p:strVal val="#ppt_w"/>
                                          </p:val>
                                        </p:tav>
                                      </p:tavLst>
                                    </p:anim>
                                    <p:anim calcmode="lin" valueType="num">
                                      <p:cBhvr>
                                        <p:cTn id="15" dur="500" fill="hold"/>
                                        <p:tgtEl>
                                          <p:spTgt spid="217100"/>
                                        </p:tgtEl>
                                        <p:attrNameLst>
                                          <p:attrName>ppt_h</p:attrName>
                                        </p:attrNameLst>
                                      </p:cBhvr>
                                      <p:tavLst>
                                        <p:tav tm="0">
                                          <p:val>
                                            <p:fltVal val="0"/>
                                          </p:val>
                                        </p:tav>
                                        <p:tav tm="100000">
                                          <p:val>
                                            <p:strVal val="#ppt_h"/>
                                          </p:val>
                                        </p:tav>
                                      </p:tavLst>
                                    </p:anim>
                                    <p:anim calcmode="lin" valueType="num">
                                      <p:cBhvr>
                                        <p:cTn id="16" dur="500" fill="hold"/>
                                        <p:tgtEl>
                                          <p:spTgt spid="217100"/>
                                        </p:tgtEl>
                                        <p:attrNameLst>
                                          <p:attrName>ppt_x</p:attrName>
                                        </p:attrNameLst>
                                      </p:cBhvr>
                                      <p:tavLst>
                                        <p:tav tm="0">
                                          <p:val>
                                            <p:fltVal val="0.5"/>
                                          </p:val>
                                        </p:tav>
                                        <p:tav tm="100000">
                                          <p:val>
                                            <p:strVal val="#ppt_x"/>
                                          </p:val>
                                        </p:tav>
                                      </p:tavLst>
                                    </p:anim>
                                    <p:anim calcmode="lin" valueType="num">
                                      <p:cBhvr>
                                        <p:cTn id="17" dur="500" fill="hold"/>
                                        <p:tgtEl>
                                          <p:spTgt spid="21710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0" grpId="0" animBg="1"/>
      <p:bldP spid="217121"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1037"/>
          <p:cNvSpPr>
            <a:spLocks noGrp="1" noChangeArrowheads="1"/>
          </p:cNvSpPr>
          <p:nvPr>
            <p:ph type="title" idx="4294967295"/>
          </p:nvPr>
        </p:nvSpPr>
        <p:spPr bwMode="auto">
          <a:xfrm>
            <a:off x="685800" y="609600"/>
            <a:ext cx="7772400" cy="11430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Glory and the Cross</a:t>
            </a:r>
          </a:p>
        </p:txBody>
      </p:sp>
      <p:sp>
        <p:nvSpPr>
          <p:cNvPr id="309250" name="Text Box 1026"/>
          <p:cNvSpPr txBox="1">
            <a:spLocks noChangeArrowheads="1"/>
          </p:cNvSpPr>
          <p:nvPr/>
        </p:nvSpPr>
        <p:spPr bwMode="auto">
          <a:xfrm>
            <a:off x="8102600" y="5892800"/>
            <a:ext cx="9525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09251" name="Text Box 1027"/>
          <p:cNvSpPr txBox="1">
            <a:spLocks noChangeArrowheads="1"/>
          </p:cNvSpPr>
          <p:nvPr/>
        </p:nvSpPr>
        <p:spPr bwMode="auto">
          <a:xfrm>
            <a:off x="8218488" y="6361113"/>
            <a:ext cx="92551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omic Sans MS" charset="0"/>
                <a:ea typeface="ＭＳ Ｐゴシック" charset="0"/>
              </a:rPr>
              <a:t>06-31</a:t>
            </a:r>
          </a:p>
        </p:txBody>
      </p:sp>
      <p:pic>
        <p:nvPicPr>
          <p:cNvPr id="309252" name="Picture 1028"/>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9253" name="Picture 102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90" name="WordArt 1030"/>
          <p:cNvSpPr>
            <a:spLocks noChangeArrowheads="1" noChangeShapeType="1" noTextEdit="1"/>
          </p:cNvSpPr>
          <p:nvPr/>
        </p:nvSpPr>
        <p:spPr bwMode="auto">
          <a:xfrm>
            <a:off x="519113" y="1593850"/>
            <a:ext cx="8145462" cy="4038600"/>
          </a:xfrm>
          <a:prstGeom prst="rect">
            <a:avLst/>
          </a:prstGeom>
        </p:spPr>
        <p:txBody>
          <a:bodyPr wrap="none" fromWordArt="1">
            <a:prstTxWarp prst="textCascadeUp">
              <a:avLst>
                <a:gd name="adj" fmla="val 6294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2700000" algn="ctr" rotWithShape="0">
                    <a:srgbClr val="000000">
                      <a:alpha val="74997"/>
                    </a:srgbClr>
                  </a:outerShdw>
                </a:effectLst>
                <a:uLnTx/>
                <a:uFillTx/>
                <a:latin typeface="Impact"/>
                <a:ea typeface="Impact"/>
                <a:cs typeface="Impact"/>
              </a:rPr>
              <a:t>مجد الله</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2700000" algn="ctr" rotWithShape="0">
                  <a:srgbClr val="000000">
                    <a:alpha val="74997"/>
                  </a:srgbClr>
                </a:outerShdw>
              </a:effectLst>
              <a:uLnTx/>
              <a:uFillTx/>
              <a:latin typeface="Impact"/>
              <a:ea typeface="Impact"/>
              <a:cs typeface="Impact"/>
            </a:endParaRPr>
          </a:p>
        </p:txBody>
      </p:sp>
      <p:pic>
        <p:nvPicPr>
          <p:cNvPr id="144391" name="Picture 10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54431" y="-185738"/>
            <a:ext cx="4392613" cy="627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9256" name="Text Box 1032"/>
          <p:cNvSpPr txBox="1">
            <a:spLocks noChangeArrowheads="1"/>
          </p:cNvSpPr>
          <p:nvPr/>
        </p:nvSpPr>
        <p:spPr bwMode="auto">
          <a:xfrm>
            <a:off x="8720138" y="104775"/>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309257" name="Text Box 1033"/>
          <p:cNvSpPr txBox="1">
            <a:spLocks noChangeArrowheads="1"/>
          </p:cNvSpPr>
          <p:nvPr/>
        </p:nvSpPr>
        <p:spPr bwMode="auto">
          <a:xfrm>
            <a:off x="481013" y="63928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©2003 TBBMI</a:t>
            </a:r>
          </a:p>
        </p:txBody>
      </p:sp>
      <p:sp>
        <p:nvSpPr>
          <p:cNvPr id="144394" name="Rectangle 1034"/>
          <p:cNvSpPr>
            <a:spLocks noChangeArrowheads="1"/>
          </p:cNvSpPr>
          <p:nvPr/>
        </p:nvSpPr>
        <p:spPr bwMode="auto">
          <a:xfrm>
            <a:off x="7621588" y="6388100"/>
            <a:ext cx="658812"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mn-cs"/>
              </a:rPr>
              <a:t>7.5.06.</a:t>
            </a:r>
            <a:endParaRPr kumimoji="0" 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charset="0"/>
              <a:ea typeface="ＭＳ Ｐゴシック" charset="0"/>
              <a:cs typeface="+mn-cs"/>
            </a:endParaRPr>
          </a:p>
        </p:txBody>
      </p:sp>
      <p:sp>
        <p:nvSpPr>
          <p:cNvPr id="144395" name="Rectangle 1035"/>
          <p:cNvSpPr>
            <a:spLocks noChangeArrowheads="1"/>
          </p:cNvSpPr>
          <p:nvPr/>
        </p:nvSpPr>
        <p:spPr bwMode="auto">
          <a:xfrm>
            <a:off x="8091488" y="6383338"/>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mn-cs"/>
              </a:rPr>
              <a:t>40</a:t>
            </a:r>
            <a:endParaRPr kumimoji="0" 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charset="0"/>
              <a:ea typeface="ＭＳ Ｐゴシック" charset="0"/>
              <a:cs typeface="+mn-cs"/>
            </a:endParaRPr>
          </a:p>
        </p:txBody>
      </p:sp>
      <p:sp>
        <p:nvSpPr>
          <p:cNvPr id="309260" name="Text Box 1036"/>
          <p:cNvSpPr txBox="1">
            <a:spLocks noChangeArrowheads="1"/>
          </p:cNvSpPr>
          <p:nvPr/>
        </p:nvSpPr>
        <p:spPr bwMode="auto">
          <a:xfrm>
            <a:off x="8502650" y="6375400"/>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44390"/>
                                        </p:tgtEl>
                                        <p:attrNameLst>
                                          <p:attrName>style.visibility</p:attrName>
                                        </p:attrNameLst>
                                      </p:cBhvr>
                                      <p:to>
                                        <p:strVal val="visible"/>
                                      </p:to>
                                    </p:set>
                                    <p:animEffect transition="in" filter="wipe(left)">
                                      <p:cBhvr>
                                        <p:cTn id="7" dur="500"/>
                                        <p:tgtEl>
                                          <p:spTgt spid="1443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144391"/>
                                        </p:tgtEl>
                                        <p:attrNameLst>
                                          <p:attrName>style.visibility</p:attrName>
                                        </p:attrNameLst>
                                      </p:cBhvr>
                                      <p:to>
                                        <p:strVal val="visible"/>
                                      </p:to>
                                    </p:set>
                                    <p:anim calcmode="lin" valueType="num">
                                      <p:cBhvr>
                                        <p:cTn id="12" dur="500" fill="hold"/>
                                        <p:tgtEl>
                                          <p:spTgt spid="144391"/>
                                        </p:tgtEl>
                                        <p:attrNameLst>
                                          <p:attrName>ppt_w</p:attrName>
                                        </p:attrNameLst>
                                      </p:cBhvr>
                                      <p:tavLst>
                                        <p:tav tm="0">
                                          <p:val>
                                            <p:fltVal val="0"/>
                                          </p:val>
                                        </p:tav>
                                        <p:tav tm="100000">
                                          <p:val>
                                            <p:strVal val="#ppt_w"/>
                                          </p:val>
                                        </p:tav>
                                      </p:tavLst>
                                    </p:anim>
                                    <p:anim calcmode="lin" valueType="num">
                                      <p:cBhvr>
                                        <p:cTn id="13" dur="500" fill="hold"/>
                                        <p:tgtEl>
                                          <p:spTgt spid="144391"/>
                                        </p:tgtEl>
                                        <p:attrNameLst>
                                          <p:attrName>ppt_h</p:attrName>
                                        </p:attrNameLst>
                                      </p:cBhvr>
                                      <p:tavLst>
                                        <p:tav tm="0">
                                          <p:val>
                                            <p:fltVal val="0"/>
                                          </p:val>
                                        </p:tav>
                                        <p:tav tm="100000">
                                          <p:val>
                                            <p:strVal val="#ppt_h"/>
                                          </p:val>
                                        </p:tav>
                                      </p:tavLst>
                                    </p:anim>
                                    <p:anim calcmode="lin" valueType="num">
                                      <p:cBhvr>
                                        <p:cTn id="14" dur="500" fill="hold"/>
                                        <p:tgtEl>
                                          <p:spTgt spid="144391"/>
                                        </p:tgtEl>
                                        <p:attrNameLst>
                                          <p:attrName>ppt_x</p:attrName>
                                        </p:attrNameLst>
                                      </p:cBhvr>
                                      <p:tavLst>
                                        <p:tav tm="0">
                                          <p:val>
                                            <p:fltVal val="0.5"/>
                                          </p:val>
                                        </p:tav>
                                        <p:tav tm="100000">
                                          <p:val>
                                            <p:strVal val="#ppt_x"/>
                                          </p:val>
                                        </p:tav>
                                      </p:tavLst>
                                    </p:anim>
                                    <p:anim calcmode="lin" valueType="num">
                                      <p:cBhvr>
                                        <p:cTn id="15" dur="500" fill="hold"/>
                                        <p:tgtEl>
                                          <p:spTgt spid="14439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0"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1297" name="Rectangle 2"/>
          <p:cNvSpPr>
            <a:spLocks noGrp="1" noChangeArrowheads="1"/>
          </p:cNvSpPr>
          <p:nvPr>
            <p:ph type="title"/>
          </p:nvPr>
        </p:nvSpPr>
        <p:spPr>
          <a:xfrm>
            <a:off x="1371600" y="609600"/>
            <a:ext cx="7772400" cy="1143000"/>
          </a:xfrm>
        </p:spPr>
        <p:txBody>
          <a:bodyPr/>
          <a:lstStyle/>
          <a:p>
            <a:r>
              <a:rPr lang="ar-JO" sz="4000" dirty="0">
                <a:ea typeface="ＭＳ Ｐゴシック" charset="0"/>
                <a:cs typeface="Arial" panose="020B0604020202020204" pitchFamily="34" charset="0"/>
              </a:rPr>
              <a:t>آراء حول موضوع العهد القديم الرئيسي</a:t>
            </a:r>
            <a:endParaRPr lang="en-US" sz="4000" dirty="0">
              <a:ea typeface="ＭＳ Ｐゴシック" charset="0"/>
              <a:cs typeface="Arial" panose="020B0604020202020204" pitchFamily="34" charset="0"/>
            </a:endParaRPr>
          </a:p>
        </p:txBody>
      </p:sp>
      <p:sp>
        <p:nvSpPr>
          <p:cNvPr id="132099" name="Rectangle 3"/>
          <p:cNvSpPr>
            <a:spLocks noGrp="1" noChangeArrowheads="1"/>
          </p:cNvSpPr>
          <p:nvPr>
            <p:ph type="body" sz="half" idx="1"/>
          </p:nvPr>
        </p:nvSpPr>
        <p:spPr>
          <a:xfrm>
            <a:off x="4283968" y="2057400"/>
            <a:ext cx="4495800" cy="3810000"/>
          </a:xfrm>
          <a:noFill/>
          <a:ln>
            <a:noFill/>
          </a:ln>
        </p:spPr>
        <p:txBody>
          <a:bodyPr vert="horz" wrap="square" lIns="90488" tIns="44450" rIns="90488" bIns="44450" numCol="1" anchor="t" anchorCtr="0" compatLnSpc="1">
            <a:prstTxWarp prst="textNoShape">
              <a:avLst/>
            </a:prstTxWarp>
          </a:bodyPr>
          <a:lstStyle/>
          <a:p>
            <a:pPr marL="641350" indent="-641350" algn="r" rtl="1">
              <a:lnSpc>
                <a:spcPct val="80000"/>
              </a:lnSpc>
              <a:buNone/>
            </a:pPr>
            <a:r>
              <a:rPr lang="ar-JO" sz="3600" dirty="0">
                <a:ea typeface="ＭＳ Ｐゴシック" charset="0"/>
                <a:cs typeface="Arial" panose="020B0604020202020204" pitchFamily="34" charset="0"/>
              </a:rPr>
              <a:t>فداء الإنسان</a:t>
            </a:r>
          </a:p>
          <a:p>
            <a:pPr marL="641350" indent="-641350" algn="r" rtl="1">
              <a:lnSpc>
                <a:spcPct val="80000"/>
              </a:lnSpc>
              <a:buNone/>
            </a:pPr>
            <a:r>
              <a:rPr lang="ar-JO" sz="3600" dirty="0">
                <a:ea typeface="ＭＳ Ｐゴシック" charset="0"/>
                <a:cs typeface="Arial" panose="020B0604020202020204" pitchFamily="34" charset="0"/>
              </a:rPr>
              <a:t>مجد الله</a:t>
            </a:r>
            <a:endParaRPr lang="en-US" sz="3600" dirty="0">
              <a:ea typeface="ＭＳ Ｐゴシック" charset="0"/>
              <a:cs typeface="Arial" panose="020B0604020202020204" pitchFamily="34" charset="0"/>
            </a:endParaRPr>
          </a:p>
          <a:p>
            <a:pPr marL="641350" indent="-641350" algn="r" rtl="1">
              <a:lnSpc>
                <a:spcPct val="80000"/>
              </a:lnSpc>
              <a:buNone/>
            </a:pPr>
            <a:r>
              <a:rPr lang="ar-JO" sz="3600" dirty="0">
                <a:ea typeface="ＭＳ Ｐゴシック" charset="0"/>
                <a:cs typeface="Arial" panose="020B0604020202020204" pitchFamily="34" charset="0"/>
              </a:rPr>
              <a:t>سيادة الله</a:t>
            </a:r>
            <a:endParaRPr lang="en-US" sz="3600" dirty="0">
              <a:ea typeface="ＭＳ Ｐゴシック" charset="0"/>
              <a:cs typeface="Arial" panose="020B0604020202020204" pitchFamily="34" charset="0"/>
            </a:endParaRPr>
          </a:p>
          <a:p>
            <a:pPr marL="641350" indent="-641350" algn="r" rtl="1">
              <a:lnSpc>
                <a:spcPct val="80000"/>
              </a:lnSpc>
              <a:buNone/>
            </a:pPr>
            <a:r>
              <a:rPr lang="ar-JO" sz="3600" dirty="0">
                <a:ea typeface="ＭＳ Ｐゴシック" charset="0"/>
                <a:cs typeface="Arial" panose="020B0604020202020204" pitchFamily="34" charset="0"/>
              </a:rPr>
              <a:t>الله</a:t>
            </a:r>
            <a:endParaRPr lang="en-US" sz="3600" dirty="0">
              <a:ea typeface="ＭＳ Ｐゴシック" charset="0"/>
              <a:cs typeface="Arial" panose="020B0604020202020204" pitchFamily="34" charset="0"/>
            </a:endParaRPr>
          </a:p>
          <a:p>
            <a:pPr marL="641350" indent="-641350" algn="r" rtl="1">
              <a:lnSpc>
                <a:spcPct val="80000"/>
              </a:lnSpc>
              <a:buNone/>
            </a:pPr>
            <a:r>
              <a:rPr lang="ar-JO" sz="3600" dirty="0">
                <a:ea typeface="ＭＳ Ｐゴシック" charset="0"/>
                <a:cs typeface="Arial" panose="020B0604020202020204" pitchFamily="34" charset="0"/>
              </a:rPr>
              <a:t>خلق الإيمان</a:t>
            </a:r>
            <a:endParaRPr lang="en-US" sz="3600" dirty="0">
              <a:ea typeface="ＭＳ Ｐゴシック" charset="0"/>
              <a:cs typeface="Arial" panose="020B0604020202020204" pitchFamily="34" charset="0"/>
            </a:endParaRPr>
          </a:p>
          <a:p>
            <a:pPr marL="641350" indent="-641350" algn="r" rtl="1">
              <a:lnSpc>
                <a:spcPct val="80000"/>
              </a:lnSpc>
              <a:buNone/>
            </a:pPr>
            <a:r>
              <a:rPr lang="ar-JO" sz="3600" dirty="0">
                <a:ea typeface="ＭＳ Ｐゴシック" charset="0"/>
                <a:cs typeface="Arial" panose="020B0604020202020204" pitchFamily="34" charset="0"/>
              </a:rPr>
              <a:t>لاهوت تثنية التاريخي</a:t>
            </a:r>
            <a:endParaRPr lang="en-US" sz="3600" dirty="0">
              <a:ea typeface="ＭＳ Ｐゴシック" charset="0"/>
              <a:cs typeface="Arial" panose="020B0604020202020204" pitchFamily="34" charset="0"/>
            </a:endParaRPr>
          </a:p>
          <a:p>
            <a:pPr marL="641350" indent="-641350" algn="r" rtl="1">
              <a:lnSpc>
                <a:spcPct val="80000"/>
              </a:lnSpc>
              <a:buNone/>
            </a:pPr>
            <a:endParaRPr lang="en-US" sz="3600" dirty="0">
              <a:ea typeface="ＭＳ Ｐゴシック" charset="0"/>
              <a:cs typeface="Arial" panose="020B0604020202020204" pitchFamily="34" charset="0"/>
            </a:endParaRPr>
          </a:p>
        </p:txBody>
      </p:sp>
      <p:sp>
        <p:nvSpPr>
          <p:cNvPr id="132100" name="Rectangle 4"/>
          <p:cNvSpPr>
            <a:spLocks noGrp="1" noChangeArrowheads="1"/>
          </p:cNvSpPr>
          <p:nvPr>
            <p:ph type="body" sz="half" idx="2"/>
          </p:nvPr>
        </p:nvSpPr>
        <p:spPr>
          <a:xfrm>
            <a:off x="-298126" y="2057400"/>
            <a:ext cx="4510086" cy="3124200"/>
          </a:xfrm>
          <a:noFill/>
          <a:ln>
            <a:noFill/>
          </a:ln>
        </p:spPr>
        <p:txBody>
          <a:bodyPr vert="horz" wrap="square" lIns="90488" tIns="44450" rIns="90488" bIns="44450" numCol="1" anchor="t" anchorCtr="0" compatLnSpc="1">
            <a:prstTxWarp prst="textNoShape">
              <a:avLst/>
            </a:prstTxWarp>
          </a:bodyPr>
          <a:lstStyle/>
          <a:p>
            <a:pPr marL="641350" indent="-641350" algn="r" rtl="1">
              <a:lnSpc>
                <a:spcPct val="80000"/>
              </a:lnSpc>
              <a:buNone/>
            </a:pPr>
            <a:r>
              <a:rPr lang="ar-JO" sz="3600" dirty="0">
                <a:ea typeface="ＭＳ Ｐゴシック" charset="0"/>
                <a:cs typeface="Arial" panose="020B0604020202020204" pitchFamily="34" charset="0"/>
              </a:rPr>
              <a:t>العبادة</a:t>
            </a:r>
            <a:r>
              <a:rPr lang="en-US" sz="3600" dirty="0">
                <a:ea typeface="ＭＳ Ｐゴシック" charset="0"/>
                <a:cs typeface="Arial" panose="020B0604020202020204" pitchFamily="34" charset="0"/>
              </a:rPr>
              <a:t> </a:t>
            </a:r>
          </a:p>
          <a:p>
            <a:pPr marL="641350" indent="-641350" algn="r" rtl="1">
              <a:lnSpc>
                <a:spcPct val="80000"/>
              </a:lnSpc>
              <a:buNone/>
            </a:pPr>
            <a:r>
              <a:rPr lang="ar-JO" sz="3600" dirty="0">
                <a:ea typeface="ＭＳ Ｐゴシック" charset="0"/>
                <a:cs typeface="Arial" panose="020B0604020202020204" pitchFamily="34" charset="0"/>
              </a:rPr>
              <a:t>الوعد ( العهد )</a:t>
            </a:r>
            <a:endParaRPr lang="en-US" sz="3600" dirty="0">
              <a:ea typeface="ＭＳ Ｐゴシック" charset="0"/>
              <a:cs typeface="Arial" panose="020B0604020202020204" pitchFamily="34" charset="0"/>
            </a:endParaRPr>
          </a:p>
        </p:txBody>
      </p:sp>
      <p:pic>
        <p:nvPicPr>
          <p:cNvPr id="311300" name="Picture 5" descr="j02893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4800"/>
            <a:ext cx="1552575"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1" name="Picture 6" descr="j03009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94563" y="5334000"/>
            <a:ext cx="1849437" cy="127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302" name="Text Box 6"/>
          <p:cNvSpPr txBox="1">
            <a:spLocks noChangeArrowheads="1"/>
          </p:cNvSpPr>
          <p:nvPr/>
        </p:nvSpPr>
        <p:spPr bwMode="auto">
          <a:xfrm>
            <a:off x="8077200" y="1524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30-33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8F861ED-DF2C-330D-1F1D-19C998319210}"/>
              </a:ext>
            </a:extLst>
          </p:cNvPr>
          <p:cNvSpPr txBox="1"/>
          <p:nvPr/>
        </p:nvSpPr>
        <p:spPr>
          <a:xfrm>
            <a:off x="-1058779" y="4475747"/>
            <a:ext cx="184731" cy="400110"/>
          </a:xfrm>
          <a:prstGeom prst="rect">
            <a:avLst/>
          </a:prstGeom>
          <a:noFill/>
        </p:spPr>
        <p:txBody>
          <a:bodyPr wrap="none" rtlCol="0">
            <a:spAutoFit/>
          </a:bodyPr>
          <a:lstStyle/>
          <a:p>
            <a:endParaRPr lang="en-US"/>
          </a:p>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2099">
                                            <p:txEl>
                                              <p:pRg st="2" end="2"/>
                                            </p:txEl>
                                          </p:spTgt>
                                        </p:tgtEl>
                                        <p:attrNameLst>
                                          <p:attrName>style.visibility</p:attrName>
                                        </p:attrNameLst>
                                      </p:cBhvr>
                                      <p:to>
                                        <p:strVal val="visible"/>
                                      </p:to>
                                    </p:set>
                                    <p:animEffect transition="in" filter="fade">
                                      <p:cBhvr>
                                        <p:cTn id="7" dur="75"/>
                                        <p:tgtEl>
                                          <p:spTgt spid="132099">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2099">
                                            <p:txEl>
                                              <p:pRg st="3" end="3"/>
                                            </p:txEl>
                                          </p:spTgt>
                                        </p:tgtEl>
                                        <p:attrNameLst>
                                          <p:attrName>style.visibility</p:attrName>
                                        </p:attrNameLst>
                                      </p:cBhvr>
                                      <p:to>
                                        <p:strVal val="visible"/>
                                      </p:to>
                                    </p:set>
                                    <p:animEffect transition="in" filter="fade">
                                      <p:cBhvr>
                                        <p:cTn id="12" dur="75"/>
                                        <p:tgtEl>
                                          <p:spTgt spid="13209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2099">
                                            <p:txEl>
                                              <p:pRg st="4" end="4"/>
                                            </p:txEl>
                                          </p:spTgt>
                                        </p:tgtEl>
                                        <p:attrNameLst>
                                          <p:attrName>style.visibility</p:attrName>
                                        </p:attrNameLst>
                                      </p:cBhvr>
                                      <p:to>
                                        <p:strVal val="visible"/>
                                      </p:to>
                                    </p:set>
                                    <p:animEffect transition="in" filter="fade">
                                      <p:cBhvr>
                                        <p:cTn id="17" dur="75"/>
                                        <p:tgtEl>
                                          <p:spTgt spid="13209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2099">
                                            <p:txEl>
                                              <p:pRg st="5" end="5"/>
                                            </p:txEl>
                                          </p:spTgt>
                                        </p:tgtEl>
                                        <p:attrNameLst>
                                          <p:attrName>style.visibility</p:attrName>
                                        </p:attrNameLst>
                                      </p:cBhvr>
                                      <p:to>
                                        <p:strVal val="visible"/>
                                      </p:to>
                                    </p:set>
                                    <p:animEffect transition="in" filter="fade">
                                      <p:cBhvr>
                                        <p:cTn id="22" dur="75"/>
                                        <p:tgtEl>
                                          <p:spTgt spid="132099">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74"/>
                                          </p:stCondLst>
                                        </p:cTn>
                                        <p:tgtEl>
                                          <p:spTgt spid="132100">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74"/>
                                          </p:stCondLst>
                                        </p:cTn>
                                        <p:tgtEl>
                                          <p:spTgt spid="13210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uiExpand="1" build="p" autoUpdateAnimBg="0"/>
      <p:bldP spid="132100"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34" descr="12th century Church of Gamla Uppsala. Uppland, Sweden"/>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0142" y="178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6818" name="Rectangle 2"/>
          <p:cNvSpPr>
            <a:spLocks noGrp="1" noChangeArrowheads="1"/>
          </p:cNvSpPr>
          <p:nvPr>
            <p:ph type="title"/>
          </p:nvPr>
        </p:nvSpPr>
        <p:spPr>
          <a:xfrm>
            <a:off x="617" y="188883"/>
            <a:ext cx="9153525" cy="1139825"/>
          </a:xfrm>
        </p:spPr>
        <p:txBody>
          <a:bodyPr/>
          <a:lstStyle/>
          <a:p>
            <a:pPr eaLnBrk="1" hangingPunct="1">
              <a:defRPr/>
            </a:pPr>
            <a:r>
              <a:rPr lang="ar-JO" sz="3600" b="1" dirty="0">
                <a:solidFill>
                  <a:schemeClr val="tx1"/>
                </a:solidFill>
                <a:effectLst/>
                <a:latin typeface="Traditional Arabic" panose="02020603050405020304" pitchFamily="18" charset="-78"/>
                <a:ea typeface="ＭＳ Ｐゴシック" charset="0"/>
                <a:cs typeface="Traditional Arabic" panose="02020603050405020304" pitchFamily="18" charset="-78"/>
              </a:rPr>
              <a:t>أنواع العهود غير المشروطة</a:t>
            </a:r>
            <a:endParaRPr lang="en-US" sz="3600" b="1" dirty="0">
              <a:solidFill>
                <a:schemeClr val="tx1"/>
              </a:solidFill>
              <a:effectLst/>
              <a:latin typeface="Traditional Arabic" panose="02020603050405020304" pitchFamily="18" charset="-78"/>
              <a:ea typeface="ＭＳ Ｐゴシック" charset="0"/>
              <a:cs typeface="Traditional Arabic" panose="02020603050405020304" pitchFamily="18" charset="-78"/>
            </a:endParaRPr>
          </a:p>
        </p:txBody>
      </p:sp>
      <p:grpSp>
        <p:nvGrpSpPr>
          <p:cNvPr id="2" name="Group 3"/>
          <p:cNvGrpSpPr>
            <a:grpSpLocks noGrp="1" noChangeAspect="1"/>
          </p:cNvGrpSpPr>
          <p:nvPr/>
        </p:nvGrpSpPr>
        <p:grpSpPr bwMode="auto">
          <a:xfrm>
            <a:off x="617" y="1144785"/>
            <a:ext cx="9153525" cy="1676400"/>
            <a:chOff x="-5" y="449"/>
            <a:chExt cx="2883" cy="1161"/>
          </a:xfrm>
        </p:grpSpPr>
        <p:sp>
          <p:nvSpPr>
            <p:cNvPr id="326671" name="AutoShape 4"/>
            <p:cNvSpPr>
              <a:spLocks noChangeAspect="1" noChangeArrowheads="1" noTextEdit="1"/>
            </p:cNvSpPr>
            <p:nvPr/>
          </p:nvSpPr>
          <p:spPr bwMode="auto">
            <a:xfrm>
              <a:off x="-5" y="449"/>
              <a:ext cx="2883" cy="1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cxnSp>
          <p:nvCxnSpPr>
            <p:cNvPr id="326672" name="_s214021"/>
            <p:cNvCxnSpPr>
              <a:cxnSpLocks noChangeShapeType="1"/>
              <a:stCxn id="326678" idx="0"/>
              <a:endCxn id="326675" idx="2"/>
            </p:cNvCxnSpPr>
            <p:nvPr/>
          </p:nvCxnSpPr>
          <p:spPr bwMode="auto">
            <a:xfrm rot="5400000" flipH="1" flipV="1">
              <a:off x="925" y="622"/>
              <a:ext cx="86" cy="936"/>
            </a:xfrm>
            <a:prstGeom prst="bentConnector3">
              <a:avLst>
                <a:gd name="adj1" fmla="val 50000"/>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326673" name="_s214022"/>
            <p:cNvCxnSpPr>
              <a:cxnSpLocks noChangeShapeType="1"/>
              <a:stCxn id="326677" idx="0"/>
              <a:endCxn id="326675" idx="2"/>
            </p:cNvCxnSpPr>
            <p:nvPr/>
          </p:nvCxnSpPr>
          <p:spPr bwMode="auto">
            <a:xfrm rot="5400000" flipH="1">
              <a:off x="1390" y="1093"/>
              <a:ext cx="94" cy="1"/>
            </a:xfrm>
            <a:prstGeom prst="bentConnector3">
              <a:avLst>
                <a:gd name="adj1" fmla="val 4941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326674" name="_s214023"/>
            <p:cNvCxnSpPr>
              <a:cxnSpLocks noChangeShapeType="1"/>
              <a:stCxn id="326676" idx="0"/>
              <a:endCxn id="326675" idx="2"/>
            </p:cNvCxnSpPr>
            <p:nvPr/>
          </p:nvCxnSpPr>
          <p:spPr bwMode="auto">
            <a:xfrm rot="16200000" flipV="1">
              <a:off x="1895" y="588"/>
              <a:ext cx="85" cy="1004"/>
            </a:xfrm>
            <a:prstGeom prst="bentConnector3">
              <a:avLst>
                <a:gd name="adj1" fmla="val 50000"/>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sp>
          <p:nvSpPr>
            <p:cNvPr id="326675" name="_s214024"/>
            <p:cNvSpPr>
              <a:spLocks noChangeArrowheads="1"/>
            </p:cNvSpPr>
            <p:nvPr/>
          </p:nvSpPr>
          <p:spPr bwMode="auto">
            <a:xfrm>
              <a:off x="1004" y="642"/>
              <a:ext cx="864" cy="405"/>
            </a:xfrm>
            <a:prstGeom prst="roundRect">
              <a:avLst>
                <a:gd name="adj" fmla="val 16667"/>
              </a:avLst>
            </a:prstGeom>
            <a:solidFill>
              <a:srgbClr val="0000FF"/>
            </a:solidFill>
            <a:ln w="9525">
              <a:solidFill>
                <a:schemeClr val="tx1"/>
              </a:solidFill>
              <a:round/>
              <a:headEnd/>
              <a:tailEnd/>
            </a:ln>
          </p:spPr>
          <p:txBody>
            <a:bodyPr wrap="none" lIns="35876" tIns="17938" rIns="35876" bIns="179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الإبراهيميّ</a:t>
              </a:r>
              <a:endParaRPr kumimoji="0" lang="en-US" altLang="zh-CN" sz="3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26676" name="_s214025"/>
            <p:cNvSpPr>
              <a:spLocks noChangeArrowheads="1"/>
            </p:cNvSpPr>
            <p:nvPr/>
          </p:nvSpPr>
          <p:spPr bwMode="auto">
            <a:xfrm>
              <a:off x="2007" y="1132"/>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الأرض</a:t>
              </a:r>
              <a:endParaRPr kumimoji="0" lang="en-US" altLang="zh-CN" sz="3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26677" name="_s214026"/>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الداوديّ</a:t>
              </a:r>
              <a:endParaRPr kumimoji="0" lang="en-US" altLang="zh-CN" sz="3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26678" name="_s214027"/>
            <p:cNvSpPr>
              <a:spLocks noChangeArrowheads="1"/>
            </p:cNvSpPr>
            <p:nvPr/>
          </p:nvSpPr>
          <p:spPr bwMode="auto">
            <a:xfrm>
              <a:off x="67" y="1133"/>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الجديد</a:t>
              </a:r>
              <a:endParaRPr kumimoji="0" lang="en-US" altLang="zh-CN" sz="3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aphicFrame>
        <p:nvGraphicFramePr>
          <p:cNvPr id="1186828" name="Group 12"/>
          <p:cNvGraphicFramePr>
            <a:graphicFrameLocks noGrp="1"/>
          </p:cNvGraphicFramePr>
          <p:nvPr/>
        </p:nvGraphicFramePr>
        <p:xfrm>
          <a:off x="86342" y="2897385"/>
          <a:ext cx="8915400" cy="2743200"/>
        </p:xfrm>
        <a:graphic>
          <a:graphicData uri="http://schemas.openxmlformats.org/drawingml/2006/table">
            <a:tbl>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البَرَكة</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النسل</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الأرض</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روحيّ</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سياسيّ</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مادِّيّ</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إرميا 31</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2صموئيل 7</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تثنية 30</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26670" name="Text Box 32"/>
          <p:cNvSpPr txBox="1">
            <a:spLocks noChangeArrowheads="1"/>
          </p:cNvSpPr>
          <p:nvPr/>
        </p:nvSpPr>
        <p:spPr bwMode="auto">
          <a:xfrm>
            <a:off x="8506442" y="35123"/>
            <a:ext cx="49244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60</a:t>
            </a:r>
            <a:endParaRPr kumimoji="0" lang="en-US" altLang="zh-CN" sz="24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17646812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186828"/>
                                        </p:tgtEl>
                                        <p:attrNameLst>
                                          <p:attrName>style.visibility</p:attrName>
                                        </p:attrNameLst>
                                      </p:cBhvr>
                                      <p:to>
                                        <p:strVal val="visible"/>
                                      </p:to>
                                    </p:set>
                                    <p:animEffect transition="in" filter="dissolve">
                                      <p:cBhvr>
                                        <p:cTn id="15" dur="500"/>
                                        <p:tgtEl>
                                          <p:spTgt spid="1186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5393" name="Rectangle 2"/>
          <p:cNvSpPr>
            <a:spLocks noGrp="1" noChangeArrowheads="1"/>
          </p:cNvSpPr>
          <p:nvPr>
            <p:ph type="title"/>
          </p:nvPr>
        </p:nvSpPr>
        <p:spPr>
          <a:xfrm>
            <a:off x="1371600" y="609600"/>
            <a:ext cx="7772400" cy="1143000"/>
          </a:xfrm>
        </p:spPr>
        <p:txBody>
          <a:bodyPr/>
          <a:lstStyle/>
          <a:p>
            <a:r>
              <a:rPr lang="ar-JO" sz="4000" dirty="0">
                <a:ea typeface="ＭＳ Ｐゴシック" charset="0"/>
                <a:cs typeface="Arial" panose="020B0604020202020204" pitchFamily="34" charset="0"/>
              </a:rPr>
              <a:t>آراء حول موضوع العهد القديم الرئيسي</a:t>
            </a:r>
            <a:endParaRPr lang="en-US" sz="4000" dirty="0">
              <a:ea typeface="ＭＳ Ｐゴシック" charset="0"/>
              <a:cs typeface="Arial" panose="020B0604020202020204" pitchFamily="34" charset="0"/>
            </a:endParaRPr>
          </a:p>
        </p:txBody>
      </p:sp>
      <p:sp>
        <p:nvSpPr>
          <p:cNvPr id="315394" name="Rectangle 3"/>
          <p:cNvSpPr>
            <a:spLocks noGrp="1" noChangeArrowheads="1"/>
          </p:cNvSpPr>
          <p:nvPr>
            <p:ph type="body" sz="half" idx="1"/>
          </p:nvPr>
        </p:nvSpPr>
        <p:spPr>
          <a:xfrm>
            <a:off x="76200" y="2514600"/>
            <a:ext cx="4067172" cy="4343400"/>
          </a:xfrm>
        </p:spPr>
        <p:txBody>
          <a:bodyPr/>
          <a:lstStyle/>
          <a:p>
            <a:pPr marL="609600" indent="-609600" algn="r">
              <a:lnSpc>
                <a:spcPct val="80000"/>
              </a:lnSpc>
              <a:buNone/>
            </a:pPr>
            <a:r>
              <a:rPr lang="ar-JO" sz="3200" dirty="0">
                <a:ea typeface="ＭＳ Ｐゴシック" charset="0"/>
                <a:cs typeface="Arial" panose="020B0604020202020204" pitchFamily="34" charset="0"/>
              </a:rPr>
              <a:t>فداء الإنسان</a:t>
            </a:r>
            <a:endParaRPr lang="en-US" sz="3200" dirty="0">
              <a:ea typeface="ＭＳ Ｐゴシック" charset="0"/>
              <a:cs typeface="Arial" panose="020B0604020202020204" pitchFamily="34" charset="0"/>
            </a:endParaRPr>
          </a:p>
          <a:p>
            <a:pPr marL="609600" indent="-609600" algn="r">
              <a:lnSpc>
                <a:spcPct val="80000"/>
              </a:lnSpc>
              <a:buNone/>
            </a:pPr>
            <a:r>
              <a:rPr lang="ar-JO" sz="3200" dirty="0">
                <a:ea typeface="ＭＳ Ｐゴシック" charset="0"/>
                <a:cs typeface="Arial" panose="020B0604020202020204" pitchFamily="34" charset="0"/>
              </a:rPr>
              <a:t>مجد الله</a:t>
            </a:r>
            <a:endParaRPr lang="en-US" sz="3200" dirty="0">
              <a:ea typeface="ＭＳ Ｐゴシック" charset="0"/>
              <a:cs typeface="Arial" panose="020B0604020202020204" pitchFamily="34" charset="0"/>
            </a:endParaRPr>
          </a:p>
          <a:p>
            <a:pPr marL="609600" indent="-609600" algn="r">
              <a:lnSpc>
                <a:spcPct val="80000"/>
              </a:lnSpc>
              <a:buNone/>
            </a:pPr>
            <a:r>
              <a:rPr lang="ar-JO" sz="3200" dirty="0">
                <a:ea typeface="ＭＳ Ｐゴシック" charset="0"/>
                <a:cs typeface="Arial" panose="020B0604020202020204" pitchFamily="34" charset="0"/>
              </a:rPr>
              <a:t>سيادة الله</a:t>
            </a:r>
            <a:endParaRPr lang="en-US" sz="3200" dirty="0">
              <a:ea typeface="ＭＳ Ｐゴシック" charset="0"/>
              <a:cs typeface="Arial" panose="020B0604020202020204" pitchFamily="34" charset="0"/>
            </a:endParaRPr>
          </a:p>
          <a:p>
            <a:pPr marL="609600" indent="-609600" algn="r">
              <a:lnSpc>
                <a:spcPct val="80000"/>
              </a:lnSpc>
              <a:buNone/>
            </a:pPr>
            <a:r>
              <a:rPr lang="ar-JO" sz="3200" dirty="0">
                <a:ea typeface="ＭＳ Ｐゴシック" charset="0"/>
                <a:cs typeface="Arial" panose="020B0604020202020204" pitchFamily="34" charset="0"/>
              </a:rPr>
              <a:t>الله</a:t>
            </a:r>
            <a:endParaRPr lang="en-US" sz="3200" dirty="0">
              <a:ea typeface="ＭＳ Ｐゴシック" charset="0"/>
              <a:cs typeface="Arial" panose="020B0604020202020204" pitchFamily="34" charset="0"/>
            </a:endParaRPr>
          </a:p>
          <a:p>
            <a:pPr marL="609600" indent="-609600" algn="r">
              <a:lnSpc>
                <a:spcPct val="80000"/>
              </a:lnSpc>
              <a:buNone/>
            </a:pPr>
            <a:r>
              <a:rPr lang="ar-JO" sz="3200" dirty="0">
                <a:ea typeface="ＭＳ Ｐゴシック" charset="0"/>
                <a:cs typeface="Arial" panose="020B0604020202020204" pitchFamily="34" charset="0"/>
              </a:rPr>
              <a:t>خلق الإيمان</a:t>
            </a:r>
            <a:endParaRPr lang="en-US" sz="3200" dirty="0">
              <a:ea typeface="ＭＳ Ｐゴシック" charset="0"/>
              <a:cs typeface="Arial" panose="020B0604020202020204" pitchFamily="34" charset="0"/>
            </a:endParaRPr>
          </a:p>
          <a:p>
            <a:pPr marL="609600" indent="-609600" algn="r">
              <a:lnSpc>
                <a:spcPct val="80000"/>
              </a:lnSpc>
              <a:buNone/>
            </a:pPr>
            <a:r>
              <a:rPr lang="ar-JO" sz="3200" dirty="0">
                <a:ea typeface="ＭＳ Ｐゴシック" charset="0"/>
                <a:cs typeface="Arial" panose="020B0604020202020204" pitchFamily="34" charset="0"/>
              </a:rPr>
              <a:t>لاهوت تثنية التاريخ</a:t>
            </a:r>
            <a:endParaRPr lang="en-US" sz="3200" dirty="0">
              <a:ea typeface="ＭＳ Ｐゴシック" charset="0"/>
              <a:cs typeface="Arial" panose="020B0604020202020204" pitchFamily="34" charset="0"/>
            </a:endParaRPr>
          </a:p>
          <a:p>
            <a:pPr marL="609600" indent="-609600" algn="r">
              <a:lnSpc>
                <a:spcPct val="80000"/>
              </a:lnSpc>
              <a:buFont typeface="Monotype Sorts" charset="0"/>
              <a:buNone/>
            </a:pPr>
            <a:endParaRPr lang="en-US" sz="3200" dirty="0">
              <a:ea typeface="ＭＳ Ｐゴシック" charset="0"/>
              <a:cs typeface="Arial" panose="020B0604020202020204" pitchFamily="34" charset="0"/>
            </a:endParaRPr>
          </a:p>
        </p:txBody>
      </p:sp>
      <p:sp>
        <p:nvSpPr>
          <p:cNvPr id="132100" name="Rectangle 4"/>
          <p:cNvSpPr>
            <a:spLocks noGrp="1" noChangeArrowheads="1"/>
          </p:cNvSpPr>
          <p:nvPr>
            <p:ph type="body" sz="half" idx="2"/>
          </p:nvPr>
        </p:nvSpPr>
        <p:spPr>
          <a:xfrm>
            <a:off x="4357686" y="2514600"/>
            <a:ext cx="4786314" cy="3124200"/>
          </a:xfrm>
        </p:spPr>
        <p:txBody>
          <a:bodyPr/>
          <a:lstStyle/>
          <a:p>
            <a:pPr marL="609600" indent="-609600" algn="r">
              <a:lnSpc>
                <a:spcPct val="80000"/>
              </a:lnSpc>
              <a:buNone/>
            </a:pPr>
            <a:r>
              <a:rPr lang="ar-JO" sz="3200" dirty="0">
                <a:ea typeface="ＭＳ Ｐゴシック" charset="0"/>
                <a:cs typeface="Arial" panose="020B0604020202020204" pitchFamily="34" charset="0"/>
              </a:rPr>
              <a:t>العبادة</a:t>
            </a:r>
            <a:r>
              <a:rPr lang="en-US" sz="3200" dirty="0">
                <a:ea typeface="ＭＳ Ｐゴシック" charset="0"/>
                <a:cs typeface="Arial" panose="020B0604020202020204" pitchFamily="34" charset="0"/>
              </a:rPr>
              <a:t> </a:t>
            </a:r>
          </a:p>
          <a:p>
            <a:pPr marL="609600" indent="-609600" algn="r">
              <a:lnSpc>
                <a:spcPct val="80000"/>
              </a:lnSpc>
              <a:buNone/>
            </a:pPr>
            <a:r>
              <a:rPr lang="ar-JO" sz="3200" dirty="0">
                <a:ea typeface="ＭＳ Ｐゴシック" charset="0"/>
                <a:cs typeface="Arial" panose="020B0604020202020204" pitchFamily="34" charset="0"/>
              </a:rPr>
              <a:t>الوعد ( العهد )</a:t>
            </a:r>
            <a:endParaRPr lang="en-US" sz="3200" dirty="0">
              <a:ea typeface="ＭＳ Ｐゴシック" charset="0"/>
              <a:cs typeface="Arial" panose="020B0604020202020204" pitchFamily="34" charset="0"/>
            </a:endParaRPr>
          </a:p>
          <a:p>
            <a:pPr marL="609600" indent="-609600" algn="r">
              <a:lnSpc>
                <a:spcPct val="80000"/>
              </a:lnSpc>
              <a:buNone/>
            </a:pPr>
            <a:r>
              <a:rPr lang="ar-JO" sz="3200" dirty="0">
                <a:ea typeface="ＭＳ Ｐゴシック" charset="0"/>
                <a:cs typeface="Arial" panose="020B0604020202020204" pitchFamily="34" charset="0"/>
              </a:rPr>
              <a:t>لا يوجد موضوع شامل </a:t>
            </a:r>
            <a:endParaRPr lang="en-US" sz="3200" dirty="0">
              <a:ea typeface="ＭＳ Ｐゴシック" charset="0"/>
              <a:cs typeface="Arial" panose="020B0604020202020204" pitchFamily="34" charset="0"/>
            </a:endParaRPr>
          </a:p>
          <a:p>
            <a:pPr marL="609600" indent="-609600" algn="r">
              <a:lnSpc>
                <a:spcPct val="80000"/>
              </a:lnSpc>
              <a:buNone/>
            </a:pPr>
            <a:r>
              <a:rPr lang="ar-JO" sz="3200" dirty="0">
                <a:ea typeface="ＭＳ Ｐゴシック" charset="0"/>
                <a:cs typeface="Arial" panose="020B0604020202020204" pitchFamily="34" charset="0"/>
              </a:rPr>
              <a:t>حكم الله</a:t>
            </a:r>
            <a:endParaRPr lang="en-US" sz="3200" dirty="0">
              <a:ea typeface="ＭＳ Ｐゴシック" charset="0"/>
              <a:cs typeface="Arial" panose="020B0604020202020204" pitchFamily="34" charset="0"/>
            </a:endParaRPr>
          </a:p>
          <a:p>
            <a:pPr marL="609600" indent="-609600" algn="r">
              <a:lnSpc>
                <a:spcPct val="80000"/>
              </a:lnSpc>
              <a:buNone/>
            </a:pPr>
            <a:r>
              <a:rPr lang="ar-JO" sz="3200" dirty="0">
                <a:ea typeface="ＭＳ Ｐゴシック" charset="0"/>
                <a:cs typeface="Arial" panose="020B0604020202020204" pitchFamily="34" charset="0"/>
              </a:rPr>
              <a:t>الملكوت والعهود</a:t>
            </a:r>
            <a:endParaRPr lang="en-US" sz="3200" dirty="0">
              <a:ea typeface="ＭＳ Ｐゴシック" charset="0"/>
              <a:cs typeface="Arial" panose="020B0604020202020204" pitchFamily="34" charset="0"/>
            </a:endParaRPr>
          </a:p>
        </p:txBody>
      </p:sp>
      <p:pic>
        <p:nvPicPr>
          <p:cNvPr id="315396" name="Picture 5" descr="j02893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4800"/>
            <a:ext cx="1552575"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5397" name="Picture 6" descr="j03009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94563" y="5334000"/>
            <a:ext cx="1849437" cy="127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398" name="Text Box 6"/>
          <p:cNvSpPr txBox="1">
            <a:spLocks noChangeArrowheads="1"/>
          </p:cNvSpPr>
          <p:nvPr/>
        </p:nvSpPr>
        <p:spPr bwMode="auto">
          <a:xfrm>
            <a:off x="8077200" y="1524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30-33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2100">
                                            <p:txEl>
                                              <p:pRg st="2" end="2"/>
                                            </p:txEl>
                                          </p:spTgt>
                                        </p:tgtEl>
                                        <p:attrNameLst>
                                          <p:attrName>style.visibility</p:attrName>
                                        </p:attrNameLst>
                                      </p:cBhvr>
                                      <p:to>
                                        <p:strVal val="visible"/>
                                      </p:to>
                                    </p:set>
                                    <p:anim calcmode="lin" valueType="num">
                                      <p:cBhvr additive="base">
                                        <p:cTn id="7" dur="500" fill="hold"/>
                                        <p:tgtEl>
                                          <p:spTgt spid="132100">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210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2100">
                                            <p:txEl>
                                              <p:pRg st="3" end="3"/>
                                            </p:txEl>
                                          </p:spTgt>
                                        </p:tgtEl>
                                        <p:attrNameLst>
                                          <p:attrName>style.visibility</p:attrName>
                                        </p:attrNameLst>
                                      </p:cBhvr>
                                      <p:to>
                                        <p:strVal val="visible"/>
                                      </p:to>
                                    </p:set>
                                    <p:anim calcmode="lin" valueType="num">
                                      <p:cBhvr additive="base">
                                        <p:cTn id="13" dur="500" fill="hold"/>
                                        <p:tgtEl>
                                          <p:spTgt spid="132100">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210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2100">
                                            <p:txEl>
                                              <p:pRg st="4" end="4"/>
                                            </p:txEl>
                                          </p:spTgt>
                                        </p:tgtEl>
                                        <p:attrNameLst>
                                          <p:attrName>style.visibility</p:attrName>
                                        </p:attrNameLst>
                                      </p:cBhvr>
                                      <p:to>
                                        <p:strVal val="visible"/>
                                      </p:to>
                                    </p:set>
                                    <p:anim calcmode="lin" valueType="num">
                                      <p:cBhvr additive="base">
                                        <p:cTn id="19" dur="500" fill="hold"/>
                                        <p:tgtEl>
                                          <p:spTgt spid="132100">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210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4"/>
          <p:cNvSpPr>
            <a:spLocks noGrp="1" noChangeArrowheads="1"/>
          </p:cNvSpPr>
          <p:nvPr>
            <p:ph type="title" idx="4294967295"/>
          </p:nvPr>
        </p:nvSpPr>
        <p:spPr/>
        <p:txBody>
          <a:bodyPr/>
          <a:lstStyle/>
          <a:p>
            <a:r>
              <a:rPr lang="en-US" dirty="0">
                <a:ea typeface="ＭＳ Ｐゴシック" charset="0"/>
                <a:cs typeface="Arial" panose="020B0604020202020204" pitchFamily="34" charset="0"/>
              </a:rPr>
              <a:t>The Lord Reigns 1</a:t>
            </a:r>
          </a:p>
        </p:txBody>
      </p:sp>
      <p:pic>
        <p:nvPicPr>
          <p:cNvPr id="317442" name="Picture 2" descr="Mountain Scene 12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Text Box 3"/>
          <p:cNvSpPr txBox="1">
            <a:spLocks noChangeArrowheads="1"/>
          </p:cNvSpPr>
          <p:nvPr/>
        </p:nvSpPr>
        <p:spPr bwMode="auto">
          <a:xfrm>
            <a:off x="2292268" y="1720850"/>
            <a:ext cx="4580100" cy="341632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 يحكم, الرب يحكم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 يحكم فلتفرح الأرض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فلتفرح الأرض فلتفرح الأرض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ليبتهج الشعب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 الرب يحكم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إعادة )</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cover dir="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4"/>
          <p:cNvSpPr>
            <a:spLocks noGrp="1" noChangeArrowheads="1"/>
          </p:cNvSpPr>
          <p:nvPr>
            <p:ph type="title" idx="4294967295"/>
          </p:nvPr>
        </p:nvSpPr>
        <p:spPr/>
        <p:txBody>
          <a:bodyPr/>
          <a:lstStyle/>
          <a:p>
            <a:r>
              <a:rPr lang="en-US" dirty="0">
                <a:ea typeface="ＭＳ Ｐゴシック" charset="0"/>
                <a:cs typeface="Arial" panose="020B0604020202020204" pitchFamily="34" charset="0"/>
              </a:rPr>
              <a:t>The Lord Reigns 2</a:t>
            </a:r>
          </a:p>
        </p:txBody>
      </p:sp>
      <p:pic>
        <p:nvPicPr>
          <p:cNvPr id="319490" name="Picture 2" descr="Mountain Scene 12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3" name="Text Box 3"/>
          <p:cNvSpPr txBox="1">
            <a:spLocks noChangeArrowheads="1"/>
          </p:cNvSpPr>
          <p:nvPr/>
        </p:nvSpPr>
        <p:spPr bwMode="auto">
          <a:xfrm>
            <a:off x="0" y="188913"/>
            <a:ext cx="9169400" cy="3170099"/>
          </a:xfrm>
          <a:prstGeom prst="rect">
            <a:avLst/>
          </a:prstGeom>
          <a:noFill/>
          <a:ln w="9525">
            <a:noFill/>
            <a:miter lim="800000"/>
            <a:headEnd/>
            <a:tailEnd/>
          </a:ln>
          <a:effectLst>
            <a:outerShdw blurRad="63500" dist="53882"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السموات تعلن بره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الناس يرون مجده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لأنك عظيم يا رب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فوق كل الأرض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فوق كل الأرض</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plit orient="ver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4"/>
          <p:cNvSpPr>
            <a:spLocks noGrp="1" noChangeArrowheads="1"/>
          </p:cNvSpPr>
          <p:nvPr>
            <p:ph type="title" idx="4294967295"/>
          </p:nvPr>
        </p:nvSpPr>
        <p:spPr/>
        <p:txBody>
          <a:bodyPr/>
          <a:lstStyle/>
          <a:p>
            <a:r>
              <a:rPr lang="en-US" dirty="0">
                <a:ea typeface="ＭＳ Ｐゴシック" charset="0"/>
                <a:cs typeface="Arial" panose="020B0604020202020204" pitchFamily="34" charset="0"/>
              </a:rPr>
              <a:t>The Lord Reigns 3</a:t>
            </a:r>
          </a:p>
        </p:txBody>
      </p:sp>
      <p:pic>
        <p:nvPicPr>
          <p:cNvPr id="321538" name="Picture 2" descr="Mountain Scene 12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Text Box 3"/>
          <p:cNvSpPr txBox="1">
            <a:spLocks noChangeArrowheads="1"/>
          </p:cNvSpPr>
          <p:nvPr/>
        </p:nvSpPr>
        <p:spPr bwMode="auto">
          <a:xfrm>
            <a:off x="1965256" y="987425"/>
            <a:ext cx="5234125" cy="4401205"/>
          </a:xfrm>
          <a:prstGeom prst="rect">
            <a:avLst/>
          </a:prstGeom>
          <a:noFill/>
          <a:ln w="9525">
            <a:noFill/>
            <a:miter lim="800000"/>
            <a:headEnd/>
            <a:tailEnd/>
          </a:ln>
          <a:effectLst>
            <a:outerShdw blurRad="63500" dist="53882"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 يحكم. الرب يحكم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 يحكم فلتفرح الأرض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فلتفرح الأرض فلتفرح الأرض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ليبتهج الشعب أن ربنا يحكم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ربنا يحكم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ربنا يحكم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ربنا يحكم</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randomBa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88" name="Rectangle 8"/>
          <p:cNvSpPr>
            <a:spLocks noGrp="1" noRot="1" noChangeArrowheads="1"/>
          </p:cNvSpPr>
          <p:nvPr>
            <p:ph type="title" idx="4294967295"/>
          </p:nvPr>
        </p:nvSpPr>
        <p:spPr>
          <a:xfrm>
            <a:off x="5791200" y="152400"/>
            <a:ext cx="3200400" cy="533400"/>
          </a:xfrm>
        </p:spPr>
        <p:txBody>
          <a:bodyPr/>
          <a:lstStyle/>
          <a:p>
            <a:pPr algn="r" eaLnBrk="1" hangingPunct="1">
              <a:defRPr/>
            </a:pPr>
            <a:r>
              <a:rPr lang="en-US" sz="3600" b="1">
                <a:latin typeface="Arial" charset="0"/>
                <a:ea typeface="ＭＳ Ｐゴシック" charset="0"/>
                <a:cs typeface="Arial" charset="0"/>
              </a:rPr>
              <a:t>Animals</a:t>
            </a:r>
          </a:p>
        </p:txBody>
      </p:sp>
      <p:pic>
        <p:nvPicPr>
          <p:cNvPr id="1247234" name="Picture 6" descr="npo0000f6"/>
          <p:cNvPicPr>
            <a:picLocks noChangeAspect="1" noChangeArrowheads="1"/>
          </p:cNvPicPr>
          <p:nvPr/>
        </p:nvPicPr>
        <p:blipFill>
          <a:blip r:embed="rId3">
            <a:lum bright="-10000"/>
            <a:extLst>
              <a:ext uri="{28A0092B-C50C-407E-A947-70E740481C1C}">
                <a14:useLocalDpi xmlns:a14="http://schemas.microsoft.com/office/drawing/2010/main" val="0"/>
              </a:ext>
            </a:extLst>
          </a:blip>
          <a:srcRect t="2797" r="819" b="2797"/>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68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خليقة الله... اليوم 6</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75684" name="Text Box 4"/>
          <p:cNvSpPr txBox="1">
            <a:spLocks noChangeArrowheads="1"/>
          </p:cNvSpPr>
          <p:nvPr/>
        </p:nvSpPr>
        <p:spPr bwMode="auto">
          <a:xfrm>
            <a:off x="152400" y="1600200"/>
            <a:ext cx="8763000" cy="3693319"/>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"وقالَ اللهُ: «لتُخرِجِ الأرضُ ذَواتِ أنفُسٍ حَيَّةٍ كجِنسِها: بَهائمَ، ودَبّاباتٍ، ووُحوشَ أرضٍ كأجناسِها». وكانَ كذلكَ. فعَمِلَ اللهُ وُحوشَ الأرضِ كأجناسِها، والبَهائمَ كأجناسِها، وجميعَ دَبّاباتِ الأرضِ كأجناسِها. ورأى اللهُ ذلكَ أنَّهُ حَسَنٌ".</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(تكوين 1: 24–25)</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8115451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1" name="Rectangle 8"/>
          <p:cNvSpPr>
            <a:spLocks noGrp="1" noRot="1" noChangeArrowheads="1"/>
          </p:cNvSpPr>
          <p:nvPr>
            <p:ph type="title" idx="4294967295"/>
          </p:nvPr>
        </p:nvSpPr>
        <p:spPr>
          <a:xfrm>
            <a:off x="6629400" y="76200"/>
            <a:ext cx="23622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r>
              <a:rPr lang="en-US" sz="3600" b="1">
                <a:effectLst/>
                <a:latin typeface="Arial" charset="0"/>
                <a:ea typeface="ＭＳ Ｐゴシック" charset="0"/>
                <a:cs typeface="Arial" charset="0"/>
              </a:rPr>
              <a:t>Man</a:t>
            </a:r>
          </a:p>
        </p:txBody>
      </p:sp>
      <p:pic>
        <p:nvPicPr>
          <p:cNvPr id="1249282" name="Picture 7" descr="npo0000f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283" name="Text Box 3"/>
          <p:cNvSpPr txBox="1">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marL="0" marR="0" lvl="0" indent="0" algn="ctr" defTabSz="914400" rtl="1" eaLnBrk="1" latinLnBrk="0" hangingPunct="1">
              <a:lnSpc>
                <a:spcPct val="100000"/>
              </a:lnSpc>
              <a:spcBef>
                <a:spcPct val="50000"/>
              </a:spcBef>
              <a:buClrTx/>
              <a:buSzTx/>
              <a:buFontTx/>
              <a:buNone/>
              <a:tabLst/>
              <a:defRPr kumimoji="0" sz="3600" b="1" i="0" u="none" strike="noStrike" cap="none" spc="0" normalizeH="0" baseline="0">
                <a:ln>
                  <a:noFill/>
                </a:ln>
                <a:solidFill>
                  <a:srgbClr val="FFFFFF"/>
                </a:solidFill>
                <a:effectLst>
                  <a:glow rad="215900">
                    <a:srgbClr val="000000"/>
                  </a:glow>
                </a:effectLst>
                <a:uLnTx/>
                <a:uFillTx/>
                <a:cs typeface="Arial" charset="0"/>
              </a:defRPr>
            </a:lvl1pPr>
            <a:lvl2pPr marL="742950" indent="-285750">
              <a:defRPr>
                <a:solidFill>
                  <a:schemeClr val="tx1"/>
                </a:solidFill>
                <a:latin typeface="Comic Sans MS" charset="0"/>
              </a:defRPr>
            </a:lvl2pPr>
            <a:lvl3pPr marL="1143000" indent="-228600">
              <a:defRPr>
                <a:solidFill>
                  <a:schemeClr val="tx1"/>
                </a:solidFill>
                <a:latin typeface="Comic Sans MS" charset="0"/>
              </a:defRPr>
            </a:lvl3pPr>
            <a:lvl4pPr marL="1600200" indent="-228600">
              <a:defRPr>
                <a:solidFill>
                  <a:schemeClr val="tx1"/>
                </a:solidFill>
                <a:latin typeface="Comic Sans MS" charset="0"/>
              </a:defRPr>
            </a:lvl4pPr>
            <a:lvl5pPr marL="2057400" indent="-228600">
              <a:defRPr>
                <a:solidFill>
                  <a:schemeClr val="tx1"/>
                </a:solidFill>
                <a:latin typeface="Comic Sans MS" charset="0"/>
              </a:defRPr>
            </a:lvl5pPr>
            <a:lvl6pPr marL="2514600" indent="-228600" eaLnBrk="0" fontAlgn="base" hangingPunct="0">
              <a:spcBef>
                <a:spcPct val="0"/>
              </a:spcBef>
              <a:spcAft>
                <a:spcPct val="0"/>
              </a:spcAft>
              <a:defRPr>
                <a:solidFill>
                  <a:schemeClr val="tx1"/>
                </a:solidFill>
                <a:latin typeface="Comic Sans MS" charset="0"/>
              </a:defRPr>
            </a:lvl6pPr>
            <a:lvl7pPr marL="2971800" indent="-228600" eaLnBrk="0" fontAlgn="base" hangingPunct="0">
              <a:spcBef>
                <a:spcPct val="0"/>
              </a:spcBef>
              <a:spcAft>
                <a:spcPct val="0"/>
              </a:spcAft>
              <a:defRPr>
                <a:solidFill>
                  <a:schemeClr val="tx1"/>
                </a:solidFill>
                <a:latin typeface="Comic Sans MS" charset="0"/>
              </a:defRPr>
            </a:lvl7pPr>
            <a:lvl8pPr marL="3429000" indent="-228600" eaLnBrk="0" fontAlgn="base" hangingPunct="0">
              <a:spcBef>
                <a:spcPct val="0"/>
              </a:spcBef>
              <a:spcAft>
                <a:spcPct val="0"/>
              </a:spcAft>
              <a:defRPr>
                <a:solidFill>
                  <a:schemeClr val="tx1"/>
                </a:solidFill>
                <a:latin typeface="Comic Sans MS" charset="0"/>
              </a:defRPr>
            </a:lvl8pPr>
            <a:lvl9pPr marL="3886200" indent="-228600" eaLnBrk="0" fontAlgn="base" hangingPunct="0">
              <a:spcBef>
                <a:spcPct val="0"/>
              </a:spcBef>
              <a:spcAft>
                <a:spcPct val="0"/>
              </a:spcAft>
              <a:defRPr>
                <a:solidFill>
                  <a:schemeClr val="tx1"/>
                </a:solidFill>
                <a:latin typeface="Comic Sans MS"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خليقة الله... اليوم 6</a:t>
            </a:r>
            <a:endPar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
        <p:nvSpPr>
          <p:cNvPr id="1249284" name="Text Box 4"/>
          <p:cNvSpPr txBox="1">
            <a:spLocks noChangeArrowheads="1"/>
          </p:cNvSpPr>
          <p:nvPr/>
        </p:nvSpPr>
        <p:spPr bwMode="auto">
          <a:xfrm>
            <a:off x="1981200" y="914400"/>
            <a:ext cx="60198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"وقالَ اللهُ: «نَعمَلُ الإنسانَ علَى </a:t>
            </a:r>
            <a:r>
              <a:rPr kumimoji="0" lang="ar-JO" sz="36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charset="0"/>
              </a:rPr>
              <a:t>صورَتِنا</a:t>
            </a: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كشَبَهِنا، </a:t>
            </a:r>
            <a:r>
              <a:rPr kumimoji="0" lang="ar-JO" sz="36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charset="0"/>
              </a:rPr>
              <a:t>فيَتَسَلَّطونَ</a:t>
            </a: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علَى سمَكِ البحرِ وعلَى طَيرِ السماءِ وعلَى البَهائمِ، وعلَى كُلِّ الأرضِ، وعلَى جميعِ الدَّبّاباتِ الّتي تدِبُّ علَى الأرضِ»".</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(تكوين 1: 26)</a:t>
            </a:r>
            <a:endPar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582395113"/>
      </p:ext>
    </p:extLst>
  </p:cSld>
  <p:clrMapOvr>
    <a:masterClrMapping/>
  </p:clrMapOvr>
</p:sld>
</file>

<file path=ppt/theme/theme1.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Comic Sans MS" pitchFamily="-108"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9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7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Hard Disk:Microsoft Office:Microsoft PowerPoint 4:Templates:Color Overheads:blstripc.ppt - Blue Stripes</Template>
  <TotalTime>21989</TotalTime>
  <Pages>1</Pages>
  <Words>14293</Words>
  <Application>Microsoft Macintosh PowerPoint</Application>
  <PresentationFormat>On-screen Show (4:3)</PresentationFormat>
  <Paragraphs>2460</Paragraphs>
  <Slides>111</Slides>
  <Notes>110</Notes>
  <HiddenSlides>0</HiddenSlides>
  <MMClips>0</MMClips>
  <ScaleCrop>false</ScaleCrop>
  <HeadingPairs>
    <vt:vector size="8" baseType="variant">
      <vt:variant>
        <vt:lpstr>Fonts Used</vt:lpstr>
      </vt:variant>
      <vt:variant>
        <vt:i4>17</vt:i4>
      </vt:variant>
      <vt:variant>
        <vt:lpstr>Theme</vt:lpstr>
      </vt:variant>
      <vt:variant>
        <vt:i4>34</vt:i4>
      </vt:variant>
      <vt:variant>
        <vt:lpstr>Embedded OLE Servers</vt:lpstr>
      </vt:variant>
      <vt:variant>
        <vt:i4>1</vt:i4>
      </vt:variant>
      <vt:variant>
        <vt:lpstr>Slide Titles</vt:lpstr>
      </vt:variant>
      <vt:variant>
        <vt:i4>111</vt:i4>
      </vt:variant>
    </vt:vector>
  </HeadingPairs>
  <TitlesOfParts>
    <vt:vector size="163" baseType="lpstr">
      <vt:lpstr>MS Gothic</vt:lpstr>
      <vt:lpstr>ＭＳ Ｐゴシック</vt:lpstr>
      <vt:lpstr>华文楷体</vt:lpstr>
      <vt:lpstr>Times</vt:lpstr>
      <vt:lpstr>Arial</vt:lpstr>
      <vt:lpstr>Arial Black</vt:lpstr>
      <vt:lpstr>Arial Narrow</vt:lpstr>
      <vt:lpstr>Calibri</vt:lpstr>
      <vt:lpstr>Comic Sans MS</vt:lpstr>
      <vt:lpstr>Garamond</vt:lpstr>
      <vt:lpstr>Helvetica</vt:lpstr>
      <vt:lpstr>Impact</vt:lpstr>
      <vt:lpstr>Monotype Sorts</vt:lpstr>
      <vt:lpstr>Tahoma</vt:lpstr>
      <vt:lpstr>Times New Roman</vt:lpstr>
      <vt:lpstr>Traditional Arabic</vt:lpstr>
      <vt:lpstr>Wingdings</vt:lpstr>
      <vt:lpstr>blstripc.ppt - Blue Stripes</vt:lpstr>
      <vt:lpstr>Default Design</vt:lpstr>
      <vt:lpstr>1_Default Design</vt:lpstr>
      <vt:lpstr>Curtain Call</vt:lpstr>
      <vt:lpstr>2_Default Design</vt:lpstr>
      <vt:lpstr>Azure</vt:lpstr>
      <vt:lpstr>Stream</vt:lpstr>
      <vt:lpstr>3_Default Design</vt:lpstr>
      <vt:lpstr>1_Stream</vt:lpstr>
      <vt:lpstr>2_blstripc.ppt - Blue Stripes</vt:lpstr>
      <vt:lpstr>Blank Presentation</vt:lpstr>
      <vt:lpstr>4_Default Design</vt:lpstr>
      <vt:lpstr>untitled 1</vt:lpstr>
      <vt:lpstr>3_blstripc.ppt - Blue Stripes</vt:lpstr>
      <vt:lpstr>1_Blank Presentation</vt:lpstr>
      <vt:lpstr>5_Default Design</vt:lpstr>
      <vt:lpstr>6_Default Design</vt:lpstr>
      <vt:lpstr>7_Default Design</vt:lpstr>
      <vt:lpstr>1_untitled 1</vt:lpstr>
      <vt:lpstr>1_Office Theme</vt:lpstr>
      <vt:lpstr>8_Default Design</vt:lpstr>
      <vt:lpstr>Bar Code</vt:lpstr>
      <vt:lpstr>2_Blank Presentation</vt:lpstr>
      <vt:lpstr>49_Blank Presentation</vt:lpstr>
      <vt:lpstr>9_Default Design</vt:lpstr>
      <vt:lpstr>Gesture</vt:lpstr>
      <vt:lpstr>5_blstripc.ppt - Blue Stripes</vt:lpstr>
      <vt:lpstr>9_Orbit</vt:lpstr>
      <vt:lpstr>6_Compass</vt:lpstr>
      <vt:lpstr>6_blstripc.ppt - Blue Stripes</vt:lpstr>
      <vt:lpstr>1_blstripc.ppt - Blue Stripes</vt:lpstr>
      <vt:lpstr>7_blstripc.ppt - Blue Stripes</vt:lpstr>
      <vt:lpstr>47_Blank Presentation</vt:lpstr>
      <vt:lpstr>24_Office Theme</vt:lpstr>
      <vt:lpstr>Document</vt:lpstr>
      <vt:lpstr>مقدمة إلى  العهد القديم</vt:lpstr>
      <vt:lpstr>كيف تتعرف إلى العهد القديم بشكل جيد؟</vt:lpstr>
      <vt:lpstr>كيف يمكنك أن تتذكر كل هذه الأسفار؟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توازي هيكل العهد القديم والعهد الجديد</vt:lpstr>
      <vt:lpstr>الغرض من الأسفار النبويَّة</vt:lpstr>
      <vt:lpstr>هيكليَّة العهد القديم</vt:lpstr>
      <vt:lpstr>تكامل العهد القديم</vt:lpstr>
      <vt:lpstr>العهد القديم</vt:lpstr>
      <vt:lpstr>الفترات الزمنيَّة السبع العظيمة عبْرَ التاريخ</vt:lpstr>
      <vt:lpstr>تاريخ العالم موصوفًا وصفًا تفصيليًّا</vt:lpstr>
      <vt:lpstr>الخطُّ الزمنيُّ للكتاب المقدَّس</vt:lpstr>
      <vt:lpstr>فترات أساسية في تاريخ العهد القديم</vt:lpstr>
      <vt:lpstr>The Old Testament</vt:lpstr>
      <vt:lpstr>God's Program of Blessing</vt:lpstr>
      <vt:lpstr>توجيهات جغرافية للشرق الأدنى القديم</vt:lpstr>
      <vt:lpstr>من إبراهيم إلى الخروج (2091 - 1446 ق م)</vt:lpstr>
      <vt:lpstr>من الخروج حتى المملكة (1446-1051 ق م)</vt:lpstr>
      <vt:lpstr>من المملكة حتى نهاية العهد القديم (1051 - 430 ق م)</vt:lpstr>
      <vt:lpstr>The Davidic Covenant: The Main Source of the Messianic Kingdom Hope</vt:lpstr>
      <vt:lpstr>انقسام المملكة</vt:lpstr>
      <vt:lpstr>THE POSTEXILIC PERIOD</vt:lpstr>
      <vt:lpstr>الفترات الزمنيَّة للأنبياء</vt:lpstr>
      <vt:lpstr>PowerPoint Presentation</vt:lpstr>
      <vt:lpstr>مراحل خطة الله عبر التاريخ</vt:lpstr>
      <vt:lpstr>العهد الإبراهيمي و تتميمه</vt:lpstr>
      <vt:lpstr>الجدول الزمنيُّ للملكوت والعهود</vt:lpstr>
      <vt:lpstr>الأهميَّة الأخرويَّة للسبت</vt:lpstr>
      <vt:lpstr>سلطة الحكم في الكتاب المقدس</vt:lpstr>
      <vt:lpstr>قصة الكتاب المقدس</vt:lpstr>
      <vt:lpstr>Overview of the OT &amp; NT</vt:lpstr>
      <vt:lpstr>شعوب الشرق الأوسط الحديث</vt:lpstr>
      <vt:lpstr>الشرق الأدنى القديم</vt:lpstr>
      <vt:lpstr>الطرق التجارية والتجمعات المائية في العهد القديم</vt:lpstr>
      <vt:lpstr>بلاد ما بين النهرين</vt:lpstr>
      <vt:lpstr>الشرق الأدنى القديم</vt:lpstr>
      <vt:lpstr>حدود         أسباط      إسرائيل</vt:lpstr>
      <vt:lpstr>تباين مساحة الشرق الأوسط وجنوب شرق آسيا</vt:lpstr>
      <vt:lpstr>موقع إسرائيل الإستراتيجي</vt:lpstr>
      <vt:lpstr>أقسام إسرائيل ( العهد القديم )</vt:lpstr>
      <vt:lpstr>تضاريس إسرائيل</vt:lpstr>
      <vt:lpstr>ملكوت الله</vt:lpstr>
      <vt:lpstr>شجرة العائلة من آدم إلى المسيح</vt:lpstr>
      <vt:lpstr>حقائق كتابية</vt:lpstr>
      <vt:lpstr>أطول عدد</vt:lpstr>
      <vt:lpstr>حقائق كتابية</vt:lpstr>
      <vt:lpstr>أقصر إصحاح</vt:lpstr>
      <vt:lpstr>نصوص إنجليزية</vt:lpstr>
      <vt:lpstr>نصوص يونانية</vt:lpstr>
      <vt:lpstr>حقائق كتابية</vt:lpstr>
      <vt:lpstr>كم تبلغ نسبة العهد القديم من الكتاب المقدس؟</vt:lpstr>
      <vt:lpstr>ترتيب العهد القديم الإنجليزي</vt:lpstr>
      <vt:lpstr>ترتيب العهد القديم العبري</vt:lpstr>
      <vt:lpstr>نفس العهد القديم فقط ترتيب مختلف</vt:lpstr>
      <vt:lpstr>الأشكال الأدبية</vt:lpstr>
      <vt:lpstr>العبري</vt:lpstr>
      <vt:lpstr>مواد الكتابة</vt:lpstr>
      <vt:lpstr>ورق البردي</vt:lpstr>
      <vt:lpstr>الأسينيين</vt:lpstr>
      <vt:lpstr> يمكن القول بثقة أنه لا يوجد عمل قديم آخر تم  نقله بعناية هكذا  وليم غرين, مقدمة عامة للعهد القديم, 1899, ص 181 </vt:lpstr>
      <vt:lpstr>فرادة الكتاب المقدس في أنه</vt:lpstr>
      <vt:lpstr>الآرامية</vt:lpstr>
      <vt:lpstr>اليونانية</vt:lpstr>
      <vt:lpstr>لغات الله المختارة</vt:lpstr>
      <vt:lpstr>Black</vt:lpstr>
      <vt:lpstr>لاهوت العهد القديم الكتابي</vt:lpstr>
      <vt:lpstr>ما هو موضوع العهد القديم</vt:lpstr>
      <vt:lpstr>معايير تمييز موضوع العهد القديم الرئيسي</vt:lpstr>
      <vt:lpstr>آراء حول موضوع العهد القديم الرئيسي</vt:lpstr>
      <vt:lpstr>الفداء يعني "التحرر من خلال الفدية"</vt:lpstr>
      <vt:lpstr>الفداء في وسائل الإعلام</vt:lpstr>
      <vt:lpstr>تركيز التاريخ على الفداء المقدم من قبل المسيح</vt:lpstr>
      <vt:lpstr>مركزية الصليب</vt:lpstr>
      <vt:lpstr>مركزية الصليب</vt:lpstr>
      <vt:lpstr>آراء حول موضوع العهد القديم الرئيسي</vt:lpstr>
      <vt:lpstr>The Glory of God</vt:lpstr>
      <vt:lpstr>مجد الله</vt:lpstr>
      <vt:lpstr>Glory and the Cross</vt:lpstr>
      <vt:lpstr>آراء حول موضوع العهد القديم الرئيسي</vt:lpstr>
      <vt:lpstr>أنواع العهود غير المشروطة</vt:lpstr>
      <vt:lpstr>آراء حول موضوع العهد القديم الرئيسي</vt:lpstr>
      <vt:lpstr>The Lord Reigns 1</vt:lpstr>
      <vt:lpstr>The Lord Reigns 2</vt:lpstr>
      <vt:lpstr>The Lord Reigns 3</vt:lpstr>
      <vt:lpstr>Animals</vt:lpstr>
      <vt:lpstr>Man</vt:lpstr>
      <vt:lpstr>المرأة</vt:lpstr>
      <vt:lpstr>Mandate</vt:lpstr>
      <vt:lpstr>موضوعٌ شامل</vt:lpstr>
      <vt:lpstr>الجدول الزمنيُّ للملكوت والعهود</vt:lpstr>
      <vt:lpstr>نظرتي بشأن الموضوع الرئيسيِّ للعهد القديم</vt:lpstr>
      <vt:lpstr>نظرتي بشأن الموضوع الرئيسيِّ للعهد الجديد</vt:lpstr>
      <vt:lpstr>نظرتي بشأن الموضوع الرئيسيِّ للكتاب المقدَّس</vt:lpstr>
      <vt:lpstr>التناغم التَصالُبيُّ (Chiasm) في الكتاب المقدَّس</vt:lpstr>
      <vt:lpstr>الخلاص في كلِّ العصور:</vt:lpstr>
      <vt:lpstr>نظرةٌ عامَّةٌ إلى المستقبَل</vt:lpstr>
      <vt:lpstr>Black</vt:lpstr>
      <vt:lpstr>مسح العهد القديم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Old Testament</dc:title>
  <dc:creator>Rick Griffith</dc:creator>
  <cp:lastModifiedBy>Rick Griffith</cp:lastModifiedBy>
  <cp:revision>554</cp:revision>
  <cp:lastPrinted>2000-03-23T06:37:09Z</cp:lastPrinted>
  <dcterms:created xsi:type="dcterms:W3CDTF">2009-07-23T00:06:45Z</dcterms:created>
  <dcterms:modified xsi:type="dcterms:W3CDTF">2025-09-11T10:10:28Z</dcterms:modified>
</cp:coreProperties>
</file>