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theme/theme2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8.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1.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2.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3.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5.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3" r:id="rId2"/>
    <p:sldMasterId id="2147483652" r:id="rId3"/>
    <p:sldMasterId id="2147484418" r:id="rId4"/>
    <p:sldMasterId id="2147484446" r:id="rId5"/>
    <p:sldMasterId id="2147484459" r:id="rId6"/>
    <p:sldMasterId id="2147484471" r:id="rId7"/>
    <p:sldMasterId id="2147484495" r:id="rId8"/>
    <p:sldMasterId id="2147484499" r:id="rId9"/>
    <p:sldMasterId id="2147484523" r:id="rId10"/>
    <p:sldMasterId id="2147484526" r:id="rId11"/>
    <p:sldMasterId id="2147484530" r:id="rId12"/>
    <p:sldMasterId id="2147484559" r:id="rId13"/>
    <p:sldMasterId id="2147484612" r:id="rId14"/>
    <p:sldMasterId id="2147484629" r:id="rId15"/>
    <p:sldMasterId id="2147484653" r:id="rId16"/>
    <p:sldMasterId id="2147484667" r:id="rId17"/>
    <p:sldMasterId id="2147484707" r:id="rId18"/>
    <p:sldMasterId id="2147484746" r:id="rId19"/>
    <p:sldMasterId id="2147484771" r:id="rId20"/>
    <p:sldMasterId id="2147484831" r:id="rId21"/>
    <p:sldMasterId id="2147484843" r:id="rId22"/>
    <p:sldMasterId id="2147484869" r:id="rId23"/>
    <p:sldMasterId id="2147484881" r:id="rId24"/>
    <p:sldMasterId id="2147484931" r:id="rId25"/>
    <p:sldMasterId id="2147484979" r:id="rId26"/>
    <p:sldMasterId id="2147485016" r:id="rId27"/>
    <p:sldMasterId id="2147485031" r:id="rId28"/>
    <p:sldMasterId id="2147485043" r:id="rId29"/>
    <p:sldMasterId id="2147485055" r:id="rId30"/>
    <p:sldMasterId id="2147485069" r:id="rId31"/>
    <p:sldMasterId id="2147485081" r:id="rId32"/>
    <p:sldMasterId id="2147485093" r:id="rId33"/>
    <p:sldMasterId id="2147485105" r:id="rId34"/>
    <p:sldMasterId id="2147485117" r:id="rId35"/>
    <p:sldMasterId id="2147485131" r:id="rId36"/>
    <p:sldMasterId id="2147485144" r:id="rId37"/>
  </p:sldMasterIdLst>
  <p:notesMasterIdLst>
    <p:notesMasterId r:id="rId173"/>
  </p:notesMasterIdLst>
  <p:sldIdLst>
    <p:sldId id="291" r:id="rId38"/>
    <p:sldId id="5728" r:id="rId39"/>
    <p:sldId id="613" r:id="rId40"/>
    <p:sldId id="4095" r:id="rId41"/>
    <p:sldId id="618" r:id="rId42"/>
    <p:sldId id="619" r:id="rId43"/>
    <p:sldId id="5729" r:id="rId44"/>
    <p:sldId id="5732" r:id="rId45"/>
    <p:sldId id="503" r:id="rId46"/>
    <p:sldId id="5363" r:id="rId47"/>
    <p:sldId id="5362" r:id="rId48"/>
    <p:sldId id="5730" r:id="rId49"/>
    <p:sldId id="5731" r:id="rId50"/>
    <p:sldId id="508" r:id="rId51"/>
    <p:sldId id="428" r:id="rId52"/>
    <p:sldId id="487" r:id="rId53"/>
    <p:sldId id="2591" r:id="rId54"/>
    <p:sldId id="2592" r:id="rId55"/>
    <p:sldId id="548" r:id="rId56"/>
    <p:sldId id="578" r:id="rId57"/>
    <p:sldId id="579" r:id="rId58"/>
    <p:sldId id="549" r:id="rId59"/>
    <p:sldId id="2593" r:id="rId60"/>
    <p:sldId id="609" r:id="rId61"/>
    <p:sldId id="278" r:id="rId62"/>
    <p:sldId id="553" r:id="rId63"/>
    <p:sldId id="283" r:id="rId64"/>
    <p:sldId id="280" r:id="rId65"/>
    <p:sldId id="282" r:id="rId66"/>
    <p:sldId id="287" r:id="rId67"/>
    <p:sldId id="544" r:id="rId68"/>
    <p:sldId id="467" r:id="rId69"/>
    <p:sldId id="519" r:id="rId70"/>
    <p:sldId id="518" r:id="rId71"/>
    <p:sldId id="3673" r:id="rId72"/>
    <p:sldId id="520" r:id="rId73"/>
    <p:sldId id="517" r:id="rId74"/>
    <p:sldId id="461" r:id="rId75"/>
    <p:sldId id="4035" r:id="rId76"/>
    <p:sldId id="3692" r:id="rId77"/>
    <p:sldId id="3691" r:id="rId78"/>
    <p:sldId id="3671" r:id="rId79"/>
    <p:sldId id="502" r:id="rId80"/>
    <p:sldId id="590" r:id="rId81"/>
    <p:sldId id="591" r:id="rId82"/>
    <p:sldId id="391" r:id="rId83"/>
    <p:sldId id="504" r:id="rId84"/>
    <p:sldId id="606" r:id="rId85"/>
    <p:sldId id="607" r:id="rId86"/>
    <p:sldId id="580" r:id="rId87"/>
    <p:sldId id="312" r:id="rId88"/>
    <p:sldId id="582" r:id="rId89"/>
    <p:sldId id="583" r:id="rId90"/>
    <p:sldId id="584" r:id="rId91"/>
    <p:sldId id="586" r:id="rId92"/>
    <p:sldId id="587" r:id="rId93"/>
    <p:sldId id="625" r:id="rId94"/>
    <p:sldId id="626" r:id="rId95"/>
    <p:sldId id="5569" r:id="rId96"/>
    <p:sldId id="395" r:id="rId97"/>
    <p:sldId id="396" r:id="rId98"/>
    <p:sldId id="397" r:id="rId99"/>
    <p:sldId id="398" r:id="rId100"/>
    <p:sldId id="399" r:id="rId101"/>
    <p:sldId id="400" r:id="rId102"/>
    <p:sldId id="401" r:id="rId103"/>
    <p:sldId id="402" r:id="rId104"/>
    <p:sldId id="403" r:id="rId105"/>
    <p:sldId id="404" r:id="rId106"/>
    <p:sldId id="405" r:id="rId107"/>
    <p:sldId id="406" r:id="rId108"/>
    <p:sldId id="407" r:id="rId109"/>
    <p:sldId id="408" r:id="rId110"/>
    <p:sldId id="409" r:id="rId111"/>
    <p:sldId id="410" r:id="rId112"/>
    <p:sldId id="411" r:id="rId113"/>
    <p:sldId id="412" r:id="rId114"/>
    <p:sldId id="506" r:id="rId115"/>
    <p:sldId id="5570" r:id="rId116"/>
    <p:sldId id="341" r:id="rId117"/>
    <p:sldId id="5571" r:id="rId118"/>
    <p:sldId id="5572" r:id="rId119"/>
    <p:sldId id="5573" r:id="rId120"/>
    <p:sldId id="279" r:id="rId121"/>
    <p:sldId id="752" r:id="rId122"/>
    <p:sldId id="753" r:id="rId123"/>
    <p:sldId id="5574" r:id="rId124"/>
    <p:sldId id="281" r:id="rId125"/>
    <p:sldId id="327" r:id="rId126"/>
    <p:sldId id="5575" r:id="rId127"/>
    <p:sldId id="754" r:id="rId128"/>
    <p:sldId id="284" r:id="rId129"/>
    <p:sldId id="5576" r:id="rId130"/>
    <p:sldId id="285" r:id="rId131"/>
    <p:sldId id="286" r:id="rId132"/>
    <p:sldId id="5577" r:id="rId133"/>
    <p:sldId id="288" r:id="rId134"/>
    <p:sldId id="5578" r:id="rId135"/>
    <p:sldId id="435" r:id="rId136"/>
    <p:sldId id="436" r:id="rId137"/>
    <p:sldId id="437" r:id="rId138"/>
    <p:sldId id="438" r:id="rId139"/>
    <p:sldId id="439" r:id="rId140"/>
    <p:sldId id="440" r:id="rId141"/>
    <p:sldId id="441" r:id="rId142"/>
    <p:sldId id="442" r:id="rId143"/>
    <p:sldId id="443" r:id="rId144"/>
    <p:sldId id="444" r:id="rId145"/>
    <p:sldId id="491" r:id="rId146"/>
    <p:sldId id="445" r:id="rId147"/>
    <p:sldId id="661" r:id="rId148"/>
    <p:sldId id="447" r:id="rId149"/>
    <p:sldId id="448" r:id="rId150"/>
    <p:sldId id="449" r:id="rId151"/>
    <p:sldId id="450" r:id="rId152"/>
    <p:sldId id="451" r:id="rId153"/>
    <p:sldId id="452" r:id="rId154"/>
    <p:sldId id="4032" r:id="rId155"/>
    <p:sldId id="600" r:id="rId156"/>
    <p:sldId id="669" r:id="rId157"/>
    <p:sldId id="3681" r:id="rId158"/>
    <p:sldId id="3680" r:id="rId159"/>
    <p:sldId id="602" r:id="rId160"/>
    <p:sldId id="603" r:id="rId161"/>
    <p:sldId id="702" r:id="rId162"/>
    <p:sldId id="703" r:id="rId163"/>
    <p:sldId id="704" r:id="rId164"/>
    <p:sldId id="705" r:id="rId165"/>
    <p:sldId id="3683" r:id="rId166"/>
    <p:sldId id="3676" r:id="rId167"/>
    <p:sldId id="4033" r:id="rId168"/>
    <p:sldId id="3677" r:id="rId169"/>
    <p:sldId id="3674" r:id="rId170"/>
    <p:sldId id="309" r:id="rId171"/>
    <p:sldId id="588" r:id="rId17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584"/>
    <p:restoredTop sz="74126" autoAdjust="0"/>
  </p:normalViewPr>
  <p:slideViewPr>
    <p:cSldViewPr>
      <p:cViewPr varScale="1">
        <p:scale>
          <a:sx n="80" d="100"/>
          <a:sy n="80" d="100"/>
        </p:scale>
        <p:origin x="200" y="8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openxmlformats.org/officeDocument/2006/relationships/slide" Target="slides/slide122.xml"/><Relationship Id="rId170" Type="http://schemas.openxmlformats.org/officeDocument/2006/relationships/slide" Target="slides/slide133.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160" Type="http://schemas.openxmlformats.org/officeDocument/2006/relationships/slide" Target="slides/slide123.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5" Type="http://schemas.openxmlformats.org/officeDocument/2006/relationships/slide" Target="slides/slide48.xml"/><Relationship Id="rId150" Type="http://schemas.openxmlformats.org/officeDocument/2006/relationships/slide" Target="slides/slide113.xml"/><Relationship Id="rId171" Type="http://schemas.openxmlformats.org/officeDocument/2006/relationships/slide" Target="slides/slide1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1.xml"/><Relationship Id="rId129" Type="http://schemas.openxmlformats.org/officeDocument/2006/relationships/slide" Target="slides/slide92.xml"/><Relationship Id="rId54" Type="http://schemas.openxmlformats.org/officeDocument/2006/relationships/slide" Target="slides/slide17.xml"/><Relationship Id="rId75" Type="http://schemas.openxmlformats.org/officeDocument/2006/relationships/slide" Target="slides/slide38.xml"/><Relationship Id="rId96" Type="http://schemas.openxmlformats.org/officeDocument/2006/relationships/slide" Target="slides/slide59.xml"/><Relationship Id="rId140" Type="http://schemas.openxmlformats.org/officeDocument/2006/relationships/slide" Target="slides/slide103.xml"/><Relationship Id="rId161" Type="http://schemas.openxmlformats.org/officeDocument/2006/relationships/slide" Target="slides/slide12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51" Type="http://schemas.openxmlformats.org/officeDocument/2006/relationships/slide" Target="slides/slide114.xml"/><Relationship Id="rId156" Type="http://schemas.openxmlformats.org/officeDocument/2006/relationships/slide" Target="slides/slide119.xml"/><Relationship Id="rId177" Type="http://schemas.openxmlformats.org/officeDocument/2006/relationships/tableStyles" Target="tableStyles.xml"/><Relationship Id="rId172" Type="http://schemas.openxmlformats.org/officeDocument/2006/relationships/slide" Target="slides/slide13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167"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162" Type="http://schemas.openxmlformats.org/officeDocument/2006/relationships/slide" Target="slides/slide12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slide" Target="slides/slide120.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73"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164" Type="http://schemas.openxmlformats.org/officeDocument/2006/relationships/slide" Target="slides/slide127.xml"/><Relationship Id="rId169"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24" Type="http://schemas.openxmlformats.org/officeDocument/2006/relationships/slide" Target="slides/slide87.xml"/><Relationship Id="rId70" Type="http://schemas.openxmlformats.org/officeDocument/2006/relationships/slide" Target="slides/slide33.xml"/><Relationship Id="rId91" Type="http://schemas.openxmlformats.org/officeDocument/2006/relationships/slide" Target="slides/slide54.xml"/><Relationship Id="rId145" Type="http://schemas.openxmlformats.org/officeDocument/2006/relationships/slide" Target="slides/slide108.xml"/><Relationship Id="rId166" Type="http://schemas.openxmlformats.org/officeDocument/2006/relationships/slide" Target="slides/slide12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Grading</c:v>
                </c:pt>
              </c:strCache>
            </c:strRef>
          </c:tx>
          <c:cat>
            <c:strRef>
              <c:f>Sheet1!$A$2:$A$4</c:f>
              <c:strCache>
                <c:ptCount val="3"/>
                <c:pt idx="0">
                  <c:v>القراءات</c:v>
                </c:pt>
                <c:pt idx="1">
                  <c:v>الإمتحان </c:v>
                </c:pt>
                <c:pt idx="2">
                  <c:v>المشروع</c:v>
                </c:pt>
              </c:strCache>
            </c:strRef>
          </c:cat>
          <c:val>
            <c:numRef>
              <c:f>Sheet1!$B$2:$B$4</c:f>
              <c:numCache>
                <c:formatCode>General</c:formatCode>
                <c:ptCount val="3"/>
                <c:pt idx="0">
                  <c:v>33.300000000000004</c:v>
                </c:pt>
                <c:pt idx="1">
                  <c:v>33.300000000000004</c:v>
                </c:pt>
                <c:pt idx="2">
                  <c:v>33.300000000000004</c:v>
                </c:pt>
              </c:numCache>
            </c:numRef>
          </c:val>
          <c:extLst>
            <c:ext xmlns:c16="http://schemas.microsoft.com/office/drawing/2014/chart" uri="{C3380CC4-5D6E-409C-BE32-E72D297353CC}">
              <c16:uniqueId val="{00000000-7D24-5C40-934B-166B86B02E92}"/>
            </c:ext>
          </c:extLst>
        </c:ser>
        <c:dLbls>
          <c:showLegendKey val="0"/>
          <c:showVal val="0"/>
          <c:showCatName val="0"/>
          <c:showSerName val="0"/>
          <c:showPercent val="0"/>
          <c:showBubbleSize val="0"/>
          <c:showLeaderLines val="0"/>
        </c:dLbls>
        <c:firstSliceAng val="0"/>
      </c:pieChart>
    </c:plotArea>
    <c:legend>
      <c:legendPos val="r"/>
      <c:legendEntry>
        <c:idx val="0"/>
        <c:txPr>
          <a:bodyPr/>
          <a:lstStyle/>
          <a:p>
            <a:pPr rtl="0">
              <a:defRPr sz="3600"/>
            </a:pPr>
            <a:endParaRPr lang="en-US"/>
          </a:p>
        </c:txPr>
      </c:legendEntry>
      <c:overlay val="0"/>
      <c:txPr>
        <a:bodyPr/>
        <a:lstStyle/>
        <a:p>
          <a:pPr rtl="1">
            <a:defRPr sz="36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i="0" dirty="0">
              <a:latin typeface="Arial" panose="020B0604020202020204" pitchFamily="34" charset="0"/>
              <a:cs typeface="Arial" panose="020B0604020202020204" pitchFamily="34" charset="0"/>
            </a:rPr>
            <a:t>Kinesthetic</a:t>
          </a:r>
          <a:br>
            <a:rPr lang="en-US" sz="2800" b="1" i="0" dirty="0">
              <a:latin typeface="Arial" panose="020B0604020202020204" pitchFamily="34" charset="0"/>
              <a:cs typeface="Arial" panose="020B0604020202020204" pitchFamily="34" charset="0"/>
            </a:rPr>
          </a:br>
          <a:r>
            <a:rPr lang="en-US" sz="2800" b="1" i="0" dirty="0">
              <a:latin typeface="Arial" panose="020B0604020202020204" pitchFamily="34" charset="0"/>
              <a:cs typeface="Arial" panose="020B0604020202020204" pitchFamily="34" charset="0"/>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i="0" dirty="0">
              <a:latin typeface="Arial" panose="020B0604020202020204" pitchFamily="34" charset="0"/>
              <a:cs typeface="Arial" panose="020B0604020202020204" pitchFamily="34" charset="0"/>
            </a:rPr>
            <a:t>Auditory</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i="0" dirty="0">
              <a:latin typeface="Arial" panose="020B0604020202020204" pitchFamily="34" charset="0"/>
              <a:cs typeface="Arial" panose="020B0604020202020204" pitchFamily="34" charset="0"/>
            </a:rPr>
            <a:t>Visual </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97BBF25-F3D9-F047-B42E-BE759EF14539}" type="presOf" srcId="{9B961BEE-61FD-9748-A116-4C3B1D4073FD}" destId="{74A7384E-D96E-934D-93A9-3C5A7AC858E8}" srcOrd="1" destOrd="0" presId="urn:microsoft.com/office/officeart/2005/8/layout/cycle8"/>
    <dgm:cxn modelId="{B3E8002E-A0F1-644F-9000-5DB6635BC411}" type="presOf" srcId="{9B961BEE-61FD-9748-A116-4C3B1D4073FD}" destId="{FFC3DE2D-85AC-4543-B9DC-ACB30E1980C0}"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43BBAD6D-7581-0B4E-8DB5-1E333323BA8F}" type="presOf" srcId="{1F21BF9B-6776-F140-9D50-77C7E4D80BAA}" destId="{7A166BC1-70A1-CB41-91FC-DEA5C965C754}" srcOrd="1" destOrd="0" presId="urn:microsoft.com/office/officeart/2005/8/layout/cycle8"/>
    <dgm:cxn modelId="{9FE9F27F-A1E2-8447-BEDA-E070DAB31085}" type="presOf" srcId="{1F21BF9B-6776-F140-9D50-77C7E4D80BAA}" destId="{3FACD334-3860-A440-B762-3CDADB7FED8F}" srcOrd="0" destOrd="0" presId="urn:microsoft.com/office/officeart/2005/8/layout/cycle8"/>
    <dgm:cxn modelId="{0424CCA5-98F9-0849-8C02-893BBF3EFF19}"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09AA4CBD-64D6-D942-9B43-A93B180643A2}" type="presOf" srcId="{875183EF-D2F5-EC4A-A91B-C3FD0B91F919}" destId="{458FFA73-ACB9-C045-A650-F56F40CD6389}"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F33361E3-58E6-4241-8F8D-4E12ECC5D5FB}" type="presOf" srcId="{DC5C5F89-2434-6449-9A9E-AB04088C705C}" destId="{91241C51-7CC8-7844-BB2E-19BC6F6AE49C}" srcOrd="0" destOrd="0" presId="urn:microsoft.com/office/officeart/2005/8/layout/cycle8"/>
    <dgm:cxn modelId="{0BCD5365-8AFA-0247-A7B9-D470D024171B}" type="presParOf" srcId="{91241C51-7CC8-7844-BB2E-19BC6F6AE49C}" destId="{FC1D4568-311C-6740-AC46-EC5D36084525}" srcOrd="0" destOrd="0" presId="urn:microsoft.com/office/officeart/2005/8/layout/cycle8"/>
    <dgm:cxn modelId="{7B50AAB2-5BD5-F04A-8E68-918E92108EF9}" type="presParOf" srcId="{91241C51-7CC8-7844-BB2E-19BC6F6AE49C}" destId="{F01274D0-9448-914A-BE4C-57A7DB12C52E}" srcOrd="1" destOrd="0" presId="urn:microsoft.com/office/officeart/2005/8/layout/cycle8"/>
    <dgm:cxn modelId="{FE6443EC-8F20-9841-9E84-83B94DB32E80}" type="presParOf" srcId="{91241C51-7CC8-7844-BB2E-19BC6F6AE49C}" destId="{EDFF9B9D-C378-4344-A308-C6E5878722E2}" srcOrd="2" destOrd="0" presId="urn:microsoft.com/office/officeart/2005/8/layout/cycle8"/>
    <dgm:cxn modelId="{254C9CB7-E324-1F4E-8950-E71F50EDFC67}" type="presParOf" srcId="{91241C51-7CC8-7844-BB2E-19BC6F6AE49C}" destId="{458FFA73-ACB9-C045-A650-F56F40CD6389}" srcOrd="3" destOrd="0" presId="urn:microsoft.com/office/officeart/2005/8/layout/cycle8"/>
    <dgm:cxn modelId="{D1C7D645-DAEC-9347-A41E-7F81BB179FF2}" type="presParOf" srcId="{91241C51-7CC8-7844-BB2E-19BC6F6AE49C}" destId="{3FACD334-3860-A440-B762-3CDADB7FED8F}" srcOrd="4" destOrd="0" presId="urn:microsoft.com/office/officeart/2005/8/layout/cycle8"/>
    <dgm:cxn modelId="{D56FEF86-822A-3240-BEE6-0C1701F6F278}" type="presParOf" srcId="{91241C51-7CC8-7844-BB2E-19BC6F6AE49C}" destId="{850A5E3B-AA7E-174E-9333-10A12DE29C0C}" srcOrd="5" destOrd="0" presId="urn:microsoft.com/office/officeart/2005/8/layout/cycle8"/>
    <dgm:cxn modelId="{B845BBCC-543F-2640-AF0D-EBB3E67F5961}" type="presParOf" srcId="{91241C51-7CC8-7844-BB2E-19BC6F6AE49C}" destId="{EE494998-9D0F-F04B-B77A-594C2E14B72D}" srcOrd="6" destOrd="0" presId="urn:microsoft.com/office/officeart/2005/8/layout/cycle8"/>
    <dgm:cxn modelId="{921AA019-407A-4C43-862C-0D4173350F3E}" type="presParOf" srcId="{91241C51-7CC8-7844-BB2E-19BC6F6AE49C}" destId="{7A166BC1-70A1-CB41-91FC-DEA5C965C754}" srcOrd="7" destOrd="0" presId="urn:microsoft.com/office/officeart/2005/8/layout/cycle8"/>
    <dgm:cxn modelId="{5AA0C268-C54C-0841-B4CF-5016B49DBAAA}" type="presParOf" srcId="{91241C51-7CC8-7844-BB2E-19BC6F6AE49C}" destId="{FFC3DE2D-85AC-4543-B9DC-ACB30E1980C0}" srcOrd="8" destOrd="0" presId="urn:microsoft.com/office/officeart/2005/8/layout/cycle8"/>
    <dgm:cxn modelId="{57ECEE52-D7A5-5845-92BE-61878BCEDA7A}" type="presParOf" srcId="{91241C51-7CC8-7844-BB2E-19BC6F6AE49C}" destId="{478E5E78-C29A-3347-899C-01AB2344096A}" srcOrd="9" destOrd="0" presId="urn:microsoft.com/office/officeart/2005/8/layout/cycle8"/>
    <dgm:cxn modelId="{FF5DC9DE-6370-BB4F-960E-9652795D5640}" type="presParOf" srcId="{91241C51-7CC8-7844-BB2E-19BC6F6AE49C}" destId="{E2AE3841-E19F-2A4E-9243-2FC53FA34476}" srcOrd="10" destOrd="0" presId="urn:microsoft.com/office/officeart/2005/8/layout/cycle8"/>
    <dgm:cxn modelId="{15003AD7-46E1-8843-9984-D9DC5647D20D}" type="presParOf" srcId="{91241C51-7CC8-7844-BB2E-19BC6F6AE49C}" destId="{74A7384E-D96E-934D-93A9-3C5A7AC858E8}" srcOrd="11" destOrd="0" presId="urn:microsoft.com/office/officeart/2005/8/layout/cycle8"/>
    <dgm:cxn modelId="{FB6123AD-DD5F-3544-997D-D70BFF5638B6}" type="presParOf" srcId="{91241C51-7CC8-7844-BB2E-19BC6F6AE49C}" destId="{8C037EDF-6463-F74E-86D5-3FB03649B4C1}" srcOrd="12" destOrd="0" presId="urn:microsoft.com/office/officeart/2005/8/layout/cycle8"/>
    <dgm:cxn modelId="{98621A55-1BA8-8E41-B07A-50D7285BF2F9}" type="presParOf" srcId="{91241C51-7CC8-7844-BB2E-19BC6F6AE49C}" destId="{FE000ED5-A33D-8249-976E-B417B8F6CBCE}" srcOrd="13" destOrd="0" presId="urn:microsoft.com/office/officeart/2005/8/layout/cycle8"/>
    <dgm:cxn modelId="{965552FB-3FB4-FB42-B237-9F7BCBFF67CE}"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ar-JO" sz="2800" b="1" i="0" dirty="0">
              <a:latin typeface="Arial" panose="020B0604020202020204" pitchFamily="34" charset="0"/>
              <a:cs typeface="Arial" panose="020B0604020202020204" pitchFamily="34" charset="0"/>
            </a:rPr>
            <a:t>حركي</a:t>
          </a:r>
          <a:br>
            <a:rPr lang="en-US" sz="2800" b="1" i="0" dirty="0">
              <a:latin typeface="Arial" panose="020B0604020202020204" pitchFamily="34" charset="0"/>
              <a:cs typeface="Arial" panose="020B0604020202020204" pitchFamily="34" charset="0"/>
            </a:rPr>
          </a:br>
          <a:r>
            <a:rPr lang="en-US" sz="2800" b="1" i="0" dirty="0">
              <a:latin typeface="Arial" panose="020B0604020202020204" pitchFamily="34" charset="0"/>
              <a:cs typeface="Arial" panose="020B0604020202020204" pitchFamily="34" charset="0"/>
            </a:rPr>
            <a:t>(</a:t>
          </a:r>
          <a:r>
            <a:rPr lang="ar-JO" sz="2800" b="1" i="0" dirty="0">
              <a:latin typeface="Arial" panose="020B0604020202020204" pitchFamily="34" charset="0"/>
              <a:cs typeface="Arial" panose="020B0604020202020204" pitchFamily="34" charset="0"/>
            </a:rPr>
            <a:t>اليدين</a:t>
          </a:r>
          <a:r>
            <a:rPr lang="en-US" sz="2800" b="1" i="0" dirty="0">
              <a:latin typeface="Arial" panose="020B0604020202020204" pitchFamily="34" charset="0"/>
              <a:cs typeface="Arial" panose="020B0604020202020204" pitchFamily="34" charset="0"/>
            </a:rPr>
            <a:t>)</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ar-JO" sz="3200" b="1" i="0" dirty="0">
              <a:latin typeface="Arial" panose="020B0604020202020204" pitchFamily="34" charset="0"/>
              <a:cs typeface="Arial" panose="020B0604020202020204" pitchFamily="34" charset="0"/>
            </a:rPr>
            <a:t>سمعي</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a:t>
          </a:r>
          <a:r>
            <a:rPr lang="ar-JO" sz="3200" b="1" i="0" dirty="0">
              <a:latin typeface="Arial" panose="020B0604020202020204" pitchFamily="34" charset="0"/>
              <a:cs typeface="Arial" panose="020B0604020202020204" pitchFamily="34" charset="0"/>
            </a:rPr>
            <a:t>الأذنين</a:t>
          </a:r>
          <a:r>
            <a:rPr lang="en-US" sz="3200" b="1" i="0" dirty="0">
              <a:latin typeface="Arial" panose="020B0604020202020204" pitchFamily="34" charset="0"/>
              <a:cs typeface="Arial" panose="020B0604020202020204" pitchFamily="34" charset="0"/>
            </a:rPr>
            <a:t>)</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ar-JO" sz="3200" b="1" i="0" dirty="0">
              <a:latin typeface="Arial" panose="020B0604020202020204" pitchFamily="34" charset="0"/>
              <a:cs typeface="Arial" panose="020B0604020202020204" pitchFamily="34" charset="0"/>
            </a:rPr>
            <a:t>بصري</a:t>
          </a:r>
          <a:r>
            <a:rPr lang="en-US" sz="3200" b="1" i="0" dirty="0">
              <a:latin typeface="Arial" panose="020B0604020202020204" pitchFamily="34" charset="0"/>
              <a:cs typeface="Arial" panose="020B0604020202020204" pitchFamily="34" charset="0"/>
            </a:rPr>
            <a:t> </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a:t>
          </a:r>
          <a:r>
            <a:rPr lang="ar-JO" sz="3200" b="1" i="0" dirty="0">
              <a:latin typeface="Arial" panose="020B0604020202020204" pitchFamily="34" charset="0"/>
              <a:cs typeface="Arial" panose="020B0604020202020204" pitchFamily="34" charset="0"/>
            </a:rPr>
            <a:t>العينين</a:t>
          </a:r>
          <a:r>
            <a:rPr lang="en-US" sz="3200" b="1" i="0" dirty="0">
              <a:latin typeface="Arial" panose="020B0604020202020204" pitchFamily="34" charset="0"/>
              <a:cs typeface="Arial" panose="020B0604020202020204" pitchFamily="34" charset="0"/>
            </a:rPr>
            <a:t>)</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AE1DB70B-04EE-374E-9005-CA6D88DDFF3B}" type="presOf" srcId="{DC5C5F89-2434-6449-9A9E-AB04088C705C}" destId="{91241C51-7CC8-7844-BB2E-19BC6F6AE49C}"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9B535256-340C-9649-9C99-4561F3963381}" type="presOf" srcId="{9B961BEE-61FD-9748-A116-4C3B1D4073FD}" destId="{FFC3DE2D-85AC-4543-B9DC-ACB30E1980C0}" srcOrd="0" destOrd="0" presId="urn:microsoft.com/office/officeart/2005/8/layout/cycle8"/>
    <dgm:cxn modelId="{D2A7CC5F-3DD0-694D-85BE-4C9B219D94AF}" type="presOf" srcId="{1F21BF9B-6776-F140-9D50-77C7E4D80BAA}" destId="{3FACD334-3860-A440-B762-3CDADB7FED8F}" srcOrd="0" destOrd="0" presId="urn:microsoft.com/office/officeart/2005/8/layout/cycle8"/>
    <dgm:cxn modelId="{D4B8B7A0-64EE-074F-B280-B875DE03F520}" type="presOf" srcId="{875183EF-D2F5-EC4A-A91B-C3FD0B91F919}" destId="{458FFA73-ACB9-C045-A650-F56F40CD6389}" srcOrd="1" destOrd="0" presId="urn:microsoft.com/office/officeart/2005/8/layout/cycle8"/>
    <dgm:cxn modelId="{66D089AD-6119-4046-88BA-CBC9C2BCF462}"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4D121AB6-DBDC-D343-97F0-2C47D54CCBCD}"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659EB7FF-DC05-B245-BACF-95392276635D}" type="presOf" srcId="{1F21BF9B-6776-F140-9D50-77C7E4D80BAA}" destId="{7A166BC1-70A1-CB41-91FC-DEA5C965C754}" srcOrd="1" destOrd="0" presId="urn:microsoft.com/office/officeart/2005/8/layout/cycle8"/>
    <dgm:cxn modelId="{AB74ADD7-397E-244A-BC71-184F801E5A75}" type="presParOf" srcId="{91241C51-7CC8-7844-BB2E-19BC6F6AE49C}" destId="{FC1D4568-311C-6740-AC46-EC5D36084525}" srcOrd="0" destOrd="0" presId="urn:microsoft.com/office/officeart/2005/8/layout/cycle8"/>
    <dgm:cxn modelId="{03FA1A19-C19B-B244-B28F-EC1CE033FF23}" type="presParOf" srcId="{91241C51-7CC8-7844-BB2E-19BC6F6AE49C}" destId="{F01274D0-9448-914A-BE4C-57A7DB12C52E}" srcOrd="1" destOrd="0" presId="urn:microsoft.com/office/officeart/2005/8/layout/cycle8"/>
    <dgm:cxn modelId="{4A9A5130-31BB-AA46-98D0-3895A08DFA50}" type="presParOf" srcId="{91241C51-7CC8-7844-BB2E-19BC6F6AE49C}" destId="{EDFF9B9D-C378-4344-A308-C6E5878722E2}" srcOrd="2" destOrd="0" presId="urn:microsoft.com/office/officeart/2005/8/layout/cycle8"/>
    <dgm:cxn modelId="{4A5765DC-B3D0-0048-9CD2-FAA3771B2BC5}" type="presParOf" srcId="{91241C51-7CC8-7844-BB2E-19BC6F6AE49C}" destId="{458FFA73-ACB9-C045-A650-F56F40CD6389}" srcOrd="3" destOrd="0" presId="urn:microsoft.com/office/officeart/2005/8/layout/cycle8"/>
    <dgm:cxn modelId="{6C9ED517-0818-9D40-8E33-CC30190476A7}" type="presParOf" srcId="{91241C51-7CC8-7844-BB2E-19BC6F6AE49C}" destId="{3FACD334-3860-A440-B762-3CDADB7FED8F}" srcOrd="4" destOrd="0" presId="urn:microsoft.com/office/officeart/2005/8/layout/cycle8"/>
    <dgm:cxn modelId="{A57EF64E-3ACE-AE46-B8A2-828BD0578F4A}" type="presParOf" srcId="{91241C51-7CC8-7844-BB2E-19BC6F6AE49C}" destId="{850A5E3B-AA7E-174E-9333-10A12DE29C0C}" srcOrd="5" destOrd="0" presId="urn:microsoft.com/office/officeart/2005/8/layout/cycle8"/>
    <dgm:cxn modelId="{E86F1858-4454-2241-AC01-AF4128DC158A}" type="presParOf" srcId="{91241C51-7CC8-7844-BB2E-19BC6F6AE49C}" destId="{EE494998-9D0F-F04B-B77A-594C2E14B72D}" srcOrd="6" destOrd="0" presId="urn:microsoft.com/office/officeart/2005/8/layout/cycle8"/>
    <dgm:cxn modelId="{AF2201FB-44AD-C34D-BD3A-13E08F3A4711}" type="presParOf" srcId="{91241C51-7CC8-7844-BB2E-19BC6F6AE49C}" destId="{7A166BC1-70A1-CB41-91FC-DEA5C965C754}" srcOrd="7" destOrd="0" presId="urn:microsoft.com/office/officeart/2005/8/layout/cycle8"/>
    <dgm:cxn modelId="{819CF98E-93EB-A043-A7F6-8431DEE308A2}" type="presParOf" srcId="{91241C51-7CC8-7844-BB2E-19BC6F6AE49C}" destId="{FFC3DE2D-85AC-4543-B9DC-ACB30E1980C0}" srcOrd="8" destOrd="0" presId="urn:microsoft.com/office/officeart/2005/8/layout/cycle8"/>
    <dgm:cxn modelId="{C0B67FA0-EFA7-304D-9E1A-B1079FC8228A}" type="presParOf" srcId="{91241C51-7CC8-7844-BB2E-19BC6F6AE49C}" destId="{478E5E78-C29A-3347-899C-01AB2344096A}" srcOrd="9" destOrd="0" presId="urn:microsoft.com/office/officeart/2005/8/layout/cycle8"/>
    <dgm:cxn modelId="{A2FC1C2C-39D8-3043-A255-85F489E84369}" type="presParOf" srcId="{91241C51-7CC8-7844-BB2E-19BC6F6AE49C}" destId="{E2AE3841-E19F-2A4E-9243-2FC53FA34476}" srcOrd="10" destOrd="0" presId="urn:microsoft.com/office/officeart/2005/8/layout/cycle8"/>
    <dgm:cxn modelId="{593D9B63-FC72-7B49-891E-EDF33A675E9C}" type="presParOf" srcId="{91241C51-7CC8-7844-BB2E-19BC6F6AE49C}" destId="{74A7384E-D96E-934D-93A9-3C5A7AC858E8}" srcOrd="11" destOrd="0" presId="urn:microsoft.com/office/officeart/2005/8/layout/cycle8"/>
    <dgm:cxn modelId="{6182A97A-9DF6-B14F-9591-DEAEE1E5E21A}" type="presParOf" srcId="{91241C51-7CC8-7844-BB2E-19BC6F6AE49C}" destId="{8C037EDF-6463-F74E-86D5-3FB03649B4C1}" srcOrd="12" destOrd="0" presId="urn:microsoft.com/office/officeart/2005/8/layout/cycle8"/>
    <dgm:cxn modelId="{D1DA4593-6205-1A4D-A3C8-7C2AEE760707}" type="presParOf" srcId="{91241C51-7CC8-7844-BB2E-19BC6F6AE49C}" destId="{FE000ED5-A33D-8249-976E-B417B8F6CBCE}" srcOrd="13" destOrd="0" presId="urn:microsoft.com/office/officeart/2005/8/layout/cycle8"/>
    <dgm:cxn modelId="{ABC9FD95-B410-0646-8432-748B6D4DC19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ar-JO" sz="2800" b="1" i="0" dirty="0">
              <a:latin typeface="Arial" panose="020B0604020202020204" pitchFamily="34" charset="0"/>
              <a:cs typeface="Arial" panose="020B0604020202020204" pitchFamily="34" charset="0"/>
            </a:rPr>
            <a:t>حركي</a:t>
          </a:r>
          <a:br>
            <a:rPr lang="en-US" sz="2800" b="1" i="0" dirty="0">
              <a:latin typeface="Arial" panose="020B0604020202020204" pitchFamily="34" charset="0"/>
              <a:cs typeface="Arial" panose="020B0604020202020204" pitchFamily="34" charset="0"/>
            </a:rPr>
          </a:br>
          <a:r>
            <a:rPr lang="en-US" sz="2800" b="1" i="0" dirty="0">
              <a:latin typeface="Arial" panose="020B0604020202020204" pitchFamily="34" charset="0"/>
              <a:cs typeface="Arial" panose="020B0604020202020204" pitchFamily="34" charset="0"/>
            </a:rPr>
            <a:t>(</a:t>
          </a:r>
          <a:r>
            <a:rPr lang="ar-JO" sz="2800" b="1" i="0" dirty="0">
              <a:latin typeface="Arial" panose="020B0604020202020204" pitchFamily="34" charset="0"/>
              <a:cs typeface="Arial" panose="020B0604020202020204" pitchFamily="34" charset="0"/>
            </a:rPr>
            <a:t>اليدين</a:t>
          </a:r>
          <a:r>
            <a:rPr lang="en-US" sz="2800" b="1" i="0" dirty="0">
              <a:latin typeface="Arial" panose="020B0604020202020204" pitchFamily="34" charset="0"/>
              <a:cs typeface="Arial" panose="020B0604020202020204" pitchFamily="34" charset="0"/>
            </a:rPr>
            <a:t>)</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ar-JO" sz="3200" b="1" i="0" dirty="0">
              <a:latin typeface="Arial" panose="020B0604020202020204" pitchFamily="34" charset="0"/>
              <a:cs typeface="Arial" panose="020B0604020202020204" pitchFamily="34" charset="0"/>
            </a:rPr>
            <a:t>سمعي</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a:t>
          </a:r>
          <a:r>
            <a:rPr lang="ar-JO" sz="3200" b="1" i="0" dirty="0">
              <a:latin typeface="Arial" panose="020B0604020202020204" pitchFamily="34" charset="0"/>
              <a:cs typeface="Arial" panose="020B0604020202020204" pitchFamily="34" charset="0"/>
            </a:rPr>
            <a:t>الأذنين</a:t>
          </a:r>
          <a:r>
            <a:rPr lang="en-US" sz="3200" b="1" i="0" dirty="0">
              <a:latin typeface="Arial" panose="020B0604020202020204" pitchFamily="34" charset="0"/>
              <a:cs typeface="Arial" panose="020B0604020202020204" pitchFamily="34" charset="0"/>
            </a:rPr>
            <a:t>)</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ar-JO" sz="3200" b="1" i="0" dirty="0">
              <a:latin typeface="Arial" panose="020B0604020202020204" pitchFamily="34" charset="0"/>
              <a:cs typeface="Arial" panose="020B0604020202020204" pitchFamily="34" charset="0"/>
            </a:rPr>
            <a:t>بصري</a:t>
          </a:r>
          <a:r>
            <a:rPr lang="en-US" sz="3200" b="1" i="0" dirty="0">
              <a:latin typeface="Arial" panose="020B0604020202020204" pitchFamily="34" charset="0"/>
              <a:cs typeface="Arial" panose="020B0604020202020204" pitchFamily="34" charset="0"/>
            </a:rPr>
            <a:t> </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a:t>
          </a:r>
          <a:r>
            <a:rPr lang="ar-JO" sz="3200" b="1" i="0" dirty="0">
              <a:latin typeface="Arial" panose="020B0604020202020204" pitchFamily="34" charset="0"/>
              <a:cs typeface="Arial" panose="020B0604020202020204" pitchFamily="34" charset="0"/>
            </a:rPr>
            <a:t>العينين</a:t>
          </a:r>
          <a:r>
            <a:rPr lang="en-US" sz="3200" b="1" i="0" dirty="0">
              <a:latin typeface="Arial" panose="020B0604020202020204" pitchFamily="34" charset="0"/>
              <a:cs typeface="Arial" panose="020B0604020202020204" pitchFamily="34" charset="0"/>
            </a:rPr>
            <a:t>)</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FB3830D-C74C-4847-859A-CBA2799A72DD}" type="presOf" srcId="{9B961BEE-61FD-9748-A116-4C3B1D4073FD}" destId="{FFC3DE2D-85AC-4543-B9DC-ACB30E1980C0}" srcOrd="0" destOrd="0" presId="urn:microsoft.com/office/officeart/2005/8/layout/cycle8"/>
    <dgm:cxn modelId="{F2E14E21-5EC2-3B4A-A9D5-32F9AE5AC1AC}" type="presOf" srcId="{875183EF-D2F5-EC4A-A91B-C3FD0B91F919}" destId="{458FFA73-ACB9-C045-A650-F56F40CD6389}" srcOrd="1" destOrd="0" presId="urn:microsoft.com/office/officeart/2005/8/layout/cycle8"/>
    <dgm:cxn modelId="{40BFB322-7286-8A4B-B391-5B57CD4037A2}" type="presOf" srcId="{1F21BF9B-6776-F140-9D50-77C7E4D80BAA}" destId="{3FACD334-3860-A440-B762-3CDADB7FED8F}" srcOrd="0" destOrd="0" presId="urn:microsoft.com/office/officeart/2005/8/layout/cycle8"/>
    <dgm:cxn modelId="{A452C823-6291-A749-98F3-A2D8DA3D6B9B}" type="presOf" srcId="{875183EF-D2F5-EC4A-A91B-C3FD0B91F919}" destId="{FC1D4568-311C-6740-AC46-EC5D36084525}"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3C4C1E9B-C4FA-5143-B3E8-2D4CEC095A07}" type="presOf" srcId="{1F21BF9B-6776-F140-9D50-77C7E4D80BAA}" destId="{7A166BC1-70A1-CB41-91FC-DEA5C965C754}" srcOrd="1"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DA1762B6-CEDC-B142-B292-F5A3583706B7}"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3692D7E4-8C97-AB4E-B99F-F0A52F7C3D57}" type="presOf" srcId="{DC5C5F89-2434-6449-9A9E-AB04088C705C}" destId="{91241C51-7CC8-7844-BB2E-19BC6F6AE49C}" srcOrd="0" destOrd="0" presId="urn:microsoft.com/office/officeart/2005/8/layout/cycle8"/>
    <dgm:cxn modelId="{90941B4B-88E2-674B-8438-ED4D2B44EF4E}" type="presParOf" srcId="{91241C51-7CC8-7844-BB2E-19BC6F6AE49C}" destId="{FC1D4568-311C-6740-AC46-EC5D36084525}" srcOrd="0" destOrd="0" presId="urn:microsoft.com/office/officeart/2005/8/layout/cycle8"/>
    <dgm:cxn modelId="{7A67857D-9DD8-6843-A01E-1C5D86DEEA37}" type="presParOf" srcId="{91241C51-7CC8-7844-BB2E-19BC6F6AE49C}" destId="{F01274D0-9448-914A-BE4C-57A7DB12C52E}" srcOrd="1" destOrd="0" presId="urn:microsoft.com/office/officeart/2005/8/layout/cycle8"/>
    <dgm:cxn modelId="{F93FA7A2-38EF-8D46-8424-76C96CD172A7}" type="presParOf" srcId="{91241C51-7CC8-7844-BB2E-19BC6F6AE49C}" destId="{EDFF9B9D-C378-4344-A308-C6E5878722E2}" srcOrd="2" destOrd="0" presId="urn:microsoft.com/office/officeart/2005/8/layout/cycle8"/>
    <dgm:cxn modelId="{42CC079B-8DF7-A445-94DD-5B0814D6283B}" type="presParOf" srcId="{91241C51-7CC8-7844-BB2E-19BC6F6AE49C}" destId="{458FFA73-ACB9-C045-A650-F56F40CD6389}" srcOrd="3" destOrd="0" presId="urn:microsoft.com/office/officeart/2005/8/layout/cycle8"/>
    <dgm:cxn modelId="{A1B0F106-9F02-6B44-A66E-30DFD442FC73}" type="presParOf" srcId="{91241C51-7CC8-7844-BB2E-19BC6F6AE49C}" destId="{3FACD334-3860-A440-B762-3CDADB7FED8F}" srcOrd="4" destOrd="0" presId="urn:microsoft.com/office/officeart/2005/8/layout/cycle8"/>
    <dgm:cxn modelId="{DF34DFCB-8A47-B344-9FA9-2CD9D20781B5}" type="presParOf" srcId="{91241C51-7CC8-7844-BB2E-19BC6F6AE49C}" destId="{850A5E3B-AA7E-174E-9333-10A12DE29C0C}" srcOrd="5" destOrd="0" presId="urn:microsoft.com/office/officeart/2005/8/layout/cycle8"/>
    <dgm:cxn modelId="{400CB7A0-2928-D64E-ABE6-546D8567A96B}" type="presParOf" srcId="{91241C51-7CC8-7844-BB2E-19BC6F6AE49C}" destId="{EE494998-9D0F-F04B-B77A-594C2E14B72D}" srcOrd="6" destOrd="0" presId="urn:microsoft.com/office/officeart/2005/8/layout/cycle8"/>
    <dgm:cxn modelId="{0379B522-1FC8-2544-9BAB-9A0344BB6725}" type="presParOf" srcId="{91241C51-7CC8-7844-BB2E-19BC6F6AE49C}" destId="{7A166BC1-70A1-CB41-91FC-DEA5C965C754}" srcOrd="7" destOrd="0" presId="urn:microsoft.com/office/officeart/2005/8/layout/cycle8"/>
    <dgm:cxn modelId="{137BA1BD-14F1-7046-A2B5-3B8B8AC0D89B}" type="presParOf" srcId="{91241C51-7CC8-7844-BB2E-19BC6F6AE49C}" destId="{FFC3DE2D-85AC-4543-B9DC-ACB30E1980C0}" srcOrd="8" destOrd="0" presId="urn:microsoft.com/office/officeart/2005/8/layout/cycle8"/>
    <dgm:cxn modelId="{5A6D3F6B-3944-1247-83A6-70025DBEF263}" type="presParOf" srcId="{91241C51-7CC8-7844-BB2E-19BC6F6AE49C}" destId="{478E5E78-C29A-3347-899C-01AB2344096A}" srcOrd="9" destOrd="0" presId="urn:microsoft.com/office/officeart/2005/8/layout/cycle8"/>
    <dgm:cxn modelId="{6305303B-0DB4-2D4F-9FC4-EDA818A9EC94}" type="presParOf" srcId="{91241C51-7CC8-7844-BB2E-19BC6F6AE49C}" destId="{E2AE3841-E19F-2A4E-9243-2FC53FA34476}" srcOrd="10" destOrd="0" presId="urn:microsoft.com/office/officeart/2005/8/layout/cycle8"/>
    <dgm:cxn modelId="{ED987F4D-E603-F948-A2E3-49B2FBEF2FDA}" type="presParOf" srcId="{91241C51-7CC8-7844-BB2E-19BC6F6AE49C}" destId="{74A7384E-D96E-934D-93A9-3C5A7AC858E8}" srcOrd="11" destOrd="0" presId="urn:microsoft.com/office/officeart/2005/8/layout/cycle8"/>
    <dgm:cxn modelId="{7498955A-4561-4D42-9BD9-2177B85A5D74}" type="presParOf" srcId="{91241C51-7CC8-7844-BB2E-19BC6F6AE49C}" destId="{8C037EDF-6463-F74E-86D5-3FB03649B4C1}" srcOrd="12" destOrd="0" presId="urn:microsoft.com/office/officeart/2005/8/layout/cycle8"/>
    <dgm:cxn modelId="{B918DF09-34F5-6047-8761-9FFFFED6085B}" type="presParOf" srcId="{91241C51-7CC8-7844-BB2E-19BC6F6AE49C}" destId="{FE000ED5-A33D-8249-976E-B417B8F6CBCE}" srcOrd="13" destOrd="0" presId="urn:microsoft.com/office/officeart/2005/8/layout/cycle8"/>
    <dgm:cxn modelId="{8473E2B5-9EB5-8645-8DD0-11A1DDC1137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i="0" kern="1200" dirty="0">
              <a:latin typeface="Arial" panose="020B0604020202020204" pitchFamily="34" charset="0"/>
              <a:cs typeface="Arial" panose="020B0604020202020204" pitchFamily="34" charset="0"/>
            </a:rPr>
            <a:t>Kinesthetic</a:t>
          </a:r>
          <a:br>
            <a:rPr lang="en-US" sz="2800" b="1" i="0" kern="1200" dirty="0">
              <a:latin typeface="Arial" panose="020B0604020202020204" pitchFamily="34" charset="0"/>
              <a:cs typeface="Arial" panose="020B0604020202020204" pitchFamily="34" charset="0"/>
            </a:rPr>
          </a:br>
          <a:r>
            <a:rPr lang="en-US" sz="2800" b="1" i="0" kern="1200" dirty="0">
              <a:latin typeface="Arial" panose="020B0604020202020204" pitchFamily="34" charset="0"/>
              <a:cs typeface="Arial" panose="020B0604020202020204" pitchFamily="34" charset="0"/>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i="0" kern="1200" dirty="0">
              <a:latin typeface="Arial" panose="020B0604020202020204" pitchFamily="34" charset="0"/>
              <a:cs typeface="Arial" panose="020B0604020202020204" pitchFamily="34" charset="0"/>
            </a:rPr>
            <a:t>Visual </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i="0" kern="1200" dirty="0">
              <a:latin typeface="Arial" panose="020B0604020202020204" pitchFamily="34" charset="0"/>
              <a:cs typeface="Arial" panose="020B0604020202020204" pitchFamily="34" charset="0"/>
            </a:rPr>
            <a:t>Auditory</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ar-JO" sz="2800" b="1" i="0" kern="1200" dirty="0">
              <a:latin typeface="Arial" panose="020B0604020202020204" pitchFamily="34" charset="0"/>
              <a:cs typeface="Arial" panose="020B0604020202020204" pitchFamily="34" charset="0"/>
            </a:rPr>
            <a:t>حركي</a:t>
          </a:r>
          <a:br>
            <a:rPr lang="en-US" sz="2800" b="1" i="0" kern="1200" dirty="0">
              <a:latin typeface="Arial" panose="020B0604020202020204" pitchFamily="34" charset="0"/>
              <a:cs typeface="Arial" panose="020B0604020202020204" pitchFamily="34" charset="0"/>
            </a:rPr>
          </a:br>
          <a:r>
            <a:rPr lang="en-US" sz="2800" b="1" i="0" kern="1200" dirty="0">
              <a:latin typeface="Arial" panose="020B0604020202020204" pitchFamily="34" charset="0"/>
              <a:cs typeface="Arial" panose="020B0604020202020204" pitchFamily="34" charset="0"/>
            </a:rPr>
            <a:t>(</a:t>
          </a:r>
          <a:r>
            <a:rPr lang="ar-JO" sz="2800" b="1" i="0" kern="1200" dirty="0">
              <a:latin typeface="Arial" panose="020B0604020202020204" pitchFamily="34" charset="0"/>
              <a:cs typeface="Arial" panose="020B0604020202020204" pitchFamily="34" charset="0"/>
            </a:rPr>
            <a:t>اليدين</a:t>
          </a:r>
          <a:r>
            <a:rPr lang="en-US" sz="2800" b="1" i="0" kern="1200" dirty="0">
              <a:latin typeface="Arial" panose="020B0604020202020204" pitchFamily="34" charset="0"/>
              <a:cs typeface="Arial" panose="020B0604020202020204" pitchFamily="34" charset="0"/>
            </a:rPr>
            <a:t>)</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i="0" kern="1200" dirty="0">
              <a:latin typeface="Arial" panose="020B0604020202020204" pitchFamily="34" charset="0"/>
              <a:cs typeface="Arial" panose="020B0604020202020204" pitchFamily="34" charset="0"/>
            </a:rPr>
            <a:t>بصري</a:t>
          </a:r>
          <a:r>
            <a:rPr lang="en-US" sz="3200" b="1" i="0" kern="1200" dirty="0">
              <a:latin typeface="Arial" panose="020B0604020202020204" pitchFamily="34" charset="0"/>
              <a:cs typeface="Arial" panose="020B0604020202020204" pitchFamily="34" charset="0"/>
            </a:rPr>
            <a:t> </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a:t>
          </a:r>
          <a:r>
            <a:rPr lang="ar-JO" sz="3200" b="1" i="0" kern="1200" dirty="0">
              <a:latin typeface="Arial" panose="020B0604020202020204" pitchFamily="34" charset="0"/>
              <a:cs typeface="Arial" panose="020B0604020202020204" pitchFamily="34" charset="0"/>
            </a:rPr>
            <a:t>العينين</a:t>
          </a:r>
          <a:r>
            <a:rPr lang="en-US" sz="3200" b="1" i="0" kern="1200" dirty="0">
              <a:latin typeface="Arial" panose="020B0604020202020204" pitchFamily="34" charset="0"/>
              <a:cs typeface="Arial" panose="020B0604020202020204" pitchFamily="34" charset="0"/>
            </a:rPr>
            <a:t>)</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i="0" kern="1200" dirty="0">
              <a:latin typeface="Arial" panose="020B0604020202020204" pitchFamily="34" charset="0"/>
              <a:cs typeface="Arial" panose="020B0604020202020204" pitchFamily="34" charset="0"/>
            </a:rPr>
            <a:t>سمعي</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a:t>
          </a:r>
          <a:r>
            <a:rPr lang="ar-JO" sz="3200" b="1" i="0" kern="1200" dirty="0">
              <a:latin typeface="Arial" panose="020B0604020202020204" pitchFamily="34" charset="0"/>
              <a:cs typeface="Arial" panose="020B0604020202020204" pitchFamily="34" charset="0"/>
            </a:rPr>
            <a:t>الأذنين</a:t>
          </a:r>
          <a:r>
            <a:rPr lang="en-US" sz="3200" b="1" i="0" kern="1200" dirty="0">
              <a:latin typeface="Arial" panose="020B0604020202020204" pitchFamily="34" charset="0"/>
              <a:cs typeface="Arial" panose="020B0604020202020204" pitchFamily="34" charset="0"/>
            </a:rPr>
            <a:t>)</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ar-JO" sz="2800" b="1" i="0" kern="1200" dirty="0">
              <a:latin typeface="Arial" panose="020B0604020202020204" pitchFamily="34" charset="0"/>
              <a:cs typeface="Arial" panose="020B0604020202020204" pitchFamily="34" charset="0"/>
            </a:rPr>
            <a:t>حركي</a:t>
          </a:r>
          <a:br>
            <a:rPr lang="en-US" sz="2800" b="1" i="0" kern="1200" dirty="0">
              <a:latin typeface="Arial" panose="020B0604020202020204" pitchFamily="34" charset="0"/>
              <a:cs typeface="Arial" panose="020B0604020202020204" pitchFamily="34" charset="0"/>
            </a:rPr>
          </a:br>
          <a:r>
            <a:rPr lang="en-US" sz="2800" b="1" i="0" kern="1200" dirty="0">
              <a:latin typeface="Arial" panose="020B0604020202020204" pitchFamily="34" charset="0"/>
              <a:cs typeface="Arial" panose="020B0604020202020204" pitchFamily="34" charset="0"/>
            </a:rPr>
            <a:t>(</a:t>
          </a:r>
          <a:r>
            <a:rPr lang="ar-JO" sz="2800" b="1" i="0" kern="1200" dirty="0">
              <a:latin typeface="Arial" panose="020B0604020202020204" pitchFamily="34" charset="0"/>
              <a:cs typeface="Arial" panose="020B0604020202020204" pitchFamily="34" charset="0"/>
            </a:rPr>
            <a:t>اليدين</a:t>
          </a:r>
          <a:r>
            <a:rPr lang="en-US" sz="2800" b="1" i="0" kern="1200" dirty="0">
              <a:latin typeface="Arial" panose="020B0604020202020204" pitchFamily="34" charset="0"/>
              <a:cs typeface="Arial" panose="020B0604020202020204" pitchFamily="34" charset="0"/>
            </a:rPr>
            <a:t>)</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i="0" kern="1200" dirty="0">
              <a:latin typeface="Arial" panose="020B0604020202020204" pitchFamily="34" charset="0"/>
              <a:cs typeface="Arial" panose="020B0604020202020204" pitchFamily="34" charset="0"/>
            </a:rPr>
            <a:t>بصري</a:t>
          </a:r>
          <a:r>
            <a:rPr lang="en-US" sz="3200" b="1" i="0" kern="1200" dirty="0">
              <a:latin typeface="Arial" panose="020B0604020202020204" pitchFamily="34" charset="0"/>
              <a:cs typeface="Arial" panose="020B0604020202020204" pitchFamily="34" charset="0"/>
            </a:rPr>
            <a:t> </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a:t>
          </a:r>
          <a:r>
            <a:rPr lang="ar-JO" sz="3200" b="1" i="0" kern="1200" dirty="0">
              <a:latin typeface="Arial" panose="020B0604020202020204" pitchFamily="34" charset="0"/>
              <a:cs typeface="Arial" panose="020B0604020202020204" pitchFamily="34" charset="0"/>
            </a:rPr>
            <a:t>العينين</a:t>
          </a:r>
          <a:r>
            <a:rPr lang="en-US" sz="3200" b="1" i="0" kern="1200" dirty="0">
              <a:latin typeface="Arial" panose="020B0604020202020204" pitchFamily="34" charset="0"/>
              <a:cs typeface="Arial" panose="020B0604020202020204" pitchFamily="34" charset="0"/>
            </a:rPr>
            <a:t>)</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i="0" kern="1200" dirty="0">
              <a:latin typeface="Arial" panose="020B0604020202020204" pitchFamily="34" charset="0"/>
              <a:cs typeface="Arial" panose="020B0604020202020204" pitchFamily="34" charset="0"/>
            </a:rPr>
            <a:t>سمعي</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a:t>
          </a:r>
          <a:r>
            <a:rPr lang="ar-JO" sz="3200" b="1" i="0" kern="1200" dirty="0">
              <a:latin typeface="Arial" panose="020B0604020202020204" pitchFamily="34" charset="0"/>
              <a:cs typeface="Arial" panose="020B0604020202020204" pitchFamily="34" charset="0"/>
            </a:rPr>
            <a:t>الأذنين</a:t>
          </a:r>
          <a:r>
            <a:rPr lang="en-US" sz="3200" b="1" i="0" kern="1200" dirty="0">
              <a:latin typeface="Arial" panose="020B0604020202020204" pitchFamily="34" charset="0"/>
              <a:cs typeface="Arial" panose="020B0604020202020204" pitchFamily="34" charset="0"/>
            </a:rPr>
            <a:t>)</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fld id="{E6F54CC3-469F-574C-8F2B-7E0327FB53AE}" type="slidenum">
              <a:rPr lang="en-US"/>
              <a:pPr/>
              <a:t>‹#›</a:t>
            </a:fld>
            <a:endParaRPr lang="en-US"/>
          </a:p>
        </p:txBody>
      </p:sp>
    </p:spTree>
    <p:extLst>
      <p:ext uri="{BB962C8B-B14F-4D97-AF65-F5344CB8AC3E}">
        <p14:creationId xmlns:p14="http://schemas.microsoft.com/office/powerpoint/2010/main" val="2538931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9"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9"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9"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F035316-A730-3F41-955F-BDCD507D531F}" type="slidenum">
              <a:rPr lang="en-US" sz="1200">
                <a:latin typeface="Arial" panose="020B0604020202020204" pitchFamily="34" charset="0"/>
              </a:rPr>
              <a:pPr/>
              <a:t>1</a:t>
            </a:fld>
            <a:endParaRPr lang="en-US" sz="1200">
              <a:latin typeface="Arial" panose="020B0604020202020204" pitchFamily="34" charset="0"/>
            </a:endParaRPr>
          </a:p>
        </p:txBody>
      </p:sp>
      <p:sp>
        <p:nvSpPr>
          <p:cNvPr id="63491" name="Rectangle 1026"/>
          <p:cNvSpPr>
            <a:spLocks noGrp="1" noRot="1" noChangeAspect="1" noChangeArrowheads="1" noTextEdit="1"/>
          </p:cNvSpPr>
          <p:nvPr>
            <p:ph type="sldImg"/>
          </p:nvPr>
        </p:nvSpPr>
        <p:spPr>
          <a:xfrm>
            <a:off x="1143000" y="685800"/>
            <a:ext cx="4572000" cy="3429000"/>
          </a:xfrm>
          <a:ln/>
        </p:spPr>
      </p:sp>
      <p:sp>
        <p:nvSpPr>
          <p:cNvPr id="6349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baseline="0" dirty="0">
                <a:latin typeface="Arial" panose="020B0604020202020204" pitchFamily="34" charset="0"/>
                <a:cs typeface="Arial" panose="020B0604020202020204" pitchFamily="34" charset="0"/>
              </a:rPr>
              <a:t>يقوم جون بعمل التصميم الغرافيكي وتقوم كلوي بتصميم المواقع الإلكترونيَّة لشركات البرمجة  الرقميَّة.</a:t>
            </a:r>
            <a:endParaRPr lang="ar-JO"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John does graphics and Chloe does </a:t>
            </a:r>
            <a:r>
              <a:rPr lang="en-US" b="1" baseline="0" dirty="0">
                <a:latin typeface="Arial" panose="020B0604020202020204" pitchFamily="34" charset="0"/>
                <a:cs typeface="Arial" panose="020B0604020202020204" pitchFamily="34" charset="0"/>
              </a:rPr>
              <a:t>web design for digital software companies.</a:t>
            </a:r>
          </a:p>
          <a:p>
            <a:r>
              <a:rPr lang="en-US" b="1" baseline="0" dirty="0">
                <a:latin typeface="Arial" panose="020B0604020202020204" pitchFamily="34" charset="0"/>
                <a:cs typeface="Arial" panose="020B0604020202020204" pitchFamily="34" charset="0"/>
              </a:rPr>
              <a:t>___________</a:t>
            </a:r>
          </a:p>
          <a:p>
            <a:r>
              <a:rPr lang="en-US" b="1"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ea typeface="ＭＳ Ｐゴシック" charset="0"/>
                <a:cs typeface="Arial" panose="020B0604020202020204" pitchFamily="34" charset="0"/>
              </a:rPr>
              <a:t> is to click on a file and it downloads for free to teach any book of the Bible and many other subjects.</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ea typeface="ＭＳ Ｐゴシック" charset="0"/>
                <a:cs typeface="Arial" panose="020B0604020202020204" pitchFamily="34" charset="0"/>
              </a:rPr>
              <a:t> is to click on a file and it downloads for free to teach any book of the Bible and many other subjects.</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Arial" panose="020B0604020202020204" pitchFamily="34" charset="0"/>
              </a:rPr>
              <a:t>My SBC teaching has resulted in Bible teaching and study materials—mostly PowerPoint—in 54 languages!  All a teacher needs to do</a:t>
            </a:r>
            <a:r>
              <a:rPr lang="en-US" b="0" baseline="0" dirty="0">
                <a:ea typeface="ＭＳ Ｐゴシック" charset="0"/>
                <a:cs typeface="Arial" panose="020B0604020202020204" pitchFamily="34" charset="0"/>
              </a:rPr>
              <a:t> is to click on a file and it downloads for free to teach any book of the Bible and many other subjects.</a:t>
            </a:r>
            <a:endParaRPr lang="en-US"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1653516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Arial" panose="020B0604020202020204" pitchFamily="34" charset="0"/>
              </a:rPr>
              <a:t>My SBC teaching has resulted in Bible teaching and study materials—mostly PowerPoint—in 54 languages!  All a teacher needs to do</a:t>
            </a:r>
            <a:r>
              <a:rPr lang="en-US" b="0" baseline="0" dirty="0">
                <a:ea typeface="ＭＳ Ｐゴシック" charset="0"/>
                <a:cs typeface="Arial" panose="020B0604020202020204" pitchFamily="34" charset="0"/>
              </a:rPr>
              <a:t> is to click on a file and it downloads for free to teach any book of the Bible and many other subjects.</a:t>
            </a:r>
            <a:endParaRPr lang="en-US"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4883308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6892845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6359195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16204633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2617523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New Roman" charset="0"/>
                <a:ea typeface="ＭＳ Ｐゴシック" charset="0"/>
                <a:cs typeface="ＭＳ Ｐゴシック" charset="0"/>
              </a:rPr>
              <a:t>This has resulted in Bible teaching and study materials—mostly PowerPoint—in 54 languages!  All a teacher needs to do</a:t>
            </a:r>
            <a:r>
              <a:rPr lang="en-US" b="0"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21788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68D76-38C1-7F48-B9FA-F3460E661A9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146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87E50C-F11F-0E42-BD77-FFCF26E04A13}" type="slidenum">
              <a:rPr lang="en-US" sz="1200">
                <a:solidFill>
                  <a:prstClr val="black"/>
                </a:solidFill>
              </a:rPr>
              <a:pPr eaLnBrk="1" hangingPunct="1"/>
              <a:t>16</a:t>
            </a:fld>
            <a:endParaRPr lang="en-US" sz="1200">
              <a:solidFill>
                <a:prstClr val="black"/>
              </a:solidFill>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latin typeface="Arial" panose="020B0604020202020204" pitchFamily="34" charset="0"/>
              </a:rPr>
              <a:pPr/>
              <a:t>131</a:t>
            </a:fld>
            <a:endParaRPr lang="en-US" sz="1200">
              <a:latin typeface="Arial" panose="020B0604020202020204" pitchFamily="34"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994123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latin typeface="Arial" panose="020B0604020202020204" pitchFamily="34" charset="0"/>
              </a:rPr>
              <a:pPr/>
              <a:t>132</a:t>
            </a:fld>
            <a:endParaRPr lang="en-US" sz="1200">
              <a:latin typeface="Arial" panose="020B0604020202020204" pitchFamily="34"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617514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latin typeface="Arial" panose="020B0604020202020204" pitchFamily="34" charset="0"/>
              </a:rPr>
              <a:pPr/>
              <a:t>133</a:t>
            </a:fld>
            <a:endParaRPr lang="en-US" sz="1200">
              <a:latin typeface="Arial" panose="020B0604020202020204" pitchFamily="34"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387450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latin typeface="Arial" panose="020B0604020202020204" pitchFamily="34" charset="0"/>
              </a:rPr>
              <a:pPr/>
              <a:t>134</a:t>
            </a:fld>
            <a:endParaRPr lang="en-US" sz="1200">
              <a:latin typeface="Arial" panose="020B0604020202020204" pitchFamily="34"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135</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OT Survey</a:t>
            </a:r>
            <a:r>
              <a:rPr lang="en-US" baseline="0" dirty="0">
                <a:ea typeface="ＭＳ Ｐゴシック" charset="0"/>
                <a:cs typeface="ＭＳ Ｐゴシック" charset="0"/>
              </a:rPr>
              <a:t> (</a:t>
            </a:r>
            <a:r>
              <a:rPr lang="en-US" baseline="0" dirty="0" err="1">
                <a:ea typeface="ＭＳ Ｐゴシック" charset="0"/>
                <a:cs typeface="ＭＳ Ｐゴシック" charset="0"/>
              </a:rPr>
              <a:t>os</a:t>
            </a:r>
            <a:r>
              <a:rPr lang="en-US" baseline="0"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dirty="0">
                <a:ea typeface="ＭＳ Ｐゴシック" charset="0"/>
                <a:cs typeface="ＭＳ Ｐゴシック" charset="0"/>
              </a:rPr>
              <a:t>لدينا حوالي 20% من الهنود في كنيستنا, نقدم الشكر للقديس توما</a:t>
            </a:r>
            <a:r>
              <a:rPr lang="ar-JO" baseline="0" dirty="0">
                <a:ea typeface="ＭＳ Ｐゴシック" charset="0"/>
                <a:cs typeface="ＭＳ Ｐゴシック" charset="0"/>
              </a:rPr>
              <a:t> الذي تغلب على شكه ليشهد ليسوع في الهند</a:t>
            </a:r>
            <a:endParaRPr lang="en-US" dirty="0">
              <a:ea typeface="ＭＳ Ｐゴシック" charset="0"/>
              <a:cs typeface="ＭＳ Ｐゴシック" charset="0"/>
            </a:endParaRPr>
          </a:p>
          <a:p>
            <a:pPr algn="just" eaLnBrk="1" hangingPunct="1"/>
            <a:r>
              <a:rPr lang="en-US" dirty="0">
                <a:ea typeface="ＭＳ Ｐゴシック" charset="0"/>
                <a:cs typeface="ＭＳ Ｐゴシック" charset="0"/>
              </a:rPr>
              <a:t>Our June 2021 church of 90 people stem from 16 different countries around the world: Australia (David &amp; Fiona), China (</a:t>
            </a:r>
            <a:r>
              <a:rPr lang="en-US" dirty="0" err="1">
                <a:ea typeface="ＭＳ Ｐゴシック" charset="0"/>
                <a:cs typeface="ＭＳ Ｐゴシック" charset="0"/>
              </a:rPr>
              <a:t>Jianji</a:t>
            </a:r>
            <a:r>
              <a:rPr lang="en-US" dirty="0">
                <a:ea typeface="ＭＳ Ｐゴシック" charset="0"/>
                <a:cs typeface="ＭＳ Ｐゴシック" charset="0"/>
              </a:rPr>
              <a:t>), Egypt (Tamara), France (Valentin), </a:t>
            </a:r>
            <a:r>
              <a:rPr lang="en-US" baseline="0" dirty="0">
                <a:ea typeface="ＭＳ Ｐゴシック" charset="0"/>
                <a:cs typeface="ＭＳ Ｐゴシック" charset="0"/>
              </a:rPr>
              <a:t>Korea (Grace Kim), </a:t>
            </a:r>
            <a:r>
              <a:rPr lang="en-US" dirty="0">
                <a:ea typeface="ＭＳ Ｐゴシック" charset="0"/>
                <a:cs typeface="ＭＳ Ｐゴシック" charset="0"/>
              </a:rPr>
              <a:t>India (Cynthia), </a:t>
            </a:r>
            <a:r>
              <a:rPr lang="en-US" baseline="0" dirty="0">
                <a:ea typeface="ＭＳ Ｐゴシック" charset="0"/>
                <a:cs typeface="ＭＳ Ｐゴシック" charset="0"/>
              </a:rPr>
              <a:t>Indonesia (</a:t>
            </a:r>
            <a:r>
              <a:rPr lang="en-US" dirty="0">
                <a:ea typeface="ＭＳ Ｐゴシック" charset="0"/>
                <a:cs typeface="ＭＳ Ｐゴシック" charset="0"/>
              </a:rPr>
              <a:t>Rena</a:t>
            </a:r>
            <a:r>
              <a:rPr lang="en-US" baseline="0" dirty="0">
                <a:ea typeface="ＭＳ Ｐゴシック" charset="0"/>
                <a:cs typeface="ＭＳ Ｐゴシック" charset="0"/>
              </a:rPr>
              <a:t>), Kenya (Jacqueline </a:t>
            </a:r>
            <a:r>
              <a:rPr lang="en-US" baseline="0" dirty="0" err="1">
                <a:ea typeface="ＭＳ Ｐゴシック" charset="0"/>
                <a:cs typeface="ＭＳ Ｐゴシック" charset="0"/>
              </a:rPr>
              <a:t>Ngare</a:t>
            </a:r>
            <a:r>
              <a:rPr lang="en-US" baseline="0" dirty="0">
                <a:ea typeface="ＭＳ Ｐゴシック" charset="0"/>
                <a:cs typeface="ＭＳ Ｐゴシック" charset="0"/>
              </a:rPr>
              <a:t>), </a:t>
            </a:r>
            <a:r>
              <a:rPr lang="en-US" dirty="0">
                <a:ea typeface="ＭＳ Ｐゴシック" charset="0"/>
                <a:cs typeface="ＭＳ Ｐゴシック" charset="0"/>
              </a:rPr>
              <a:t>Nepal (Joshua Limbu), Netherlands (Toes), Singapore (Albina), South Africa (Melody </a:t>
            </a:r>
            <a:r>
              <a:rPr lang="en-US" dirty="0" err="1">
                <a:ea typeface="ＭＳ Ｐゴシック" charset="0"/>
                <a:cs typeface="ＭＳ Ｐゴシック" charset="0"/>
              </a:rPr>
              <a:t>Hertenberger</a:t>
            </a:r>
            <a:r>
              <a:rPr lang="en-US" dirty="0">
                <a:ea typeface="ＭＳ Ｐゴシック" charset="0"/>
                <a:cs typeface="ＭＳ Ｐゴシック" charset="0"/>
              </a:rPr>
              <a:t>), Taiwan (Maple), Thailand (Mae), UK (James &amp; Gabi), USA (Jim &amp; Jacqui).</a:t>
            </a:r>
            <a:endParaRPr lang="en-US" baseline="0" dirty="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Previous: </a:t>
            </a:r>
            <a:r>
              <a:rPr lang="en-US" dirty="0">
                <a:ea typeface="ＭＳ Ｐゴシック" charset="0"/>
                <a:cs typeface="ＭＳ Ｐゴシック" charset="0"/>
              </a:rPr>
              <a:t>Canada</a:t>
            </a:r>
            <a:r>
              <a:rPr lang="en-US" baseline="0" dirty="0">
                <a:ea typeface="ＭＳ Ｐゴシック" charset="0"/>
                <a:cs typeface="ＭＳ Ｐゴシック" charset="0"/>
              </a:rPr>
              <a:t> (Gloria Lee), Ethiopia (Lele), Malaysia (Aston, </a:t>
            </a:r>
            <a:r>
              <a:rPr lang="en-US" dirty="0">
                <a:ea typeface="ＭＳ Ｐゴシック" charset="0"/>
                <a:cs typeface="ＭＳ Ｐゴシック" charset="0"/>
              </a:rPr>
              <a:t>Naomi</a:t>
            </a:r>
            <a:r>
              <a:rPr lang="en-US" baseline="0" dirty="0">
                <a:ea typeface="ＭＳ Ｐゴシック" charset="0"/>
                <a:cs typeface="ＭＳ Ｐゴシック" charset="0"/>
              </a:rPr>
              <a:t>), </a:t>
            </a:r>
            <a:r>
              <a:rPr lang="en-US" dirty="0">
                <a:ea typeface="ＭＳ Ｐゴシック" charset="0"/>
                <a:cs typeface="ＭＳ Ｐゴシック" charset="0"/>
              </a:rPr>
              <a:t>Netherlands (Dies &amp; Desiree)</a:t>
            </a:r>
            <a:r>
              <a:rPr lang="en-US" baseline="0" dirty="0">
                <a:ea typeface="ＭＳ Ｐゴシック" charset="0"/>
                <a:cs typeface="ＭＳ Ｐゴシック" charset="0"/>
              </a:rPr>
              <a:t>, </a:t>
            </a:r>
            <a:r>
              <a:rPr lang="en-US" dirty="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xfrm>
            <a:off x="1143000" y="685800"/>
            <a:ext cx="4572000" cy="3429000"/>
          </a:xfrm>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BE98B-B463-8240-8A91-6EDA3C761D5C}" type="slidenum">
              <a:rPr lang="en-US" sz="1200">
                <a:solidFill>
                  <a:srgbClr val="000000"/>
                </a:solidFill>
                <a:latin typeface="Calibri" charset="0"/>
              </a:rPr>
              <a:pPr eaLnBrk="1" hangingPunct="1"/>
              <a:t>19</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xfrm>
            <a:off x="1143000" y="685800"/>
            <a:ext cx="4572000" cy="3429000"/>
          </a:xfrm>
          <a:ln/>
        </p:spPr>
      </p:sp>
      <p:sp>
        <p:nvSpPr>
          <p:cNvPr id="539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4028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Rot="1" noChangeAspect="1" noChangeArrowheads="1" noTextEdit="1"/>
          </p:cNvSpPr>
          <p:nvPr>
            <p:ph type="sldImg"/>
          </p:nvPr>
        </p:nvSpPr>
        <p:spPr>
          <a:xfrm>
            <a:off x="1143000" y="685800"/>
            <a:ext cx="4572000" cy="3429000"/>
          </a:xfrm>
          <a:ln/>
        </p:spPr>
      </p:sp>
      <p:sp>
        <p:nvSpPr>
          <p:cNvPr id="541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8827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xfrm>
            <a:off x="1143000" y="685800"/>
            <a:ext cx="4572000" cy="3429000"/>
          </a:xfrm>
          <a:ln/>
        </p:spPr>
      </p:sp>
      <p:sp>
        <p:nvSpPr>
          <p:cNvPr id="336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C0DE2-292C-E246-90CC-177BEF5CB6CC}"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xfrm>
            <a:off x="1143000" y="685800"/>
            <a:ext cx="4572000" cy="34290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latin typeface="Arial" panose="020B0604020202020204" pitchFamily="34" charset="0"/>
              </a:rPr>
              <a:pPr/>
              <a:t>25</a:t>
            </a:fld>
            <a:endParaRPr lang="en-US" sz="1200">
              <a:latin typeface="Arial" panose="020B0604020202020204" pitchFamily="34" charset="0"/>
            </a:endParaRPr>
          </a:p>
        </p:txBody>
      </p:sp>
      <p:sp>
        <p:nvSpPr>
          <p:cNvPr id="94211" name="Rectangle 2"/>
          <p:cNvSpPr>
            <a:spLocks noGrp="1" noRot="1" noChangeAspect="1" noChangeArrowheads="1" noTextEdit="1"/>
          </p:cNvSpPr>
          <p:nvPr>
            <p:ph type="sldImg"/>
          </p:nvPr>
        </p:nvSpPr>
        <p:spPr>
          <a:xfrm>
            <a:off x="1143000" y="685800"/>
            <a:ext cx="4572000" cy="3429000"/>
          </a:xfrm>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4891A-3568-3D40-AD7C-988C240796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latin typeface="Arial" panose="020B0604020202020204" pitchFamily="34" charset="0"/>
              </a:rPr>
              <a:pPr/>
              <a:t>26</a:t>
            </a:fld>
            <a:endParaRPr lang="en-US" sz="1200">
              <a:latin typeface="Arial" panose="020B0604020202020204" pitchFamily="34" charset="0"/>
            </a:endParaRPr>
          </a:p>
        </p:txBody>
      </p:sp>
      <p:sp>
        <p:nvSpPr>
          <p:cNvPr id="94211" name="Rectangle 2"/>
          <p:cNvSpPr>
            <a:spLocks noGrp="1" noRot="1" noChangeAspect="1" noChangeArrowheads="1" noTextEdit="1"/>
          </p:cNvSpPr>
          <p:nvPr>
            <p:ph type="sldImg"/>
          </p:nvPr>
        </p:nvSpPr>
        <p:spPr>
          <a:xfrm>
            <a:off x="1143000" y="685800"/>
            <a:ext cx="4572000" cy="3429000"/>
          </a:xfrm>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6917638-82CB-C049-A606-6B0B49E483B7}" type="slidenum">
              <a:rPr lang="en-US" sz="1200">
                <a:latin typeface="Arial" panose="020B0604020202020204" pitchFamily="34" charset="0"/>
              </a:rPr>
              <a:pPr/>
              <a:t>27</a:t>
            </a:fld>
            <a:endParaRPr lang="en-US" sz="1200">
              <a:latin typeface="Arial" panose="020B0604020202020204" pitchFamily="34" charset="0"/>
            </a:endParaRPr>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23A2B28-3BDB-5B4A-9E73-97FB46CA5A89}" type="slidenum">
              <a:rPr lang="en-US" sz="1200">
                <a:latin typeface="Arial" panose="020B0604020202020204" pitchFamily="34" charset="0"/>
              </a:rPr>
              <a:pPr/>
              <a:t>28</a:t>
            </a:fld>
            <a:endParaRPr lang="en-US" sz="1200">
              <a:latin typeface="Arial" panose="020B0604020202020204" pitchFamily="34" charset="0"/>
            </a:endParaRPr>
          </a:p>
        </p:txBody>
      </p:sp>
      <p:sp>
        <p:nvSpPr>
          <p:cNvPr id="98307" name="Rectangle 2"/>
          <p:cNvSpPr>
            <a:spLocks noGrp="1" noRot="1" noChangeAspect="1" noChangeArrowheads="1" noTextEdit="1"/>
          </p:cNvSpPr>
          <p:nvPr>
            <p:ph type="sldImg"/>
          </p:nvPr>
        </p:nvSpPr>
        <p:spPr>
          <a:xfrm>
            <a:off x="1143000" y="685800"/>
            <a:ext cx="4572000" cy="3429000"/>
          </a:xfrm>
          <a:ln/>
        </p:spPr>
      </p:sp>
      <p:sp>
        <p:nvSpPr>
          <p:cNvPr id="983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6A6228-D16A-614D-A1D4-2E9B9BDB0641}" type="slidenum">
              <a:rPr lang="en-US" sz="1200">
                <a:latin typeface="Arial" panose="020B0604020202020204" pitchFamily="34" charset="0"/>
              </a:rPr>
              <a:pPr/>
              <a:t>29</a:t>
            </a:fld>
            <a:endParaRPr lang="en-US" sz="1200">
              <a:latin typeface="Arial" panose="020B0604020202020204" pitchFamily="34" charset="0"/>
            </a:endParaRPr>
          </a:p>
        </p:txBody>
      </p:sp>
      <p:sp>
        <p:nvSpPr>
          <p:cNvPr id="100355" name="Rectangle 2"/>
          <p:cNvSpPr>
            <a:spLocks noGrp="1" noRot="1" noChangeAspect="1" noChangeArrowheads="1" noTextEdit="1"/>
          </p:cNvSpPr>
          <p:nvPr>
            <p:ph type="sldImg"/>
          </p:nvPr>
        </p:nvSpPr>
        <p:spPr>
          <a:xfrm>
            <a:off x="1143000" y="685800"/>
            <a:ext cx="4572000" cy="3429000"/>
          </a:xfrm>
          <a:ln/>
        </p:spPr>
      </p:sp>
      <p:sp>
        <p:nvSpPr>
          <p:cNvPr id="100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latin typeface="Arial" panose="020B0604020202020204" pitchFamily="34" charset="0"/>
              </a:rPr>
              <a:pPr/>
              <a:t>30</a:t>
            </a:fld>
            <a:endParaRPr 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latin typeface="Arial" panose="020B0604020202020204" pitchFamily="34" charset="0"/>
              </a:rPr>
              <a:pPr/>
              <a:t>31</a:t>
            </a:fld>
            <a:endParaRPr 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latin typeface="Arial" panose="020B0604020202020204" pitchFamily="34" charset="0"/>
              </a:rPr>
              <a:pPr/>
              <a:t>32</a:t>
            </a:fld>
            <a:endParaRPr lang="en-US" sz="1200">
              <a:latin typeface="Arial" panose="020B0604020202020204" pitchFamily="34" charset="0"/>
            </a:endParaRPr>
          </a:p>
        </p:txBody>
      </p:sp>
      <p:sp>
        <p:nvSpPr>
          <p:cNvPr id="114691" name="Rectangle 2"/>
          <p:cNvSpPr>
            <a:spLocks noGrp="1" noRot="1" noChangeAspect="1" noChangeArrowheads="1" noTextEdit="1"/>
          </p:cNvSpPr>
          <p:nvPr>
            <p:ph type="sldImg"/>
          </p:nvPr>
        </p:nvSpPr>
        <p:spPr>
          <a:xfrm>
            <a:off x="1143000" y="685800"/>
            <a:ext cx="4572000" cy="3429000"/>
          </a:xfrm>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latin typeface="Arial" panose="020B0604020202020204" pitchFamily="34" charset="0"/>
              </a:rPr>
              <a:pPr/>
              <a:t>33</a:t>
            </a:fld>
            <a:endParaRPr 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latin typeface="Arial" panose="020B0604020202020204" pitchFamily="34" charset="0"/>
              </a:rPr>
              <a:pPr/>
              <a:t>35</a:t>
            </a:fld>
            <a:endParaRPr lang="en-US" sz="1200">
              <a:solidFill>
                <a:prstClr val="black"/>
              </a:solidFill>
              <a:latin typeface="Arial" panose="020B0604020202020204" pitchFamily="34" charset="0"/>
            </a:endParaRPr>
          </a:p>
        </p:txBody>
      </p:sp>
      <p:sp>
        <p:nvSpPr>
          <p:cNvPr id="104451" name="Rectangle 1026"/>
          <p:cNvSpPr>
            <a:spLocks noGrp="1" noRot="1" noChangeAspect="1" noChangeArrowheads="1"/>
          </p:cNvSpPr>
          <p:nvPr>
            <p:ph type="sldImg"/>
          </p:nvPr>
        </p:nvSpPr>
        <p:spPr>
          <a:xfrm>
            <a:off x="1143000" y="685800"/>
            <a:ext cx="4572000" cy="3429000"/>
          </a:xfrm>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42121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latin typeface="Arial" panose="020B0604020202020204" pitchFamily="34" charset="0"/>
              </a:rPr>
              <a:pPr/>
              <a:t>36</a:t>
            </a:fld>
            <a:endParaRPr lang="en-US" sz="1200">
              <a:solidFill>
                <a:prstClr val="black"/>
              </a:solidFill>
              <a:latin typeface="Arial" panose="020B0604020202020204" pitchFamily="34" charset="0"/>
            </a:endParaRPr>
          </a:p>
        </p:txBody>
      </p:sp>
      <p:sp>
        <p:nvSpPr>
          <p:cNvPr id="104451" name="Rectangle 1026"/>
          <p:cNvSpPr>
            <a:spLocks noGrp="1" noRot="1" noChangeAspect="1" noChangeArrowheads="1"/>
          </p:cNvSpPr>
          <p:nvPr>
            <p:ph type="sldImg"/>
          </p:nvPr>
        </p:nvSpPr>
        <p:spPr>
          <a:xfrm>
            <a:off x="1143000" y="685800"/>
            <a:ext cx="4572000" cy="3429000"/>
          </a:xfrm>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xfrm>
            <a:off x="1143000" y="685800"/>
            <a:ext cx="4572000" cy="3429000"/>
          </a:xfrm>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ar-JO" dirty="0">
                <a:ea typeface="ＭＳ Ｐゴシック" charset="0"/>
                <a:cs typeface="ＭＳ Ｐゴシック" charset="0"/>
              </a:rPr>
              <a:t>أنا</a:t>
            </a:r>
            <a:r>
              <a:rPr lang="ar-JO" baseline="0" dirty="0">
                <a:ea typeface="ＭＳ Ｐゴシック" charset="0"/>
                <a:cs typeface="ＭＳ Ｐゴシック" charset="0"/>
              </a:rPr>
              <a:t> أقود تعليم الكتاب المقدس للنساء في كنيستنا</a:t>
            </a:r>
            <a:endParaRPr lang="en-US" dirty="0">
              <a:ea typeface="ＭＳ Ｐゴシック" charset="0"/>
              <a:cs typeface="ＭＳ Ｐゴシック" charset="0"/>
            </a:endParaRPr>
          </a:p>
        </p:txBody>
      </p:sp>
      <p:sp>
        <p:nvSpPr>
          <p:cNvPr id="368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latin typeface="Arial" panose="020B0604020202020204" pitchFamily="34" charset="0"/>
              </a:rPr>
              <a:pPr/>
              <a:t>37</a:t>
            </a:fld>
            <a:endParaRPr lang="en-US" sz="1200">
              <a:latin typeface="Arial" panose="020B0604020202020204" pitchFamily="34" charset="0"/>
            </a:endParaRPr>
          </a:p>
        </p:txBody>
      </p:sp>
      <p:sp>
        <p:nvSpPr>
          <p:cNvPr id="114691" name="Rectangle 2"/>
          <p:cNvSpPr>
            <a:spLocks noGrp="1" noRot="1" noChangeAspect="1" noChangeArrowheads="1" noTextEdit="1"/>
          </p:cNvSpPr>
          <p:nvPr>
            <p:ph type="sldImg"/>
          </p:nvPr>
        </p:nvSpPr>
        <p:spPr>
          <a:xfrm>
            <a:off x="1143000" y="685800"/>
            <a:ext cx="4572000" cy="3429000"/>
          </a:xfrm>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06B0B-4652-3A49-8406-6789318E27DE}" type="slidenum">
              <a:rPr lang="en-US" sz="1200">
                <a:solidFill>
                  <a:prstClr val="black"/>
                </a:solidFill>
              </a:rPr>
              <a:pPr eaLnBrk="1" hangingPunct="1"/>
              <a:t>43</a:t>
            </a:fld>
            <a:endParaRPr lang="en-US" sz="1200">
              <a:solidFill>
                <a:prstClr val="black"/>
              </a:solidFill>
            </a:endParaRPr>
          </a:p>
        </p:txBody>
      </p:sp>
      <p:sp>
        <p:nvSpPr>
          <p:cNvPr id="414722" name="Rectangle 2"/>
          <p:cNvSpPr>
            <a:spLocks noGrp="1" noRot="1" noChangeAspect="1" noChangeArrowheads="1"/>
          </p:cNvSpPr>
          <p:nvPr>
            <p:ph type="sldImg"/>
          </p:nvPr>
        </p:nvSpPr>
        <p:spPr>
          <a:xfrm>
            <a:off x="1143000" y="685800"/>
            <a:ext cx="4572000" cy="3429000"/>
          </a:xfrm>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panose="020B0604020202020204" pitchFamily="34" charset="0"/>
              </a:rPr>
              <a:pPr eaLnBrk="1" hangingPunct="1"/>
              <a:t>45</a:t>
            </a:fld>
            <a:endParaRPr lang="en-US" sz="1200">
              <a:solidFill>
                <a:srgbClr val="000000"/>
              </a:solidFill>
              <a:latin typeface="Arial" panose="020B0604020202020204" pitchFamily="34" charset="0"/>
            </a:endParaRPr>
          </a:p>
        </p:txBody>
      </p:sp>
      <p:sp>
        <p:nvSpPr>
          <p:cNvPr id="561154" name="Rectangle 2"/>
          <p:cNvSpPr>
            <a:spLocks noGrp="1" noRot="1" noChangeAspect="1" noChangeArrowheads="1"/>
          </p:cNvSpPr>
          <p:nvPr>
            <p:ph type="sldImg"/>
          </p:nvPr>
        </p:nvSpPr>
        <p:spPr>
          <a:xfrm>
            <a:off x="1143000" y="685800"/>
            <a:ext cx="4572000" cy="3429000"/>
          </a:xfrm>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46</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47</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F796B8-52DC-AA43-897F-40D2174FFDEA}" type="slidenum">
              <a:rPr lang="en-US" sz="1200">
                <a:latin typeface="Arial" panose="020B0604020202020204" pitchFamily="34" charset="0"/>
              </a:rPr>
              <a:pPr/>
              <a:t>51</a:t>
            </a:fld>
            <a:endParaRPr lang="en-US" sz="1200">
              <a:latin typeface="Arial" panose="020B0604020202020204" pitchFamily="34" charset="0"/>
            </a:endParaRPr>
          </a:p>
        </p:txBody>
      </p:sp>
      <p:sp>
        <p:nvSpPr>
          <p:cNvPr id="235523" name="Rectangle 2"/>
          <p:cNvSpPr>
            <a:spLocks noGrp="1" noRot="1" noChangeAspect="1" noChangeArrowheads="1" noTextEdit="1"/>
          </p:cNvSpPr>
          <p:nvPr>
            <p:ph type="sldImg"/>
          </p:nvPr>
        </p:nvSpPr>
        <p:spPr>
          <a:xfrm>
            <a:off x="1143000" y="685800"/>
            <a:ext cx="4572000" cy="3429000"/>
          </a:xfrm>
          <a:ln/>
        </p:spPr>
      </p:sp>
      <p:sp>
        <p:nvSpPr>
          <p:cNvPr id="235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4A3627-A63E-AB4E-A7F1-D745D54559A8}" type="slidenum">
              <a:rPr lang="en-US" sz="1200">
                <a:solidFill>
                  <a:srgbClr val="000000"/>
                </a:solidFill>
                <a:latin typeface="Times New Roman" charset="0"/>
              </a:rPr>
              <a:pPr eaLnBrk="1" hangingPunct="1"/>
              <a:t>57</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a:latin typeface="Times New Roman" charset="0"/>
                <a:ea typeface="ＭＳ Ｐゴシック" charset="0"/>
                <a:cs typeface="ＭＳ Ｐゴシック" charset="0"/>
              </a:rPr>
              <a:t>Too often students simply look at the grade on their research paper and toss it into this type of file system. There</a:t>
            </a:r>
            <a:r>
              <a:rPr lang="en-US" b="0" baseline="0">
                <a:latin typeface="Times New Roman" charset="0"/>
                <a:ea typeface="ＭＳ Ｐゴシック" charset="0"/>
                <a:cs typeface="ＭＳ Ｐゴシック" charset="0"/>
              </a:rPr>
              <a:t> must be a better way!</a:t>
            </a:r>
            <a:endParaRPr lang="en-US" b="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961E57-94A7-0F4F-82F0-15F69BBDCC2C}" type="slidenum">
              <a:rPr lang="en-US" sz="1200">
                <a:latin typeface="Arial" panose="020B0604020202020204" pitchFamily="34" charset="0"/>
              </a:rPr>
              <a:pPr/>
              <a:t>58</a:t>
            </a:fld>
            <a:endParaRPr lang="en-US" sz="1200">
              <a:latin typeface="Arial" panose="020B0604020202020204" pitchFamily="34" charset="0"/>
            </a:endParaRPr>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Dr. Fyman invested 30 years of</a:t>
            </a:r>
            <a:r>
              <a:rPr lang="en-US" baseline="0">
                <a:ea typeface="ＭＳ Ｐゴシック" charset="0"/>
                <a:cs typeface="ＭＳ Ｐゴシック" charset="0"/>
              </a:rPr>
              <a:t> his life to develop "The Bible</a:t>
            </a:r>
            <a:r>
              <a:rPr lang="mr-IN" baseline="0">
                <a:ea typeface="ＭＳ Ｐゴシック" charset="0"/>
                <a:cs typeface="ＭＳ Ｐゴシック" charset="0"/>
              </a:rPr>
              <a:t>…</a:t>
            </a:r>
            <a:r>
              <a:rPr lang="en-US" baseline="0">
                <a:ea typeface="ＭＳ Ｐゴシック" charset="0"/>
                <a:cs typeface="ＭＳ Ｐゴシック" charset="0"/>
              </a:rPr>
              <a:t>Basically," a 10-hour seminar that brings audiences through the whole Bible SIX times!</a:t>
            </a:r>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a:p>
            <a:r>
              <a:rPr lang="en-US" dirty="0"/>
              <a:t>______________</a:t>
            </a:r>
          </a:p>
          <a:p>
            <a:r>
              <a:rPr lang="en-US" dirty="0"/>
              <a:t>Common-07</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917299-C103-DE4F-BC67-78CE44DD06C1}" type="slidenum">
              <a:rPr lang="en-US" sz="1200">
                <a:solidFill>
                  <a:prstClr val="black"/>
                </a:solidFill>
                <a:latin typeface="Arial" panose="020B0604020202020204" pitchFamily="34" charset="0"/>
              </a:rPr>
              <a:pPr/>
              <a:t>60</a:t>
            </a:fld>
            <a:endParaRPr lang="en-US" sz="1200">
              <a:solidFill>
                <a:prstClr val="black"/>
              </a:solidFill>
              <a:latin typeface="Arial" panose="020B0604020202020204" pitchFamily="34" charset="0"/>
            </a:endParaRPr>
          </a:p>
        </p:txBody>
      </p:sp>
      <p:sp>
        <p:nvSpPr>
          <p:cNvPr id="227330" name="Rectangle 2"/>
          <p:cNvSpPr>
            <a:spLocks noGrp="1" noRot="1" noChangeAspect="1" noChangeArrowheads="1"/>
          </p:cNvSpPr>
          <p:nvPr>
            <p:ph type="sldImg"/>
          </p:nvPr>
        </p:nvSpPr>
        <p:spPr>
          <a:xfrm>
            <a:off x="1143000" y="685800"/>
            <a:ext cx="4572000" cy="3429000"/>
          </a:xfrm>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30ED8E-8421-3840-9F12-CBEC0D428474}" type="slidenum">
              <a:rPr lang="en-US" sz="1200">
                <a:solidFill>
                  <a:prstClr val="black"/>
                </a:solidFill>
                <a:latin typeface="Arial" panose="020B0604020202020204" pitchFamily="34" charset="0"/>
              </a:rPr>
              <a:pPr/>
              <a:t>61</a:t>
            </a:fld>
            <a:endParaRPr lang="en-US" sz="1200">
              <a:solidFill>
                <a:prstClr val="black"/>
              </a:solidFill>
              <a:latin typeface="Arial" panose="020B0604020202020204" pitchFamily="34" charset="0"/>
            </a:endParaRPr>
          </a:p>
        </p:txBody>
      </p:sp>
      <p:sp>
        <p:nvSpPr>
          <p:cNvPr id="229378" name="Rectangle 2"/>
          <p:cNvSpPr>
            <a:spLocks noGrp="1" noRot="1" noChangeAspect="1" noChangeArrowheads="1"/>
          </p:cNvSpPr>
          <p:nvPr>
            <p:ph type="sldImg"/>
          </p:nvPr>
        </p:nvSpPr>
        <p:spPr>
          <a:xfrm>
            <a:off x="1143000" y="685800"/>
            <a:ext cx="4572000" cy="3429000"/>
          </a:xfrm>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64C5C-17C4-BC40-9A7A-970361334BBB}" type="slidenum">
              <a:rPr lang="en-US" sz="1200">
                <a:solidFill>
                  <a:prstClr val="black"/>
                </a:solidFill>
                <a:latin typeface="Arial" panose="020B0604020202020204" pitchFamily="34" charset="0"/>
              </a:rPr>
              <a:pPr/>
              <a:t>62</a:t>
            </a:fld>
            <a:endParaRPr lang="en-US" sz="1200">
              <a:solidFill>
                <a:prstClr val="black"/>
              </a:solidFill>
              <a:latin typeface="Arial" panose="020B0604020202020204" pitchFamily="34"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9BD33-514D-DE4A-B513-5E1BFA1DABA5}" type="slidenum">
              <a:rPr lang="en-US" sz="1200">
                <a:solidFill>
                  <a:prstClr val="black"/>
                </a:solidFill>
                <a:latin typeface="Arial" panose="020B0604020202020204" pitchFamily="34" charset="0"/>
              </a:rPr>
              <a:pPr/>
              <a:t>63</a:t>
            </a:fld>
            <a:endParaRPr lang="en-US" sz="1200">
              <a:solidFill>
                <a:prstClr val="black"/>
              </a:solidFill>
              <a:latin typeface="Arial" panose="020B0604020202020204" pitchFamily="34" charset="0"/>
            </a:endParaRPr>
          </a:p>
        </p:txBody>
      </p:sp>
      <p:sp>
        <p:nvSpPr>
          <p:cNvPr id="233474" name="Rectangle 2"/>
          <p:cNvSpPr>
            <a:spLocks noGrp="1" noRot="1" noChangeAspect="1" noChangeArrowheads="1"/>
          </p:cNvSpPr>
          <p:nvPr>
            <p:ph type="sldImg"/>
          </p:nvPr>
        </p:nvSpPr>
        <p:spPr>
          <a:xfrm>
            <a:off x="1143000" y="685800"/>
            <a:ext cx="4572000" cy="3429000"/>
          </a:xfrm>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Japanese title slide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E1559E-1F87-A341-8729-49BC2A0AFDB8}" type="slidenum">
              <a:rPr lang="en-US" sz="1200">
                <a:solidFill>
                  <a:prstClr val="black"/>
                </a:solidFill>
                <a:latin typeface="Arial" panose="020B0604020202020204" pitchFamily="34" charset="0"/>
              </a:rPr>
              <a:pPr/>
              <a:t>64</a:t>
            </a:fld>
            <a:endParaRPr lang="en-US" sz="1200">
              <a:solidFill>
                <a:prstClr val="black"/>
              </a:solidFill>
              <a:latin typeface="Arial" panose="020B0604020202020204" pitchFamily="34" charset="0"/>
            </a:endParaRPr>
          </a:p>
        </p:txBody>
      </p:sp>
      <p:sp>
        <p:nvSpPr>
          <p:cNvPr id="235522" name="Rectangle 2"/>
          <p:cNvSpPr>
            <a:spLocks noGrp="1" noRot="1" noChangeAspect="1" noChangeArrowheads="1"/>
          </p:cNvSpPr>
          <p:nvPr>
            <p:ph type="sldImg"/>
          </p:nvPr>
        </p:nvSpPr>
        <p:spPr>
          <a:xfrm>
            <a:off x="1143000" y="685800"/>
            <a:ext cx="4572000" cy="3429000"/>
          </a:xfrm>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82F3-746C-014C-AE72-2A4F55181018}" type="slidenum">
              <a:rPr lang="en-US" sz="1200">
                <a:solidFill>
                  <a:prstClr val="black"/>
                </a:solidFill>
                <a:latin typeface="Arial" panose="020B0604020202020204" pitchFamily="34" charset="0"/>
              </a:rPr>
              <a:pPr/>
              <a:t>65</a:t>
            </a:fld>
            <a:endParaRPr lang="en-US" sz="1200">
              <a:solidFill>
                <a:prstClr val="black"/>
              </a:solidFill>
              <a:latin typeface="Arial" panose="020B0604020202020204" pitchFamily="34" charset="0"/>
            </a:endParaRPr>
          </a:p>
        </p:txBody>
      </p:sp>
      <p:sp>
        <p:nvSpPr>
          <p:cNvPr id="237570" name="Rectangle 2"/>
          <p:cNvSpPr>
            <a:spLocks noGrp="1" noRot="1" noChangeAspect="1" noChangeArrowheads="1"/>
          </p:cNvSpPr>
          <p:nvPr>
            <p:ph type="sldImg"/>
          </p:nvPr>
        </p:nvSpPr>
        <p:spPr>
          <a:xfrm>
            <a:off x="1143000" y="685800"/>
            <a:ext cx="4572000" cy="342900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05DD0C-1484-C94F-A970-608738AA7937}" type="slidenum">
              <a:rPr lang="en-US" sz="1200">
                <a:solidFill>
                  <a:prstClr val="black"/>
                </a:solidFill>
                <a:latin typeface="Arial" panose="020B0604020202020204" pitchFamily="34" charset="0"/>
              </a:rPr>
              <a:pPr/>
              <a:t>66</a:t>
            </a:fld>
            <a:endParaRPr lang="en-US" sz="1200">
              <a:solidFill>
                <a:prstClr val="black"/>
              </a:solidFill>
              <a:latin typeface="Arial" panose="020B0604020202020204" pitchFamily="34" charset="0"/>
            </a:endParaRPr>
          </a:p>
        </p:txBody>
      </p:sp>
      <p:sp>
        <p:nvSpPr>
          <p:cNvPr id="239618" name="Rectangle 2"/>
          <p:cNvSpPr>
            <a:spLocks noGrp="1" noRot="1" noChangeAspect="1" noChangeArrowheads="1"/>
          </p:cNvSpPr>
          <p:nvPr>
            <p:ph type="sldImg"/>
          </p:nvPr>
        </p:nvSpPr>
        <p:spPr>
          <a:xfrm>
            <a:off x="1143000" y="685800"/>
            <a:ext cx="4572000" cy="3429000"/>
          </a:xfrm>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07BD2F-84E9-4542-8F56-05DDFE044692}" type="slidenum">
              <a:rPr lang="en-US" sz="1200">
                <a:solidFill>
                  <a:prstClr val="black"/>
                </a:solidFill>
                <a:latin typeface="Arial" panose="020B0604020202020204" pitchFamily="34" charset="0"/>
              </a:rPr>
              <a:pPr/>
              <a:t>67</a:t>
            </a:fld>
            <a:endParaRPr lang="en-US" sz="1200">
              <a:solidFill>
                <a:prstClr val="black"/>
              </a:solidFill>
              <a:latin typeface="Arial" panose="020B0604020202020204" pitchFamily="34" charset="0"/>
            </a:endParaRPr>
          </a:p>
        </p:txBody>
      </p:sp>
      <p:sp>
        <p:nvSpPr>
          <p:cNvPr id="241666" name="Rectangle 2"/>
          <p:cNvSpPr>
            <a:spLocks noGrp="1" noRot="1" noChangeAspect="1" noChangeArrowheads="1"/>
          </p:cNvSpPr>
          <p:nvPr>
            <p:ph type="sldImg"/>
          </p:nvPr>
        </p:nvSpPr>
        <p:spPr>
          <a:xfrm>
            <a:off x="1143000" y="685800"/>
            <a:ext cx="4572000" cy="3429000"/>
          </a:xfrm>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411C0-DBD7-084E-8A33-E0FC4561A7AA}" type="slidenum">
              <a:rPr lang="en-US" sz="1200">
                <a:solidFill>
                  <a:prstClr val="black"/>
                </a:solidFill>
                <a:latin typeface="Arial" panose="020B0604020202020204" pitchFamily="34" charset="0"/>
              </a:rPr>
              <a:pPr/>
              <a:t>68</a:t>
            </a:fld>
            <a:endParaRPr lang="en-US" sz="1200">
              <a:solidFill>
                <a:prstClr val="black"/>
              </a:solidFill>
              <a:latin typeface="Arial" panose="020B0604020202020204" pitchFamily="34" charset="0"/>
            </a:endParaRPr>
          </a:p>
        </p:txBody>
      </p:sp>
      <p:sp>
        <p:nvSpPr>
          <p:cNvPr id="243714" name="Rectangle 2"/>
          <p:cNvSpPr>
            <a:spLocks noGrp="1" noRot="1" noChangeAspect="1" noChangeArrowheads="1"/>
          </p:cNvSpPr>
          <p:nvPr>
            <p:ph type="sldImg"/>
          </p:nvPr>
        </p:nvSpPr>
        <p:spPr>
          <a:xfrm>
            <a:off x="1143000" y="685800"/>
            <a:ext cx="4572000" cy="3429000"/>
          </a:xfrm>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BCA0C5-7D87-2A41-8EB2-C0787F08E552}" type="slidenum">
              <a:rPr lang="en-US" sz="1200">
                <a:solidFill>
                  <a:prstClr val="black"/>
                </a:solidFill>
                <a:latin typeface="Arial" panose="020B0604020202020204" pitchFamily="34" charset="0"/>
              </a:rPr>
              <a:pPr/>
              <a:t>69</a:t>
            </a:fld>
            <a:endParaRPr lang="en-US" sz="1200">
              <a:solidFill>
                <a:prstClr val="black"/>
              </a:solidFill>
              <a:latin typeface="Arial" panose="020B0604020202020204" pitchFamily="34" charset="0"/>
            </a:endParaRPr>
          </a:p>
        </p:txBody>
      </p:sp>
      <p:sp>
        <p:nvSpPr>
          <p:cNvPr id="245762" name="Rectangle 2"/>
          <p:cNvSpPr>
            <a:spLocks noGrp="1" noRot="1" noChangeAspect="1" noChangeArrowheads="1"/>
          </p:cNvSpPr>
          <p:nvPr>
            <p:ph type="sldImg"/>
          </p:nvPr>
        </p:nvSpPr>
        <p:spPr>
          <a:xfrm>
            <a:off x="1143000" y="685800"/>
            <a:ext cx="4572000" cy="3429000"/>
          </a:xfrm>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79850-61C2-C243-9F2B-89DEFD9725BE}" type="slidenum">
              <a:rPr lang="en-US" sz="1200">
                <a:solidFill>
                  <a:prstClr val="black"/>
                </a:solidFill>
                <a:latin typeface="Arial" panose="020B0604020202020204" pitchFamily="34" charset="0"/>
              </a:rPr>
              <a:pPr/>
              <a:t>70</a:t>
            </a:fld>
            <a:endParaRPr lang="en-US" sz="1200">
              <a:solidFill>
                <a:prstClr val="black"/>
              </a:solidFill>
              <a:latin typeface="Arial" panose="020B0604020202020204" pitchFamily="34" charset="0"/>
            </a:endParaRPr>
          </a:p>
        </p:txBody>
      </p:sp>
      <p:sp>
        <p:nvSpPr>
          <p:cNvPr id="247810" name="Rectangle 2"/>
          <p:cNvSpPr>
            <a:spLocks noGrp="1" noRot="1" noChangeAspect="1" noChangeArrowheads="1"/>
          </p:cNvSpPr>
          <p:nvPr>
            <p:ph type="sldImg"/>
          </p:nvPr>
        </p:nvSpPr>
        <p:spPr>
          <a:xfrm>
            <a:off x="1143000" y="685800"/>
            <a:ext cx="4572000" cy="3429000"/>
          </a:xfrm>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panose="020B0604020202020204" pitchFamily="34" charset="0"/>
              </a:rPr>
              <a:pPr eaLnBrk="1" hangingPunct="1"/>
              <a:t>6</a:t>
            </a:fld>
            <a:endParaRPr lang="en-US" sz="1200">
              <a:solidFill>
                <a:srgbClr val="000000"/>
              </a:solidFill>
              <a:latin typeface="Arial" panose="020B0604020202020204" pitchFamily="34" charset="0"/>
            </a:endParaRPr>
          </a:p>
        </p:txBody>
      </p:sp>
      <p:sp>
        <p:nvSpPr>
          <p:cNvPr id="375810" name="Rectangle 2"/>
          <p:cNvSpPr>
            <a:spLocks noGrp="1" noRot="1" noChangeAspect="1" noChangeArrowheads="1"/>
          </p:cNvSpPr>
          <p:nvPr>
            <p:ph type="sldImg"/>
          </p:nvPr>
        </p:nvSpPr>
        <p:spPr>
          <a:xfrm>
            <a:off x="1143000" y="685800"/>
            <a:ext cx="4572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847DE2-6918-0B43-BE0D-DAC54B8D47C7}" type="slidenum">
              <a:rPr lang="en-US" sz="1200">
                <a:solidFill>
                  <a:prstClr val="black"/>
                </a:solidFill>
                <a:latin typeface="Arial" panose="020B0604020202020204" pitchFamily="34" charset="0"/>
              </a:rPr>
              <a:pPr/>
              <a:t>71</a:t>
            </a:fld>
            <a:endParaRPr lang="en-US" sz="1200">
              <a:solidFill>
                <a:prstClr val="black"/>
              </a:solidFill>
              <a:latin typeface="Arial" panose="020B0604020202020204" pitchFamily="34" charset="0"/>
            </a:endParaRPr>
          </a:p>
        </p:txBody>
      </p:sp>
      <p:sp>
        <p:nvSpPr>
          <p:cNvPr id="249858" name="Rectangle 2"/>
          <p:cNvSpPr>
            <a:spLocks noGrp="1" noRot="1" noChangeAspect="1" noChangeArrowheads="1"/>
          </p:cNvSpPr>
          <p:nvPr>
            <p:ph type="sldImg"/>
          </p:nvPr>
        </p:nvSpPr>
        <p:spPr>
          <a:xfrm>
            <a:off x="1143000" y="685800"/>
            <a:ext cx="4572000" cy="3429000"/>
          </a:xfrm>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8E4D90-B083-E242-B6CA-428BAA4B642A}" type="slidenum">
              <a:rPr lang="en-US" sz="1200">
                <a:solidFill>
                  <a:prstClr val="black"/>
                </a:solidFill>
                <a:latin typeface="Arial" panose="020B0604020202020204" pitchFamily="34" charset="0"/>
              </a:rPr>
              <a:pPr/>
              <a:t>72</a:t>
            </a:fld>
            <a:endParaRPr lang="en-US" sz="1200">
              <a:solidFill>
                <a:prstClr val="black"/>
              </a:solidFill>
              <a:latin typeface="Arial" panose="020B0604020202020204" pitchFamily="34" charset="0"/>
            </a:endParaRPr>
          </a:p>
        </p:txBody>
      </p:sp>
      <p:sp>
        <p:nvSpPr>
          <p:cNvPr id="251906" name="Rectangle 2"/>
          <p:cNvSpPr>
            <a:spLocks noGrp="1" noRot="1" noChangeAspect="1" noChangeArrowheads="1"/>
          </p:cNvSpPr>
          <p:nvPr>
            <p:ph type="sldImg"/>
          </p:nvPr>
        </p:nvSpPr>
        <p:spPr>
          <a:xfrm>
            <a:off x="1143000" y="685800"/>
            <a:ext cx="4572000" cy="3429000"/>
          </a:xfrm>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519F9-6B87-0A43-90F4-F8C9CF2538EF}" type="slidenum">
              <a:rPr lang="en-US" sz="1200">
                <a:solidFill>
                  <a:prstClr val="black"/>
                </a:solidFill>
                <a:latin typeface="Arial" panose="020B0604020202020204" pitchFamily="34" charset="0"/>
              </a:rPr>
              <a:pPr/>
              <a:t>73</a:t>
            </a:fld>
            <a:endParaRPr lang="en-US" sz="1200">
              <a:solidFill>
                <a:prstClr val="black"/>
              </a:solidFill>
              <a:latin typeface="Arial" panose="020B0604020202020204" pitchFamily="34" charset="0"/>
            </a:endParaRPr>
          </a:p>
        </p:txBody>
      </p:sp>
      <p:sp>
        <p:nvSpPr>
          <p:cNvPr id="253954" name="Rectangle 2"/>
          <p:cNvSpPr>
            <a:spLocks noGrp="1" noRot="1" noChangeAspect="1" noChangeArrowheads="1"/>
          </p:cNvSpPr>
          <p:nvPr>
            <p:ph type="sldImg"/>
          </p:nvPr>
        </p:nvSpPr>
        <p:spPr>
          <a:xfrm>
            <a:off x="1143000" y="685800"/>
            <a:ext cx="4572000" cy="34290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1B063F-45C8-A943-9CA7-03C7B9249585}" type="slidenum">
              <a:rPr lang="en-US" sz="1200">
                <a:solidFill>
                  <a:prstClr val="black"/>
                </a:solidFill>
                <a:latin typeface="Arial" panose="020B0604020202020204" pitchFamily="34" charset="0"/>
              </a:rPr>
              <a:pPr/>
              <a:t>74</a:t>
            </a:fld>
            <a:endParaRPr lang="en-US" sz="1200">
              <a:solidFill>
                <a:prstClr val="black"/>
              </a:solidFill>
              <a:latin typeface="Arial" panose="020B0604020202020204" pitchFamily="34"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BF5FDF-4AE6-F24D-BD52-04FA24482254}" type="slidenum">
              <a:rPr lang="en-US" sz="1200">
                <a:solidFill>
                  <a:prstClr val="black"/>
                </a:solidFill>
                <a:latin typeface="Arial" panose="020B0604020202020204" pitchFamily="34" charset="0"/>
              </a:rPr>
              <a:pPr/>
              <a:t>75</a:t>
            </a:fld>
            <a:endParaRPr lang="en-US" sz="1200">
              <a:solidFill>
                <a:prstClr val="black"/>
              </a:solidFill>
              <a:latin typeface="Arial" panose="020B0604020202020204" pitchFamily="34" charset="0"/>
            </a:endParaRPr>
          </a:p>
        </p:txBody>
      </p:sp>
      <p:sp>
        <p:nvSpPr>
          <p:cNvPr id="258050" name="Rectangle 2"/>
          <p:cNvSpPr>
            <a:spLocks noGrp="1" noRot="1" noChangeAspect="1" noChangeArrowheads="1"/>
          </p:cNvSpPr>
          <p:nvPr>
            <p:ph type="sldImg"/>
          </p:nvPr>
        </p:nvSpPr>
        <p:spPr>
          <a:xfrm>
            <a:off x="1143000" y="685800"/>
            <a:ext cx="4572000" cy="3429000"/>
          </a:xfrm>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EBA459-690B-EC49-97AF-5E82D84C96A2}" type="slidenum">
              <a:rPr lang="en-US" sz="1200">
                <a:solidFill>
                  <a:prstClr val="black"/>
                </a:solidFill>
                <a:latin typeface="Arial" panose="020B0604020202020204" pitchFamily="34" charset="0"/>
              </a:rPr>
              <a:pPr/>
              <a:t>76</a:t>
            </a:fld>
            <a:endParaRPr lang="en-US" sz="1200">
              <a:solidFill>
                <a:prstClr val="black"/>
              </a:solidFill>
              <a:latin typeface="Arial" panose="020B0604020202020204" pitchFamily="34" charset="0"/>
            </a:endParaRPr>
          </a:p>
        </p:txBody>
      </p:sp>
      <p:sp>
        <p:nvSpPr>
          <p:cNvPr id="260098" name="Rectangle 2"/>
          <p:cNvSpPr>
            <a:spLocks noGrp="1" noRot="1" noChangeAspect="1" noChangeArrowheads="1"/>
          </p:cNvSpPr>
          <p:nvPr>
            <p:ph type="sldImg"/>
          </p:nvPr>
        </p:nvSpPr>
        <p:spPr>
          <a:xfrm>
            <a:off x="1152525" y="692150"/>
            <a:ext cx="4552950" cy="3416300"/>
          </a:xfrm>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CE3BD4-9631-1441-A964-7F472FC2FFCD}" type="slidenum">
              <a:rPr lang="en-US" sz="1200">
                <a:solidFill>
                  <a:prstClr val="black"/>
                </a:solidFill>
                <a:latin typeface="Arial" panose="020B0604020202020204" pitchFamily="34" charset="0"/>
              </a:rPr>
              <a:pPr/>
              <a:t>77</a:t>
            </a:fld>
            <a:endParaRPr lang="en-US" sz="1200">
              <a:solidFill>
                <a:prstClr val="black"/>
              </a:solidFill>
              <a:latin typeface="Arial" panose="020B0604020202020204" pitchFamily="34" charset="0"/>
            </a:endParaRPr>
          </a:p>
        </p:txBody>
      </p:sp>
      <p:sp>
        <p:nvSpPr>
          <p:cNvPr id="262146" name="Rectangle 2"/>
          <p:cNvSpPr>
            <a:spLocks noGrp="1" noRot="1" noChangeAspect="1" noChangeArrowheads="1"/>
          </p:cNvSpPr>
          <p:nvPr>
            <p:ph type="sldImg"/>
          </p:nvPr>
        </p:nvSpPr>
        <p:spPr>
          <a:xfrm>
            <a:off x="1143000" y="685800"/>
            <a:ext cx="4572000" cy="3429000"/>
          </a:xfrm>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836A3D-4082-FF42-A402-1617A87AFA3B}" type="slidenum">
              <a:rPr lang="en-US" sz="1200">
                <a:solidFill>
                  <a:srgbClr val="000000"/>
                </a:solidFill>
                <a:latin typeface="Arial" panose="020B0604020202020204" pitchFamily="34" charset="0"/>
              </a:rPr>
              <a:pPr eaLnBrk="1" hangingPunct="1"/>
              <a:t>78</a:t>
            </a:fld>
            <a:endParaRPr lang="en-US" sz="1200">
              <a:solidFill>
                <a:srgbClr val="000000"/>
              </a:solidFill>
              <a:latin typeface="Arial" panose="020B0604020202020204" pitchFamily="34"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كنقطة انطلاق،</a:t>
            </a:r>
            <a:r>
              <a:rPr lang="ar-LB" baseline="0" dirty="0">
                <a:solidFill>
                  <a:srgbClr val="000000"/>
                </a:solidFill>
                <a:ea typeface="ＭＳ Ｐゴシック" charset="0"/>
                <a:cs typeface="Arial" panose="020B0604020202020204" pitchFamily="34" charset="0"/>
              </a:rPr>
              <a:t> تخيلوا أن الخزانة فيها 10 ملفات.</a:t>
            </a:r>
          </a:p>
          <a:p>
            <a:pPr algn="r" rtl="1"/>
            <a:r>
              <a:rPr lang="ar-LB" baseline="0" dirty="0">
                <a:solidFill>
                  <a:srgbClr val="000000"/>
                </a:solidFill>
                <a:ea typeface="ＭＳ Ｐゴシック" charset="0"/>
                <a:cs typeface="Arial" panose="020B0604020202020204" pitchFamily="34" charset="0"/>
              </a:rPr>
              <a:t>ستنظمون فيها كتابكم المقدس في مجموعة من 10 ملفات ذهنية.</a:t>
            </a:r>
          </a:p>
          <a:p>
            <a:pPr algn="r" rtl="1"/>
            <a:r>
              <a:rPr lang="ar-LB" baseline="0" dirty="0">
                <a:solidFill>
                  <a:srgbClr val="000000"/>
                </a:solidFill>
                <a:ea typeface="ＭＳ Ｐゴシック" charset="0"/>
                <a:cs typeface="Arial" panose="020B0604020202020204" pitchFamily="34" charset="0"/>
              </a:rPr>
              <a:t>وبعد دقائق ستعطون إسماً لكل ملف من هذه الملفات... فلنبدأ... و...</a:t>
            </a:r>
            <a:endParaRPr lang="ar-LB" dirty="0">
              <a:solidFill>
                <a:srgbClr val="000000"/>
              </a:solidFill>
              <a:ea typeface="ＭＳ Ｐゴシック"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نبدأ هنا مع العدد </a:t>
            </a:r>
            <a:r>
              <a:rPr lang="ar-LB" baseline="0" dirty="0">
                <a:solidFill>
                  <a:srgbClr val="000000"/>
                </a:solidFill>
                <a:ea typeface="ＭＳ Ｐゴシック" charset="0"/>
                <a:cs typeface="Arial" panose="020B0604020202020204" pitchFamily="34" charset="0"/>
              </a:rPr>
              <a:t>     7.</a:t>
            </a:r>
            <a:endParaRPr lang="ar-LB"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إنه نقطة الارتكاز في أذهاننا.</a:t>
            </a:r>
            <a:r>
              <a:rPr lang="ar-LB" baseline="0" dirty="0">
                <a:solidFill>
                  <a:srgbClr val="000000"/>
                </a:solidFill>
                <a:ea typeface="ＭＳ Ｐゴシック" charset="0"/>
                <a:cs typeface="Arial" panose="020B0604020202020204" pitchFamily="34" charset="0"/>
              </a:rPr>
              <a:t> إنه الرقم 7 ومعه الخط الصغير في وسطه.</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...رتبوا</a:t>
            </a:r>
            <a:r>
              <a:rPr lang="ar-LB" baseline="0" dirty="0">
                <a:solidFill>
                  <a:srgbClr val="000000"/>
                </a:solidFill>
                <a:ea typeface="ＭＳ Ｐゴシック" charset="0"/>
                <a:cs typeface="Arial" panose="020B0604020202020204" pitchFamily="34" charset="0"/>
              </a:rPr>
              <a:t> هذه الحروف حول الرقم 7 واحفروا الصورة في دماغكم:</a:t>
            </a:r>
            <a:endParaRPr lang="en-US" dirty="0">
              <a:solidFill>
                <a:srgbClr val="000000"/>
              </a:solidFill>
              <a:ea typeface="ＭＳ Ｐゴシック" charset="0"/>
              <a:cs typeface="Arial" panose="020B0604020202020204" pitchFamily="34" charset="0"/>
            </a:endParaRPr>
          </a:p>
          <a:p>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رددوا هذه الحروف بصوت عالي حتى يترسخوا في عقولكم...لأن هذا هو لب</a:t>
            </a:r>
            <a:r>
              <a:rPr lang="ar-LB" baseline="0" dirty="0">
                <a:solidFill>
                  <a:srgbClr val="000000"/>
                </a:solidFill>
                <a:ea typeface="ＭＳ Ｐゴシック" charset="0"/>
                <a:cs typeface="Arial" panose="020B0604020202020204" pitchFamily="34" charset="0"/>
              </a:rPr>
              <a:t> تنظيم الكتاب المقدس ولنكرر هذا:</a:t>
            </a:r>
            <a:endParaRPr lang="en-US" altLang="ja-JP"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 إلخ</a:t>
            </a:r>
            <a:endParaRPr lang="en-US" dirty="0">
              <a:solidFill>
                <a:srgbClr val="000000"/>
              </a:solidFill>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90114" name="Rectangle 3"/>
          <p:cNvSpPr>
            <a:spLocks noGrp="1" noRot="1" noChangeAspect="1" noChangeArrowheads="1" noTextEdit="1"/>
          </p:cNvSpPr>
          <p:nvPr>
            <p:ph type="sldImg"/>
          </p:nvPr>
        </p:nvSpPr>
        <p:spPr>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الآن...بخصوص</a:t>
            </a:r>
            <a:r>
              <a:rPr lang="ar-LB" baseline="0" dirty="0">
                <a:solidFill>
                  <a:srgbClr val="000000"/>
                </a:solidFill>
                <a:ea typeface="ＭＳ Ｐゴシック" charset="0"/>
                <a:cs typeface="Arial" panose="020B0604020202020204" pitchFamily="34" charset="0"/>
              </a:rPr>
              <a:t> الرقم "7" المكتوب بالطريقة الاوروبية</a:t>
            </a:r>
            <a:endParaRPr lang="ar-LB"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altLang="ja-JP" dirty="0">
                <a:solidFill>
                  <a:srgbClr val="000000"/>
                </a:solidFill>
                <a:ea typeface="ＭＳ Ｐゴシック" charset="0"/>
                <a:cs typeface="Arial" panose="020B0604020202020204" pitchFamily="34" charset="0"/>
              </a:rPr>
              <a:t>ستتذكرون أن عنده خط صغير.</a:t>
            </a:r>
            <a:r>
              <a:rPr lang="ar-LB" altLang="ja-JP" baseline="0" dirty="0">
                <a:solidFill>
                  <a:srgbClr val="000000"/>
                </a:solidFill>
                <a:ea typeface="ＭＳ Ｐゴシック" charset="0"/>
                <a:cs typeface="Arial" panose="020B0604020202020204" pitchFamily="34" charset="0"/>
              </a:rPr>
              <a:t> هذا الخط يقسم جزع الرقم 7 الى قسمين. لذا فكروا ما هما الرقمين الكاملين الذين ينتجان عن قسمة 7 الى قسمين.</a:t>
            </a:r>
            <a:endParaRPr lang="en-US" altLang="ja-JP"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جواب واحد</a:t>
            </a:r>
            <a:r>
              <a:rPr lang="ar-LB" baseline="0" dirty="0">
                <a:solidFill>
                  <a:srgbClr val="000000"/>
                </a:solidFill>
                <a:ea typeface="ＭＳ Ｐゴシック" charset="0"/>
                <a:cs typeface="Arial" panose="020B0604020202020204" pitchFamily="34" charset="0"/>
              </a:rPr>
              <a:t> محتمل... وهو... 4 و 3</a:t>
            </a:r>
            <a:endParaRPr lang="en-US" dirty="0">
              <a:solidFill>
                <a:srgbClr val="000000"/>
              </a:solidFill>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92162" name="Rectangle 3"/>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LB" dirty="0">
                <a:solidFill>
                  <a:srgbClr val="000000"/>
                </a:solidFill>
                <a:ea typeface="ＭＳ Ｐゴシック" charset="0"/>
                <a:cs typeface="Arial" panose="020B0604020202020204" pitchFamily="34" charset="0"/>
              </a:rPr>
              <a:t>إذاً،</a:t>
            </a:r>
            <a:r>
              <a:rPr lang="ar-LB" baseline="0" dirty="0">
                <a:solidFill>
                  <a:srgbClr val="000000"/>
                </a:solidFill>
                <a:ea typeface="ＭＳ Ｐゴシック" charset="0"/>
                <a:cs typeface="Arial" panose="020B0604020202020204" pitchFamily="34" charset="0"/>
              </a:rPr>
              <a:t> إن بدلنا الرقم 7 في معادلتنا   </a:t>
            </a:r>
            <a:r>
              <a:rPr lang="ar-LB" dirty="0">
                <a:solidFill>
                  <a:srgbClr val="000000"/>
                </a:solidFill>
                <a:ea typeface="ＭＳ Ｐゴシック" charset="0"/>
                <a:cs typeface="Arial" panose="020B0604020202020204" pitchFamily="34" charset="0"/>
              </a:rPr>
              <a:t>خ 7 ص ي  </a:t>
            </a:r>
            <a:r>
              <a:rPr lang="ar-LB" baseline="0" dirty="0">
                <a:solidFill>
                  <a:srgbClr val="000000"/>
                </a:solidFill>
                <a:ea typeface="ＭＳ Ｐゴシック" charset="0"/>
                <a:cs typeface="Arial" panose="020B0604020202020204" pitchFamily="34" charset="0"/>
              </a:rPr>
              <a:t> بالأعداد  4 و 3، سيصبح شكل المعادلة:</a:t>
            </a:r>
            <a:endParaRPr lang="en-US" dirty="0">
              <a:solidFill>
                <a:srgbClr val="000000"/>
              </a:solidFill>
              <a:ea typeface="ＭＳ Ｐゴシック" charset="0"/>
              <a:cs typeface="Arial" panose="020B0604020202020204" pitchFamily="34" charset="0"/>
            </a:endParaRPr>
          </a:p>
          <a:p>
            <a:pPr algn="r" rtl="1"/>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4 3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كما فعلنا منذ قليل, كرروا وبصوت عالي هذا الترتيب الجديد حتى يتثبت في عقولكم</a:t>
            </a:r>
            <a:r>
              <a:rPr lang="ar-LB" baseline="0" dirty="0">
                <a:solidFill>
                  <a:srgbClr val="000000"/>
                </a:solidFill>
                <a:ea typeface="ＭＳ Ｐゴシック" charset="0"/>
                <a:cs typeface="Arial" panose="020B0604020202020204" pitchFamily="34" charset="0"/>
              </a:rPr>
              <a:t> ونستطيع تذكره بسهولة.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4 3 ص ي</a:t>
            </a:r>
            <a:r>
              <a:rPr lang="en-US" dirty="0">
                <a:solidFill>
                  <a:srgbClr val="000000"/>
                </a:solidFill>
                <a:ea typeface="ＭＳ Ｐゴシック" charset="0"/>
                <a:cs typeface="Arial" panose="020B0604020202020204" pitchFamily="34" charset="0"/>
              </a:rPr>
              <a:t>.</a:t>
            </a:r>
            <a:endParaRPr lang="en-US" dirty="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513344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85395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altLang="ja-JP" dirty="0">
                <a:solidFill>
                  <a:srgbClr val="000000"/>
                </a:solidFill>
                <a:ea typeface="ＭＳ Ｐゴシック" charset="0"/>
                <a:cs typeface="Arial" panose="020B0604020202020204" pitchFamily="34" charset="0"/>
              </a:rPr>
              <a:t>دعونا نتعرف على الشخصيات الأربعة بحسب هذا الترتيب:</a:t>
            </a:r>
            <a:endParaRPr lang="en-US" altLang="ja-JP"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تكرار الحروف الأولى من هذه الأسماء </a:t>
            </a:r>
            <a:r>
              <a:rPr lang="ar-LB" baseline="0" dirty="0">
                <a:solidFill>
                  <a:srgbClr val="000000"/>
                </a:solidFill>
                <a:ea typeface="ＭＳ Ｐゴシック" charset="0"/>
                <a:cs typeface="Arial" panose="020B0604020202020204" pitchFamily="34" charset="0"/>
              </a:rPr>
              <a:t>يساعدكم في حفظها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إ-ي-م-ي ،</a:t>
            </a:r>
            <a:r>
              <a:rPr lang="ar-LB" baseline="0" dirty="0">
                <a:solidFill>
                  <a:srgbClr val="000000"/>
                </a:solidFill>
                <a:ea typeface="ＭＳ Ｐゴシック" charset="0"/>
                <a:cs typeface="Arial" panose="020B0604020202020204" pitchFamily="34" charset="0"/>
              </a:rPr>
              <a:t> إ-ي-م-ي</a:t>
            </a:r>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الخ</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solidFill>
                  <a:srgbClr val="000000"/>
                </a:solidFill>
                <a:ea typeface="ＭＳ Ｐゴシック" charset="0"/>
                <a:cs typeface="Arial" panose="020B0604020202020204" pitchFamily="34" charset="0"/>
              </a:rPr>
              <a:t>How can you remember the order of those letters and the names?</a:t>
            </a:r>
          </a:p>
          <a:p>
            <a:r>
              <a:rPr lang="en-US" dirty="0">
                <a:solidFill>
                  <a:srgbClr val="000000"/>
                </a:solidFill>
                <a:ea typeface="ＭＳ Ｐゴシック" charset="0"/>
                <a:cs typeface="Arial" panose="020B0604020202020204" pitchFamily="34" charset="0"/>
              </a:rPr>
              <a:t>This simple sentence..."A JUDGE MUST JUDGE."  The first letters of each word: AJMJ and then you have it.</a:t>
            </a:r>
            <a:endParaRPr lang="en-US" dirty="0">
              <a:ea typeface="ＭＳ Ｐゴシック" charset="0"/>
              <a:cs typeface="Arial" panose="020B0604020202020204" pitchFamily="34" charset="0"/>
            </a:endParaRPr>
          </a:p>
        </p:txBody>
      </p:sp>
      <p:sp>
        <p:nvSpPr>
          <p:cNvPr id="104450"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solidFill>
                  <a:srgbClr val="000000"/>
                </a:solidFill>
                <a:ea typeface="ＭＳ Ｐゴシック" charset="0"/>
                <a:cs typeface="Arial" panose="020B0604020202020204" pitchFamily="34" charset="0"/>
              </a:rPr>
              <a:t>Just remember to repeat the four names aloud to yourself several times until you feel the rhythm of the words: </a:t>
            </a:r>
          </a:p>
          <a:p>
            <a:r>
              <a:rPr lang="en-US" dirty="0">
                <a:solidFill>
                  <a:srgbClr val="000000"/>
                </a:solidFill>
                <a:ea typeface="ＭＳ Ｐゴシック" charset="0"/>
                <a:cs typeface="Arial" panose="020B0604020202020204" pitchFamily="34" charset="0"/>
              </a:rPr>
              <a:t>////	"ABRAHAM, </a:t>
            </a:r>
          </a:p>
          <a:p>
            <a:r>
              <a:rPr lang="en-US" dirty="0">
                <a:solidFill>
                  <a:srgbClr val="000000"/>
                </a:solidFill>
                <a:ea typeface="ＭＳ Ｐゴシック" charset="0"/>
                <a:cs typeface="Arial" panose="020B0604020202020204" pitchFamily="34" charset="0"/>
              </a:rPr>
              <a:t>////	JOSEPH,</a:t>
            </a:r>
          </a:p>
          <a:p>
            <a:r>
              <a:rPr lang="en-US" dirty="0">
                <a:solidFill>
                  <a:srgbClr val="000000"/>
                </a:solidFill>
                <a:ea typeface="ＭＳ Ｐゴシック" charset="0"/>
                <a:cs typeface="Arial" panose="020B0604020202020204" pitchFamily="34" charset="0"/>
              </a:rPr>
              <a:t>////	 MOSES and </a:t>
            </a:r>
          </a:p>
          <a:p>
            <a:r>
              <a:rPr lang="en-US" dirty="0">
                <a:solidFill>
                  <a:srgbClr val="000000"/>
                </a:solidFill>
                <a:ea typeface="ＭＳ Ｐゴシック" charset="0"/>
                <a:cs typeface="Arial" panose="020B0604020202020204" pitchFamily="34" charset="0"/>
              </a:rPr>
              <a:t>////	JOSHUA."</a:t>
            </a:r>
          </a:p>
          <a:p>
            <a:r>
              <a:rPr lang="en-US" dirty="0">
                <a:solidFill>
                  <a:srgbClr val="000000"/>
                </a:solidFill>
                <a:ea typeface="ＭＳ Ｐゴシック" charset="0"/>
                <a:cs typeface="Arial" panose="020B0604020202020204" pitchFamily="34" charset="0"/>
              </a:rPr>
              <a:t>And here again is that mental tool…</a:t>
            </a:r>
          </a:p>
          <a:p>
            <a:r>
              <a:rPr lang="en-US" dirty="0">
                <a:solidFill>
                  <a:srgbClr val="000000"/>
                </a:solidFill>
                <a:ea typeface="ＭＳ Ｐゴシック" charset="0"/>
                <a:cs typeface="Arial" panose="020B0604020202020204" pitchFamily="34" charset="0"/>
              </a:rPr>
              <a:t>////	A</a:t>
            </a:r>
          </a:p>
          <a:p>
            <a:r>
              <a:rPr lang="en-US" dirty="0">
                <a:solidFill>
                  <a:srgbClr val="000000"/>
                </a:solidFill>
                <a:ea typeface="ＭＳ Ｐゴシック" charset="0"/>
                <a:cs typeface="Arial" panose="020B0604020202020204" pitchFamily="34" charset="0"/>
              </a:rPr>
              <a:t>////	JUDGE</a:t>
            </a:r>
          </a:p>
          <a:p>
            <a:r>
              <a:rPr lang="en-US" dirty="0">
                <a:solidFill>
                  <a:srgbClr val="000000"/>
                </a:solidFill>
                <a:ea typeface="ＭＳ Ｐゴシック" charset="0"/>
                <a:cs typeface="Arial" panose="020B0604020202020204" pitchFamily="34" charset="0"/>
              </a:rPr>
              <a:t>////	MUST</a:t>
            </a:r>
          </a:p>
          <a:p>
            <a:r>
              <a:rPr lang="en-US" dirty="0">
                <a:solidFill>
                  <a:srgbClr val="000000"/>
                </a:solidFill>
                <a:ea typeface="ＭＳ Ｐゴシック" charset="0"/>
                <a:cs typeface="Arial" panose="020B0604020202020204" pitchFamily="34" charset="0"/>
              </a:rPr>
              <a:t>////	JUDGE.</a:t>
            </a:r>
          </a:p>
          <a:p>
            <a:endParaRPr lang="en-US" dirty="0">
              <a:ea typeface="ＭＳ Ｐゴシック" charset="0"/>
              <a:cs typeface="Arial" panose="020B0604020202020204" pitchFamily="34" charset="0"/>
            </a:endParaRPr>
          </a:p>
        </p:txBody>
      </p:sp>
      <p:sp>
        <p:nvSpPr>
          <p:cNvPr id="106498" name="Rectangle 3"/>
          <p:cNvSpPr>
            <a:spLocks noGrp="1" noRot="1" noChangeAspect="1" noChangeArrowheads="1" noTextEdit="1"/>
          </p:cNvSpPr>
          <p:nvPr>
            <p:ph type="sldImg"/>
          </p:nvPr>
        </p:nvSpPr>
        <p:spPr>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إذا، أصبح</a:t>
            </a:r>
            <a:r>
              <a:rPr lang="ar-LB" baseline="0" dirty="0">
                <a:solidFill>
                  <a:srgbClr val="000000"/>
                </a:solidFill>
                <a:ea typeface="ＭＳ Ｐゴシック" charset="0"/>
                <a:cs typeface="Arial" panose="020B0604020202020204" pitchFamily="34" charset="0"/>
              </a:rPr>
              <a:t> لدينا من رأس اللائحة: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r>
              <a:rPr lang="en-US" dirty="0">
                <a:solidFill>
                  <a:srgbClr val="000000"/>
                </a:solidFill>
                <a:ea typeface="ＭＳ Ｐゴシック" charset="0"/>
                <a:cs typeface="Arial" panose="020B0604020202020204" pitchFamily="34" charset="0"/>
              </a:rPr>
              <a:t> 						</a:t>
            </a:r>
          </a:p>
          <a:p>
            <a:pPr algn="r" rtl="1"/>
            <a:r>
              <a:rPr lang="ar-LB" dirty="0">
                <a:solidFill>
                  <a:srgbClr val="000000"/>
                </a:solidFill>
                <a:ea typeface="ＭＳ Ｐゴシック" charset="0"/>
                <a:cs typeface="Arial" panose="020B0604020202020204" pitchFamily="34" charset="0"/>
              </a:rPr>
              <a:t>تُكَمل هذه</a:t>
            </a:r>
            <a:r>
              <a:rPr lang="ar-LB" baseline="0" dirty="0">
                <a:solidFill>
                  <a:srgbClr val="000000"/>
                </a:solidFill>
                <a:ea typeface="ＭＳ Ｐゴシック" charset="0"/>
                <a:cs typeface="Arial" panose="020B0604020202020204" pitchFamily="34" charset="0"/>
              </a:rPr>
              <a:t> الخطوة الشخصيات الأربعة الرئيسية في ملف كتابكم المقدس، بالطبع، هناك عشرات الشخصيات الكتابية، لكن هذه الأربعة فقط هي التي سنستعملها لتكوين ملف الكتاب المقدس. رددوا هذه الأسماء عدة مرات وبصوت عالي حتى يتثبتوا في عقلكم.</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308163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solidFill>
                  <a:srgbClr val="000000"/>
                </a:solidFill>
                <a:ea typeface="ＭＳ Ｐゴシック" charset="0"/>
                <a:cs typeface="Arial" panose="020B0604020202020204" pitchFamily="34" charset="0"/>
              </a:rPr>
              <a:t>Another memory tool now…what do you call </a:t>
            </a:r>
          </a:p>
          <a:p>
            <a:r>
              <a:rPr lang="en-US" dirty="0">
                <a:solidFill>
                  <a:srgbClr val="000000"/>
                </a:solidFill>
                <a:ea typeface="ＭＳ Ｐゴシック" charset="0"/>
                <a:cs typeface="Arial" panose="020B0604020202020204" pitchFamily="34" charset="0"/>
              </a:rPr>
              <a:t>////	that red section of the perimeter of a circle?  </a:t>
            </a:r>
          </a:p>
          <a:p>
            <a:r>
              <a:rPr lang="en-US" dirty="0">
                <a:solidFill>
                  <a:srgbClr val="000000"/>
                </a:solidFill>
                <a:ea typeface="ＭＳ Ｐゴシック" charset="0"/>
                <a:cs typeface="Arial" panose="020B0604020202020204" pitchFamily="34" charset="0"/>
              </a:rPr>
              <a:t>////	It</a:t>
            </a:r>
            <a:r>
              <a:rPr lang="fr-FR" dirty="0">
                <a:solidFill>
                  <a:srgbClr val="000000"/>
                </a:solidFill>
                <a:ea typeface="ＭＳ Ｐゴシック" charset="0"/>
                <a:cs typeface="Arial" panose="020B0604020202020204" pitchFamily="34" charset="0"/>
              </a:rPr>
              <a:t>'</a:t>
            </a:r>
            <a:r>
              <a:rPr lang="en-US" dirty="0">
                <a:solidFill>
                  <a:srgbClr val="000000"/>
                </a:solidFill>
                <a:ea typeface="ＭＳ Ｐゴシック" charset="0"/>
                <a:cs typeface="Arial" panose="020B0604020202020204" pitchFamily="34" charset="0"/>
              </a:rPr>
              <a:t>s called an </a:t>
            </a:r>
            <a:r>
              <a:rPr lang="en-US" altLang="ja-JP" dirty="0">
                <a:solidFill>
                  <a:srgbClr val="000000"/>
                </a:solidFill>
                <a:ea typeface="ＭＳ Ｐゴシック" charset="0"/>
                <a:cs typeface="Arial" panose="020B0604020202020204" pitchFamily="34" charset="0"/>
              </a:rPr>
              <a:t>"arc," spelled A-R-C. Those letters, then, remind you of the first letters of 3 KINDS OF SOCIETIES.</a:t>
            </a:r>
          </a:p>
          <a:p>
            <a:endParaRPr lang="en-US" dirty="0">
              <a:ea typeface="ＭＳ Ｐゴシック" charset="0"/>
              <a:cs typeface="Arial" panose="020B0604020202020204" pitchFamily="34" charset="0"/>
            </a:endParaRPr>
          </a:p>
        </p:txBody>
      </p:sp>
      <p:sp>
        <p:nvSpPr>
          <p:cNvPr id="112642"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المجتمعات الثلاثة هم:</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r>
              <a:rPr lang="en-US" dirty="0">
                <a:solidFill>
                  <a:srgbClr val="000000"/>
                </a:solidFill>
                <a:ea typeface="ＭＳ Ｐゴシック" charset="0"/>
                <a:cs typeface="Arial" panose="020B0604020202020204" pitchFamily="34" charset="0"/>
              </a:rPr>
              <a:t>	</a:t>
            </a:r>
          </a:p>
          <a:p>
            <a:pPr algn="r" rtl="1"/>
            <a:r>
              <a:rPr lang="ar-LB" dirty="0">
                <a:solidFill>
                  <a:srgbClr val="000000"/>
                </a:solidFill>
                <a:ea typeface="ＭＳ Ｐゴシック" charset="0"/>
                <a:cs typeface="Arial" panose="020B0604020202020204" pitchFamily="34" charset="0"/>
              </a:rPr>
              <a:t>ما فعلنا منذ</a:t>
            </a:r>
            <a:r>
              <a:rPr lang="ar-LB" baseline="0" dirty="0">
                <a:solidFill>
                  <a:srgbClr val="000000"/>
                </a:solidFill>
                <a:ea typeface="ＭＳ Ｐゴシック" charset="0"/>
                <a:cs typeface="Arial" panose="020B0604020202020204" pitchFamily="34" charset="0"/>
              </a:rPr>
              <a:t> دقائق، أرجوكم رددوا هذه الكلمات عدة مرات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 الملكية، السبي</a:t>
            </a:r>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 الملكية، السبي</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And the mental tool here:</a:t>
            </a:r>
          </a:p>
          <a:p>
            <a:pPr algn="r" rtl="1"/>
            <a:r>
              <a:rPr lang="en-US" dirty="0">
                <a:solidFill>
                  <a:srgbClr val="000000"/>
                </a:solidFill>
                <a:ea typeface="ＭＳ Ｐゴシック" charset="0"/>
                <a:cs typeface="Arial" panose="020B0604020202020204" pitchFamily="34" charset="0"/>
              </a:rPr>
              <a:t>////	A</a:t>
            </a:r>
          </a:p>
          <a:p>
            <a:pPr algn="r" rtl="1"/>
            <a:r>
              <a:rPr lang="en-US" dirty="0">
                <a:solidFill>
                  <a:srgbClr val="000000"/>
                </a:solidFill>
                <a:ea typeface="ＭＳ Ｐゴシック" charset="0"/>
                <a:cs typeface="Arial" panose="020B0604020202020204" pitchFamily="34" charset="0"/>
              </a:rPr>
              <a:t>////	R</a:t>
            </a:r>
          </a:p>
          <a:p>
            <a:pPr algn="r" rtl="1"/>
            <a:r>
              <a:rPr lang="en-US" dirty="0">
                <a:solidFill>
                  <a:srgbClr val="000000"/>
                </a:solidFill>
                <a:ea typeface="ＭＳ Ｐゴシック" charset="0"/>
                <a:cs typeface="Arial" panose="020B0604020202020204" pitchFamily="34" charset="0"/>
              </a:rPr>
              <a:t>////	C.</a:t>
            </a:r>
          </a:p>
          <a:p>
            <a:pPr algn="r" rtl="1"/>
            <a:endParaRPr lang="en-US" dirty="0">
              <a:ea typeface="ＭＳ Ｐゴシック" charset="0"/>
              <a:cs typeface="Arial" panose="020B0604020202020204" pitchFamily="34" charset="0"/>
            </a:endParaRPr>
          </a:p>
        </p:txBody>
      </p:sp>
      <p:sp>
        <p:nvSpPr>
          <p:cNvPr id="114690"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ألان نزيد المجتمعات الثلاثة ليصبح</a:t>
            </a:r>
            <a:r>
              <a:rPr lang="ar-LB" baseline="0" dirty="0">
                <a:solidFill>
                  <a:srgbClr val="000000"/>
                </a:solidFill>
                <a:ea typeface="ＭＳ Ｐゴシック" charset="0"/>
                <a:cs typeface="Arial" panose="020B0604020202020204" pitchFamily="34" charset="0"/>
              </a:rPr>
              <a:t> عندنا:</a:t>
            </a:r>
            <a:endParaRPr lang="ar-LB"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r>
              <a:rPr lang="en-US" dirty="0">
                <a:solidFill>
                  <a:srgbClr val="000000"/>
                </a:solidFill>
                <a:ea typeface="ＭＳ Ｐゴシック" charset="0"/>
                <a:cs typeface="Arial" panose="020B0604020202020204" pitchFamily="34" charset="0"/>
              </a:rPr>
              <a:t>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116738"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دعونا نراجع</a:t>
            </a:r>
            <a:r>
              <a:rPr lang="ar-LB" baseline="0" dirty="0">
                <a:solidFill>
                  <a:srgbClr val="000000"/>
                </a:solidFill>
                <a:ea typeface="ＭＳ Ｐゴシック" charset="0"/>
                <a:cs typeface="Arial" panose="020B0604020202020204" pitchFamily="34" charset="0"/>
              </a:rPr>
              <a:t> هذا التسلسل </a:t>
            </a:r>
            <a:r>
              <a:rPr lang="ar-LB" dirty="0">
                <a:solidFill>
                  <a:srgbClr val="000000"/>
                </a:solidFill>
                <a:ea typeface="ＭＳ Ｐゴシック" charset="0"/>
                <a:cs typeface="Arial" panose="020B0604020202020204" pitchFamily="34" charset="0"/>
              </a:rPr>
              <a:t>حتى الآن...</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نبدأ من العدد 7</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7....</a:t>
            </a:r>
          </a:p>
          <a:p>
            <a:pPr algn="r" rtl="1"/>
            <a:r>
              <a:rPr lang="ar-LB" dirty="0">
                <a:solidFill>
                  <a:srgbClr val="000000"/>
                </a:solidFill>
                <a:ea typeface="ＭＳ Ｐゴシック" charset="0"/>
                <a:cs typeface="Arial" panose="020B0604020202020204" pitchFamily="34" charset="0"/>
              </a:rPr>
              <a:t>الذي يقودنا الى</a:t>
            </a:r>
            <a:r>
              <a:rPr lang="en-US" dirty="0">
                <a:solidFill>
                  <a:srgbClr val="000000"/>
                </a:solidFill>
                <a:ea typeface="ＭＳ Ｐゴシック" charset="0"/>
                <a:cs typeface="Arial" panose="020B0604020202020204" pitchFamily="34" charset="0"/>
              </a:rPr>
              <a:t>…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التي تصبح...</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4 3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الأحرف والأرقام تُستعمل</a:t>
            </a:r>
            <a:r>
              <a:rPr lang="ar-LB" baseline="0" dirty="0">
                <a:solidFill>
                  <a:srgbClr val="000000"/>
                </a:solidFill>
                <a:ea typeface="ＭＳ Ｐゴシック" charset="0"/>
                <a:cs typeface="Arial" panose="020B0604020202020204" pitchFamily="34" charset="0"/>
              </a:rPr>
              <a:t> لتطوير لائحة عقلية من 10 كلمات تشكل مخططاً ذهنياً للكتاب المقدس يمكن الاعتماد عليه.</a:t>
            </a:r>
            <a:endParaRPr lang="en-US" dirty="0">
              <a:solidFill>
                <a:srgbClr val="000000"/>
              </a:solidFill>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118786"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ص 4 3 س ي  تُوسع لتصبح:</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 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120834" name="Rectangle 3"/>
          <p:cNvSpPr>
            <a:spLocks noGrp="1" noRot="1" noChangeAspect="1" noChangeArrowheads="1" noTextEdit="1"/>
          </p:cNvSpPr>
          <p:nvPr>
            <p:ph type="sldImg"/>
          </p:nvPr>
        </p:nvSpPr>
        <p:spPr>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وتُوسع أكثر لتصبح:</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endParaRPr lang="en-US" dirty="0">
              <a:solidFill>
                <a:srgbClr val="000000"/>
              </a:solidFill>
              <a:ea typeface="ＭＳ Ｐゴシック" charset="0"/>
              <a:cs typeface="Arial" panose="020B0604020202020204" pitchFamily="34" charset="0"/>
            </a:endParaRPr>
          </a:p>
          <a:p>
            <a:pPr algn="r" rtl="1"/>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وأخيراً</a:t>
            </a:r>
            <a:r>
              <a:rPr lang="ar-LB" baseline="0" dirty="0">
                <a:solidFill>
                  <a:srgbClr val="000000"/>
                </a:solidFill>
                <a:ea typeface="ＭＳ Ｐゴシック" charset="0"/>
                <a:cs typeface="Arial" panose="020B0604020202020204" pitchFamily="34" charset="0"/>
              </a:rPr>
              <a:t> نزيد عليها:</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p:txBody>
      </p:sp>
      <p:sp>
        <p:nvSpPr>
          <p:cNvPr id="122882" name="Rectangle 3"/>
          <p:cNvSpPr>
            <a:spLocks noGrp="1" noRot="1" noChangeAspect="1" noChangeArrowheads="1" noTextEdit="1"/>
          </p:cNvSpPr>
          <p:nvPr>
            <p:ph type="sldImg"/>
          </p:nvPr>
        </p:nvSpPr>
        <p:spPr>
          <a:ln cap="flat"/>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ألآن حان الوقت لنستخدم</a:t>
            </a:r>
            <a:r>
              <a:rPr lang="ar-LB" baseline="0" dirty="0">
                <a:solidFill>
                  <a:srgbClr val="000000"/>
                </a:solidFill>
                <a:ea typeface="ＭＳ Ｐゴシック" charset="0"/>
                <a:cs typeface="Arial" panose="020B0604020202020204" pitchFamily="34" charset="0"/>
              </a:rPr>
              <a:t> عقلياً هذه الكلمات العشر كتسميات لعشرة مجلدات ذهنية في ملف كتابكم المقدس – فوق هناك في رؤوسكم. هذه الصورة الذهنية ربما تظهر بهذا الشكل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المسيح</a:t>
            </a:r>
            <a:endParaRPr lang="en-US" dirty="0">
              <a:solidFill>
                <a:srgbClr val="000000"/>
              </a:solidFill>
              <a:ea typeface="ＭＳ Ｐゴシック" charset="0"/>
              <a:cs typeface="Arial" panose="020B0604020202020204" pitchFamily="34" charset="0"/>
            </a:endParaRPr>
          </a:p>
          <a:p>
            <a:pPr algn="r" rtl="1"/>
            <a:r>
              <a:rPr lang="ar-LB" baseline="0" dirty="0">
                <a:solidFill>
                  <a:srgbClr val="000000"/>
                </a:solidFill>
                <a:ea typeface="ＭＳ Ｐゴシック" charset="0"/>
                <a:cs typeface="Arial" panose="020B0604020202020204" pitchFamily="34" charset="0"/>
              </a:rPr>
              <a:t>لقد تم تنظيم الملف بشكل أنيق ومنظم في ذهنك --- جاهز لتتذكروه وتستعملوه عندما تحتاجونه. وهذه بعض أمثلة لتوضيح هذه النقطة...</a:t>
            </a:r>
            <a:endParaRPr lang="en-US" dirty="0">
              <a:ea typeface="ＭＳ Ｐゴシック" charset="0"/>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74A4F2-0774-A84F-8103-AF60181C8E4E}" type="slidenum">
              <a:rPr lang="en-US" sz="1200">
                <a:solidFill>
                  <a:srgbClr val="000000"/>
                </a:solidFill>
                <a:latin typeface="Times New Roman" charset="0"/>
              </a:rPr>
              <a:pPr eaLnBrk="1" hangingPunct="1"/>
              <a:t>99</a:t>
            </a:fld>
            <a:endParaRPr lang="en-US" sz="1200">
              <a:solidFill>
                <a:srgbClr val="000000"/>
              </a:solidFill>
              <a:latin typeface="Times New Roman" charset="0"/>
            </a:endParaRPr>
          </a:p>
        </p:txBody>
      </p:sp>
      <p:sp>
        <p:nvSpPr>
          <p:cNvPr id="30925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0925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2ADF26-6465-E248-9144-A1ED61A976A4}" type="slidenum">
              <a:rPr lang="en-US" sz="1200">
                <a:solidFill>
                  <a:srgbClr val="000000"/>
                </a:solidFill>
                <a:latin typeface="Times New Roman" charset="0"/>
              </a:rPr>
              <a:pPr eaLnBrk="1" hangingPunct="1"/>
              <a:t>100</a:t>
            </a:fld>
            <a:endParaRPr lang="en-US" sz="1200">
              <a:solidFill>
                <a:srgbClr val="000000"/>
              </a:solidFill>
              <a:latin typeface="Times New Roman" charset="0"/>
            </a:endParaRPr>
          </a:p>
        </p:txBody>
      </p:sp>
      <p:sp>
        <p:nvSpPr>
          <p:cNvPr id="31129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112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نورا، إلى العائلة في 31 تمُّوز 2021, ولكنَّنا نتساءل: لماذا أحضرنا الله الآن إلى الأردن؟ لا أعلم</a:t>
            </a:r>
            <a:endParaRPr lang="en-US" sz="1200" b="1" kern="1200" baseline="0" dirty="0">
              <a:solidFill>
                <a:schemeClr val="tx1"/>
              </a:solidFill>
              <a:effectLst/>
              <a:latin typeface="Arial" panose="020B0604020202020204" pitchFamily="34" charset="0"/>
              <a:ea typeface="ＭＳ Ｐゴシック" pitchFamily="-108" charset="-128"/>
              <a:cs typeface="+mn-cs"/>
            </a:endParaRP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Common-67</a:t>
            </a:r>
            <a:endParaRPr lang="en-US" dirty="0"/>
          </a:p>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FE0A5-C012-F143-8DAC-5F7AEF34A501}" type="slidenum">
              <a:rPr lang="en-US" sz="1200">
                <a:solidFill>
                  <a:srgbClr val="000000"/>
                </a:solidFill>
                <a:latin typeface="Times New Roman" charset="0"/>
              </a:rPr>
              <a:pPr eaLnBrk="1" hangingPunct="1"/>
              <a:t>101</a:t>
            </a:fld>
            <a:endParaRPr lang="en-US" sz="1200">
              <a:solidFill>
                <a:srgbClr val="000000"/>
              </a:solidFill>
              <a:latin typeface="Times New Roman" charset="0"/>
            </a:endParaRPr>
          </a:p>
        </p:txBody>
      </p:sp>
      <p:sp>
        <p:nvSpPr>
          <p:cNvPr id="313346" name="Rectangle 2"/>
          <p:cNvSpPr>
            <a:spLocks noGrp="1" noRot="1" noChangeAspect="1" noChangeArrowheads="1"/>
          </p:cNvSpPr>
          <p:nvPr>
            <p:ph type="sldImg"/>
          </p:nvPr>
        </p:nvSpPr>
        <p:spPr>
          <a:xfrm>
            <a:off x="1143000" y="685800"/>
            <a:ext cx="4572000" cy="3429000"/>
          </a:xfrm>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3C5AC6-B998-B54E-AA1A-2C643080DF8B}" type="slidenum">
              <a:rPr lang="en-US" sz="1200">
                <a:solidFill>
                  <a:srgbClr val="000000"/>
                </a:solidFill>
                <a:latin typeface="Times New Roman" charset="0"/>
              </a:rPr>
              <a:pPr eaLnBrk="1" hangingPunct="1"/>
              <a:t>102</a:t>
            </a:fld>
            <a:endParaRPr lang="en-US" sz="1200">
              <a:solidFill>
                <a:srgbClr val="000000"/>
              </a:solidFill>
              <a:latin typeface="Times New Roman" charset="0"/>
            </a:endParaRPr>
          </a:p>
        </p:txBody>
      </p:sp>
      <p:sp>
        <p:nvSpPr>
          <p:cNvPr id="31539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153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4E7664-1E7F-0742-BD72-FF39D615DB10}" type="slidenum">
              <a:rPr lang="en-US" sz="1200">
                <a:solidFill>
                  <a:srgbClr val="000000"/>
                </a:solidFill>
                <a:latin typeface="Times New Roman" charset="0"/>
              </a:rPr>
              <a:pPr eaLnBrk="1" hangingPunct="1"/>
              <a:t>103</a:t>
            </a:fld>
            <a:endParaRPr lang="en-US" sz="1200">
              <a:solidFill>
                <a:srgbClr val="000000"/>
              </a:solidFill>
              <a:latin typeface="Times New Roman" charset="0"/>
            </a:endParaRPr>
          </a:p>
        </p:txBody>
      </p:sp>
      <p:sp>
        <p:nvSpPr>
          <p:cNvPr id="31744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174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3A196-3944-8545-B47B-9FC67D521788}" type="slidenum">
              <a:rPr lang="en-US" sz="1200">
                <a:solidFill>
                  <a:srgbClr val="000000"/>
                </a:solidFill>
                <a:latin typeface="Times New Roman" charset="0"/>
              </a:rPr>
              <a:pPr eaLnBrk="1" hangingPunct="1"/>
              <a:t>104</a:t>
            </a:fld>
            <a:endParaRPr lang="en-US" sz="1200">
              <a:solidFill>
                <a:srgbClr val="000000"/>
              </a:solidFill>
              <a:latin typeface="Times New Roman" charset="0"/>
            </a:endParaRPr>
          </a:p>
        </p:txBody>
      </p:sp>
      <p:sp>
        <p:nvSpPr>
          <p:cNvPr id="31949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194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10B126-85D4-CB45-9822-7709ADEDDB02}" type="slidenum">
              <a:rPr lang="en-US" sz="1200">
                <a:solidFill>
                  <a:srgbClr val="000000"/>
                </a:solidFill>
                <a:latin typeface="Times New Roman" charset="0"/>
              </a:rPr>
              <a:pPr eaLnBrk="1" hangingPunct="1"/>
              <a:t>105</a:t>
            </a:fld>
            <a:endParaRPr lang="en-US" sz="1200">
              <a:solidFill>
                <a:srgbClr val="000000"/>
              </a:solidFill>
              <a:latin typeface="Times New Roman" charset="0"/>
            </a:endParaRPr>
          </a:p>
        </p:txBody>
      </p:sp>
      <p:sp>
        <p:nvSpPr>
          <p:cNvPr id="32153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215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BA191A-23C3-8648-A358-176A858A0700}" type="slidenum">
              <a:rPr lang="en-US" sz="1200">
                <a:solidFill>
                  <a:srgbClr val="000000"/>
                </a:solidFill>
                <a:latin typeface="Times New Roman" charset="0"/>
              </a:rPr>
              <a:pPr eaLnBrk="1" hangingPunct="1"/>
              <a:t>106</a:t>
            </a:fld>
            <a:endParaRPr lang="en-US" sz="1200">
              <a:solidFill>
                <a:srgbClr val="000000"/>
              </a:solidFill>
              <a:latin typeface="Times New Roman" charset="0"/>
            </a:endParaRPr>
          </a:p>
        </p:txBody>
      </p:sp>
      <p:sp>
        <p:nvSpPr>
          <p:cNvPr id="32358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235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a:cs typeface="+mn-cs"/>
              </a:rPr>
              <a:t>Alat pengingat yang lainnya adalah … </a:t>
            </a:r>
          </a:p>
          <a:p>
            <a:pPr>
              <a:defRPr/>
            </a:pPr>
            <a:r>
              <a:rPr lang="fi-FI">
                <a:cs typeface="+mn-cs"/>
              </a:rPr>
              <a:t>////	Ini ikan apa?  </a:t>
            </a:r>
          </a:p>
          <a:p>
            <a:pPr>
              <a:defRPr/>
            </a:pPr>
            <a:r>
              <a:rPr lang="fi-FI">
                <a:cs typeface="+mn-cs"/>
              </a:rPr>
              <a:t>////	Benar, ikan “KAKAP”</a:t>
            </a:r>
          </a:p>
          <a:p>
            <a:pPr>
              <a:defRPr/>
            </a:pPr>
            <a:r>
              <a:rPr lang="fi-FI">
                <a:cs typeface="+mn-cs"/>
              </a:rPr>
              <a:t>////	Kita lihat disini ada 2 huruf K, kita mau buang 1 huruf K-nya</a:t>
            </a:r>
          </a:p>
          <a:p>
            <a:pPr>
              <a:defRPr/>
            </a:pPr>
            <a:r>
              <a:rPr lang="fi-FI">
                <a:cs typeface="+mn-cs"/>
              </a:rPr>
              <a:t>////	Huruf A juga ada 2, kita buang lagi huruf A yang double</a:t>
            </a:r>
          </a:p>
          <a:p>
            <a:pPr>
              <a:defRPr/>
            </a:pPr>
            <a:r>
              <a:rPr lang="fi-FI">
                <a:cs typeface="+mn-cs"/>
              </a:rPr>
              <a:t>////	Sekarang yang tersisa adalah A-K-P</a:t>
            </a:r>
          </a:p>
          <a:p>
            <a:pPr>
              <a:defRPr/>
            </a:pPr>
            <a:r>
              <a:rPr lang="fi-FI">
                <a:cs typeface="+mn-cs"/>
              </a:rPr>
              <a:t>////	Ikan KAKAP-nya tidak dibutuhkan lagi, kita kembali ke laut saja..</a:t>
            </a:r>
          </a:p>
          <a:p>
            <a:pPr>
              <a:defRPr/>
            </a:pPr>
            <a:r>
              <a:rPr lang="fi-FI">
                <a:cs typeface="+mn-cs"/>
              </a:rPr>
              <a:t>Sisa tiga huruf ini A-K-P, huruf-huruf ini akan membantu anda mengingatkan huruf pertama pada tiga 3 MACAM KOMUNITAS.</a:t>
            </a:r>
            <a:endParaRPr lang="en-US">
              <a:cs typeface="+mn-cs"/>
            </a:endParaRPr>
          </a:p>
        </p:txBody>
      </p:sp>
      <p:sp>
        <p:nvSpPr>
          <p:cNvPr id="32563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3560AB-1679-A443-B9CF-13A9C5327DFB}" type="slidenum">
              <a:rPr lang="en-US" sz="1200">
                <a:solidFill>
                  <a:srgbClr val="000000"/>
                </a:solidFill>
                <a:latin typeface="Times New Roman" charset="0"/>
              </a:rPr>
              <a:pPr eaLnBrk="1" hangingPunct="1"/>
              <a:t>108</a:t>
            </a:fld>
            <a:endParaRPr lang="en-US" sz="1200">
              <a:solidFill>
                <a:srgbClr val="000000"/>
              </a:solidFill>
              <a:latin typeface="Times New Roman" charset="0"/>
            </a:endParaRPr>
          </a:p>
        </p:txBody>
      </p:sp>
      <p:sp>
        <p:nvSpPr>
          <p:cNvPr id="32768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2768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E8777-92C2-824D-88E6-F5063F6E12A3}" type="slidenum">
              <a:rPr lang="en-US" sz="1200">
                <a:solidFill>
                  <a:prstClr val="black"/>
                </a:solidFill>
              </a:rPr>
              <a:pPr eaLnBrk="1" hangingPunct="1"/>
              <a:t>109</a:t>
            </a:fld>
            <a:endParaRPr lang="en-US" sz="1200">
              <a:solidFill>
                <a:prstClr val="black"/>
              </a:solidFill>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8B5007-BA1E-0441-97AC-A30CA9D747BA}" type="slidenum">
              <a:rPr lang="en-US" sz="1200">
                <a:solidFill>
                  <a:srgbClr val="000000"/>
                </a:solidFill>
                <a:latin typeface="Times New Roman" charset="0"/>
              </a:rPr>
              <a:pPr eaLnBrk="1" hangingPunct="1"/>
              <a:t>110</a:t>
            </a:fld>
            <a:endParaRPr lang="en-US" sz="1200">
              <a:solidFill>
                <a:srgbClr val="000000"/>
              </a:solidFill>
              <a:latin typeface="Times New Roman"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Times New Roman" charset="0"/>
                <a:ea typeface="ＭＳ Ｐゴシック" charset="0"/>
                <a:cs typeface="ＭＳ Ｐゴシック" charset="0"/>
              </a:rPr>
              <a:t>I</a:t>
            </a:r>
            <a:r>
              <a:rPr lang="en-US" altLang="ja-JP" b="0" dirty="0">
                <a:latin typeface="Times New Roman" charset="0"/>
                <a:ea typeface="ＭＳ Ｐゴシック" charset="0"/>
                <a:cs typeface="ＭＳ Ｐゴシック" charset="0"/>
              </a:rPr>
              <a:t> served as a seminary professor from 1991 to 2021 with 30 other faculty at Singapore</a:t>
            </a:r>
            <a:r>
              <a:rPr lang="fr-FR" altLang="ja-JP" b="0" dirty="0">
                <a:latin typeface="Times New Roman" charset="0"/>
                <a:ea typeface="ＭＳ Ｐゴシック" charset="0"/>
                <a:cs typeface="ＭＳ Ｐゴシック" charset="0"/>
              </a:rPr>
              <a:t>'</a:t>
            </a:r>
            <a:r>
              <a:rPr lang="en-US" altLang="ja-JP" b="0" dirty="0">
                <a:latin typeface="Times New Roman" charset="0"/>
                <a:ea typeface="ＭＳ Ｐゴシック" charset="0"/>
                <a:cs typeface="ＭＳ Ｐゴシック" charset="0"/>
              </a:rPr>
              <a:t>s largest training seminary called Singapore Bible College</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b="0"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b="0" noProof="1">
              <a:latin typeface="Times New Roman" charset="0"/>
              <a:ea typeface="ＭＳ Ｐゴシック" charset="0"/>
              <a:cs typeface="ＭＳ Ｐゴシック" charset="0"/>
            </a:endParaRPr>
          </a:p>
          <a:p>
            <a:pPr eaLnBrk="1" hangingPunct="1"/>
            <a:r>
              <a:rPr lang="en-US" b="0" dirty="0">
                <a:latin typeface="Times New Roman" charset="0"/>
                <a:ea typeface="ＭＳ Ｐゴシック" charset="0"/>
                <a:cs typeface="ＭＳ Ｐゴシック" charset="0"/>
              </a:rPr>
              <a:t>___________</a:t>
            </a:r>
          </a:p>
          <a:p>
            <a:pPr eaLnBrk="1" hangingPunct="1"/>
            <a:r>
              <a:rPr lang="en-US" b="0" dirty="0">
                <a:latin typeface="Times New Roman" charset="0"/>
                <a:ea typeface="ＭＳ Ｐゴシック" charset="0"/>
                <a:cs typeface="ＭＳ Ｐゴシック" charset="0"/>
              </a:rPr>
              <a:t>Common-75</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DDCFD6-4A9D-AC4C-80A7-2A400071ECDC}" type="slidenum">
              <a:rPr lang="en-US" sz="1200">
                <a:solidFill>
                  <a:srgbClr val="000000"/>
                </a:solidFill>
                <a:latin typeface="Times New Roman" charset="0"/>
              </a:rPr>
              <a:pPr eaLnBrk="1" hangingPunct="1"/>
              <a:t>112</a:t>
            </a:fld>
            <a:endParaRPr lang="en-US" sz="1200">
              <a:solidFill>
                <a:srgbClr val="000000"/>
              </a:solidFill>
              <a:latin typeface="Times New Roman"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CE234A-A909-2F48-86F7-8F81C794B1CC}" type="slidenum">
              <a:rPr lang="en-US" sz="1200">
                <a:solidFill>
                  <a:srgbClr val="000000"/>
                </a:solidFill>
                <a:latin typeface="Times New Roman" charset="0"/>
              </a:rPr>
              <a:pPr eaLnBrk="1" hangingPunct="1"/>
              <a:t>113</a:t>
            </a:fld>
            <a:endParaRPr lang="en-US" sz="1200">
              <a:solidFill>
                <a:srgbClr val="000000"/>
              </a:solidFill>
              <a:latin typeface="Times New Roman" charset="0"/>
            </a:endParaRPr>
          </a:p>
        </p:txBody>
      </p:sp>
      <p:sp>
        <p:nvSpPr>
          <p:cNvPr id="335875"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b="1">
              <a:solidFill>
                <a:srgbClr val="000000"/>
              </a:solidFill>
              <a:latin typeface="Arial" panose="020B0604020202020204" pitchFamily="34" charset="0"/>
            </a:endParaRPr>
          </a:p>
        </p:txBody>
      </p:sp>
      <p:sp>
        <p:nvSpPr>
          <p:cNvPr id="335876"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13614-0B0C-A541-B31F-1C62A2BD0EB1}" type="slidenum">
              <a:rPr lang="en-US" sz="1200">
                <a:solidFill>
                  <a:srgbClr val="000000"/>
                </a:solidFill>
                <a:latin typeface="Times New Roman" charset="0"/>
              </a:rPr>
              <a:pPr eaLnBrk="1" hangingPunct="1"/>
              <a:t>114</a:t>
            </a:fld>
            <a:endParaRPr lang="en-US" sz="1200">
              <a:solidFill>
                <a:srgbClr val="000000"/>
              </a:solidFill>
              <a:latin typeface="Times New Roman" charset="0"/>
            </a:endParaRPr>
          </a:p>
        </p:txBody>
      </p:sp>
      <p:sp>
        <p:nvSpPr>
          <p:cNvPr id="3379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0BCD8E-FCD7-1341-A122-35939DDE9EB1}" type="slidenum">
              <a:rPr lang="en-US" sz="1200">
                <a:solidFill>
                  <a:srgbClr val="000000"/>
                </a:solidFill>
                <a:latin typeface="Times New Roman" charset="0"/>
              </a:rPr>
              <a:pPr eaLnBrk="1" hangingPunct="1"/>
              <a:t>115</a:t>
            </a:fld>
            <a:endParaRPr lang="en-US" sz="1200">
              <a:solidFill>
                <a:srgbClr val="000000"/>
              </a:solidFill>
              <a:latin typeface="Times New Roman" charset="0"/>
            </a:endParaRPr>
          </a:p>
        </p:txBody>
      </p:sp>
      <p:sp>
        <p:nvSpPr>
          <p:cNvPr id="339970" name="Rectangle 2"/>
          <p:cNvSpPr>
            <a:spLocks noGrp="1" noRot="1" noChangeAspect="1" noChangeArrowheads="1"/>
          </p:cNvSpPr>
          <p:nvPr>
            <p:ph type="sldImg"/>
          </p:nvPr>
        </p:nvSpPr>
        <p:spPr>
          <a:xfrm>
            <a:off x="1130300" y="674688"/>
            <a:ext cx="4597400" cy="3448050"/>
          </a:xfrm>
          <a:solidFill>
            <a:srgbClr val="FFFFFF"/>
          </a:solidFill>
          <a:ln/>
        </p:spPr>
      </p:sp>
      <p:sp>
        <p:nvSpPr>
          <p:cNvPr id="339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CA584-6141-8542-AC13-EB58EEAA9A94}" type="slidenum">
              <a:rPr lang="en-US" sz="1200">
                <a:solidFill>
                  <a:srgbClr val="000000"/>
                </a:solidFill>
                <a:latin typeface="Times New Roman" charset="0"/>
              </a:rPr>
              <a:pPr eaLnBrk="1" hangingPunct="1"/>
              <a:t>116</a:t>
            </a:fld>
            <a:endParaRPr lang="en-US" sz="1200">
              <a:solidFill>
                <a:srgbClr val="000000"/>
              </a:solidFill>
              <a:latin typeface="Times New Roman" charset="0"/>
            </a:endParaRPr>
          </a:p>
        </p:txBody>
      </p:sp>
      <p:sp>
        <p:nvSpPr>
          <p:cNvPr id="34201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b="1">
              <a:solidFill>
                <a:srgbClr val="000000"/>
              </a:solidFill>
              <a:latin typeface="Arial" panose="020B0604020202020204" pitchFamily="34" charset="0"/>
            </a:endParaRPr>
          </a:p>
        </p:txBody>
      </p:sp>
      <p:sp>
        <p:nvSpPr>
          <p:cNvPr id="342020"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57AD9F-F539-6E41-BA16-EE6219CAE238}" type="slidenum">
              <a:rPr lang="en-US" sz="1200">
                <a:solidFill>
                  <a:srgbClr val="000000"/>
                </a:solidFill>
                <a:latin typeface="Arial" panose="020B0604020202020204" pitchFamily="34" charset="0"/>
              </a:rPr>
              <a:pPr eaLnBrk="1" hangingPunct="1"/>
              <a:t>117</a:t>
            </a:fld>
            <a:endParaRPr lang="en-US" sz="1200">
              <a:solidFill>
                <a:srgbClr val="000000"/>
              </a:solidFill>
              <a:latin typeface="Arial" panose="020B0604020202020204" pitchFamily="34" charset="0"/>
            </a:endParaRPr>
          </a:p>
        </p:txBody>
      </p:sp>
      <p:sp>
        <p:nvSpPr>
          <p:cNvPr id="344066" name="Rectangle 2"/>
          <p:cNvSpPr>
            <a:spLocks noGrp="1" noRot="1" noChangeAspect="1" noChangeArrowheads="1" noTextEdit="1"/>
          </p:cNvSpPr>
          <p:nvPr>
            <p:ph type="sldImg"/>
          </p:nvPr>
        </p:nvSpPr>
        <p:spPr>
          <a:xfrm>
            <a:off x="1130300" y="674688"/>
            <a:ext cx="4597400" cy="3448050"/>
          </a:xfrm>
          <a:ln/>
        </p:spPr>
      </p:sp>
      <p:sp>
        <p:nvSpPr>
          <p:cNvPr id="344067" name="Rectangle 3"/>
          <p:cNvSpPr>
            <a:spLocks noGrp="1" noChangeArrowheads="1"/>
          </p:cNvSpPr>
          <p:nvPr>
            <p:ph type="body" idx="1"/>
          </p:nvPr>
        </p:nvSpPr>
        <p:spPr>
          <a:xfrm>
            <a:off x="914400" y="4346575"/>
            <a:ext cx="5029200" cy="41227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Geneva"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PR Preaching (Homiletics) </a:t>
            </a:r>
            <a:r>
              <a:rPr lang="en-US" baseline="0" dirty="0">
                <a:ea typeface="ＭＳ Ｐゴシック" charset="0"/>
                <a:cs typeface="ＭＳ Ｐゴシック" charset="0"/>
              </a:rPr>
              <a:t>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9965744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ea typeface="ＭＳ Ｐゴシック" charset="0"/>
                <a:cs typeface="Arial" panose="020B0604020202020204" pitchFamily="34" charset="0"/>
              </a:rPr>
              <a:t> is to click on a file and it downloads for free to teach any book of the Bible and many other subjects.</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140347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ea typeface="ＭＳ Ｐゴシック" charset="0"/>
                <a:cs typeface="Arial" panose="020B0604020202020204" pitchFamily="34" charset="0"/>
              </a:rPr>
              <a:t> is to click on a file and it downloads for free to teach any book of the Bible and many other subjects.</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b="1" i="0">
              <a:latin typeface="Arial" panose="020B0604020202020204" pitchFamily="34" charset="0"/>
              <a:ea typeface="+mn-e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i="0">
                <a:latin typeface="Arial" panose="020B0604020202020204" pitchFamily="34" charset="0"/>
              </a:defRPr>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fld id="{82F944A0-2451-C944-B400-9390AF58052A}" type="slidenum">
              <a:rPr lang="en-US"/>
              <a:pPr/>
              <a:t>‹#›</a:t>
            </a:fld>
            <a:endParaRPr lang="en-US"/>
          </a:p>
        </p:txBody>
      </p:sp>
    </p:spTree>
    <p:extLst>
      <p:ext uri="{BB962C8B-B14F-4D97-AF65-F5344CB8AC3E}">
        <p14:creationId xmlns:p14="http://schemas.microsoft.com/office/powerpoint/2010/main" val="106568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A266662-A5E1-5445-B5B6-4368ED865967}"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612046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E851F92-E266-7C4E-9732-FB03A3AB25A1}" type="slidenum">
              <a:rPr lang="en-US"/>
              <a:pPr>
                <a:defRPr/>
              </a:pPr>
              <a:t>‹#›</a:t>
            </a:fld>
            <a:endParaRPr lang="en-US"/>
          </a:p>
        </p:txBody>
      </p:sp>
    </p:spTree>
    <p:extLst>
      <p:ext uri="{BB962C8B-B14F-4D97-AF65-F5344CB8AC3E}">
        <p14:creationId xmlns:p14="http://schemas.microsoft.com/office/powerpoint/2010/main" val="18454511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634FFFC-A170-B64F-857E-251500546E77}" type="slidenum">
              <a:rPr lang="en-US"/>
              <a:pPr>
                <a:defRPr/>
              </a:pPr>
              <a:t>‹#›</a:t>
            </a:fld>
            <a:endParaRPr lang="en-US"/>
          </a:p>
        </p:txBody>
      </p:sp>
    </p:spTree>
    <p:extLst>
      <p:ext uri="{BB962C8B-B14F-4D97-AF65-F5344CB8AC3E}">
        <p14:creationId xmlns:p14="http://schemas.microsoft.com/office/powerpoint/2010/main" val="16598008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F8EF31-43A7-D94E-8527-1F5EFB6AA9F1}" type="slidenum">
              <a:rPr lang="en-US"/>
              <a:pPr>
                <a:defRPr/>
              </a:pPr>
              <a:t>‹#›</a:t>
            </a:fld>
            <a:endParaRPr lang="en-US"/>
          </a:p>
        </p:txBody>
      </p:sp>
    </p:spTree>
    <p:extLst>
      <p:ext uri="{BB962C8B-B14F-4D97-AF65-F5344CB8AC3E}">
        <p14:creationId xmlns:p14="http://schemas.microsoft.com/office/powerpoint/2010/main" val="1475091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6180D1F-463A-2F4A-A014-85E0A1E274D5}" type="slidenum">
              <a:rPr lang="en-US"/>
              <a:pPr>
                <a:defRPr/>
              </a:pPr>
              <a:t>‹#›</a:t>
            </a:fld>
            <a:endParaRPr lang="en-US"/>
          </a:p>
        </p:txBody>
      </p:sp>
    </p:spTree>
    <p:extLst>
      <p:ext uri="{BB962C8B-B14F-4D97-AF65-F5344CB8AC3E}">
        <p14:creationId xmlns:p14="http://schemas.microsoft.com/office/powerpoint/2010/main" val="41840083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C21ED629-842F-3740-A0B2-1C091A5FB75A}" type="slidenum">
              <a:rPr lang="en-US"/>
              <a:pPr>
                <a:defRPr/>
              </a:pPr>
              <a:t>‹#›</a:t>
            </a:fld>
            <a:endParaRPr lang="en-US"/>
          </a:p>
        </p:txBody>
      </p:sp>
    </p:spTree>
    <p:extLst>
      <p:ext uri="{BB962C8B-B14F-4D97-AF65-F5344CB8AC3E}">
        <p14:creationId xmlns:p14="http://schemas.microsoft.com/office/powerpoint/2010/main" val="4135930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28F307C-7341-154F-9649-247589718C1E}" type="slidenum">
              <a:rPr lang="en-US"/>
              <a:pPr>
                <a:defRPr/>
              </a:pPr>
              <a:t>‹#›</a:t>
            </a:fld>
            <a:endParaRPr lang="en-US"/>
          </a:p>
        </p:txBody>
      </p:sp>
    </p:spTree>
    <p:extLst>
      <p:ext uri="{BB962C8B-B14F-4D97-AF65-F5344CB8AC3E}">
        <p14:creationId xmlns:p14="http://schemas.microsoft.com/office/powerpoint/2010/main" val="42372001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30E7B7-7AA6-CD4F-87C5-756681D420CA}" type="slidenum">
              <a:rPr lang="en-US"/>
              <a:pPr>
                <a:defRPr/>
              </a:pPr>
              <a:t>‹#›</a:t>
            </a:fld>
            <a:endParaRPr lang="en-US"/>
          </a:p>
        </p:txBody>
      </p:sp>
    </p:spTree>
    <p:extLst>
      <p:ext uri="{BB962C8B-B14F-4D97-AF65-F5344CB8AC3E}">
        <p14:creationId xmlns:p14="http://schemas.microsoft.com/office/powerpoint/2010/main" val="28643854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3E73E04-AC80-9244-A149-2E10DFFC0C33}" type="slidenum">
              <a:rPr lang="en-US"/>
              <a:pPr>
                <a:defRPr/>
              </a:pPr>
              <a:t>‹#›</a:t>
            </a:fld>
            <a:endParaRPr lang="en-US"/>
          </a:p>
        </p:txBody>
      </p:sp>
    </p:spTree>
    <p:extLst>
      <p:ext uri="{BB962C8B-B14F-4D97-AF65-F5344CB8AC3E}">
        <p14:creationId xmlns:p14="http://schemas.microsoft.com/office/powerpoint/2010/main" val="34723603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0ED91FA-4735-3648-BFD1-3ACE89F179A8}" type="slidenum">
              <a:rPr lang="en-US"/>
              <a:pPr>
                <a:defRPr/>
              </a:pPr>
              <a:t>‹#›</a:t>
            </a:fld>
            <a:endParaRPr lang="en-US"/>
          </a:p>
        </p:txBody>
      </p:sp>
    </p:spTree>
    <p:extLst>
      <p:ext uri="{BB962C8B-B14F-4D97-AF65-F5344CB8AC3E}">
        <p14:creationId xmlns:p14="http://schemas.microsoft.com/office/powerpoint/2010/main" val="3774854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E465926-67DA-BD4D-86E8-2D491442227C}" type="slidenum">
              <a:rPr lang="en-US"/>
              <a:pPr>
                <a:defRPr/>
              </a:pPr>
              <a:t>‹#›</a:t>
            </a:fld>
            <a:endParaRPr lang="en-US"/>
          </a:p>
        </p:txBody>
      </p:sp>
    </p:spTree>
    <p:extLst>
      <p:ext uri="{BB962C8B-B14F-4D97-AF65-F5344CB8AC3E}">
        <p14:creationId xmlns:p14="http://schemas.microsoft.com/office/powerpoint/2010/main" val="3311524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FA426985-D265-6B46-B6A3-5636A7E39D79}"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5529883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2E54EB40-E1CF-F74F-B686-78D81DE5FD78}" type="slidenum">
              <a:rPr lang="en-US"/>
              <a:pPr>
                <a:defRPr/>
              </a:pPr>
              <a:t>‹#›</a:t>
            </a:fld>
            <a:endParaRPr lang="en-US"/>
          </a:p>
        </p:txBody>
      </p:sp>
    </p:spTree>
    <p:extLst>
      <p:ext uri="{BB962C8B-B14F-4D97-AF65-F5344CB8AC3E}">
        <p14:creationId xmlns:p14="http://schemas.microsoft.com/office/powerpoint/2010/main" val="31700051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6251863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367326518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85367227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162369331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18708180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72071693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193566760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336775853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3490454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38591E9-762A-9245-803A-912E7A7922CB}" type="slidenum">
              <a:rPr lang="en-US"/>
              <a:pPr/>
              <a:t>‹#›</a:t>
            </a:fld>
            <a:endParaRPr lang="en-US"/>
          </a:p>
        </p:txBody>
      </p:sp>
    </p:spTree>
    <p:extLst>
      <p:ext uri="{BB962C8B-B14F-4D97-AF65-F5344CB8AC3E}">
        <p14:creationId xmlns:p14="http://schemas.microsoft.com/office/powerpoint/2010/main" val="360892126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418471606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37060240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94794621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128208146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32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987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665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8411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606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913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9C0AA63-4A36-6447-9D15-8F2A4EF3DB4F}" type="slidenum">
              <a:rPr lang="en-US"/>
              <a:pPr/>
              <a:t>‹#›</a:t>
            </a:fld>
            <a:endParaRPr lang="en-US"/>
          </a:p>
        </p:txBody>
      </p:sp>
    </p:spTree>
    <p:extLst>
      <p:ext uri="{BB962C8B-B14F-4D97-AF65-F5344CB8AC3E}">
        <p14:creationId xmlns:p14="http://schemas.microsoft.com/office/powerpoint/2010/main" val="11619983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1262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9471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5749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5269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118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D90B97-E613-7341-A512-F2F6E790CB8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7889106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38FBFE-46E3-6B4D-AD83-AB19AB79163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149838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0A3795-1709-4240-8BAA-92D93D3D126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025249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85DD8D-C05A-BE46-AEE1-D3766B4B06B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190145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03550E-AD23-D940-AC24-F810901C611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580568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63B9E43-CD94-254A-AC5A-621B71EE947A}" type="slidenum">
              <a:rPr lang="en-US"/>
              <a:pPr/>
              <a:t>‹#›</a:t>
            </a:fld>
            <a:endParaRPr lang="en-US"/>
          </a:p>
        </p:txBody>
      </p:sp>
    </p:spTree>
    <p:extLst>
      <p:ext uri="{BB962C8B-B14F-4D97-AF65-F5344CB8AC3E}">
        <p14:creationId xmlns:p14="http://schemas.microsoft.com/office/powerpoint/2010/main" val="139611231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8AC099-2F28-EB48-B208-94007FB77E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340458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FE389B-9FBC-C243-8CF5-DEA7B4B9A9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2603946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5AACD6-1316-BA47-B910-D236431A5B2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910217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254F00-BCF0-CA42-ABC8-C4F69104F1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208049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F50CC2-CE8D-4B4C-B27B-31605A4167D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786640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A43AB9-9191-D64C-B64B-E7002303011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443101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solidFill>
                  <a:srgbClr val="FFFFFF"/>
                </a:solidFill>
                <a:latin typeface="Arial" panose="020B0604020202020204" pitchFamily="34" charset="0"/>
              </a:defRPr>
            </a:lvl1pPr>
          </a:lstStyle>
          <a:p>
            <a:pPr>
              <a:defRPr/>
            </a:pPr>
            <a:fld id="{53FEF50D-085B-264D-A11A-CDBF2DAB24B9}" type="slidenum">
              <a:rPr lang="en-US"/>
              <a:pPr>
                <a:defRPr/>
              </a:pPr>
              <a:t>‹#›</a:t>
            </a:fld>
            <a:endParaRPr lang="en-US"/>
          </a:p>
        </p:txBody>
      </p:sp>
    </p:spTree>
    <p:extLst>
      <p:ext uri="{BB962C8B-B14F-4D97-AF65-F5344CB8AC3E}">
        <p14:creationId xmlns:p14="http://schemas.microsoft.com/office/powerpoint/2010/main" val="35957732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7AABBA-C97B-D841-86CD-F746782C6C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319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E45BB3-D859-FC41-A0FA-1AE78F97F4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10710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0A2750-5083-1144-B3FE-E5A0CE0663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197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8647C3B-7753-064E-8F43-4C1C9D0642A1}" type="slidenum">
              <a:rPr lang="en-US"/>
              <a:pPr/>
              <a:t>‹#›</a:t>
            </a:fld>
            <a:endParaRPr lang="en-US"/>
          </a:p>
        </p:txBody>
      </p:sp>
    </p:spTree>
    <p:extLst>
      <p:ext uri="{BB962C8B-B14F-4D97-AF65-F5344CB8AC3E}">
        <p14:creationId xmlns:p14="http://schemas.microsoft.com/office/powerpoint/2010/main" val="348394336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24C1CD-24F3-414F-B29B-6F7C8AC04D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46513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6B29D9-2414-6644-B18E-8C55B4BDF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34721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2E1FB0-A21B-8040-A1EA-B4EC444C4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31237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DF91F0-DFA0-3943-86FC-B9E658DD4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1058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B781B6-8F20-E649-A7B6-9AF6340E35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91214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CED78-B697-6249-9647-7DD3962631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27563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1F580-7C3E-CE4A-96BD-6FE2573197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5024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31970A-9F6A-EC4A-874B-E99D7D2883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33489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AC6B60-1C6F-1244-9F39-508625053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00857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23789753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84AF6D0-EC28-824B-8250-48507C6E4273}" type="slidenum">
              <a:rPr lang="en-US"/>
              <a:pPr/>
              <a:t>‹#›</a:t>
            </a:fld>
            <a:endParaRPr lang="en-US"/>
          </a:p>
        </p:txBody>
      </p:sp>
    </p:spTree>
    <p:extLst>
      <p:ext uri="{BB962C8B-B14F-4D97-AF65-F5344CB8AC3E}">
        <p14:creationId xmlns:p14="http://schemas.microsoft.com/office/powerpoint/2010/main" val="234711500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390118630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b="1" i="0">
              <a:solidFill>
                <a:srgbClr val="FFFFFF"/>
              </a:solidFill>
              <a:latin typeface="Arial" panose="020B0604020202020204" pitchFamily="34"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a:solidFill>
                <a:srgbClr val="FFFFFF"/>
              </a:solidFill>
              <a:latin typeface="Arial" panose="020B0604020202020204" pitchFamily="34" charset="0"/>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i="0">
                <a:latin typeface="Arial" panose="020B0604020202020204" pitchFamily="34" charset="0"/>
              </a:defRPr>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fld id="{82F944A0-2451-C944-B400-9390AF5805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95638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FDC10732-F77A-144C-9B44-760469DF09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3906229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593DD237-75FA-4342-A959-B0C1AABA4896}"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4224442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5BF9BAB-FCC4-9F4F-81E1-4428B5E17816}"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26883317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14D9E0A8-3828-0D42-B704-8E619598106B}" type="slidenum">
              <a:rPr lang="en-US">
                <a:solidFill>
                  <a:srgbClr val="FFFFFF"/>
                </a:solidFill>
              </a:rPr>
              <a:pPr/>
              <a:t>‹#›</a:t>
            </a:fld>
            <a:endParaRPr lang="en-US">
              <a:solidFill>
                <a:srgbClr val="FFFFFF"/>
              </a:solidFill>
            </a:endParaRPr>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746851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96134E76-2A83-4945-97EF-8C0A36D06BA0}" type="slidenum">
              <a:rPr lang="en-US">
                <a:solidFill>
                  <a:srgbClr val="FFFFFF"/>
                </a:solidFill>
              </a:rPr>
              <a:pPr/>
              <a:t>‹#›</a:t>
            </a:fld>
            <a:endParaRPr lang="en-US">
              <a:solidFill>
                <a:srgbClr val="FFFFFF"/>
              </a:solidFill>
            </a:endParaRPr>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755704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CFBDC6A7-2538-7E41-8E82-9E8A5422FF0C}" type="slidenum">
              <a:rPr lang="en-US">
                <a:solidFill>
                  <a:srgbClr val="FFFFFF"/>
                </a:solidFill>
              </a:rPr>
              <a:pPr/>
              <a:t>‹#›</a:t>
            </a:fld>
            <a:endParaRPr lang="en-US">
              <a:solidFill>
                <a:srgbClr val="FFFFFF"/>
              </a:solidFill>
            </a:endParaRPr>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28103435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B1888511-2787-3C4A-95BB-1F905B737F24}"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4404834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A65CA6D8-6973-2448-978D-B70C5C04227A}"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96286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ABE97-943B-D243-A9E7-58BD188019FE}" type="slidenum">
              <a:rPr lang="en-US"/>
              <a:pPr/>
              <a:t>‹#›</a:t>
            </a:fld>
            <a:endParaRPr lang="en-US"/>
          </a:p>
        </p:txBody>
      </p:sp>
    </p:spTree>
    <p:extLst>
      <p:ext uri="{BB962C8B-B14F-4D97-AF65-F5344CB8AC3E}">
        <p14:creationId xmlns:p14="http://schemas.microsoft.com/office/powerpoint/2010/main" val="276055731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A266662-A5E1-5445-B5B6-4368ED865967}"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9163529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FA426985-D265-6B46-B6A3-5636A7E39D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4063923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2352474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2811236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6835406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0152366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2370146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1816937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8461801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470908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76E310A-3D0E-D44F-975F-C90369ACA662}" type="slidenum">
              <a:rPr lang="en-US"/>
              <a:pPr/>
              <a:t>‹#›</a:t>
            </a:fld>
            <a:endParaRPr lang="en-US"/>
          </a:p>
        </p:txBody>
      </p:sp>
    </p:spTree>
    <p:extLst>
      <p:ext uri="{BB962C8B-B14F-4D97-AF65-F5344CB8AC3E}">
        <p14:creationId xmlns:p14="http://schemas.microsoft.com/office/powerpoint/2010/main" val="342792225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3633740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38219682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455812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0939453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20574382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3081585464"/>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124173997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90426191"/>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140899903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382219091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663F44C-0574-2644-A3D5-FB667C5921AF}" type="slidenum">
              <a:rPr lang="en-US"/>
              <a:pPr/>
              <a:t>‹#›</a:t>
            </a:fld>
            <a:endParaRPr lang="en-US"/>
          </a:p>
        </p:txBody>
      </p:sp>
    </p:spTree>
    <p:extLst>
      <p:ext uri="{BB962C8B-B14F-4D97-AF65-F5344CB8AC3E}">
        <p14:creationId xmlns:p14="http://schemas.microsoft.com/office/powerpoint/2010/main" val="273415209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92366954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167957727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47705325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424734679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53229406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9399280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159610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1841457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015187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409468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FDC10732-F77A-144C-9B44-760469DF0979}"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901719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ED21E26-9CFA-6C44-93AE-2CED7CDEAAA9}" type="slidenum">
              <a:rPr lang="en-US"/>
              <a:pPr/>
              <a:t>‹#›</a:t>
            </a:fld>
            <a:endParaRPr lang="en-US"/>
          </a:p>
        </p:txBody>
      </p:sp>
    </p:spTree>
    <p:extLst>
      <p:ext uri="{BB962C8B-B14F-4D97-AF65-F5344CB8AC3E}">
        <p14:creationId xmlns:p14="http://schemas.microsoft.com/office/powerpoint/2010/main" val="313781978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8970233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13003725"/>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4448418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09102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427998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116475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31687081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8890409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4458270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36346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11ABD6-AB9F-4B4D-A0B1-FC8B5B87FC26}" type="slidenum">
              <a:rPr lang="en-US"/>
              <a:pPr/>
              <a:t>‹#›</a:t>
            </a:fld>
            <a:endParaRPr lang="en-US"/>
          </a:p>
        </p:txBody>
      </p:sp>
    </p:spTree>
    <p:extLst>
      <p:ext uri="{BB962C8B-B14F-4D97-AF65-F5344CB8AC3E}">
        <p14:creationId xmlns:p14="http://schemas.microsoft.com/office/powerpoint/2010/main" val="192308023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7196791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1603042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20014038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600874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9982052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2700887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15846955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9235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154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669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CB6F3A-D1B5-7C40-9B68-ADE254E68BB4}" type="slidenum">
              <a:rPr lang="en-US"/>
              <a:pPr/>
              <a:t>‹#›</a:t>
            </a:fld>
            <a:endParaRPr lang="en-US"/>
          </a:p>
        </p:txBody>
      </p:sp>
    </p:spTree>
    <p:extLst>
      <p:ext uri="{BB962C8B-B14F-4D97-AF65-F5344CB8AC3E}">
        <p14:creationId xmlns:p14="http://schemas.microsoft.com/office/powerpoint/2010/main" val="29510505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7028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273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5323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895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3000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7466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3315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3943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solidFill>
                  <a:srgbClr val="FFFFFF"/>
                </a:solidFill>
                <a:latin typeface="Arial" panose="020B0604020202020204" pitchFamily="34" charset="0"/>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40570187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666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FBAE48-A907-3643-A66E-25D0DD8024EC}" type="slidenum">
              <a:rPr lang="en-US"/>
              <a:pPr/>
              <a:t>‹#›</a:t>
            </a:fld>
            <a:endParaRPr lang="en-US"/>
          </a:p>
        </p:txBody>
      </p:sp>
    </p:spTree>
    <p:extLst>
      <p:ext uri="{BB962C8B-B14F-4D97-AF65-F5344CB8AC3E}">
        <p14:creationId xmlns:p14="http://schemas.microsoft.com/office/powerpoint/2010/main" val="425207643"/>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70122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4583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7607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029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4677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25322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61806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77135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77458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6706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60DFE1-D75F-8F4E-80E0-968DB2089AAA}" type="slidenum">
              <a:rPr lang="en-US"/>
              <a:pPr/>
              <a:t>‹#›</a:t>
            </a:fld>
            <a:endParaRPr lang="en-US"/>
          </a:p>
        </p:txBody>
      </p:sp>
    </p:spTree>
    <p:extLst>
      <p:ext uri="{BB962C8B-B14F-4D97-AF65-F5344CB8AC3E}">
        <p14:creationId xmlns:p14="http://schemas.microsoft.com/office/powerpoint/2010/main" val="942378180"/>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65202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9"/>
            <a:ext cx="91440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283019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0F0E62B9-4F3A-2144-B353-DDC02D27F08E}"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5980263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AD3F50D6-A74F-EA4E-8BAA-614C687E3159}"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21631912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FE0E9A73-D6F3-FB4B-B676-AB2D6ACB3033}"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458679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21B05C86-5CA8-C640-83F6-0464EF6033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461811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CCBC2C85-5B23-2743-8351-2458AC3B1C6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9493798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4668B637-F1B0-CD4B-945A-E1B24BE005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6333824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1" y="273073"/>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4"/>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9DDB0FBA-1AA2-7A41-A7E8-827850B26E1B}"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862026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0474792B-817A-344D-BDC3-98766AAD8EB6}"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811611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774BB72-C0CB-FD4D-BECA-D408E41AC7F0}" type="slidenum">
              <a:rPr lang="en-US"/>
              <a:pPr/>
              <a:t>‹#›</a:t>
            </a:fld>
            <a:endParaRPr lang="en-US"/>
          </a:p>
        </p:txBody>
      </p:sp>
    </p:spTree>
    <p:extLst>
      <p:ext uri="{BB962C8B-B14F-4D97-AF65-F5344CB8AC3E}">
        <p14:creationId xmlns:p14="http://schemas.microsoft.com/office/powerpoint/2010/main" val="73300393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D80BDE67-5EFE-FF4D-AC25-976BBC3D78DA}"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7448243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A4114420-13EE-2946-AB89-0A59875297C0}"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1283039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70228538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3591353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4379000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5395486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13961498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0463235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49428368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78612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101BA-66B2-E94D-B715-6991A947F6FA}" type="slidenum">
              <a:rPr lang="en-US"/>
              <a:pPr/>
              <a:t>‹#›</a:t>
            </a:fld>
            <a:endParaRPr lang="en-US"/>
          </a:p>
        </p:txBody>
      </p:sp>
    </p:spTree>
    <p:extLst>
      <p:ext uri="{BB962C8B-B14F-4D97-AF65-F5344CB8AC3E}">
        <p14:creationId xmlns:p14="http://schemas.microsoft.com/office/powerpoint/2010/main" val="3608104900"/>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78260137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8272884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40551465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11263899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4047483090"/>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710764161"/>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343360628"/>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4205181854"/>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872471099"/>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553751988"/>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5B97832-9AD9-4B44-BAAB-D5F867F6F255}" type="slidenum">
              <a:rPr lang="en-US"/>
              <a:pPr/>
              <a:t>‹#›</a:t>
            </a:fld>
            <a:endParaRPr lang="en-US"/>
          </a:p>
        </p:txBody>
      </p:sp>
    </p:spTree>
    <p:extLst>
      <p:ext uri="{BB962C8B-B14F-4D97-AF65-F5344CB8AC3E}">
        <p14:creationId xmlns:p14="http://schemas.microsoft.com/office/powerpoint/2010/main" val="3844805991"/>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607141364"/>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910178568"/>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526540185"/>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42338028"/>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903586749"/>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2E179A-0221-6D4D-AC43-77C185E4B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90947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AA4AAB-D77E-D447-8930-E3757BEB2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94979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7A9EE8-DB18-E94D-8C68-9F06527EB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5005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7D0A87-6A90-A24D-81EC-581589192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2273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7C8519-4B94-6D40-B162-7FFC422C7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831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41AC7EE-FC71-4E41-8765-F6D9085F6B5F}" type="slidenum">
              <a:rPr lang="en-US"/>
              <a:pPr/>
              <a:t>‹#›</a:t>
            </a:fld>
            <a:endParaRPr lang="en-US"/>
          </a:p>
        </p:txBody>
      </p:sp>
    </p:spTree>
    <p:extLst>
      <p:ext uri="{BB962C8B-B14F-4D97-AF65-F5344CB8AC3E}">
        <p14:creationId xmlns:p14="http://schemas.microsoft.com/office/powerpoint/2010/main" val="4249917765"/>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EAD353-4580-C14D-A30A-B8628697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01484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79C312-9394-FE48-A409-C1D3C1C46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9297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BF15B6-54E6-9947-9EF0-8FF64C5CE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7865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BC1DE6-0F60-C340-B4CA-384D60D22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9399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8167E7-844B-4D47-BC66-59CC2D2D7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979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5803A2-0CE3-E843-89E1-2797C10FA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61643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76274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76753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90286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65716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31B724-A16F-3046-A3D2-6C15361ED3BD}" type="slidenum">
              <a:rPr lang="en-US"/>
              <a:pPr/>
              <a:t>‹#›</a:t>
            </a:fld>
            <a:endParaRPr lang="en-US"/>
          </a:p>
        </p:txBody>
      </p:sp>
    </p:spTree>
    <p:extLst>
      <p:ext uri="{BB962C8B-B14F-4D97-AF65-F5344CB8AC3E}">
        <p14:creationId xmlns:p14="http://schemas.microsoft.com/office/powerpoint/2010/main" val="35383928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835654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8844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02498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973803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76878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96783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516916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896149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67083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3765904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593DD237-75FA-4342-A959-B0C1AABA4896}"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710106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3E141AD-7A43-B94D-AD41-A7CE6D9113FD}" type="slidenum">
              <a:rPr lang="en-US"/>
              <a:pPr/>
              <a:t>‹#›</a:t>
            </a:fld>
            <a:endParaRPr lang="en-US"/>
          </a:p>
        </p:txBody>
      </p:sp>
    </p:spTree>
    <p:extLst>
      <p:ext uri="{BB962C8B-B14F-4D97-AF65-F5344CB8AC3E}">
        <p14:creationId xmlns:p14="http://schemas.microsoft.com/office/powerpoint/2010/main" val="4110875701"/>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6041799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39526763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9913285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111045276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244874212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33088834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25137729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1462090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64541099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469175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6A3097F-9171-8B41-A710-B956FA0017B3}" type="slidenum">
              <a:rPr lang="en-US"/>
              <a:pPr/>
              <a:t>‹#›</a:t>
            </a:fld>
            <a:endParaRPr lang="en-US"/>
          </a:p>
        </p:txBody>
      </p:sp>
    </p:spTree>
    <p:extLst>
      <p:ext uri="{BB962C8B-B14F-4D97-AF65-F5344CB8AC3E}">
        <p14:creationId xmlns:p14="http://schemas.microsoft.com/office/powerpoint/2010/main" val="866343238"/>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67532970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7447029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6269811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66161106"/>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5704332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2184550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1084420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95595617"/>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9799798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4388742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0BAFEE-C56F-FC45-B02C-C80792CD1B62}" type="slidenum">
              <a:rPr lang="en-US"/>
              <a:pPr/>
              <a:t>‹#›</a:t>
            </a:fld>
            <a:endParaRPr lang="en-US"/>
          </a:p>
        </p:txBody>
      </p:sp>
    </p:spTree>
    <p:extLst>
      <p:ext uri="{BB962C8B-B14F-4D97-AF65-F5344CB8AC3E}">
        <p14:creationId xmlns:p14="http://schemas.microsoft.com/office/powerpoint/2010/main" val="315131505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a:pPr defTabSz="457150" eaLnBrk="1" fontAlgn="auto" hangingPunct="1">
                <a:spcBef>
                  <a:spcPts val="0"/>
                </a:spcBef>
                <a:spcAft>
                  <a:spcPts val="0"/>
                </a:spcAft>
                <a:defRPr/>
              </a:pPr>
              <a:t>‹#›</a:t>
            </a:fld>
            <a:endParaRPr lang="en-US"/>
          </a:p>
        </p:txBody>
      </p:sp>
    </p:spTree>
    <p:extLst>
      <p:ext uri="{BB962C8B-B14F-4D97-AF65-F5344CB8AC3E}">
        <p14:creationId xmlns:p14="http://schemas.microsoft.com/office/powerpoint/2010/main" val="106358320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785361894"/>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0065205"/>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695137633"/>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4117291"/>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1214906"/>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24574152"/>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355342"/>
      </p:ext>
    </p:extLst>
  </p:cSld>
  <p:clrMapOvr>
    <a:masterClrMapping/>
  </p:clrMapOvr>
  <p:transition spd="med">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95463280"/>
      </p:ext>
    </p:extLst>
  </p:cSld>
  <p:clrMapOvr>
    <a:masterClrMapping/>
  </p:clrMapOvr>
  <p:transition spd="med">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0497756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27BF8C-3E07-0B49-861B-558D9C3A61E8}" type="slidenum">
              <a:rPr lang="en-US"/>
              <a:pPr/>
              <a:t>‹#›</a:t>
            </a:fld>
            <a:endParaRPr lang="en-US"/>
          </a:p>
        </p:txBody>
      </p:sp>
    </p:spTree>
    <p:extLst>
      <p:ext uri="{BB962C8B-B14F-4D97-AF65-F5344CB8AC3E}">
        <p14:creationId xmlns:p14="http://schemas.microsoft.com/office/powerpoint/2010/main" val="1514479614"/>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0731596"/>
      </p:ext>
    </p:extLst>
  </p:cSld>
  <p:clrMapOvr>
    <a:masterClrMapping/>
  </p:clrMapOvr>
  <p:transition spd="med">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5903492"/>
      </p:ext>
    </p:extLst>
  </p:cSld>
  <p:clrMapOvr>
    <a:masterClrMapping/>
  </p:clrMapOvr>
  <p:transitio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540380057"/>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395664071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2149787694"/>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2835354667"/>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1107861778"/>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2861896390"/>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179632402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48341381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b="1" i="0">
                <a:solidFill>
                  <a:srgbClr val="FFFFFF"/>
                </a:solidFill>
                <a:latin typeface="Arial" panose="020B0604020202020204" pitchFamily="34" charset="0"/>
              </a:defRPr>
            </a:lvl1pPr>
          </a:lstStyle>
          <a:p>
            <a:pPr>
              <a:defRPr/>
            </a:pPr>
            <a:fld id="{1888BEF6-8F4C-FF45-8523-855ADC7538A3}" type="slidenum">
              <a:rPr lang="en-US"/>
              <a:pPr>
                <a:defRPr/>
              </a:pPr>
              <a:t>‹#›</a:t>
            </a:fld>
            <a:endParaRPr lang="en-US"/>
          </a:p>
        </p:txBody>
      </p:sp>
    </p:spTree>
    <p:extLst>
      <p:ext uri="{BB962C8B-B14F-4D97-AF65-F5344CB8AC3E}">
        <p14:creationId xmlns:p14="http://schemas.microsoft.com/office/powerpoint/2010/main" val="7601093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296296153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871977444"/>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233121645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04101418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564087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213724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50015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596084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39204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5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F83409E-F22D-104B-A82A-65DACABD0F32}" type="slidenum">
              <a:rPr lang="en-US"/>
              <a:pPr>
                <a:defRPr/>
              </a:pPr>
              <a:t>‹#›</a:t>
            </a:fld>
            <a:endParaRPr lang="en-US"/>
          </a:p>
        </p:txBody>
      </p:sp>
    </p:spTree>
    <p:extLst>
      <p:ext uri="{BB962C8B-B14F-4D97-AF65-F5344CB8AC3E}">
        <p14:creationId xmlns:p14="http://schemas.microsoft.com/office/powerpoint/2010/main" val="20805107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24870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233796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495319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96559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2191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885284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311013787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117057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61597948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1617149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5994161-A571-EE4E-9A94-1339CDF10FB9}" type="slidenum">
              <a:rPr lang="en-US"/>
              <a:pPr>
                <a:defRPr/>
              </a:pPr>
              <a:t>‹#›</a:t>
            </a:fld>
            <a:endParaRPr lang="en-US"/>
          </a:p>
        </p:txBody>
      </p:sp>
    </p:spTree>
    <p:extLst>
      <p:ext uri="{BB962C8B-B14F-4D97-AF65-F5344CB8AC3E}">
        <p14:creationId xmlns:p14="http://schemas.microsoft.com/office/powerpoint/2010/main" val="9857374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19916692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2206176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8293141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67905961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58978678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149573581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79952554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78856837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6586188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4113836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D84C312-CF35-8B46-A0C6-3970E9860564}" type="slidenum">
              <a:rPr lang="en-US"/>
              <a:pPr>
                <a:defRPr/>
              </a:pPr>
              <a:t>‹#›</a:t>
            </a:fld>
            <a:endParaRPr lang="en-US"/>
          </a:p>
        </p:txBody>
      </p:sp>
    </p:spTree>
    <p:extLst>
      <p:ext uri="{BB962C8B-B14F-4D97-AF65-F5344CB8AC3E}">
        <p14:creationId xmlns:p14="http://schemas.microsoft.com/office/powerpoint/2010/main" val="148961409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54556919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247238566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2805919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36620685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2369866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6800172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12479765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93276952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235546627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180884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FE772F8-622D-5E47-ADA8-BC94111B7930}" type="slidenum">
              <a:rPr lang="en-US"/>
              <a:pPr>
                <a:defRPr/>
              </a:pPr>
              <a:t>‹#›</a:t>
            </a:fld>
            <a:endParaRPr lang="en-US"/>
          </a:p>
        </p:txBody>
      </p:sp>
    </p:spTree>
    <p:extLst>
      <p:ext uri="{BB962C8B-B14F-4D97-AF65-F5344CB8AC3E}">
        <p14:creationId xmlns:p14="http://schemas.microsoft.com/office/powerpoint/2010/main" val="1913323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DFB0F08-F916-D54A-A526-CD46C4EFBCF4}" type="slidenum">
              <a:rPr lang="en-US"/>
              <a:pPr>
                <a:defRPr/>
              </a:pPr>
              <a:t>‹#›</a:t>
            </a:fld>
            <a:endParaRPr lang="en-US"/>
          </a:p>
        </p:txBody>
      </p:sp>
    </p:spTree>
    <p:extLst>
      <p:ext uri="{BB962C8B-B14F-4D97-AF65-F5344CB8AC3E}">
        <p14:creationId xmlns:p14="http://schemas.microsoft.com/office/powerpoint/2010/main" val="95430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5BF9BAB-FCC4-9F4F-81E1-4428B5E17816}"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435067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7813E1D-77E8-BA4F-A68C-FA9DFE7636FE}" type="slidenum">
              <a:rPr lang="en-US"/>
              <a:pPr>
                <a:defRPr/>
              </a:pPr>
              <a:t>‹#›</a:t>
            </a:fld>
            <a:endParaRPr lang="en-US"/>
          </a:p>
        </p:txBody>
      </p:sp>
    </p:spTree>
    <p:extLst>
      <p:ext uri="{BB962C8B-B14F-4D97-AF65-F5344CB8AC3E}">
        <p14:creationId xmlns:p14="http://schemas.microsoft.com/office/powerpoint/2010/main" val="2552622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AF7BCD7-1AF7-6147-813F-4CB0B982F959}" type="slidenum">
              <a:rPr lang="en-US"/>
              <a:pPr>
                <a:defRPr/>
              </a:pPr>
              <a:t>‹#›</a:t>
            </a:fld>
            <a:endParaRPr lang="en-US"/>
          </a:p>
        </p:txBody>
      </p:sp>
    </p:spTree>
    <p:extLst>
      <p:ext uri="{BB962C8B-B14F-4D97-AF65-F5344CB8AC3E}">
        <p14:creationId xmlns:p14="http://schemas.microsoft.com/office/powerpoint/2010/main" val="2769292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6246886-FDE8-FF48-935B-C45637A4F09A}" type="slidenum">
              <a:rPr lang="en-US"/>
              <a:pPr>
                <a:defRPr/>
              </a:pPr>
              <a:t>‹#›</a:t>
            </a:fld>
            <a:endParaRPr lang="en-US"/>
          </a:p>
        </p:txBody>
      </p:sp>
    </p:spTree>
    <p:extLst>
      <p:ext uri="{BB962C8B-B14F-4D97-AF65-F5344CB8AC3E}">
        <p14:creationId xmlns:p14="http://schemas.microsoft.com/office/powerpoint/2010/main" val="4168526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F38FFD5-AB8B-AF44-9B51-9C38F52FB1D5}" type="slidenum">
              <a:rPr lang="en-US"/>
              <a:pPr>
                <a:defRPr/>
              </a:pPr>
              <a:t>‹#›</a:t>
            </a:fld>
            <a:endParaRPr lang="en-US"/>
          </a:p>
        </p:txBody>
      </p:sp>
    </p:spTree>
    <p:extLst>
      <p:ext uri="{BB962C8B-B14F-4D97-AF65-F5344CB8AC3E}">
        <p14:creationId xmlns:p14="http://schemas.microsoft.com/office/powerpoint/2010/main" val="1261477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BB27C22-6D7D-EC4F-8DF4-2F19222DAD71}" type="slidenum">
              <a:rPr lang="en-US"/>
              <a:pPr>
                <a:defRPr/>
              </a:pPr>
              <a:t>‹#›</a:t>
            </a:fld>
            <a:endParaRPr lang="en-US"/>
          </a:p>
        </p:txBody>
      </p:sp>
    </p:spTree>
    <p:extLst>
      <p:ext uri="{BB962C8B-B14F-4D97-AF65-F5344CB8AC3E}">
        <p14:creationId xmlns:p14="http://schemas.microsoft.com/office/powerpoint/2010/main" val="4249640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F209D59-1C70-DD42-8E00-67624B8F95CA}" type="slidenum">
              <a:rPr lang="en-US"/>
              <a:pPr>
                <a:defRPr/>
              </a:pPr>
              <a:t>‹#›</a:t>
            </a:fld>
            <a:endParaRPr lang="en-US"/>
          </a:p>
        </p:txBody>
      </p:sp>
    </p:spTree>
    <p:extLst>
      <p:ext uri="{BB962C8B-B14F-4D97-AF65-F5344CB8AC3E}">
        <p14:creationId xmlns:p14="http://schemas.microsoft.com/office/powerpoint/2010/main" val="88489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60301B3-3715-AB4F-BC74-055830825E59}" type="slidenum">
              <a:rPr lang="en-US"/>
              <a:pPr>
                <a:defRPr/>
              </a:pPr>
              <a:t>‹#›</a:t>
            </a:fld>
            <a:endParaRPr lang="en-US"/>
          </a:p>
        </p:txBody>
      </p:sp>
    </p:spTree>
    <p:extLst>
      <p:ext uri="{BB962C8B-B14F-4D97-AF65-F5344CB8AC3E}">
        <p14:creationId xmlns:p14="http://schemas.microsoft.com/office/powerpoint/2010/main" val="4050634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B75452-76DB-8A4F-97B2-DF4246F04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57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A2CE74-4DCF-824B-9373-4E9DDD2A3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5979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353E92-7C1B-5C4F-BD58-443D3431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637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14D9E0A8-3828-0D42-B704-8E619598106B}" type="slidenum">
              <a:rPr lang="en-US"/>
              <a:pPr/>
              <a:t>‹#›</a:t>
            </a:fld>
            <a:endParaRPr lang="en-US"/>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071216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0CA6D6-AB36-D042-900A-58ED1C99FB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7048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FB037A-7DD1-1C48-A9CB-8C136B113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697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CA52C6-302C-4040-912F-40C0F8D87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22487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E5C5FC-3357-BD41-BD6B-6E1F6A600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0867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683C8-7F1C-5E45-8C13-25886EFCEE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5019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80A4-6297-1544-94BD-2F11950DB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5952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2DD0E7-D040-C146-9548-7BBBF60A8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3878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5F5CAD-6417-7B4B-BDE5-C923B8545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7316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6ED8C6-2774-814D-B7AD-C0A61D597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95525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33"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34"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36"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Tree>
    <p:extLst>
      <p:ext uri="{BB962C8B-B14F-4D97-AF65-F5344CB8AC3E}">
        <p14:creationId xmlns:p14="http://schemas.microsoft.com/office/powerpoint/2010/main" val="2703035090"/>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96134E76-2A83-4945-97EF-8C0A36D06BA0}" type="slidenum">
              <a:rPr lang="en-US"/>
              <a:pPr/>
              <a:t>‹#›</a:t>
            </a:fld>
            <a:endParaRPr lang="en-US"/>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6399723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590964"/>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1217244"/>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61273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97642"/>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38369269"/>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448037"/>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3554034"/>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3556658"/>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093054"/>
      </p:ext>
    </p:extLst>
  </p:cSld>
  <p:clrMapOvr>
    <a:masterClrMapping/>
  </p:clrMapOvr>
  <p:transition spd="med">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898699"/>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CFBDC6A7-2538-7E41-8E82-9E8A5422FF0C}" type="slidenum">
              <a:rPr lang="en-US"/>
              <a:pPr/>
              <a:t>‹#›</a:t>
            </a:fld>
            <a:endParaRPr lang="en-US"/>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71823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9628843"/>
      </p:ext>
    </p:extLst>
  </p:cSld>
  <p:clrMapOvr>
    <a:masterClrMapping/>
  </p:clrMapOvr>
  <p:transition>
    <p:wheel spokes="0"/>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484446"/>
      </p:ext>
    </p:extLst>
  </p:cSld>
  <p:clrMapOvr>
    <a:masterClrMapping/>
  </p:clrMapOvr>
  <p:transition>
    <p:wheel spokes="0"/>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8065094"/>
      </p:ext>
    </p:extLst>
  </p:cSld>
  <p:clrMapOvr>
    <a:masterClrMapping/>
  </p:clrMapOvr>
  <p:transition>
    <p:wheel spokes="0"/>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767779"/>
      </p:ext>
    </p:extLst>
  </p:cSld>
  <p:clrMapOvr>
    <a:masterClrMapping/>
  </p:clrMapOvr>
  <p:transition>
    <p:wheel spokes="0"/>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598497"/>
      </p:ext>
    </p:extLst>
  </p:cSld>
  <p:clrMapOvr>
    <a:masterClrMapping/>
  </p:clrMapOvr>
  <p:transition>
    <p:wheel spokes="0"/>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01153271"/>
      </p:ext>
    </p:extLst>
  </p:cSld>
  <p:clrMapOvr>
    <a:masterClrMapping/>
  </p:clrMapOvr>
  <p:transition>
    <p:wheel spokes="0"/>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44848"/>
      </p:ext>
    </p:extLst>
  </p:cSld>
  <p:clrMapOvr>
    <a:masterClrMapping/>
  </p:clrMapOvr>
  <p:transition>
    <p:wheel spokes="0"/>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0471086"/>
      </p:ext>
    </p:extLst>
  </p:cSld>
  <p:clrMapOvr>
    <a:masterClrMapping/>
  </p:clrMapOvr>
  <p:transition>
    <p:wheel spokes="0"/>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9819468"/>
      </p:ext>
    </p:extLst>
  </p:cSld>
  <p:clrMapOvr>
    <a:masterClrMapping/>
  </p:clrMapOvr>
  <p:transition>
    <p:wheel spokes="0"/>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372531"/>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B1888511-2787-3C4A-95BB-1F905B737F24}"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828495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633986"/>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16374721"/>
      </p:ext>
    </p:extLst>
  </p:cSld>
  <p:clrMapOvr>
    <a:masterClrMapping/>
  </p:clrMapOvr>
  <p:transition>
    <p:wheel spokes="0"/>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173475"/>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182443"/>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181259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2631600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199315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314080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15648967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110364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A65CA6D8-6973-2448-978D-B70C5C04227A}"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14305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3850267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28346280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3859752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3242941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306240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09E00BE-152A-2E43-BA3E-6B67AF6F58F0}" type="slidenum">
              <a:rPr lang="en-US"/>
              <a:pPr>
                <a:defRPr/>
              </a:pPr>
              <a:t>‹#›</a:t>
            </a:fld>
            <a:endParaRPr lang="en-US"/>
          </a:p>
        </p:txBody>
      </p:sp>
    </p:spTree>
    <p:extLst>
      <p:ext uri="{BB962C8B-B14F-4D97-AF65-F5344CB8AC3E}">
        <p14:creationId xmlns:p14="http://schemas.microsoft.com/office/powerpoint/2010/main" val="17363504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66E8B52-2A4F-B84F-8695-428976076319}" type="slidenum">
              <a:rPr lang="en-US"/>
              <a:pPr>
                <a:defRPr/>
              </a:pPr>
              <a:t>‹#›</a:t>
            </a:fld>
            <a:endParaRPr lang="en-US"/>
          </a:p>
        </p:txBody>
      </p:sp>
    </p:spTree>
    <p:extLst>
      <p:ext uri="{BB962C8B-B14F-4D97-AF65-F5344CB8AC3E}">
        <p14:creationId xmlns:p14="http://schemas.microsoft.com/office/powerpoint/2010/main" val="25642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7FF629E-9FC6-D14C-BDFC-96EC9B1433CD}" type="slidenum">
              <a:rPr lang="en-US"/>
              <a:pPr>
                <a:defRPr/>
              </a:pPr>
              <a:t>‹#›</a:t>
            </a:fld>
            <a:endParaRPr lang="en-US"/>
          </a:p>
        </p:txBody>
      </p:sp>
    </p:spTree>
    <p:extLst>
      <p:ext uri="{BB962C8B-B14F-4D97-AF65-F5344CB8AC3E}">
        <p14:creationId xmlns:p14="http://schemas.microsoft.com/office/powerpoint/2010/main" val="356168495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9CC58CF-9D4B-D64B-8B6E-59B06F93058B}" type="slidenum">
              <a:rPr lang="en-US"/>
              <a:pPr>
                <a:defRPr/>
              </a:pPr>
              <a:t>‹#›</a:t>
            </a:fld>
            <a:endParaRPr lang="en-US"/>
          </a:p>
        </p:txBody>
      </p:sp>
    </p:spTree>
    <p:extLst>
      <p:ext uri="{BB962C8B-B14F-4D97-AF65-F5344CB8AC3E}">
        <p14:creationId xmlns:p14="http://schemas.microsoft.com/office/powerpoint/2010/main" val="282926205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10E7B58-90EB-EA44-93CC-BC8DC2EA9807}" type="slidenum">
              <a:rPr lang="en-US"/>
              <a:pPr>
                <a:defRPr/>
              </a:pPr>
              <a:t>‹#›</a:t>
            </a:fld>
            <a:endParaRPr lang="en-US"/>
          </a:p>
        </p:txBody>
      </p:sp>
    </p:spTree>
    <p:extLst>
      <p:ext uri="{BB962C8B-B14F-4D97-AF65-F5344CB8AC3E}">
        <p14:creationId xmlns:p14="http://schemas.microsoft.com/office/powerpoint/2010/main" val="6504523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1.jpe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8.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2.pn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6.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4.pn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3.png"/></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6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8.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9.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2.pn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1.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image" Target="../media/image4.png"/><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3.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2.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3.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5.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4.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6.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37.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defRPr>
            </a:lvl1pPr>
          </a:lstStyle>
          <a:p>
            <a:fld id="{6F44F5F7-0ED2-FD45-80B0-2DDA99F2ED59}" type="slidenum">
              <a:rPr lang="en-US"/>
              <a:pPr/>
              <a:t>‹#›</a:t>
            </a:fld>
            <a:endParaRPr lang="en-US"/>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a:latin typeface="Arial" panose="020B0604020202020204" pitchFamily="34" charset="0"/>
              <a:ea typeface="+mn-ea"/>
              <a:cs typeface="+mn-cs"/>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b="1" i="0">
              <a:latin typeface="Arial" panose="020B0604020202020204" pitchFamily="34" charset="0"/>
              <a:ea typeface="+mn-ea"/>
              <a:cs typeface="+mn-cs"/>
            </a:endParaRPr>
          </a:p>
        </p:txBody>
      </p:sp>
      <p:grpSp>
        <p:nvGrpSpPr>
          <p:cNvPr id="1032" name="Group 8"/>
          <p:cNvGrpSpPr>
            <a:grpSpLocks/>
          </p:cNvGrpSpPr>
          <p:nvPr/>
        </p:nvGrpSpPr>
        <p:grpSpPr bwMode="auto">
          <a:xfrm>
            <a:off x="228601"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398"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6BE160B1-5DA0-EF4B-89AE-060FD969BEE7}" type="slidenum">
              <a:rPr lang="en-US"/>
              <a:pPr>
                <a:defRPr/>
              </a:pPr>
              <a:t>‹#›</a:t>
            </a:fld>
            <a:endParaRPr lang="en-US"/>
          </a:p>
        </p:txBody>
      </p:sp>
    </p:spTree>
    <p:extLst>
      <p:ext uri="{BB962C8B-B14F-4D97-AF65-F5344CB8AC3E}">
        <p14:creationId xmlns:p14="http://schemas.microsoft.com/office/powerpoint/2010/main" val="3264981098"/>
      </p:ext>
    </p:extLst>
  </p:cSld>
  <p:clrMap bg1="lt1" tx1="dk1" bg2="lt2" tx2="dk2" accent1="accent1" accent2="accent2" accent3="accent3" accent4="accent4" accent5="accent5" accent6="accent6" hlink="hlink" folHlink="folHlink"/>
  <p:sldLayoutIdLst>
    <p:sldLayoutId id="2147484524" r:id="rId1"/>
    <p:sldLayoutId id="2147484525"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D9821A6A-3D69-6F4B-9B3C-25F9BDF632D0}" type="slidenum">
              <a:rPr lang="en-US"/>
              <a:pPr>
                <a:defRPr/>
              </a:pPr>
              <a:t>‹#›</a:t>
            </a:fld>
            <a:endParaRPr lang="en-US"/>
          </a:p>
        </p:txBody>
      </p:sp>
    </p:spTree>
    <p:extLst>
      <p:ext uri="{BB962C8B-B14F-4D97-AF65-F5344CB8AC3E}">
        <p14:creationId xmlns:p14="http://schemas.microsoft.com/office/powerpoint/2010/main" val="3174537401"/>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3D0AFDFB-EC04-9247-BC5D-0BA9BF5C6877}" type="slidenum">
              <a:rPr lang="en-US"/>
              <a:pPr>
                <a:defRPr/>
              </a:pPr>
              <a:t>‹#›</a:t>
            </a:fld>
            <a:endParaRPr lang="en-US"/>
          </a:p>
        </p:txBody>
      </p:sp>
    </p:spTree>
    <p:extLst>
      <p:ext uri="{BB962C8B-B14F-4D97-AF65-F5344CB8AC3E}">
        <p14:creationId xmlns:p14="http://schemas.microsoft.com/office/powerpoint/2010/main" val="1507692234"/>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2915501202"/>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93103231"/>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DB41092-2F75-EE4F-8DD5-7326172358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115791"/>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3436CFD7-F983-E542-B93F-613C20207CB7}"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456141"/>
      </p:ext>
    </p:extLst>
  </p:cSld>
  <p:clrMap bg1="dk2" tx1="lt1" bg2="dk1" tx2="lt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1397393829"/>
      </p:ext>
    </p:extLst>
  </p:cSld>
  <p:clrMap bg1="lt1" tx1="dk1" bg2="lt2" tx2="dk2" accent1="accent1" accent2="accent2" accent3="accent3" accent4="accent4" accent5="accent5" accent6="accent6" hlink="hlink" folHlink="folHlink"/>
  <p:sldLayoutIdLst>
    <p:sldLayoutId id="2147484668" r:id="rId1"/>
    <p:sldLayoutId id="2147484669"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a:solidFill>
                <a:srgbClr val="FFFFFF"/>
              </a:solidFill>
            </a:endParaRPr>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defRPr>
            </a:lvl1pPr>
          </a:lstStyle>
          <a:p>
            <a:fld id="{6F44F5F7-0ED2-FD45-80B0-2DDA99F2ED59}" type="slidenum">
              <a:rPr lang="en-US">
                <a:solidFill>
                  <a:srgbClr val="FFFFFF"/>
                </a:solidFill>
              </a:rPr>
              <a:pPr/>
              <a:t>‹#›</a:t>
            </a:fld>
            <a:endParaRPr lang="en-US">
              <a:solidFill>
                <a:srgbClr val="FFFFFF"/>
              </a:solidFill>
            </a:endParaRPr>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a:solidFill>
                <a:srgbClr val="FFFFFF"/>
              </a:solidFill>
              <a:latin typeface="Arial" panose="020B0604020202020204" pitchFamily="34" charset="0"/>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b="1" i="0">
              <a:solidFill>
                <a:srgbClr val="FFFFFF"/>
              </a:solidFill>
              <a:latin typeface="Arial" panose="020B0604020202020204" pitchFamily="34" charset="0"/>
            </a:endParaRPr>
          </a:p>
        </p:txBody>
      </p:sp>
      <p:grpSp>
        <p:nvGrpSpPr>
          <p:cNvPr id="1032" name="Group 8"/>
          <p:cNvGrpSpPr>
            <a:grpSpLocks/>
          </p:cNvGrpSpPr>
          <p:nvPr/>
        </p:nvGrpSpPr>
        <p:grpSpPr bwMode="auto">
          <a:xfrm>
            <a:off x="228601"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744573640"/>
      </p:ext>
    </p:extLst>
  </p:cSld>
  <p:clrMap bg1="dk2" tx1="lt1" bg2="dk1"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726600401"/>
      </p:ext>
    </p:extLst>
  </p:cSld>
  <p:clrMap bg1="dk2" tx1="lt1" bg2="dk1"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95D790A3-D182-0042-9BD0-CD7C078B77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801430635"/>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76"/>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718502914"/>
      </p:ext>
    </p:extLst>
  </p:cSld>
  <p:clrMap bg1="dk2" tx1="lt1" bg2="dk1" tx2="lt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1516604534"/>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12146789"/>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FBC3F885-4EF5-8942-A71E-1717EDB16E86}"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712481"/>
      </p:ext>
    </p:extLst>
  </p:cSld>
  <p:clrMap bg1="dk2" tx1="lt1" bg2="dk1"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 id="2147484893" r:id="rId12"/>
    <p:sldLayoutId id="2147484894"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278795"/>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089113955"/>
      </p:ext>
    </p:extLst>
  </p:cSld>
  <p:clrMap bg1="dk2" tx1="lt1" bg2="dk1" tx2="lt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4211160476"/>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1062991082"/>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C15E0D23-1458-0743-895A-C1529C9468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391498"/>
      </p:ext>
    </p:extLst>
  </p:cSld>
  <p:clrMap bg1="lt1" tx1="dk1" bg2="lt2" tx2="dk2" accent1="accent1" accent2="accent2" accent3="accent3" accent4="accent4" accent5="accent5" accent6="accent6" hlink="hlink" folHlink="folHlink"/>
  <p:sldLayoutIdLst>
    <p:sldLayoutId id="2147485044" r:id="rId1"/>
    <p:sldLayoutId id="2147485045" r:id="rId2"/>
    <p:sldLayoutId id="2147485046" r:id="rId3"/>
    <p:sldLayoutId id="2147485047" r:id="rId4"/>
    <p:sldLayoutId id="2147485048" r:id="rId5"/>
    <p:sldLayoutId id="2147485049" r:id="rId6"/>
    <p:sldLayoutId id="2147485050" r:id="rId7"/>
    <p:sldLayoutId id="2147485051" r:id="rId8"/>
    <p:sldLayoutId id="2147485052" r:id="rId9"/>
    <p:sldLayoutId id="2147485053" r:id="rId10"/>
    <p:sldLayoutId id="214748505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0FCD3ED0-F49A-B44D-80C0-C20A4F9B02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3624925"/>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857003760"/>
      </p:ext>
    </p:extLst>
  </p:cSld>
  <p:clrMap bg1="dk2" tx1="lt1" bg2="dk1" tx2="lt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a:pPr defTabSz="914300">
                <a:defRPr/>
              </a:pPr>
              <a:t>‹#›</a:t>
            </a:fld>
            <a:endParaRPr lang="en-US"/>
          </a:p>
        </p:txBody>
      </p:sp>
    </p:spTree>
    <p:extLst>
      <p:ext uri="{BB962C8B-B14F-4D97-AF65-F5344CB8AC3E}">
        <p14:creationId xmlns:p14="http://schemas.microsoft.com/office/powerpoint/2010/main" val="2836172486"/>
      </p:ext>
    </p:extLst>
  </p:cSld>
  <p:clrMap bg1="dk2" tx1="lt1" bg2="dk1" tx2="lt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latin typeface="Arial" panose="020B0604020202020204" pitchFamily="34"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sp>
        <p:nvSpPr>
          <p:cNvPr id="1027" name="Text Box 34"/>
          <p:cNvSpPr txBox="1">
            <a:spLocks noChangeArrowheads="1"/>
          </p:cNvSpPr>
          <p:nvPr userDrawn="1"/>
        </p:nvSpPr>
        <p:spPr bwMode="auto">
          <a:xfrm>
            <a:off x="285561" y="6518990"/>
            <a:ext cx="99097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©20</a:t>
            </a:r>
            <a:r>
              <a:rPr lang="ar-LB" sz="1000" b="1" i="0" dirty="0">
                <a:solidFill>
                  <a:srgbClr val="FFFFFF"/>
                </a:solidFill>
                <a:latin typeface="Arial" panose="020B0604020202020204" pitchFamily="34" charset="0"/>
              </a:rPr>
              <a:t>23</a:t>
            </a:r>
            <a:r>
              <a:rPr lang="en-US" sz="1000" b="1" i="0" dirty="0">
                <a:solidFill>
                  <a:srgbClr val="FFFFFF"/>
                </a:solidFill>
                <a:latin typeface="Arial" panose="020B0604020202020204" pitchFamily="34" charset="0"/>
              </a:rPr>
              <a:t> TBBMI</a:t>
            </a:r>
          </a:p>
        </p:txBody>
      </p:sp>
      <p:sp>
        <p:nvSpPr>
          <p:cNvPr id="1028"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r>
              <a:rPr lang="en-US" sz="1000" b="1" i="0">
                <a:solidFill>
                  <a:schemeClr val="tx1"/>
                </a:solidFill>
                <a:latin typeface="Arial" panose="020B0604020202020204" pitchFamily="34" charset="0"/>
                <a:cs typeface="Arial" panose="020B0604020202020204" pitchFamily="34" charset="0"/>
              </a:rPr>
              <a:t>9.65.01.</a:t>
            </a:r>
          </a:p>
        </p:txBody>
      </p:sp>
    </p:spTree>
    <p:extLst>
      <p:ext uri="{BB962C8B-B14F-4D97-AF65-F5344CB8AC3E}">
        <p14:creationId xmlns:p14="http://schemas.microsoft.com/office/powerpoint/2010/main" val="454594431"/>
      </p:ext>
    </p:extLst>
  </p:cSld>
  <p:clrMap bg1="dk2" tx1="lt1" bg2="dk1" tx2="lt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3207040779"/>
      </p:ext>
    </p:extLst>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77719"/>
      </p:ext>
    </p:extLst>
  </p:cSld>
  <p:clrMap bg1="dk2" tx1="lt1" bg2="dk1" tx2="lt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 id="2147485123" r:id="rId6"/>
    <p:sldLayoutId id="2147485124" r:id="rId7"/>
    <p:sldLayoutId id="2147485125" r:id="rId8"/>
    <p:sldLayoutId id="2147485126" r:id="rId9"/>
    <p:sldLayoutId id="2147485127" r:id="rId10"/>
    <p:sldLayoutId id="2147485128" r:id="rId11"/>
    <p:sldLayoutId id="2147485129" r:id="rId12"/>
    <p:sldLayoutId id="214748513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850279005"/>
      </p:ext>
    </p:extLst>
  </p:cSld>
  <p:clrMap bg1="dk2" tx1="lt1" bg2="dk1" tx2="lt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 id="214748514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299106736"/>
      </p:ext>
    </p:extLst>
  </p:cSld>
  <p:clrMap bg1="dk2" tx1="lt1" bg2="dk1" tx2="lt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1" y="0"/>
            <a:ext cx="8478839" cy="6173788"/>
            <a:chOff x="0" y="0"/>
            <a:chExt cx="5341" cy="3889"/>
          </a:xfrm>
        </p:grpSpPr>
        <p:sp>
          <p:nvSpPr>
            <p:cNvPr id="14336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14336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14337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14337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EE6FFBE5-6405-1540-B3D9-1F1930F1BF27}" type="slidenum">
              <a:rPr lang="en-US"/>
              <a:pPr>
                <a:defRPr/>
              </a:pPr>
              <a:t>‹#›</a:t>
            </a:fld>
            <a:endParaRPr lang="en-US"/>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00942"/>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51CABF74-9D56-BC49-A065-FA00BE823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077289"/>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113697"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26629"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113700"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26633" name="Text Box 38"/>
          <p:cNvSpPr txBox="1">
            <a:spLocks noChangeArrowheads="1"/>
          </p:cNvSpPr>
          <p:nvPr/>
        </p:nvSpPr>
        <p:spPr bwMode="auto">
          <a:xfrm>
            <a:off x="278358" y="6541217"/>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a:solidFill>
                  <a:srgbClr val="FFFFFF"/>
                </a:solidFill>
                <a:latin typeface="Arial" panose="020B0604020202020204" pitchFamily="34" charset="0"/>
              </a:rPr>
              <a:t>©2003 TBBMI</a:t>
            </a:r>
          </a:p>
        </p:txBody>
      </p:sp>
      <p:sp>
        <p:nvSpPr>
          <p:cNvPr id="113703" name="Rectangle 39"/>
          <p:cNvSpPr>
            <a:spLocks noChangeArrowheads="1"/>
          </p:cNvSpPr>
          <p:nvPr/>
        </p:nvSpPr>
        <p:spPr bwMode="auto">
          <a:xfrm>
            <a:off x="7614235" y="6529310"/>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1924075025"/>
      </p:ext>
    </p:extLst>
  </p:cSld>
  <p:clrMap bg1="dk2" tx1="lt1" bg2="dk1" tx2="lt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grpSp>
      <p:sp>
        <p:nvSpPr>
          <p:cNvPr id="25603" name="Text Box 32"/>
          <p:cNvSpPr txBox="1">
            <a:spLocks noChangeArrowheads="1"/>
          </p:cNvSpPr>
          <p:nvPr/>
        </p:nvSpPr>
        <p:spPr bwMode="auto">
          <a:xfrm>
            <a:off x="278358" y="6541217"/>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a:solidFill>
                  <a:srgbClr val="FFFFFF"/>
                </a:solidFill>
                <a:latin typeface="Arial" panose="020B0604020202020204" pitchFamily="34" charset="0"/>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3699340956"/>
      </p:ext>
    </p:extLst>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1"/>
            <a:ext cx="9132888" cy="6845300"/>
            <a:chOff x="0" y="0"/>
            <a:chExt cx="5753" cy="4312"/>
          </a:xfrm>
        </p:grpSpPr>
        <p:sp>
          <p:nvSpPr>
            <p:cNvPr id="9830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nvGrpSpPr>
            <p:cNvPr id="98310"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9831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1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1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1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grpSp>
        <p:grpSp>
          <p:nvGrpSpPr>
            <p:cNvPr id="98311" name="Group 28"/>
            <p:cNvGrpSpPr>
              <a:grpSpLocks/>
            </p:cNvGrpSpPr>
            <p:nvPr/>
          </p:nvGrpSpPr>
          <p:grpSpPr bwMode="auto">
            <a:xfrm>
              <a:off x="0" y="0"/>
              <a:ext cx="1246" cy="1232"/>
              <a:chOff x="0" y="0"/>
              <a:chExt cx="1246" cy="1232"/>
            </a:xfrm>
          </p:grpSpPr>
          <p:sp>
            <p:nvSpPr>
              <p:cNvPr id="9831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9831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9831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grpSp>
      <p:sp>
        <p:nvSpPr>
          <p:cNvPr id="71683" name="Text Box 32"/>
          <p:cNvSpPr txBox="1">
            <a:spLocks noChangeArrowheads="1"/>
          </p:cNvSpPr>
          <p:nvPr/>
        </p:nvSpPr>
        <p:spPr bwMode="auto">
          <a:xfrm>
            <a:off x="278358" y="6541217"/>
            <a:ext cx="1003801" cy="246221"/>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i="0">
                <a:solidFill>
                  <a:srgbClr val="FFFFFF"/>
                </a:solidFill>
                <a:latin typeface="Arial" panose="020B0604020202020204" pitchFamily="34" charset="0"/>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4228359928"/>
      </p:ext>
    </p:extLst>
  </p:cSld>
  <p:clrMap bg1="dk2" tx1="lt1" bg2="dk1" tx2="lt2" accent1="accent1" accent2="accent2" accent3="accent3" accent4="accent4" accent5="accent5" accent6="accent6" hlink="hlink" folHlink="folHlink"/>
  <p:sldLayoutIdLst>
    <p:sldLayoutId id="2147484496" r:id="rId1"/>
    <p:sldLayoutId id="2147484497" r:id="rId2"/>
    <p:sldLayoutId id="2147484498"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392537643"/>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6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3.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8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10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86.xml"/></Relationships>
</file>

<file path=ppt/slides/_rels/slide1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8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32.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95.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98.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95.xml"/></Relationships>
</file>

<file path=ppt/slides/_rels/slide1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96.xml"/></Relationships>
</file>

<file path=ppt/slides/_rels/slide1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6.xml"/><Relationship Id="rId1" Type="http://schemas.openxmlformats.org/officeDocument/2006/relationships/slideLayout" Target="../slideLayouts/slideLayout106.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7.xml"/><Relationship Id="rId1" Type="http://schemas.openxmlformats.org/officeDocument/2006/relationships/slideLayout" Target="../slideLayouts/slideLayout320.xml"/><Relationship Id="rId4" Type="http://schemas.openxmlformats.org/officeDocument/2006/relationships/image" Target="../media/image96.png"/></Relationships>
</file>

<file path=ppt/slides/_rels/slide1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26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1.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9.xml"/><Relationship Id="rId1" Type="http://schemas.openxmlformats.org/officeDocument/2006/relationships/slideLayout" Target="../slideLayouts/slideLayout263.xml"/></Relationships>
</file>

<file path=ppt/slides/_rels/slide12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26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1.xml"/><Relationship Id="rId1" Type="http://schemas.openxmlformats.org/officeDocument/2006/relationships/slideLayout" Target="../slideLayouts/slideLayout263.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2.xml"/><Relationship Id="rId1" Type="http://schemas.openxmlformats.org/officeDocument/2006/relationships/slideLayout" Target="../slideLayouts/slideLayout26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3.xml"/><Relationship Id="rId1" Type="http://schemas.openxmlformats.org/officeDocument/2006/relationships/slideLayout" Target="../slideLayouts/slideLayout26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4.xml"/><Relationship Id="rId1" Type="http://schemas.openxmlformats.org/officeDocument/2006/relationships/slideLayout" Target="../slideLayouts/slideLayout26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26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26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7.xml"/><Relationship Id="rId1" Type="http://schemas.openxmlformats.org/officeDocument/2006/relationships/slideLayout" Target="../slideLayouts/slideLayout263.xml"/><Relationship Id="rId5" Type="http://schemas.openxmlformats.org/officeDocument/2006/relationships/image" Target="../media/image108.png"/><Relationship Id="rId4" Type="http://schemas.openxmlformats.org/officeDocument/2006/relationships/image" Target="../media/image107.png"/></Relationships>
</file>

<file path=ppt/slides/_rels/slide1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8.xml"/><Relationship Id="rId1" Type="http://schemas.openxmlformats.org/officeDocument/2006/relationships/slideLayout" Target="../slideLayouts/slideLayout206.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9.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4.xml"/><Relationship Id="rId1" Type="http://schemas.openxmlformats.org/officeDocument/2006/relationships/slideLayout" Target="../slideLayouts/slideLayout205.xml"/><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7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7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24.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7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73.xml"/><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84.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4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7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7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84.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00.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6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8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5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2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06.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Layout" Target="../diagrams/layout1.xml"/><Relationship Id="rId7" Type="http://schemas.openxmlformats.org/officeDocument/2006/relationships/image" Target="../media/image58.jpeg"/><Relationship Id="rId2" Type="http://schemas.openxmlformats.org/officeDocument/2006/relationships/diagramData" Target="../diagrams/data1.xml"/><Relationship Id="rId1" Type="http://schemas.openxmlformats.org/officeDocument/2006/relationships/slideLayout" Target="../slideLayouts/slideLayout2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17.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17.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1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5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70.xml"/><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76.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47.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70.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1.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76.xml"/><Relationship Id="rId5" Type="http://schemas.openxmlformats.org/officeDocument/2006/relationships/image" Target="../media/image76.pn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76.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47.xml"/><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70.xml"/><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7.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47.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76.xml"/><Relationship Id="rId5" Type="http://schemas.openxmlformats.org/officeDocument/2006/relationships/image" Target="../media/image84.png"/><Relationship Id="rId4" Type="http://schemas.openxmlformats.org/officeDocument/2006/relationships/image" Target="../media/image83.jpeg"/></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76.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59.xml"/></Relationships>
</file>

<file path=ppt/slides/_rels/slide79.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8.xml"/><Relationship Id="rId1" Type="http://schemas.openxmlformats.org/officeDocument/2006/relationships/slideLayout" Target="../slideLayouts/slideLayout32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68.xml"/></Relationships>
</file>

<file path=ppt/slides/_rels/slide80.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9.xml"/><Relationship Id="rId1" Type="http://schemas.openxmlformats.org/officeDocument/2006/relationships/slideLayout" Target="../slideLayouts/slideLayout3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2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7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2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2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2.xml"/></Relationships>
</file>

<file path=ppt/slides/_rels/slide98.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77.xml"/><Relationship Id="rId1" Type="http://schemas.openxmlformats.org/officeDocument/2006/relationships/slideLayout" Target="../slideLayouts/slideLayout32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ctrTitle"/>
          </p:nvPr>
        </p:nvSpPr>
        <p:spPr>
          <a:xfrm>
            <a:off x="539552" y="1371600"/>
            <a:ext cx="8223448" cy="2286000"/>
          </a:xfrm>
          <a:effectLst>
            <a:outerShdw blurRad="63500" dist="38099" dir="2700000" algn="ctr" rotWithShape="0">
              <a:schemeClr val="bg1">
                <a:alpha val="74998"/>
              </a:schemeClr>
            </a:outerShdw>
          </a:effectLst>
        </p:spPr>
        <p:txBody>
          <a:bodyPr/>
          <a:lstStyle/>
          <a:p>
            <a:pPr algn="ctr" eaLnBrk="1" hangingPunct="1">
              <a:defRPr/>
            </a:pPr>
            <a:r>
              <a:rPr lang="ar-JO" sz="7300" b="1" dirty="0">
                <a:effectLst>
                  <a:glow rad="228600">
                    <a:srgbClr val="101100"/>
                  </a:glow>
                </a:effectLst>
                <a:ea typeface="ＭＳ Ｐゴシック" pitchFamily="-112" charset="-128"/>
                <a:cs typeface="Arial" panose="020B0604020202020204" pitchFamily="34" charset="0"/>
              </a:rPr>
              <a:t>مسح </a:t>
            </a:r>
            <a:br>
              <a:rPr lang="ar-JO" sz="7300" b="1" dirty="0">
                <a:effectLst>
                  <a:glow rad="228600">
                    <a:srgbClr val="101100"/>
                  </a:glow>
                </a:effectLst>
                <a:ea typeface="ＭＳ Ｐゴシック" pitchFamily="-112" charset="-128"/>
                <a:cs typeface="Arial" panose="020B0604020202020204" pitchFamily="34" charset="0"/>
              </a:rPr>
            </a:br>
            <a:r>
              <a:rPr lang="ar-JO" sz="7300" b="1" dirty="0">
                <a:effectLst>
                  <a:glow rad="228600">
                    <a:srgbClr val="101100"/>
                  </a:glow>
                </a:effectLst>
                <a:ea typeface="ＭＳ Ｐゴシック" pitchFamily="-112" charset="-128"/>
                <a:cs typeface="Arial" panose="020B0604020202020204" pitchFamily="34" charset="0"/>
              </a:rPr>
              <a:t>العهد القديم</a:t>
            </a:r>
            <a:endParaRPr lang="en-US" sz="7300" b="1" dirty="0">
              <a:effectLst>
                <a:glow rad="228600">
                  <a:srgbClr val="101100"/>
                </a:glow>
              </a:effectLst>
              <a:ea typeface="ＭＳ Ｐゴシック" pitchFamily="-112" charset="-128"/>
              <a:cs typeface="Arial" panose="020B0604020202020204" pitchFamily="34" charset="0"/>
            </a:endParaRPr>
          </a:p>
        </p:txBody>
      </p:sp>
      <p:sp>
        <p:nvSpPr>
          <p:cNvPr id="48132" name="Rectangle 4"/>
          <p:cNvSpPr>
            <a:spLocks noGrp="1" noChangeArrowheads="1"/>
          </p:cNvSpPr>
          <p:nvPr>
            <p:ph type="subTitle" idx="1"/>
          </p:nvPr>
        </p:nvSpPr>
        <p:spPr>
          <a:xfrm>
            <a:off x="683568" y="3861048"/>
            <a:ext cx="7863408" cy="1447800"/>
          </a:xfrm>
          <a:effectLst>
            <a:outerShdw blurRad="63500" dist="38099" dir="2700000" algn="ctr" rotWithShape="0">
              <a:schemeClr val="bg1">
                <a:alpha val="74998"/>
              </a:schemeClr>
            </a:outerShdw>
          </a:effectLst>
        </p:spPr>
        <p:txBody>
          <a:bodyPr/>
          <a:lstStyle/>
          <a:p>
            <a:pPr algn="ctr" eaLnBrk="1" hangingPunct="1">
              <a:buFont typeface="Wingdings" pitchFamily="-112" charset="2"/>
              <a:buNone/>
              <a:defRPr/>
            </a:pPr>
            <a:r>
              <a:rPr lang="ar-JO" sz="3600" dirty="0">
                <a:effectLst>
                  <a:glow rad="228600">
                    <a:srgbClr val="101100"/>
                  </a:glow>
                </a:effectLst>
                <a:ea typeface="ＭＳ Ｐゴシック" pitchFamily="-112" charset="-128"/>
                <a:cs typeface="Arial" panose="020B0604020202020204" pitchFamily="34" charset="0"/>
              </a:rPr>
              <a:t>د. ريك جريفيث</a:t>
            </a:r>
            <a:br>
              <a:rPr lang="en-US" sz="3600" dirty="0">
                <a:effectLst>
                  <a:glow rad="228600">
                    <a:srgbClr val="101100"/>
                  </a:glow>
                </a:effectLst>
                <a:ea typeface="ＭＳ Ｐゴシック" pitchFamily="-112" charset="-128"/>
                <a:cs typeface="Arial" panose="020B0604020202020204" pitchFamily="34" charset="0"/>
              </a:rPr>
            </a:br>
            <a:r>
              <a:rPr lang="ar-JO" sz="3600" dirty="0">
                <a:effectLst>
                  <a:glow rad="228600">
                    <a:srgbClr val="101100"/>
                  </a:glow>
                </a:effectLst>
                <a:ea typeface="ＭＳ Ｐゴシック" pitchFamily="-112" charset="-128"/>
                <a:cs typeface="Arial" panose="020B0604020202020204" pitchFamily="34" charset="0"/>
              </a:rPr>
              <a:t>مؤسسة الدراسات اللاهوتية الأردنية - جيتس</a:t>
            </a:r>
            <a:endParaRPr lang="en-US" sz="3600" dirty="0">
              <a:effectLst>
                <a:glow rad="228600">
                  <a:srgbClr val="101100"/>
                </a:glow>
              </a:effectLst>
              <a:ea typeface="ＭＳ Ｐゴシック" pitchFamily="-112" charset="-128"/>
              <a:cs typeface="Arial" panose="020B0604020202020204" pitchFamily="34" charset="0"/>
            </a:endParaRPr>
          </a:p>
        </p:txBody>
      </p:sp>
      <p:sp>
        <p:nvSpPr>
          <p:cNvPr id="6" name="Rectangle 4"/>
          <p:cNvSpPr txBox="1">
            <a:spLocks noChangeArrowheads="1"/>
          </p:cNvSpPr>
          <p:nvPr/>
        </p:nvSpPr>
        <p:spPr bwMode="auto">
          <a:xfrm>
            <a:off x="1547664" y="5805265"/>
            <a:ext cx="6553200" cy="643880"/>
          </a:xfrm>
          <a:prstGeom prst="rect">
            <a:avLst/>
          </a:prstGeom>
          <a:solidFill>
            <a:srgbClr val="000000"/>
          </a:solidFill>
          <a:ln w="12700">
            <a:solidFill>
              <a:schemeClr val="tx1"/>
            </a:solid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a:spcBef>
                <a:spcPct val="20000"/>
              </a:spcBef>
              <a:buClr>
                <a:schemeClr val="tx2"/>
              </a:buClr>
              <a:buSzPct val="75000"/>
              <a:defRPr/>
            </a:pPr>
            <a:r>
              <a:rPr lang="en-US" sz="2400" b="1" kern="0" dirty="0">
                <a:latin typeface="Arial" panose="020B0604020202020204" pitchFamily="34" charset="0"/>
                <a:ea typeface="ＭＳ Ｐゴシック" pitchFamily="-112" charset="-128"/>
                <a:cs typeface="Arial" panose="020B0604020202020204" pitchFamily="34" charset="0"/>
              </a:rPr>
              <a:t>BibleStudyDownloads.org</a:t>
            </a:r>
          </a:p>
        </p:txBody>
      </p:sp>
      <p:sp>
        <p:nvSpPr>
          <p:cNvPr id="8" name="Rectangle 3">
            <a:extLst>
              <a:ext uri="{FF2B5EF4-FFF2-40B4-BE49-F238E27FC236}">
                <a16:creationId xmlns:a16="http://schemas.microsoft.com/office/drawing/2014/main" id="{4B9E02B7-A723-EA41-A869-95391F6BFF93}"/>
              </a:ext>
            </a:extLst>
          </p:cNvPr>
          <p:cNvSpPr txBox="1">
            <a:spLocks noChangeArrowheads="1"/>
          </p:cNvSpPr>
          <p:nvPr/>
        </p:nvSpPr>
        <p:spPr bwMode="auto">
          <a:xfrm>
            <a:off x="-828600" y="-1251520"/>
            <a:ext cx="11449272" cy="11430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5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a:lstStyle>
          <a:p>
            <a:pPr algn="ctr" eaLnBrk="1" hangingPunct="1">
              <a:defRPr/>
            </a:pPr>
            <a:r>
              <a:rPr lang="ar-JO" sz="7300" b="1" kern="0" dirty="0">
                <a:effectLst>
                  <a:glow rad="228600">
                    <a:srgbClr val="101100"/>
                  </a:glow>
                </a:effectLst>
                <a:latin typeface="Arial" panose="020B0604020202020204" pitchFamily="34" charset="0"/>
                <a:ea typeface="ＭＳ Ｐゴシック" pitchFamily="-112" charset="-128"/>
                <a:cs typeface="Arial" panose="020B0604020202020204" pitchFamily="34" charset="0"/>
              </a:rPr>
              <a:t>مسح العهد القديم</a:t>
            </a:r>
            <a:endParaRPr lang="en-US" sz="7300" b="1" kern="0" dirty="0">
              <a:effectLst>
                <a:glow rad="228600">
                  <a:srgbClr val="101100"/>
                </a:glow>
              </a:effectLst>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212E6-2A16-D753-B244-453006EA1C72}"/>
              </a:ext>
            </a:extLst>
          </p:cNvPr>
          <p:cNvPicPr>
            <a:picLocks noChangeAspect="1"/>
          </p:cNvPicPr>
          <p:nvPr/>
        </p:nvPicPr>
        <p:blipFill>
          <a:blip r:embed="rId2"/>
          <a:srcRect l="16806" t="10644" r="12050" b="1821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kern="0" dirty="0">
                <a:effectLst>
                  <a:glow rad="139700">
                    <a:schemeClr val="tx1"/>
                  </a:glow>
                </a:effectLst>
                <a:ea typeface="ＭＳ Ｐゴシック" charset="0"/>
              </a:rPr>
              <a:t>حفيدنا كادون البالغ من العمر 20 شهرًا</a:t>
            </a:r>
            <a:endParaRPr lang="en-US" kern="0" dirty="0">
              <a:effectLst>
                <a:glow rad="139700">
                  <a:schemeClr val="tx1"/>
                </a:glow>
              </a:effectLst>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حفيدنا ذو الثلاث سنوات جيسي</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8-month-old grandson Kadon</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1167661"/>
      </p:ext>
    </p:extLst>
  </p:cSld>
  <p:clrMapOvr>
    <a:masterClrMapping/>
  </p:clrMapOvr>
  <p:transition spd="med">
    <p:randomBar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67008" y="3373215"/>
            <a:ext cx="1396536" cy="3000821"/>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12" charset="0"/>
              </a:rPr>
              <a:t>7</a:t>
            </a:r>
          </a:p>
        </p:txBody>
      </p:sp>
      <p:sp>
        <p:nvSpPr>
          <p:cNvPr id="200707" name="Rectangle 3"/>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070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0709" name="Rectangle 5"/>
          <p:cNvSpPr>
            <a:spLocks noGrp="1" noChangeArrowheads="1"/>
          </p:cNvSpPr>
          <p:nvPr>
            <p:ph type="ctrTitle"/>
          </p:nvPr>
        </p:nvSpPr>
        <p:spPr bwMode="auto">
          <a:xfrm>
            <a:off x="0" y="1652589"/>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4"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b="1">
                <a:solidFill>
                  <a:srgbClr val="FFFFFF"/>
                </a:solidFill>
                <a:effectLst>
                  <a:outerShdw blurRad="38100" dist="38100" dir="2700000" algn="tl">
                    <a:srgbClr val="000000"/>
                  </a:outerShdw>
                </a:effectLst>
                <a:latin typeface="Arial" panose="020B0604020202020204" pitchFamily="34" charset="0"/>
              </a:rPr>
              <a:t>= </a:t>
            </a:r>
            <a:r>
              <a:rPr lang="en-US" sz="17200" b="1">
                <a:solidFill>
                  <a:srgbClr val="FF6600"/>
                </a:solidFill>
                <a:effectLst>
                  <a:outerShdw blurRad="38100" dist="38100" dir="2700000" algn="tl">
                    <a:srgbClr val="000000"/>
                  </a:outerShdw>
                </a:effectLst>
                <a:latin typeface="Arial" panose="020B0604020202020204" pitchFamily="34" charset="0"/>
              </a:rPr>
              <a:t>4</a:t>
            </a:r>
            <a:r>
              <a:rPr lang="en-US" sz="15600" b="1">
                <a:solidFill>
                  <a:srgbClr val="FFFFFF"/>
                </a:solidFill>
                <a:effectLst>
                  <a:outerShdw blurRad="38100" dist="38100" dir="2700000" algn="tl">
                    <a:srgbClr val="000000"/>
                  </a:outerShdw>
                </a:effectLst>
                <a:latin typeface="Arial" panose="020B0604020202020204" pitchFamily="34" charset="0"/>
              </a:rPr>
              <a:t>+</a:t>
            </a:r>
            <a:r>
              <a:rPr lang="en-US" sz="17200" b="1">
                <a:solidFill>
                  <a:srgbClr val="33CC33"/>
                </a:solidFill>
                <a:effectLst>
                  <a:outerShdw blurRad="38100" dist="38100" dir="2700000" algn="tl">
                    <a:srgbClr val="000000"/>
                  </a:outerShdw>
                </a:effectLst>
                <a:latin typeface="Arial" panose="020B0604020202020204" pitchFamily="34" charset="0"/>
              </a:rPr>
              <a:t>3</a:t>
            </a:r>
            <a:endParaRPr lang="en-US" sz="17200" b="1">
              <a:solidFill>
                <a:srgbClr val="FFFFFF"/>
              </a:solidFill>
              <a:effectLst>
                <a:outerShdw blurRad="38100" dist="38100" dir="2700000" algn="tl">
                  <a:srgbClr val="000000"/>
                </a:outerShdw>
              </a:effectLst>
              <a:latin typeface="Arial" panose="020B0604020202020204" pitchFamily="34" charset="0"/>
            </a:endParaRPr>
          </a:p>
        </p:txBody>
      </p:sp>
      <p:sp>
        <p:nvSpPr>
          <p:cNvPr id="200711" name="Line 7"/>
          <p:cNvSpPr>
            <a:spLocks noChangeShapeType="1"/>
          </p:cNvSpPr>
          <p:nvPr/>
        </p:nvSpPr>
        <p:spPr bwMode="auto">
          <a:xfrm>
            <a:off x="1476375" y="4940301"/>
            <a:ext cx="617539"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10279"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0280" name="Text Box 9"/>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 </a:t>
            </a:r>
          </a:p>
        </p:txBody>
      </p:sp>
      <p:sp>
        <p:nvSpPr>
          <p:cNvPr id="310281"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0282"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41</a:t>
            </a:r>
          </a:p>
        </p:txBody>
      </p:sp>
      <p:sp>
        <p:nvSpPr>
          <p:cNvPr id="310283"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2</a:t>
            </a:r>
          </a:p>
        </p:txBody>
      </p:sp>
      <p:sp>
        <p:nvSpPr>
          <p:cNvPr id="310284"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309156217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275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12323"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1600" b="1">
              <a:solidFill>
                <a:srgbClr val="FFA27C"/>
              </a:solidFill>
              <a:latin typeface="Arial" panose="020B0604020202020204" pitchFamily="34" charset="0"/>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latin typeface="Arial" panose="020B0604020202020204" pitchFamily="34" charset="0"/>
              </a:rPr>
              <a:t>C</a:t>
            </a:r>
            <a:r>
              <a:rPr lang="en-US" sz="15600" b="1">
                <a:solidFill>
                  <a:srgbClr val="00FF00"/>
                </a:solidFill>
                <a:effectLst>
                  <a:outerShdw blurRad="38100" dist="38100" dir="2700000" algn="tl">
                    <a:srgbClr val="000000"/>
                  </a:outerShdw>
                </a:effectLst>
                <a:latin typeface="Arial" panose="020B0604020202020204" pitchFamily="34" charset="0"/>
              </a:rPr>
              <a:t> </a:t>
            </a:r>
            <a:r>
              <a:rPr lang="en-US" sz="15600" b="1">
                <a:solidFill>
                  <a:srgbClr val="FF5008"/>
                </a:solidFill>
                <a:effectLst>
                  <a:outerShdw blurRad="38100" dist="38100" dir="2700000" algn="tl">
                    <a:srgbClr val="000000"/>
                  </a:outerShdw>
                </a:effectLst>
                <a:latin typeface="Arial" panose="020B0604020202020204" pitchFamily="34" charset="0"/>
              </a:rPr>
              <a:t>4</a:t>
            </a:r>
            <a:r>
              <a:rPr lang="en-US" sz="15600" b="1">
                <a:solidFill>
                  <a:srgbClr val="00FF00"/>
                </a:solidFill>
                <a:effectLst>
                  <a:outerShdw blurRad="38100" dist="38100" dir="2700000" algn="tl">
                    <a:srgbClr val="000000"/>
                  </a:outerShdw>
                </a:effectLst>
                <a:latin typeface="Arial" panose="020B0604020202020204" pitchFamily="34" charset="0"/>
              </a:rPr>
              <a:t> 3 </a:t>
            </a:r>
            <a:r>
              <a:rPr lang="en-US" sz="15600" b="1">
                <a:solidFill>
                  <a:srgbClr val="114FFB"/>
                </a:solidFill>
                <a:effectLst>
                  <a:outerShdw blurRad="38100" dist="38100" dir="2700000" algn="tl">
                    <a:srgbClr val="000000"/>
                  </a:outerShdw>
                </a:effectLst>
                <a:latin typeface="Arial" panose="020B0604020202020204" pitchFamily="34" charset="0"/>
              </a:rPr>
              <a:t>S</a:t>
            </a:r>
            <a:r>
              <a:rPr lang="en-US" sz="15600" b="1">
                <a:solidFill>
                  <a:srgbClr val="00FF00"/>
                </a:solidFill>
                <a:effectLst>
                  <a:outerShdw blurRad="38100" dist="38100" dir="2700000" algn="tl">
                    <a:srgbClr val="000000"/>
                  </a:outerShdw>
                </a:effectLst>
                <a:latin typeface="Arial" panose="020B0604020202020204" pitchFamily="34" charset="0"/>
              </a:rPr>
              <a:t> </a:t>
            </a:r>
            <a:r>
              <a:rPr lang="en-US" sz="15600" b="1">
                <a:solidFill>
                  <a:srgbClr val="FFFFFF"/>
                </a:solidFill>
                <a:effectLst>
                  <a:outerShdw blurRad="38100" dist="38100" dir="2700000" algn="tl">
                    <a:srgbClr val="000000"/>
                  </a:outerShdw>
                </a:effectLst>
                <a:latin typeface="Arial" panose="020B0604020202020204" pitchFamily="34" charset="0"/>
              </a:rPr>
              <a:t>Y</a:t>
            </a:r>
            <a:r>
              <a:rPr lang="en-US" sz="15600" b="1">
                <a:solidFill>
                  <a:srgbClr val="00FF00"/>
                </a:solidFill>
                <a:effectLst>
                  <a:outerShdw blurRad="38100" dist="38100" dir="2700000" algn="tl">
                    <a:srgbClr val="000000"/>
                  </a:outerShdw>
                </a:effectLst>
                <a:latin typeface="Arial" panose="020B0604020202020204" pitchFamily="34" charset="0"/>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latin typeface="Arial" panose="020B0604020202020204" pitchFamily="34" charset="0"/>
              </a:rPr>
              <a:t>C</a:t>
            </a:r>
            <a:r>
              <a:rPr lang="en-US" sz="15600" b="1">
                <a:solidFill>
                  <a:srgbClr val="00FF00"/>
                </a:solidFill>
                <a:effectLst>
                  <a:outerShdw blurRad="38100" dist="38100" dir="2700000" algn="tl">
                    <a:srgbClr val="000000"/>
                  </a:outerShdw>
                </a:effectLst>
                <a:latin typeface="Arial" panose="020B0604020202020204" pitchFamily="34" charset="0"/>
              </a:rPr>
              <a:t> </a:t>
            </a:r>
            <a:r>
              <a:rPr lang="en-US" sz="15600" b="1">
                <a:solidFill>
                  <a:srgbClr val="FF5008"/>
                </a:solidFill>
                <a:effectLst>
                  <a:outerShdw blurRad="38100" dist="38100" dir="2700000" algn="tl">
                    <a:srgbClr val="000000"/>
                  </a:outerShdw>
                </a:effectLst>
                <a:latin typeface="Arial" panose="020B0604020202020204" pitchFamily="34" charset="0"/>
              </a:rPr>
              <a:t>4</a:t>
            </a:r>
            <a:r>
              <a:rPr lang="en-US" sz="15600" b="1">
                <a:solidFill>
                  <a:srgbClr val="00FF00"/>
                </a:solidFill>
                <a:effectLst>
                  <a:outerShdw blurRad="38100" dist="38100" dir="2700000" algn="tl">
                    <a:srgbClr val="000000"/>
                  </a:outerShdw>
                </a:effectLst>
                <a:latin typeface="Arial" panose="020B0604020202020204" pitchFamily="34" charset="0"/>
              </a:rPr>
              <a:t> 3 </a:t>
            </a:r>
            <a:r>
              <a:rPr lang="en-US" sz="15600" b="1">
                <a:solidFill>
                  <a:srgbClr val="114FFB"/>
                </a:solidFill>
                <a:effectLst>
                  <a:outerShdw blurRad="38100" dist="38100" dir="2700000" algn="tl">
                    <a:srgbClr val="000000"/>
                  </a:outerShdw>
                </a:effectLst>
                <a:latin typeface="Arial" panose="020B0604020202020204" pitchFamily="34" charset="0"/>
              </a:rPr>
              <a:t>S</a:t>
            </a:r>
            <a:r>
              <a:rPr lang="en-US" sz="15600" b="1">
                <a:solidFill>
                  <a:srgbClr val="00FF00"/>
                </a:solidFill>
                <a:effectLst>
                  <a:outerShdw blurRad="38100" dist="38100" dir="2700000" algn="tl">
                    <a:srgbClr val="000000"/>
                  </a:outerShdw>
                </a:effectLst>
                <a:latin typeface="Arial" panose="020B0604020202020204" pitchFamily="34" charset="0"/>
              </a:rPr>
              <a:t> </a:t>
            </a:r>
            <a:r>
              <a:rPr lang="en-US" sz="15600" b="1">
                <a:solidFill>
                  <a:srgbClr val="FFFFFF"/>
                </a:solidFill>
                <a:effectLst>
                  <a:outerShdw blurRad="38100" dist="38100" dir="2700000" algn="tl">
                    <a:srgbClr val="000000"/>
                  </a:outerShdw>
                </a:effectLst>
                <a:latin typeface="Arial" panose="020B0604020202020204" pitchFamily="34" charset="0"/>
              </a:rPr>
              <a:t>Y</a:t>
            </a:r>
            <a:r>
              <a:rPr lang="en-US" sz="15600" b="1">
                <a:solidFill>
                  <a:srgbClr val="00FF00"/>
                </a:solidFill>
                <a:effectLst>
                  <a:outerShdw blurRad="38100" dist="38100" dir="2700000" algn="tl">
                    <a:srgbClr val="000000"/>
                  </a:outerShdw>
                </a:effectLst>
                <a:latin typeface="Arial" panose="020B0604020202020204" pitchFamily="34" charset="0"/>
              </a:rPr>
              <a:t> </a:t>
            </a:r>
          </a:p>
        </p:txBody>
      </p:sp>
      <p:sp>
        <p:nvSpPr>
          <p:cNvPr id="312326"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2327" name="Text Box 9"/>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12328"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2329"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42</a:t>
            </a:r>
          </a:p>
        </p:txBody>
      </p:sp>
      <p:sp>
        <p:nvSpPr>
          <p:cNvPr id="312330"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1</a:t>
            </a:r>
          </a:p>
        </p:txBody>
      </p:sp>
      <p:sp>
        <p:nvSpPr>
          <p:cNvPr id="312331"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
        <p:nvSpPr>
          <p:cNvPr id="2" name="Title 1"/>
          <p:cNvSpPr>
            <a:spLocks noGrp="1"/>
          </p:cNvSpPr>
          <p:nvPr>
            <p:ph type="title" idx="4294967295"/>
          </p:nvPr>
        </p:nvSpPr>
        <p:spPr>
          <a:xfrm>
            <a:off x="0" y="1643064"/>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68980764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4803"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2" name="Group 4"/>
          <p:cNvGrpSpPr>
            <a:grpSpLocks/>
          </p:cNvGrpSpPr>
          <p:nvPr/>
        </p:nvGrpSpPr>
        <p:grpSpPr bwMode="auto">
          <a:xfrm>
            <a:off x="2171701" y="5041900"/>
            <a:ext cx="4535488" cy="1016000"/>
            <a:chOff x="1368" y="3176"/>
            <a:chExt cx="2857" cy="640"/>
          </a:xfrm>
        </p:grpSpPr>
        <p:sp>
          <p:nvSpPr>
            <p:cNvPr id="204805" name="Text Box 5"/>
            <p:cNvSpPr txBox="1">
              <a:spLocks noChangeArrowheads="1"/>
            </p:cNvSpPr>
            <p:nvPr/>
          </p:nvSpPr>
          <p:spPr bwMode="auto">
            <a:xfrm>
              <a:off x="1820"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panose="020B0604020202020204" pitchFamily="34" charset="0"/>
                </a:rPr>
                <a:t>Y</a:t>
              </a:r>
              <a:r>
                <a:rPr lang="en-US" sz="4800" b="1">
                  <a:solidFill>
                    <a:srgbClr val="FFFFF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YESUS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 name="Group 7"/>
          <p:cNvGrpSpPr>
            <a:grpSpLocks/>
          </p:cNvGrpSpPr>
          <p:nvPr/>
        </p:nvGrpSpPr>
        <p:grpSpPr bwMode="auto">
          <a:xfrm>
            <a:off x="2147889" y="4076700"/>
            <a:ext cx="4957763" cy="1016000"/>
            <a:chOff x="1353" y="2568"/>
            <a:chExt cx="3123" cy="640"/>
          </a:xfrm>
        </p:grpSpPr>
        <p:sp>
          <p:nvSpPr>
            <p:cNvPr id="204808" name="Text Box 8"/>
            <p:cNvSpPr txBox="1">
              <a:spLocks noChangeArrowheads="1"/>
            </p:cNvSpPr>
            <p:nvPr/>
          </p:nvSpPr>
          <p:spPr bwMode="auto">
            <a:xfrm>
              <a:off x="1820"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panose="020B0604020202020204" pitchFamily="34" charset="0"/>
                </a:rPr>
                <a:t>S</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SENYAP</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4" name="Group 10"/>
          <p:cNvGrpSpPr>
            <a:grpSpLocks/>
          </p:cNvGrpSpPr>
          <p:nvPr/>
        </p:nvGrpSpPr>
        <p:grpSpPr bwMode="auto">
          <a:xfrm>
            <a:off x="2184400" y="3186112"/>
            <a:ext cx="6089650" cy="1016000"/>
            <a:chOff x="1376" y="2007"/>
            <a:chExt cx="3836" cy="640"/>
          </a:xfrm>
        </p:grpSpPr>
        <p:sp>
          <p:nvSpPr>
            <p:cNvPr id="204811" name="Text Box 11"/>
            <p:cNvSpPr txBox="1">
              <a:spLocks noChangeArrowheads="1"/>
            </p:cNvSpPr>
            <p:nvPr/>
          </p:nvSpPr>
          <p:spPr bwMode="auto">
            <a:xfrm>
              <a:off x="1849" y="2007"/>
              <a:ext cx="3363"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panose="020B0604020202020204" pitchFamily="34" charset="0"/>
                </a:rPr>
                <a:t>3</a:t>
              </a:r>
              <a:r>
                <a:rPr lang="en-US" sz="4800" b="1">
                  <a:solidFill>
                    <a:srgbClr val="07DD3A"/>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KOMUNITAS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5" name="Group 13"/>
          <p:cNvGrpSpPr>
            <a:grpSpLocks/>
          </p:cNvGrpSpPr>
          <p:nvPr/>
        </p:nvGrpSpPr>
        <p:grpSpPr bwMode="auto">
          <a:xfrm>
            <a:off x="2184400" y="2327276"/>
            <a:ext cx="4800601" cy="1016000"/>
            <a:chOff x="1376" y="1466"/>
            <a:chExt cx="3024" cy="640"/>
          </a:xfrm>
        </p:grpSpPr>
        <p:sp>
          <p:nvSpPr>
            <p:cNvPr id="204814" name="Text Box 14"/>
            <p:cNvSpPr txBox="1">
              <a:spLocks noChangeArrowheads="1"/>
            </p:cNvSpPr>
            <p:nvPr/>
          </p:nvSpPr>
          <p:spPr bwMode="auto">
            <a:xfrm>
              <a:off x="1854" y="1466"/>
              <a:ext cx="2546"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panose="020B0604020202020204" pitchFamily="34" charset="0"/>
                </a:rPr>
                <a:t>4</a:t>
              </a:r>
              <a:r>
                <a:rPr lang="en-US" sz="4800" b="1">
                  <a:solidFill>
                    <a:srgbClr val="EA304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TOKOH </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6" name="Group 16"/>
          <p:cNvGrpSpPr>
            <a:grpSpLocks/>
          </p:cNvGrpSpPr>
          <p:nvPr/>
        </p:nvGrpSpPr>
        <p:grpSpPr bwMode="auto">
          <a:xfrm>
            <a:off x="2159000" y="1512890"/>
            <a:ext cx="5594350" cy="923925"/>
            <a:chOff x="1360" y="935"/>
            <a:chExt cx="3524" cy="582"/>
          </a:xfrm>
        </p:grpSpPr>
        <p:sp>
          <p:nvSpPr>
            <p:cNvPr id="204817" name="Text Box 17"/>
            <p:cNvSpPr txBox="1">
              <a:spLocks noChangeArrowheads="1"/>
            </p:cNvSpPr>
            <p:nvPr/>
          </p:nvSpPr>
          <p:spPr bwMode="auto">
            <a:xfrm>
              <a:off x="1750" y="935"/>
              <a:ext cx="313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panose="020B0604020202020204" pitchFamily="34" charset="0"/>
                </a:rPr>
                <a:t> C </a:t>
              </a:r>
              <a:r>
                <a:rPr lang="en-US" sz="4800" b="1">
                  <a:solidFill>
                    <a:srgbClr val="EDF636"/>
                  </a:solidFill>
                  <a:effectLst>
                    <a:outerShdw blurRad="38100" dist="38100" dir="2700000" algn="tl">
                      <a:srgbClr val="000000"/>
                    </a:outerShdw>
                  </a:effectLst>
                  <a:latin typeface="Arial" panose="020B0604020202020204" pitchFamily="34" charset="0"/>
                </a:rPr>
                <a:t>=  CIPTAAN   </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314376" name="Text Box 19"/>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4377" name="Text Box 20"/>
          <p:cNvSpPr txBox="1">
            <a:spLocks noChangeArrowheads="1"/>
          </p:cNvSpPr>
          <p:nvPr/>
        </p:nvSpPr>
        <p:spPr bwMode="auto">
          <a:xfrm>
            <a:off x="85531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14378" name="Text Box 21"/>
          <p:cNvSpPr txBox="1">
            <a:spLocks noChangeArrowheads="1"/>
          </p:cNvSpPr>
          <p:nvPr/>
        </p:nvSpPr>
        <p:spPr bwMode="auto">
          <a:xfrm>
            <a:off x="80592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4379" name="Text Box 22"/>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5</a:t>
            </a:r>
          </a:p>
        </p:txBody>
      </p:sp>
      <p:sp>
        <p:nvSpPr>
          <p:cNvPr id="314380" name="Text Box 23"/>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43</a:t>
            </a:r>
          </a:p>
        </p:txBody>
      </p:sp>
      <p:sp>
        <p:nvSpPr>
          <p:cNvPr id="204824" name="Rectangle 24"/>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4382" name="Text Box 25"/>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20675724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6851"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6852" name="Oval 4"/>
          <p:cNvSpPr>
            <a:spLocks noChangeArrowheads="1"/>
          </p:cNvSpPr>
          <p:nvPr/>
        </p:nvSpPr>
        <p:spPr bwMode="auto">
          <a:xfrm>
            <a:off x="1582739" y="2381251"/>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16420" name="Text Box 5"/>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6421" name="Text Box 6"/>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 </a:t>
            </a:r>
          </a:p>
        </p:txBody>
      </p:sp>
      <p:sp>
        <p:nvSpPr>
          <p:cNvPr id="316422" name="Text Box 7"/>
          <p:cNvSpPr txBox="1">
            <a:spLocks noChangeArrowheads="1"/>
          </p:cNvSpPr>
          <p:nvPr/>
        </p:nvSpPr>
        <p:spPr bwMode="auto">
          <a:xfrm>
            <a:off x="8314587" y="6485037"/>
            <a:ext cx="28405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6423" name="Text Box 8"/>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45</a:t>
            </a:r>
          </a:p>
        </p:txBody>
      </p:sp>
      <p:grpSp>
        <p:nvGrpSpPr>
          <p:cNvPr id="316424" name="Group 9"/>
          <p:cNvGrpSpPr>
            <a:grpSpLocks/>
          </p:cNvGrpSpPr>
          <p:nvPr/>
        </p:nvGrpSpPr>
        <p:grpSpPr bwMode="auto">
          <a:xfrm>
            <a:off x="2171700" y="5041900"/>
            <a:ext cx="4559300" cy="1016000"/>
            <a:chOff x="1368" y="3176"/>
            <a:chExt cx="2872" cy="640"/>
          </a:xfrm>
        </p:grpSpPr>
        <p:sp>
          <p:nvSpPr>
            <p:cNvPr id="206858" name="Text Box 10"/>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panose="020B0604020202020204" pitchFamily="34" charset="0"/>
                </a:rPr>
                <a:t>Y</a:t>
              </a:r>
              <a:r>
                <a:rPr lang="en-US" sz="4800" b="1">
                  <a:solidFill>
                    <a:srgbClr val="FFFFF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YESUS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16425" name="Group 12"/>
          <p:cNvGrpSpPr>
            <a:grpSpLocks/>
          </p:cNvGrpSpPr>
          <p:nvPr/>
        </p:nvGrpSpPr>
        <p:grpSpPr bwMode="auto">
          <a:xfrm>
            <a:off x="2147890" y="4076700"/>
            <a:ext cx="4938712" cy="1016000"/>
            <a:chOff x="1353" y="2568"/>
            <a:chExt cx="3111" cy="640"/>
          </a:xfrm>
        </p:grpSpPr>
        <p:sp>
          <p:nvSpPr>
            <p:cNvPr id="206861" name="Text Box 13"/>
            <p:cNvSpPr txBox="1">
              <a:spLocks noChangeArrowheads="1"/>
            </p:cNvSpPr>
            <p:nvPr/>
          </p:nvSpPr>
          <p:spPr bwMode="auto">
            <a:xfrm>
              <a:off x="1808"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panose="020B0604020202020204" pitchFamily="34" charset="0"/>
                </a:rPr>
                <a:t>S</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SENYAP</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206863" name="Text Box 15"/>
          <p:cNvSpPr txBox="1">
            <a:spLocks noChangeArrowheads="1"/>
          </p:cNvSpPr>
          <p:nvPr/>
        </p:nvSpPr>
        <p:spPr bwMode="auto">
          <a:xfrm>
            <a:off x="2992439"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panose="020B0604020202020204" pitchFamily="34" charset="0"/>
              </a:rPr>
              <a:t>3</a:t>
            </a:r>
            <a:r>
              <a:rPr lang="en-US" sz="4800" b="1">
                <a:solidFill>
                  <a:srgbClr val="07DD3A"/>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KOMUNITAS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64" name="AutoShape 16"/>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316428" name="Group 17"/>
          <p:cNvGrpSpPr>
            <a:grpSpLocks/>
          </p:cNvGrpSpPr>
          <p:nvPr/>
        </p:nvGrpSpPr>
        <p:grpSpPr bwMode="auto">
          <a:xfrm>
            <a:off x="2184401" y="2327276"/>
            <a:ext cx="4711701" cy="1016000"/>
            <a:chOff x="1376" y="1466"/>
            <a:chExt cx="2968" cy="640"/>
          </a:xfrm>
        </p:grpSpPr>
        <p:sp>
          <p:nvSpPr>
            <p:cNvPr id="206866" name="Text Box 18"/>
            <p:cNvSpPr txBox="1">
              <a:spLocks noChangeArrowheads="1"/>
            </p:cNvSpPr>
            <p:nvPr/>
          </p:nvSpPr>
          <p:spPr bwMode="auto">
            <a:xfrm>
              <a:off x="1906" y="1466"/>
              <a:ext cx="2438"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panose="020B0604020202020204" pitchFamily="34" charset="0"/>
                </a:rPr>
                <a:t>4</a:t>
              </a:r>
              <a:r>
                <a:rPr lang="en-US" sz="4800" b="1">
                  <a:solidFill>
                    <a:srgbClr val="EA304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TOKOH</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16429" name="Group 20"/>
          <p:cNvGrpSpPr>
            <a:grpSpLocks/>
          </p:cNvGrpSpPr>
          <p:nvPr/>
        </p:nvGrpSpPr>
        <p:grpSpPr bwMode="auto">
          <a:xfrm>
            <a:off x="2159001" y="1484315"/>
            <a:ext cx="5311775" cy="923925"/>
            <a:chOff x="1360" y="935"/>
            <a:chExt cx="3346" cy="582"/>
          </a:xfrm>
        </p:grpSpPr>
        <p:sp>
          <p:nvSpPr>
            <p:cNvPr id="206869" name="Text Box 21"/>
            <p:cNvSpPr txBox="1">
              <a:spLocks noChangeArrowheads="1"/>
            </p:cNvSpPr>
            <p:nvPr/>
          </p:nvSpPr>
          <p:spPr bwMode="auto">
            <a:xfrm>
              <a:off x="1922" y="935"/>
              <a:ext cx="278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panose="020B0604020202020204" pitchFamily="34" charset="0"/>
                </a:rPr>
                <a:t>C</a:t>
              </a:r>
              <a:r>
                <a:rPr lang="en-US" sz="4800" b="1">
                  <a:solidFill>
                    <a:srgbClr val="EDF636"/>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CIPTAAN</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206871"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6431" name="Text Box 24"/>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3495013707"/>
      </p:ext>
    </p:extLst>
  </p:cSld>
  <p:clrMapOvr>
    <a:masterClrMapping/>
  </p:clrMapOvr>
  <p:transition>
    <p:wheel spokes="0"/>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1"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890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8902" name="Oval 6"/>
          <p:cNvSpPr>
            <a:spLocks noChangeArrowheads="1"/>
          </p:cNvSpPr>
          <p:nvPr/>
        </p:nvSpPr>
        <p:spPr bwMode="auto">
          <a:xfrm>
            <a:off x="2901951" y="205581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8903" name="Oval 7"/>
          <p:cNvSpPr>
            <a:spLocks noChangeArrowheads="1"/>
          </p:cNvSpPr>
          <p:nvPr/>
        </p:nvSpPr>
        <p:spPr bwMode="auto">
          <a:xfrm>
            <a:off x="2874963" y="3049589"/>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8904" name="Oval 8"/>
          <p:cNvSpPr>
            <a:spLocks noChangeArrowheads="1"/>
          </p:cNvSpPr>
          <p:nvPr/>
        </p:nvSpPr>
        <p:spPr bwMode="auto">
          <a:xfrm>
            <a:off x="2919414" y="405606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8905" name="Oval 9"/>
          <p:cNvSpPr>
            <a:spLocks noChangeArrowheads="1"/>
          </p:cNvSpPr>
          <p:nvPr/>
        </p:nvSpPr>
        <p:spPr bwMode="auto">
          <a:xfrm>
            <a:off x="2897189" y="5022851"/>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18473"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8474"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18475" name="Text Box 12"/>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8476" name="Text Box 13"/>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46</a:t>
            </a:r>
          </a:p>
        </p:txBody>
      </p:sp>
      <p:sp>
        <p:nvSpPr>
          <p:cNvPr id="318477" name="Text Box 14"/>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5</a:t>
            </a:r>
          </a:p>
        </p:txBody>
      </p:sp>
      <p:sp>
        <p:nvSpPr>
          <p:cNvPr id="318478" name="Text Box 15"/>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166595093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1" y="463550"/>
            <a:ext cx="7583806" cy="5999078"/>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outerShdw blurRad="127000" dist="127000" dir="2700000" algn="tl" rotWithShape="0">
                    <a:srgbClr val="000000"/>
                  </a:outerShdw>
                </a:effectLst>
                <a:latin typeface="Arial" panose="020B0604020202020204" pitchFamily="34" charset="0"/>
              </a:rPr>
              <a:t>A</a:t>
            </a:r>
            <a:r>
              <a:rPr lang="en-US" sz="9000" b="1" dirty="0">
                <a:solidFill>
                  <a:srgbClr val="FAFD00"/>
                </a:solidFill>
                <a:effectLst>
                  <a:outerShdw blurRad="127000" dist="127000" dir="2700000" algn="tl" rotWithShape="0">
                    <a:srgbClr val="000000"/>
                  </a:outerShdw>
                </a:effectLst>
                <a:latin typeface="Arial" panose="020B0604020202020204" pitchFamily="34" charset="0"/>
              </a:rPr>
              <a:t>NUGERAH</a:t>
            </a:r>
            <a:endParaRPr lang="en-US" sz="9000" b="1" dirty="0">
              <a:solidFill>
                <a:srgbClr val="00FF00"/>
              </a:solidFill>
              <a:effectLst>
                <a:outerShdw blurRad="127000" dist="127000" dir="2700000" algn="tl" rotWithShape="0">
                  <a:srgbClr val="000000"/>
                </a:outerShdw>
              </a:effectLst>
              <a:latin typeface="Arial" panose="020B0604020202020204" pitchFamily="34" charset="0"/>
            </a:endParaRPr>
          </a:p>
          <a:p>
            <a:pPr>
              <a:defRPr/>
            </a:pPr>
            <a:r>
              <a:rPr lang="en-US" sz="9600" b="1" dirty="0">
                <a:solidFill>
                  <a:srgbClr val="00FF00"/>
                </a:solidFill>
                <a:effectLst>
                  <a:outerShdw blurRad="127000" dist="127000" dir="2700000" algn="tl" rotWithShape="0">
                    <a:srgbClr val="000000"/>
                  </a:outerShdw>
                </a:effectLst>
                <a:latin typeface="Arial" panose="020B0604020202020204" pitchFamily="34" charset="0"/>
              </a:rPr>
              <a:t>  Y</a:t>
            </a:r>
            <a:r>
              <a:rPr lang="en-US" sz="9600" b="1" dirty="0">
                <a:solidFill>
                  <a:srgbClr val="FAFD00"/>
                </a:solidFill>
                <a:effectLst>
                  <a:outerShdw blurRad="127000" dist="127000" dir="2700000" algn="tl" rotWithShape="0">
                    <a:srgbClr val="000000"/>
                  </a:outerShdw>
                </a:effectLst>
                <a:latin typeface="Arial" panose="020B0604020202020204" pitchFamily="34" charset="0"/>
              </a:rPr>
              <a:t>ANG</a:t>
            </a:r>
          </a:p>
          <a:p>
            <a:pPr>
              <a:defRPr/>
            </a:pPr>
            <a:r>
              <a:rPr lang="en-US" sz="9600" b="1" dirty="0">
                <a:solidFill>
                  <a:srgbClr val="00FF00"/>
                </a:solidFill>
                <a:effectLst>
                  <a:outerShdw blurRad="127000" dist="127000" dir="2700000" algn="tl" rotWithShape="0">
                    <a:srgbClr val="000000"/>
                  </a:outerShdw>
                </a:effectLst>
                <a:latin typeface="Arial" panose="020B0604020202020204" pitchFamily="34" charset="0"/>
              </a:rPr>
              <a:t>    M</a:t>
            </a:r>
            <a:r>
              <a:rPr lang="en-US" sz="5000" b="1" dirty="0">
                <a:solidFill>
                  <a:srgbClr val="FAFD00"/>
                </a:solidFill>
                <a:effectLst>
                  <a:outerShdw blurRad="127000" dist="127000" dir="2700000" algn="tl" rotWithShape="0">
                    <a:srgbClr val="000000"/>
                  </a:outerShdw>
                </a:effectLst>
                <a:latin typeface="Arial" panose="020B0604020202020204" pitchFamily="34" charset="0"/>
              </a:rPr>
              <a:t>ENAKJUBKAN </a:t>
            </a:r>
            <a:r>
              <a:rPr lang="en-US" sz="9600" b="1" dirty="0">
                <a:solidFill>
                  <a:srgbClr val="00FF00"/>
                </a:solidFill>
                <a:effectLst>
                  <a:outerShdw blurRad="127000" dist="127000" dir="2700000" algn="tl" rotWithShape="0">
                    <a:srgbClr val="000000"/>
                  </a:outerShdw>
                </a:effectLst>
                <a:latin typeface="Arial" panose="020B0604020202020204" pitchFamily="34" charset="0"/>
              </a:rPr>
              <a:t> </a:t>
            </a:r>
          </a:p>
          <a:p>
            <a:pPr>
              <a:defRPr/>
            </a:pPr>
            <a:r>
              <a:rPr lang="en-US" sz="9600" b="1" dirty="0">
                <a:solidFill>
                  <a:srgbClr val="00FF00"/>
                </a:solidFill>
                <a:effectLst>
                  <a:outerShdw blurRad="127000" dist="127000" dir="2700000" algn="tl" rotWithShape="0">
                    <a:srgbClr val="000000"/>
                  </a:outerShdw>
                </a:effectLst>
                <a:latin typeface="Arial" panose="020B0604020202020204" pitchFamily="34" charset="0"/>
              </a:rPr>
              <a:t>      Y</a:t>
            </a:r>
            <a:r>
              <a:rPr lang="en-US" sz="9600" b="1" dirty="0">
                <a:solidFill>
                  <a:srgbClr val="FAFD00"/>
                </a:solidFill>
                <a:effectLst>
                  <a:outerShdw blurRad="127000" dist="127000" dir="2700000" algn="tl" rotWithShape="0">
                    <a:srgbClr val="000000"/>
                  </a:outerShdw>
                </a:effectLst>
                <a:latin typeface="Arial" panose="020B0604020202020204" pitchFamily="34" charset="0"/>
              </a:rPr>
              <a:t>A !</a:t>
            </a:r>
          </a:p>
        </p:txBody>
      </p:sp>
      <p:sp>
        <p:nvSpPr>
          <p:cNvPr id="210947" name="Rectangle 3"/>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094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2" name="Group 5"/>
          <p:cNvGrpSpPr>
            <a:grpSpLocks/>
          </p:cNvGrpSpPr>
          <p:nvPr/>
        </p:nvGrpSpPr>
        <p:grpSpPr bwMode="auto">
          <a:xfrm>
            <a:off x="1874839"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0951" name="Oval 7"/>
            <p:cNvSpPr>
              <a:spLocks noChangeArrowheads="1"/>
            </p:cNvSpPr>
            <p:nvPr/>
          </p:nvSpPr>
          <p:spPr bwMode="auto">
            <a:xfrm>
              <a:off x="1519" y="1299"/>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0952" name="Oval 8"/>
            <p:cNvSpPr>
              <a:spLocks noChangeArrowheads="1"/>
            </p:cNvSpPr>
            <p:nvPr/>
          </p:nvSpPr>
          <p:spPr bwMode="auto">
            <a:xfrm>
              <a:off x="2033" y="2188"/>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320517"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0518"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20519"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47</a:t>
            </a:r>
          </a:p>
        </p:txBody>
      </p:sp>
      <p:sp>
        <p:nvSpPr>
          <p:cNvPr id="320520" name="Text Box 13"/>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
        <p:nvSpPr>
          <p:cNvPr id="3" name="Title 2"/>
          <p:cNvSpPr>
            <a:spLocks noGrp="1"/>
          </p:cNvSpPr>
          <p:nvPr>
            <p:ph type="ctrTitle"/>
          </p:nvPr>
        </p:nvSpPr>
        <p:spPr>
          <a:xfrm>
            <a:off x="9251951" y="981075"/>
            <a:ext cx="2519363" cy="2954338"/>
          </a:xfrm>
        </p:spPr>
        <p:txBody>
          <a:bodyPr/>
          <a:lstStyle/>
          <a:p>
            <a:pPr>
              <a:defRPr/>
            </a:pPr>
            <a:r>
              <a:rPr lang="en-US" dirty="0"/>
              <a:t>AYMY</a:t>
            </a:r>
          </a:p>
        </p:txBody>
      </p:sp>
    </p:spTree>
    <p:extLst>
      <p:ext uri="{BB962C8B-B14F-4D97-AF65-F5344CB8AC3E}">
        <p14:creationId xmlns:p14="http://schemas.microsoft.com/office/powerpoint/2010/main" val="178481825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299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22563" name="Text Box 4"/>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2564" name="Text Box 5"/>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 </a:t>
            </a:r>
          </a:p>
        </p:txBody>
      </p:sp>
      <p:sp>
        <p:nvSpPr>
          <p:cNvPr id="322565" name="Text Box 6"/>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latin typeface="Arial" panose="020B0604020202020204" pitchFamily="34" charset="0"/>
            </a:endParaRPr>
          </a:p>
        </p:txBody>
      </p:sp>
      <p:sp>
        <p:nvSpPr>
          <p:cNvPr id="322566" name="Text Box 7"/>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50</a:t>
            </a:r>
          </a:p>
        </p:txBody>
      </p:sp>
      <p:grpSp>
        <p:nvGrpSpPr>
          <p:cNvPr id="322567" name="Group 8"/>
          <p:cNvGrpSpPr>
            <a:grpSpLocks/>
          </p:cNvGrpSpPr>
          <p:nvPr/>
        </p:nvGrpSpPr>
        <p:grpSpPr bwMode="auto">
          <a:xfrm>
            <a:off x="2171700" y="5041900"/>
            <a:ext cx="4559300" cy="1016000"/>
            <a:chOff x="1368" y="3176"/>
            <a:chExt cx="2872" cy="640"/>
          </a:xfrm>
        </p:grpSpPr>
        <p:sp>
          <p:nvSpPr>
            <p:cNvPr id="213001" name="Text Box 9"/>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panose="020B0604020202020204" pitchFamily="34" charset="0"/>
                </a:rPr>
                <a:t>Y</a:t>
              </a:r>
              <a:r>
                <a:rPr lang="en-US" sz="4800" b="1">
                  <a:solidFill>
                    <a:srgbClr val="FFFFF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YESUS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22568" name="Group 11"/>
          <p:cNvGrpSpPr>
            <a:grpSpLocks/>
          </p:cNvGrpSpPr>
          <p:nvPr/>
        </p:nvGrpSpPr>
        <p:grpSpPr bwMode="auto">
          <a:xfrm>
            <a:off x="2147889" y="4076700"/>
            <a:ext cx="4999038" cy="1016000"/>
            <a:chOff x="1353" y="2568"/>
            <a:chExt cx="3149" cy="640"/>
          </a:xfrm>
        </p:grpSpPr>
        <p:sp>
          <p:nvSpPr>
            <p:cNvPr id="213004" name="Text Box 12"/>
            <p:cNvSpPr txBox="1">
              <a:spLocks noChangeArrowheads="1"/>
            </p:cNvSpPr>
            <p:nvPr/>
          </p:nvSpPr>
          <p:spPr bwMode="auto">
            <a:xfrm>
              <a:off x="1846"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panose="020B0604020202020204" pitchFamily="34" charset="0"/>
                </a:rPr>
                <a:t>S</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SENYAP</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213006" name="Text Box 14"/>
          <p:cNvSpPr txBox="1">
            <a:spLocks noChangeArrowheads="1"/>
          </p:cNvSpPr>
          <p:nvPr/>
        </p:nvSpPr>
        <p:spPr bwMode="auto">
          <a:xfrm>
            <a:off x="3000376"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panose="020B0604020202020204" pitchFamily="34" charset="0"/>
              </a:rPr>
              <a:t>3</a:t>
            </a:r>
            <a:r>
              <a:rPr lang="en-US" sz="4800" b="1">
                <a:solidFill>
                  <a:srgbClr val="07DD3A"/>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KOMUNITAS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13007" name="AutoShape 15"/>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322571" name="Group 16"/>
          <p:cNvGrpSpPr>
            <a:grpSpLocks/>
          </p:cNvGrpSpPr>
          <p:nvPr/>
        </p:nvGrpSpPr>
        <p:grpSpPr bwMode="auto">
          <a:xfrm>
            <a:off x="2184401" y="2327276"/>
            <a:ext cx="4754563" cy="1016000"/>
            <a:chOff x="1376" y="1466"/>
            <a:chExt cx="2995" cy="640"/>
          </a:xfrm>
        </p:grpSpPr>
        <p:sp>
          <p:nvSpPr>
            <p:cNvPr id="213009" name="Text Box 17"/>
            <p:cNvSpPr txBox="1">
              <a:spLocks noChangeArrowheads="1"/>
            </p:cNvSpPr>
            <p:nvPr/>
          </p:nvSpPr>
          <p:spPr bwMode="auto">
            <a:xfrm>
              <a:off x="1884" y="1466"/>
              <a:ext cx="2487"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panose="020B0604020202020204" pitchFamily="34" charset="0"/>
                </a:rPr>
                <a:t>4</a:t>
              </a:r>
              <a:r>
                <a:rPr lang="en-US" sz="4800" b="1">
                  <a:solidFill>
                    <a:srgbClr val="EA304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ORANG</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22572" name="Group 19"/>
          <p:cNvGrpSpPr>
            <a:grpSpLocks/>
          </p:cNvGrpSpPr>
          <p:nvPr/>
        </p:nvGrpSpPr>
        <p:grpSpPr bwMode="auto">
          <a:xfrm>
            <a:off x="2159000" y="1484315"/>
            <a:ext cx="5140326" cy="923925"/>
            <a:chOff x="1360" y="935"/>
            <a:chExt cx="3238" cy="582"/>
          </a:xfrm>
        </p:grpSpPr>
        <p:sp>
          <p:nvSpPr>
            <p:cNvPr id="213012" name="Text Box 20"/>
            <p:cNvSpPr txBox="1">
              <a:spLocks noChangeArrowheads="1"/>
            </p:cNvSpPr>
            <p:nvPr/>
          </p:nvSpPr>
          <p:spPr bwMode="auto">
            <a:xfrm>
              <a:off x="1922" y="935"/>
              <a:ext cx="2676"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panose="020B0604020202020204" pitchFamily="34" charset="0"/>
                </a:rPr>
                <a:t>C</a:t>
              </a:r>
              <a:r>
                <a:rPr lang="en-US" sz="4800" b="1" dirty="0">
                  <a:solidFill>
                    <a:srgbClr val="EDF636"/>
                  </a:solidFill>
                  <a:effectLst>
                    <a:outerShdw blurRad="38100" dist="38100" dir="2700000" algn="tl">
                      <a:srgbClr val="000000"/>
                    </a:outerShdw>
                  </a:effectLst>
                  <a:latin typeface="Arial" panose="020B0604020202020204" pitchFamily="34" charset="0"/>
                </a:rPr>
                <a:t> =  CIPTAAN</a:t>
              </a:r>
              <a:endParaRPr lang="en-US" sz="4800" b="1" dirty="0">
                <a:solidFill>
                  <a:srgbClr val="FFA27C"/>
                </a:solidFill>
                <a:effectLst>
                  <a:outerShdw blurRad="38100" dist="38100" dir="2700000" algn="tl">
                    <a:srgbClr val="000000"/>
                  </a:outerShdw>
                </a:effectLst>
                <a:latin typeface="Arial" panose="020B0604020202020204" pitchFamily="34"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213014" name="Oval 22"/>
          <p:cNvSpPr>
            <a:spLocks noChangeArrowheads="1"/>
          </p:cNvSpPr>
          <p:nvPr/>
        </p:nvSpPr>
        <p:spPr bwMode="auto">
          <a:xfrm>
            <a:off x="1760538" y="3175001"/>
            <a:ext cx="7383463"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3015"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322575" name="Text Box 24"/>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254108125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1"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4" name="Freeform 4"/>
          <p:cNvSpPr>
            <a:spLocks/>
          </p:cNvSpPr>
          <p:nvPr/>
        </p:nvSpPr>
        <p:spPr bwMode="auto">
          <a:xfrm>
            <a:off x="3276601" y="533400"/>
            <a:ext cx="1773239"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7" name="Freeform 7"/>
          <p:cNvSpPr>
            <a:spLocks/>
          </p:cNvSpPr>
          <p:nvPr/>
        </p:nvSpPr>
        <p:spPr bwMode="auto">
          <a:xfrm>
            <a:off x="3530600" y="2647950"/>
            <a:ext cx="1125539"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9" name="Rectangle 9"/>
          <p:cNvSpPr>
            <a:spLocks noChangeArrowheads="1"/>
          </p:cNvSpPr>
          <p:nvPr/>
        </p:nvSpPr>
        <p:spPr bwMode="auto">
          <a:xfrm>
            <a:off x="620714" y="160339"/>
            <a:ext cx="746998" cy="144398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spcBef>
                <a:spcPct val="50000"/>
              </a:spcBef>
              <a:defRPr/>
            </a:pPr>
            <a:r>
              <a:rPr lang="en-US" sz="8800">
                <a:solidFill>
                  <a:srgbClr val="FFD34A"/>
                </a:solidFill>
                <a:latin typeface="Times" charset="0"/>
              </a:rPr>
              <a:t>7</a:t>
            </a:r>
          </a:p>
        </p:txBody>
      </p:sp>
      <p:sp>
        <p:nvSpPr>
          <p:cNvPr id="40970" name="Line 10"/>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1" hangingPunct="1">
              <a:defRPr/>
            </a:pPr>
            <a:endParaRPr lang="en-US" sz="2400">
              <a:solidFill>
                <a:srgbClr val="FFFFFF"/>
              </a:solidFill>
              <a:latin typeface="Times New Roman" charset="0"/>
            </a:endParaRPr>
          </a:p>
        </p:txBody>
      </p:sp>
      <p:sp>
        <p:nvSpPr>
          <p:cNvPr id="40966" name="Freeform 6"/>
          <p:cNvSpPr>
            <a:spLocks/>
          </p:cNvSpPr>
          <p:nvPr/>
        </p:nvSpPr>
        <p:spPr bwMode="auto">
          <a:xfrm>
            <a:off x="3409951" y="1955801"/>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79" name="Freeform 19"/>
          <p:cNvSpPr>
            <a:spLocks/>
          </p:cNvSpPr>
          <p:nvPr/>
        </p:nvSpPr>
        <p:spPr bwMode="auto">
          <a:xfrm>
            <a:off x="4808538" y="990601"/>
            <a:ext cx="2709863"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 xmlns:a14="http://schemas.microsoft.com/office/drawing/2010/main" w="12700" cap="flat" cmpd="sng">
                <a:solidFill>
                  <a:schemeClr val="bg2"/>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82" name="Freeform 22"/>
          <p:cNvSpPr>
            <a:spLocks/>
          </p:cNvSpPr>
          <p:nvPr/>
        </p:nvSpPr>
        <p:spPr bwMode="auto">
          <a:xfrm>
            <a:off x="7131052" y="2638426"/>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68" name="Rectangle 8"/>
          <p:cNvSpPr>
            <a:spLocks noChangeArrowheads="1"/>
          </p:cNvSpPr>
          <p:nvPr/>
        </p:nvSpPr>
        <p:spPr bwMode="auto">
          <a:xfrm>
            <a:off x="1731963" y="400051"/>
            <a:ext cx="1627047"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K</a:t>
            </a:r>
          </a:p>
        </p:txBody>
      </p:sp>
      <p:sp>
        <p:nvSpPr>
          <p:cNvPr id="40986" name="Text Box 26"/>
          <p:cNvSpPr txBox="1">
            <a:spLocks noChangeArrowheads="1"/>
          </p:cNvSpPr>
          <p:nvPr/>
        </p:nvSpPr>
        <p:spPr bwMode="auto">
          <a:xfrm>
            <a:off x="8753475" y="58887"/>
            <a:ext cx="1847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2400">
              <a:solidFill>
                <a:srgbClr val="FFFFFF"/>
              </a:solidFill>
              <a:latin typeface="Comic Sans MS" charset="0"/>
            </a:endParaRPr>
          </a:p>
        </p:txBody>
      </p:sp>
      <p:sp>
        <p:nvSpPr>
          <p:cNvPr id="40988" name="Text Box 28"/>
          <p:cNvSpPr txBox="1">
            <a:spLocks noChangeArrowheads="1"/>
          </p:cNvSpPr>
          <p:nvPr/>
        </p:nvSpPr>
        <p:spPr bwMode="auto">
          <a:xfrm>
            <a:off x="8797926" y="6152506"/>
            <a:ext cx="26161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 </a:t>
            </a:r>
          </a:p>
        </p:txBody>
      </p:sp>
      <p:sp>
        <p:nvSpPr>
          <p:cNvPr id="40989" name="Text Box 29"/>
          <p:cNvSpPr txBox="1">
            <a:spLocks noChangeArrowheads="1"/>
          </p:cNvSpPr>
          <p:nvPr/>
        </p:nvSpPr>
        <p:spPr bwMode="auto">
          <a:xfrm>
            <a:off x="8364538" y="6485037"/>
            <a:ext cx="18473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1400" b="1">
              <a:solidFill>
                <a:srgbClr val="FFFFFF"/>
              </a:solidFill>
              <a:latin typeface="Times New Roman" charset="0"/>
            </a:endParaRPr>
          </a:p>
        </p:txBody>
      </p:sp>
      <p:sp>
        <p:nvSpPr>
          <p:cNvPr id="40990" name="Text Box 30"/>
          <p:cNvSpPr txBox="1">
            <a:spLocks noChangeArrowheads="1"/>
          </p:cNvSpPr>
          <p:nvPr/>
        </p:nvSpPr>
        <p:spPr bwMode="auto">
          <a:xfrm>
            <a:off x="8086725" y="6533279"/>
            <a:ext cx="312906"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000" b="1">
                <a:solidFill>
                  <a:srgbClr val="FFFFFF"/>
                </a:solidFill>
                <a:latin typeface="Times New Roman" charset="0"/>
              </a:rPr>
              <a:t>53</a:t>
            </a:r>
          </a:p>
        </p:txBody>
      </p:sp>
      <p:sp>
        <p:nvSpPr>
          <p:cNvPr id="40991" name="Text Box 31"/>
          <p:cNvSpPr txBox="1">
            <a:spLocks noChangeArrowheads="1"/>
          </p:cNvSpPr>
          <p:nvPr/>
        </p:nvSpPr>
        <p:spPr bwMode="auto">
          <a:xfrm>
            <a:off x="8721726" y="6381106"/>
            <a:ext cx="33855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2</a:t>
            </a:r>
          </a:p>
        </p:txBody>
      </p:sp>
      <p:sp>
        <p:nvSpPr>
          <p:cNvPr id="40994" name="Text Box 34"/>
          <p:cNvSpPr txBox="1">
            <a:spLocks noChangeArrowheads="1"/>
          </p:cNvSpPr>
          <p:nvPr/>
        </p:nvSpPr>
        <p:spPr bwMode="auto">
          <a:xfrm>
            <a:off x="6897689" y="6269444"/>
            <a:ext cx="182293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200" b="1">
                <a:solidFill>
                  <a:srgbClr val="FFFFFF"/>
                </a:solidFill>
                <a:latin typeface="Times New Roman" charset="0"/>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6" y="2717801"/>
            <a:ext cx="6954839" cy="379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8" name="Rectangle 38"/>
          <p:cNvSpPr>
            <a:spLocks noChangeArrowheads="1"/>
          </p:cNvSpPr>
          <p:nvPr/>
        </p:nvSpPr>
        <p:spPr bwMode="auto">
          <a:xfrm>
            <a:off x="4479926" y="393701"/>
            <a:ext cx="1627047"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K</a:t>
            </a:r>
          </a:p>
        </p:txBody>
      </p:sp>
      <p:sp>
        <p:nvSpPr>
          <p:cNvPr id="40999" name="Rectangle 39"/>
          <p:cNvSpPr>
            <a:spLocks noChangeArrowheads="1"/>
          </p:cNvSpPr>
          <p:nvPr/>
        </p:nvSpPr>
        <p:spPr bwMode="auto">
          <a:xfrm>
            <a:off x="3203575" y="393701"/>
            <a:ext cx="1627047"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0" name="Rectangle 40"/>
          <p:cNvSpPr>
            <a:spLocks noChangeArrowheads="1"/>
          </p:cNvSpPr>
          <p:nvPr/>
        </p:nvSpPr>
        <p:spPr bwMode="auto">
          <a:xfrm>
            <a:off x="5953126" y="387351"/>
            <a:ext cx="1627047"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1" name="Rectangle 41"/>
          <p:cNvSpPr>
            <a:spLocks noChangeArrowheads="1"/>
          </p:cNvSpPr>
          <p:nvPr/>
        </p:nvSpPr>
        <p:spPr bwMode="auto">
          <a:xfrm>
            <a:off x="7232651" y="390526"/>
            <a:ext cx="1295225"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t>KAKAP</a:t>
            </a:r>
          </a:p>
        </p:txBody>
      </p:sp>
    </p:spTree>
    <p:extLst>
      <p:ext uri="{BB962C8B-B14F-4D97-AF65-F5344CB8AC3E}">
        <p14:creationId xmlns:p14="http://schemas.microsoft.com/office/powerpoint/2010/main" val="361087993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1"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4" y="158751"/>
            <a:ext cx="742951"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7092"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7093"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26661" name="Freeform 6"/>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b="1">
              <a:solidFill>
                <a:srgbClr val="FFFFFF"/>
              </a:solidFill>
              <a:latin typeface="Arial" panose="020B0604020202020204" pitchFamily="34" charset="0"/>
            </a:endParaRPr>
          </a:p>
        </p:txBody>
      </p:sp>
      <p:sp>
        <p:nvSpPr>
          <p:cNvPr id="326662" name="Text Box 7"/>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6663"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26664" name="Text Box 9"/>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latin typeface="Arial" panose="020B0604020202020204" pitchFamily="34" charset="0"/>
            </a:endParaRPr>
          </a:p>
        </p:txBody>
      </p:sp>
      <p:sp>
        <p:nvSpPr>
          <p:cNvPr id="326665"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52</a:t>
            </a:r>
          </a:p>
        </p:txBody>
      </p:sp>
      <p:sp>
        <p:nvSpPr>
          <p:cNvPr id="326666" name="Text Box 11"/>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4" y="3571876"/>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7102" name="Oval 14"/>
          <p:cNvSpPr>
            <a:spLocks noChangeArrowheads="1"/>
          </p:cNvSpPr>
          <p:nvPr/>
        </p:nvSpPr>
        <p:spPr bwMode="auto">
          <a:xfrm>
            <a:off x="1135063" y="4843464"/>
            <a:ext cx="1187451"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7103" name="Oval 15"/>
          <p:cNvSpPr>
            <a:spLocks noChangeArrowheads="1"/>
          </p:cNvSpPr>
          <p:nvPr/>
        </p:nvSpPr>
        <p:spPr bwMode="auto">
          <a:xfrm>
            <a:off x="1128714" y="2255839"/>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26671" name="Text Box 16"/>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30469554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69" name="Rectangle 2"/>
          <p:cNvSpPr>
            <a:spLocks noGrp="1" noChangeArrowheads="1"/>
          </p:cNvSpPr>
          <p:nvPr>
            <p:ph type="title" idx="4294967295"/>
          </p:nvPr>
        </p:nvSpPr>
        <p:spPr>
          <a:xfrm>
            <a:off x="0" y="7029401"/>
            <a:ext cx="9169560" cy="1641487"/>
          </a:xfrm>
          <a:solidFill>
            <a:schemeClr val="tx1"/>
          </a:solidFill>
        </p:spPr>
        <p:txBody>
          <a:bodyPr/>
          <a:lstStyle/>
          <a:p>
            <a:pPr eaLnBrk="1" hangingPunct="1"/>
            <a:r>
              <a:rPr lang="en-US" dirty="0">
                <a:solidFill>
                  <a:srgbClr val="FFFFFF"/>
                </a:solidFill>
                <a:ea typeface="ＭＳ Ｐゴシック" charset="0"/>
                <a:cs typeface="ＭＳ Ｐゴシック" charset="0"/>
              </a:rPr>
              <a:t>Two Saturdays, 24 &amp; 31 August </a:t>
            </a:r>
            <a:br>
              <a:rPr lang="en-US" dirty="0">
                <a:solidFill>
                  <a:srgbClr val="FFFFFF"/>
                </a:solidFill>
                <a:ea typeface="ＭＳ Ｐゴシック" charset="0"/>
                <a:cs typeface="ＭＳ Ｐゴシック" charset="0"/>
              </a:rPr>
            </a:br>
            <a:r>
              <a:rPr lang="en-US" dirty="0">
                <a:solidFill>
                  <a:srgbClr val="FFFFFF"/>
                </a:solidFill>
                <a:ea typeface="ＭＳ Ｐゴシック" charset="0"/>
                <a:cs typeface="ＭＳ Ｐゴシック" charset="0"/>
              </a:rPr>
              <a:t>9 am-1 pm at SBC</a:t>
            </a:r>
          </a:p>
        </p:txBody>
      </p:sp>
    </p:spTree>
    <p:extLst>
      <p:ext uri="{BB962C8B-B14F-4D97-AF65-F5344CB8AC3E}">
        <p14:creationId xmlns:p14="http://schemas.microsoft.com/office/powerpoint/2010/main" val="1119866148"/>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rtl="1">
              <a:defRPr/>
            </a:pPr>
            <a:r>
              <a:rPr lang="ar-JO" sz="3600" dirty="0">
                <a:effectLst>
                  <a:glow rad="127000">
                    <a:schemeClr val="tx1"/>
                  </a:glow>
                </a:effectLst>
                <a:ea typeface="ＭＳ Ｐゴシック" charset="0"/>
              </a:rPr>
              <a:t>ستيفن</a:t>
            </a:r>
            <a:r>
              <a:rPr lang="ar-LB"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كيتي</a:t>
            </a:r>
            <a:r>
              <a:rPr lang="ar-LB"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وجيسي في جيج هاربور</a:t>
            </a:r>
            <a:endParaRPr lang="en-US" sz="3600" dirty="0">
              <a:effectLst>
                <a:glow rad="127000">
                  <a:schemeClr val="tx1"/>
                </a:glow>
              </a:effectLst>
              <a:ea typeface="ＭＳ Ｐゴシック" charset="0"/>
            </a:endParaRPr>
          </a:p>
        </p:txBody>
      </p:sp>
      <p:pic>
        <p:nvPicPr>
          <p:cNvPr id="2" name="Picture 1">
            <a:extLst>
              <a:ext uri="{FF2B5EF4-FFF2-40B4-BE49-F238E27FC236}">
                <a16:creationId xmlns:a16="http://schemas.microsoft.com/office/drawing/2014/main" id="{BFB34A56-B6CB-F853-BABF-2AD737057EAB}"/>
              </a:ext>
            </a:extLst>
          </p:cNvPr>
          <p:cNvPicPr>
            <a:picLocks noChangeAspect="1"/>
          </p:cNvPicPr>
          <p:nvPr/>
        </p:nvPicPr>
        <p:blipFill>
          <a:blip r:embed="rId3"/>
          <a:srcRect l="7120" t="3346" r="6821"/>
          <a:stretch>
            <a:fillRect/>
          </a:stretch>
        </p:blipFill>
        <p:spPr>
          <a:xfrm>
            <a:off x="1" y="44624"/>
            <a:ext cx="9144000" cy="5776689"/>
          </a:xfrm>
          <a:prstGeom prst="rect">
            <a:avLst/>
          </a:prstGeom>
        </p:spPr>
      </p:pic>
    </p:spTree>
    <p:extLst>
      <p:ext uri="{BB962C8B-B14F-4D97-AF65-F5344CB8AC3E}">
        <p14:creationId xmlns:p14="http://schemas.microsoft.com/office/powerpoint/2010/main" val="142820734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b="1" dirty="0">
                <a:solidFill>
                  <a:schemeClr val="bg1"/>
                </a:solidFill>
                <a:ea typeface="ＭＳ Ｐゴシック" charset="0"/>
              </a:rPr>
              <a:t>كلية الكتاب المقدس سنغافورة</a:t>
            </a:r>
            <a:endParaRPr lang="en-US" sz="4000" b="1" dirty="0">
              <a:solidFill>
                <a:schemeClr val="bg1"/>
              </a:solidFill>
              <a:ea typeface="ＭＳ Ｐゴシック"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rPr>
              <a:t>المساقات التي قمتُ بتدريسها منذ عام 1991م</a:t>
            </a:r>
            <a:endParaRPr lang="en-US" sz="3600" b="1"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المساقات التي تُقدِّم مسْحًا:</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        </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دراسة الكتاب المقدَّس </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الخلفيَّات: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الأبحاث والكتابة</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جغرافيا الكتاب المقدَّس</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اللاهوت: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الخَلْق * يسوع</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الوعظ:</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علم الوعظ 1</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علم الوعظ 2</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a:solidFill>
                <a:srgbClr val="000000"/>
              </a:solidFill>
              <a:latin typeface="Arial" panose="020B0604020202020204" pitchFamily="34" charset="0"/>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ar-JO" altLang="ja-JP" sz="11700" b="1" dirty="0">
                <a:solidFill>
                  <a:srgbClr val="FFFF00"/>
                </a:solidFill>
                <a:effectLst>
                  <a:glow rad="292100">
                    <a:schemeClr val="tx2">
                      <a:alpha val="89000"/>
                    </a:schemeClr>
                  </a:glow>
                </a:effectLst>
                <a:ea typeface="ＭＳ Ｐゴシック" charset="0"/>
              </a:rPr>
              <a:t>في البدء</a:t>
            </a:r>
            <a:endParaRPr lang="en-US" sz="11700" b="1" dirty="0">
              <a:solidFill>
                <a:srgbClr val="FFFF00"/>
              </a:solidFill>
              <a:effectLst>
                <a:glow rad="292100">
                  <a:schemeClr val="tx2">
                    <a:alpha val="89000"/>
                  </a:schemeClr>
                </a:glow>
              </a:effectLst>
              <a:ea typeface="ＭＳ Ｐゴシック"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ar-JO" dirty="0">
                <a:solidFill>
                  <a:schemeClr val="bg1"/>
                </a:solidFill>
                <a:ea typeface="ＭＳ Ｐゴシック" charset="0"/>
              </a:rPr>
              <a:t>مقدمة </a:t>
            </a:r>
          </a:p>
          <a:p>
            <a:pPr eaLnBrk="1" hangingPunct="1"/>
            <a:r>
              <a:rPr lang="ar-JO" dirty="0">
                <a:solidFill>
                  <a:schemeClr val="bg1"/>
                </a:solidFill>
                <a:ea typeface="ＭＳ Ｐゴシック" charset="0"/>
              </a:rPr>
              <a:t>لسفر التكوين</a:t>
            </a:r>
            <a:endParaRPr lang="en-US" dirty="0">
              <a:solidFill>
                <a:schemeClr val="bg1"/>
              </a:solidFill>
              <a:ea typeface="ＭＳ Ｐゴシック" charset="0"/>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a:solidFill>
                <a:srgbClr val="000000"/>
              </a:solidFill>
              <a:latin typeface="Arial" panose="020B0604020202020204" pitchFamily="34" charset="0"/>
            </a:endParaRPr>
          </a:p>
        </p:txBody>
      </p:sp>
      <p:pic>
        <p:nvPicPr>
          <p:cNvPr id="3348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34851" name="Text Box 4"/>
          <p:cNvSpPr txBox="1">
            <a:spLocks noChangeArrowheads="1"/>
          </p:cNvSpPr>
          <p:nvPr/>
        </p:nvSpPr>
        <p:spPr bwMode="auto">
          <a:xfrm>
            <a:off x="8756650" y="84139"/>
            <a:ext cx="184151"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b="1">
              <a:solidFill>
                <a:srgbClr val="000000"/>
              </a:solidFill>
              <a:latin typeface="Arial" panose="020B0604020202020204" pitchFamily="34" charset="0"/>
            </a:endParaRPr>
          </a:p>
        </p:txBody>
      </p:sp>
      <p:sp>
        <p:nvSpPr>
          <p:cNvPr id="334852" name="Text Box 5"/>
          <p:cNvSpPr txBox="1">
            <a:spLocks noChangeArrowheads="1"/>
          </p:cNvSpPr>
          <p:nvPr/>
        </p:nvSpPr>
        <p:spPr bwMode="auto">
          <a:xfrm>
            <a:off x="1787526" y="1"/>
            <a:ext cx="1993900"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8800" b="1" i="1" dirty="0">
                <a:solidFill>
                  <a:srgbClr val="FFFF00"/>
                </a:solidFill>
                <a:effectLst>
                  <a:glow rad="292100">
                    <a:schemeClr val="tx2">
                      <a:alpha val="89000"/>
                    </a:schemeClr>
                  </a:glow>
                </a:effectLst>
                <a:ea typeface="ＭＳ Ｐゴシック" charset="0"/>
                <a:cs typeface="Arial" panose="020B0604020202020204" pitchFamily="34" charset="0"/>
              </a:rPr>
              <a:t>“</a:t>
            </a:r>
            <a:r>
              <a:rPr lang="en-US" altLang="ja-JP" sz="8800" b="1" i="1" dirty="0" err="1">
                <a:solidFill>
                  <a:srgbClr val="FFFF00"/>
                </a:solidFill>
                <a:effectLst>
                  <a:glow rad="292100">
                    <a:schemeClr val="tx2">
                      <a:alpha val="89000"/>
                    </a:schemeClr>
                  </a:glow>
                </a:effectLst>
                <a:ea typeface="ＭＳ Ｐゴシック" charset="0"/>
                <a:cs typeface="Arial" panose="020B0604020202020204" pitchFamily="34" charset="0"/>
              </a:rPr>
              <a:t>pada</a:t>
            </a:r>
            <a:r>
              <a:rPr lang="en-US" altLang="ja-JP" sz="8800" b="1" i="1" dirty="0">
                <a:solidFill>
                  <a:srgbClr val="FFFF00"/>
                </a:solidFill>
                <a:effectLst>
                  <a:glow rad="292100">
                    <a:schemeClr val="tx2">
                      <a:alpha val="89000"/>
                    </a:schemeClr>
                  </a:glow>
                </a:effectLst>
                <a:ea typeface="ＭＳ Ｐゴシック" charset="0"/>
                <a:cs typeface="Arial" panose="020B0604020202020204" pitchFamily="34" charset="0"/>
              </a:rPr>
              <a:t> </a:t>
            </a:r>
            <a:r>
              <a:rPr lang="en-US" altLang="ja-JP" sz="8800" b="1" i="1" dirty="0" err="1">
                <a:solidFill>
                  <a:srgbClr val="FFFF00"/>
                </a:solidFill>
                <a:effectLst>
                  <a:glow rad="292100">
                    <a:schemeClr val="tx2">
                      <a:alpha val="89000"/>
                    </a:schemeClr>
                  </a:glow>
                </a:effectLst>
                <a:ea typeface="ＭＳ Ｐゴシック" charset="0"/>
                <a:cs typeface="Arial" panose="020B0604020202020204" pitchFamily="34" charset="0"/>
              </a:rPr>
              <a:t>mulanya</a:t>
            </a:r>
            <a:r>
              <a:rPr lang="ja-JP" altLang="en-US" sz="8800" b="1" i="1" dirty="0">
                <a:solidFill>
                  <a:srgbClr val="FFFF00"/>
                </a:solidFill>
                <a:effectLst>
                  <a:glow rad="292100">
                    <a:schemeClr val="tx2">
                      <a:alpha val="89000"/>
                    </a:schemeClr>
                  </a:glow>
                </a:effectLst>
                <a:ea typeface="ＭＳ Ｐゴシック" charset="0"/>
                <a:cs typeface="Arial" panose="020B0604020202020204" pitchFamily="34" charset="0"/>
              </a:rPr>
              <a:t>”</a:t>
            </a:r>
            <a:endParaRPr lang="en-GB" sz="8800" b="1" i="1" dirty="0">
              <a:solidFill>
                <a:srgbClr val="FFFF00"/>
              </a:solidFill>
              <a:effectLst>
                <a:outerShdw blurRad="38100" dist="38100" dir="2700000" algn="tl">
                  <a:srgbClr val="DDDDDD"/>
                </a:outerShdw>
              </a:effectLst>
              <a:ea typeface="ＭＳ Ｐゴシック" charset="0"/>
              <a:cs typeface="Arial" panose="020B0604020202020204" pitchFamily="34" charset="0"/>
            </a:endParaRPr>
          </a:p>
        </p:txBody>
      </p:sp>
      <p:sp>
        <p:nvSpPr>
          <p:cNvPr id="334854" name="Rectangle 7"/>
          <p:cNvSpPr>
            <a:spLocks noGrp="1" noChangeArrowheads="1"/>
          </p:cNvSpPr>
          <p:nvPr>
            <p:ph type="subTitle" idx="4294967295"/>
          </p:nvPr>
        </p:nvSpPr>
        <p:spPr>
          <a:xfrm>
            <a:off x="6248400" y="4953000"/>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ea typeface="ＭＳ Ｐゴシック" charset="0"/>
                <a:cs typeface="Arial" panose="020B0604020202020204" pitchFamily="34" charset="0"/>
              </a:rPr>
              <a:t>Pengenalan kitab Kejadian</a:t>
            </a:r>
          </a:p>
        </p:txBody>
      </p:sp>
    </p:spTree>
    <p:extLst>
      <p:ext uri="{BB962C8B-B14F-4D97-AF65-F5344CB8AC3E}">
        <p14:creationId xmlns:p14="http://schemas.microsoft.com/office/powerpoint/2010/main" val="3552347193"/>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ChangeArrowheads="1"/>
          </p:cNvSpPr>
          <p:nvPr/>
        </p:nvSpPr>
        <p:spPr bwMode="auto">
          <a:xfrm>
            <a:off x="1589"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a:solidFill>
                <a:srgbClr val="000000"/>
              </a:solidFill>
              <a:latin typeface="Arial" panose="020B0604020202020204" pitchFamily="34" charset="0"/>
            </a:endParaRPr>
          </a:p>
        </p:txBody>
      </p:sp>
      <p:pic>
        <p:nvPicPr>
          <p:cNvPr id="336898"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6899"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A27C"/>
              </a:solidFill>
              <a:latin typeface="Arial" panose="020B0604020202020204" pitchFamily="34" charset="0"/>
            </a:endParaRPr>
          </a:p>
        </p:txBody>
      </p:sp>
      <p:sp>
        <p:nvSpPr>
          <p:cNvPr id="336900"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a:solidFill>
                  <a:srgbClr val="FFFF00"/>
                </a:solidFill>
                <a:effectLst>
                  <a:glow rad="292100">
                    <a:schemeClr val="tx2">
                      <a:alpha val="89000"/>
                    </a:schemeClr>
                  </a:glow>
                </a:effectLst>
                <a:ea typeface="ＭＳ Ｐゴシック" charset="0"/>
              </a:rPr>
              <a:t>“</a:t>
            </a:r>
            <a:r>
              <a:rPr lang="zh-CN" altLang="en-US" sz="11700" b="1">
                <a:solidFill>
                  <a:srgbClr val="FFFF00"/>
                </a:solidFill>
                <a:effectLst>
                  <a:glow rad="292100">
                    <a:schemeClr val="tx2">
                      <a:alpha val="89000"/>
                    </a:schemeClr>
                  </a:glow>
                </a:effectLst>
                <a:ea typeface="ＭＳ Ｐゴシック" charset="0"/>
              </a:rPr>
              <a:t>起初</a:t>
            </a:r>
            <a:r>
              <a:rPr lang="en-US" altLang="zh-CN" sz="11700" b="1">
                <a:solidFill>
                  <a:srgbClr val="FFFF00"/>
                </a:solidFill>
                <a:effectLst>
                  <a:glow rad="292100">
                    <a:schemeClr val="tx2">
                      <a:alpha val="89000"/>
                    </a:schemeClr>
                  </a:glow>
                </a:effectLst>
                <a:ea typeface="ＭＳ Ｐゴシック" charset="0"/>
              </a:rPr>
              <a:t>”</a:t>
            </a:r>
          </a:p>
        </p:txBody>
      </p:sp>
      <p:sp>
        <p:nvSpPr>
          <p:cNvPr id="336902" name="Rectangle 7"/>
          <p:cNvSpPr>
            <a:spLocks noGrp="1" noChangeArrowheads="1"/>
          </p:cNvSpPr>
          <p:nvPr>
            <p:ph type="subTitle" idx="1"/>
          </p:nvPr>
        </p:nvSpPr>
        <p:spPr>
          <a:xfrm>
            <a:off x="5868144" y="5715000"/>
            <a:ext cx="3275856" cy="838200"/>
          </a:xfrm>
        </p:spPr>
        <p:txBody>
          <a:bodyPr/>
          <a:lstStyle/>
          <a:p>
            <a:pPr eaLnBrk="1" hangingPunct="1"/>
            <a:r>
              <a:rPr lang="zh-CN" altLang="en-US" sz="4000">
                <a:solidFill>
                  <a:schemeClr val="bg1"/>
                </a:solidFill>
                <a:ea typeface="SimSun" charset="0"/>
              </a:rPr>
              <a:t>创世记导论</a:t>
            </a:r>
            <a:endParaRPr lang="en-US" altLang="zh-CN" sz="4000">
              <a:solidFill>
                <a:schemeClr val="bg1"/>
              </a:solidFill>
              <a:ea typeface="SimSun" charset="0"/>
            </a:endParaRPr>
          </a:p>
        </p:txBody>
      </p:sp>
    </p:spTree>
    <p:extLst>
      <p:ext uri="{BB962C8B-B14F-4D97-AF65-F5344CB8AC3E}">
        <p14:creationId xmlns:p14="http://schemas.microsoft.com/office/powerpoint/2010/main" val="361247961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a:solidFill>
                <a:srgbClr val="000000"/>
              </a:solidFill>
              <a:latin typeface="Arial" panose="020B0604020202020204" pitchFamily="34" charset="0"/>
              <a:cs typeface="Arial" panose="020B0604020202020204" pitchFamily="34" charset="0"/>
            </a:endParaRPr>
          </a:p>
        </p:txBody>
      </p:sp>
      <p:pic>
        <p:nvPicPr>
          <p:cNvPr id="3389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285720" y="1428736"/>
            <a:ext cx="400052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1 : </a:t>
            </a:r>
            <a:r>
              <a:rPr lang="ar-JO" sz="4000" b="1" dirty="0">
                <a:solidFill>
                  <a:srgbClr val="FFFFFF"/>
                </a:solidFill>
                <a:latin typeface="Arial" panose="020B0604020202020204" pitchFamily="34" charset="0"/>
                <a:cs typeface="Arial" panose="020B0604020202020204" pitchFamily="34" charset="0"/>
              </a:rPr>
              <a:t>نور</a:t>
            </a:r>
            <a:endParaRPr lang="en-US" sz="4000" b="1" dirty="0">
              <a:solidFill>
                <a:srgbClr val="FFFFFF"/>
              </a:solidFill>
              <a:latin typeface="Arial" panose="020B0604020202020204" pitchFamily="34" charset="0"/>
              <a:cs typeface="Arial" panose="020B0604020202020204" pitchFamily="34" charset="0"/>
            </a:endParaRPr>
          </a:p>
        </p:txBody>
      </p:sp>
      <p:sp>
        <p:nvSpPr>
          <p:cNvPr id="227333" name="Text Box 5"/>
          <p:cNvSpPr txBox="1">
            <a:spLocks noChangeArrowheads="1"/>
          </p:cNvSpPr>
          <p:nvPr/>
        </p:nvSpPr>
        <p:spPr bwMode="auto">
          <a:xfrm>
            <a:off x="285720" y="28797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2 : </a:t>
            </a:r>
            <a:r>
              <a:rPr lang="ar-JO" sz="4000" b="1" dirty="0">
                <a:solidFill>
                  <a:schemeClr val="bg1"/>
                </a:solidFill>
                <a:latin typeface="Arial" panose="020B0604020202020204" pitchFamily="34" charset="0"/>
                <a:cs typeface="Arial" panose="020B0604020202020204" pitchFamily="34" charset="0"/>
              </a:rPr>
              <a:t>الماء و فصل الهواء</a:t>
            </a:r>
            <a:endParaRPr lang="en-US" sz="4000" b="1" dirty="0">
              <a:solidFill>
                <a:schemeClr val="bg1"/>
              </a:solidFill>
              <a:latin typeface="Arial" panose="020B0604020202020204" pitchFamily="34" charset="0"/>
              <a:cs typeface="Arial" panose="020B0604020202020204" pitchFamily="34" charset="0"/>
            </a:endParaRPr>
          </a:p>
        </p:txBody>
      </p:sp>
      <p:sp>
        <p:nvSpPr>
          <p:cNvPr id="227334" name="Text Box 6"/>
          <p:cNvSpPr txBox="1">
            <a:spLocks noChangeArrowheads="1"/>
          </p:cNvSpPr>
          <p:nvPr/>
        </p:nvSpPr>
        <p:spPr bwMode="auto">
          <a:xfrm>
            <a:off x="285720" y="47085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3 : </a:t>
            </a:r>
            <a:r>
              <a:rPr lang="ar-JO" sz="4000" b="1" dirty="0">
                <a:solidFill>
                  <a:schemeClr val="bg1"/>
                </a:solidFill>
                <a:latin typeface="Arial" panose="020B0604020202020204" pitchFamily="34" charset="0"/>
                <a:cs typeface="Arial" panose="020B0604020202020204" pitchFamily="34" charset="0"/>
              </a:rPr>
              <a:t>الأرض و فصل البحر</a:t>
            </a:r>
            <a:endParaRPr lang="en-US" sz="4000" b="1" dirty="0">
              <a:solidFill>
                <a:schemeClr val="bg1"/>
              </a:solidFill>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4357686" y="1219201"/>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4 : </a:t>
            </a:r>
            <a:r>
              <a:rPr lang="ar-JO" sz="4000" b="1" dirty="0">
                <a:solidFill>
                  <a:schemeClr val="bg1"/>
                </a:solidFill>
                <a:latin typeface="Arial" panose="020B0604020202020204" pitchFamily="34" charset="0"/>
                <a:cs typeface="Arial" panose="020B0604020202020204" pitchFamily="34" charset="0"/>
              </a:rPr>
              <a:t>ترتيب الشمس و القمر و النجوم</a:t>
            </a:r>
            <a:endParaRPr lang="en-US" sz="4000" b="1" dirty="0">
              <a:solidFill>
                <a:schemeClr val="bg1"/>
              </a:solidFill>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4357686" y="2879726"/>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5 : </a:t>
            </a:r>
            <a:r>
              <a:rPr lang="ar-JO" sz="4000" b="1" dirty="0">
                <a:solidFill>
                  <a:schemeClr val="bg1"/>
                </a:solidFill>
                <a:latin typeface="Arial" panose="020B0604020202020204" pitchFamily="34" charset="0"/>
                <a:cs typeface="Arial" panose="020B0604020202020204" pitchFamily="34" charset="0"/>
              </a:rPr>
              <a:t>الأسماك و الطيور</a:t>
            </a:r>
            <a:endParaRPr lang="en-US" sz="4000" b="1" dirty="0">
              <a:solidFill>
                <a:schemeClr val="bg1"/>
              </a:solidFill>
              <a:latin typeface="Arial" panose="020B0604020202020204" pitchFamily="34" charset="0"/>
              <a:cs typeface="Arial" panose="020B0604020202020204" pitchFamily="34" charset="0"/>
            </a:endParaRPr>
          </a:p>
        </p:txBody>
      </p:sp>
      <p:sp>
        <p:nvSpPr>
          <p:cNvPr id="227337" name="Text Box 9"/>
          <p:cNvSpPr txBox="1">
            <a:spLocks noChangeArrowheads="1"/>
          </p:cNvSpPr>
          <p:nvPr/>
        </p:nvSpPr>
        <p:spPr bwMode="auto">
          <a:xfrm>
            <a:off x="4357686" y="4708526"/>
            <a:ext cx="442915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6 : </a:t>
            </a:r>
            <a:r>
              <a:rPr lang="ar-JO" sz="4000" b="1" dirty="0">
                <a:solidFill>
                  <a:schemeClr val="bg1"/>
                </a:solidFill>
                <a:latin typeface="Arial" panose="020B0604020202020204" pitchFamily="34" charset="0"/>
                <a:cs typeface="Arial" panose="020B0604020202020204" pitchFamily="34" charset="0"/>
              </a:rPr>
              <a:t>الحيوانات و الإنسان</a:t>
            </a:r>
            <a:endParaRPr lang="en-US" sz="4000" b="1" dirty="0">
              <a:solidFill>
                <a:schemeClr val="bg1"/>
              </a:solidFill>
              <a:latin typeface="Arial" panose="020B0604020202020204" pitchFamily="34" charset="0"/>
              <a:cs typeface="Arial" panose="020B0604020202020204" pitchFamily="34" charset="0"/>
            </a:endParaRPr>
          </a:p>
        </p:txBody>
      </p:sp>
      <p:sp>
        <p:nvSpPr>
          <p:cNvPr id="227338"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FFFF"/>
                </a:solidFill>
                <a:latin typeface="Arial" panose="020B0604020202020204" pitchFamily="34" charset="0"/>
                <a:cs typeface="Arial" panose="020B0604020202020204" pitchFamily="34" charset="0"/>
              </a:rPr>
              <a:t>تك 1 : 3 – 31 </a:t>
            </a:r>
            <a:endParaRPr lang="en-US" sz="3200" b="1" dirty="0">
              <a:solidFill>
                <a:srgbClr val="FFFFFF"/>
              </a:solidFill>
              <a:latin typeface="Arial" panose="020B0604020202020204" pitchFamily="34" charset="0"/>
              <a:cs typeface="Arial" panose="020B0604020202020204" pitchFamily="34" charset="0"/>
            </a:endParaRPr>
          </a:p>
        </p:txBody>
      </p:sp>
      <p:sp>
        <p:nvSpPr>
          <p:cNvPr id="338954"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Arial" panose="020B0604020202020204" pitchFamily="34" charset="0"/>
              <a:cs typeface="Arial" panose="020B0604020202020204" pitchFamily="34" charset="0"/>
            </a:endParaRPr>
          </a:p>
        </p:txBody>
      </p:sp>
      <p:sp>
        <p:nvSpPr>
          <p:cNvPr id="3389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latin typeface="Arial" panose="020B0604020202020204" pitchFamily="34" charset="0"/>
              <a:cs typeface="Arial" panose="020B0604020202020204" pitchFamily="34" charset="0"/>
            </a:endParaRPr>
          </a:p>
        </p:txBody>
      </p:sp>
      <p:sp>
        <p:nvSpPr>
          <p:cNvPr id="338956" name="Line 13"/>
          <p:cNvSpPr>
            <a:spLocks noChangeShapeType="1"/>
          </p:cNvSpPr>
          <p:nvPr/>
        </p:nvSpPr>
        <p:spPr bwMode="auto">
          <a:xfrm>
            <a:off x="285720" y="271462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latin typeface="Arial" panose="020B0604020202020204" pitchFamily="34" charset="0"/>
              <a:cs typeface="Arial" panose="020B0604020202020204" pitchFamily="34" charset="0"/>
            </a:endParaRPr>
          </a:p>
        </p:txBody>
      </p:sp>
      <p:sp>
        <p:nvSpPr>
          <p:cNvPr id="3389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latin typeface="Arial" panose="020B0604020202020204" pitchFamily="34" charset="0"/>
              <a:cs typeface="Arial" panose="020B0604020202020204" pitchFamily="34" charset="0"/>
            </a:endParaRPr>
          </a:p>
        </p:txBody>
      </p:sp>
      <p:sp>
        <p:nvSpPr>
          <p:cNvPr id="338958" name="Text Box 15"/>
          <p:cNvSpPr txBox="1">
            <a:spLocks noChangeArrowheads="1"/>
          </p:cNvSpPr>
          <p:nvPr/>
        </p:nvSpPr>
        <p:spPr bwMode="auto">
          <a:xfrm>
            <a:off x="8578851" y="76201"/>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33</a:t>
            </a:r>
            <a:endParaRPr lang="en-US" b="1" dirty="0">
              <a:solidFill>
                <a:srgbClr val="FFFFFF"/>
              </a:solidFill>
              <a:latin typeface="Arial" panose="020B0604020202020204" pitchFamily="34" charset="0"/>
              <a:cs typeface="Arial" panose="020B0604020202020204" pitchFamily="34" charset="0"/>
            </a:endParaRPr>
          </a:p>
        </p:txBody>
      </p:sp>
      <p:sp>
        <p:nvSpPr>
          <p:cNvPr id="338959" name="WordArt 16"/>
          <p:cNvSpPr>
            <a:spLocks noChangeArrowheads="1" noChangeShapeType="1" noTextEdit="1"/>
          </p:cNvSpPr>
          <p:nvPr/>
        </p:nvSpPr>
        <p:spPr bwMode="auto">
          <a:xfrm>
            <a:off x="228601" y="771526"/>
            <a:ext cx="1714500" cy="657225"/>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خربة</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338960" name="WordArt 17"/>
          <p:cNvSpPr>
            <a:spLocks noChangeArrowheads="1" noChangeShapeType="1" noTextEdit="1"/>
          </p:cNvSpPr>
          <p:nvPr/>
        </p:nvSpPr>
        <p:spPr bwMode="auto">
          <a:xfrm>
            <a:off x="5334000" y="381001"/>
            <a:ext cx="822325" cy="1285875"/>
          </a:xfrm>
          <a:prstGeom prst="rect">
            <a:avLst/>
          </a:prstGeom>
        </p:spPr>
        <p:txBody>
          <a:bodyPr wrap="none" fromWordArt="1">
            <a:prstTxWarp prst="textSlantUp">
              <a:avLst>
                <a:gd name="adj" fmla="val 32056"/>
              </a:avLst>
            </a:prstTxWarp>
          </a:bodyPr>
          <a:lstStyle/>
          <a:p>
            <a:pPr algn="ct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خالية</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27346"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تشكيل</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27347"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ملأ</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latin typeface="Arial" panose="020B0604020202020204" pitchFamily="34" charset="0"/>
              <a:cs typeface="Arial" panose="020B0604020202020204" pitchFamily="34" charset="0"/>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latin typeface="Arial" panose="020B0604020202020204" pitchFamily="34" charset="0"/>
              <a:cs typeface="Arial" panose="020B0604020202020204" pitchFamily="34" charset="0"/>
            </a:endParaRPr>
          </a:p>
        </p:txBody>
      </p:sp>
      <p:sp>
        <p:nvSpPr>
          <p:cNvPr id="338965" name="Rectangle 22"/>
          <p:cNvSpPr>
            <a:spLocks noGrp="1" noChangeArrowheads="1"/>
          </p:cNvSpPr>
          <p:nvPr>
            <p:ph type="title" idx="4294967295"/>
          </p:nvPr>
        </p:nvSpPr>
        <p:spPr>
          <a:xfrm>
            <a:off x="152400" y="0"/>
            <a:ext cx="6629400" cy="838200"/>
          </a:xfrm>
        </p:spPr>
        <p:txBody>
          <a:bodyPr/>
          <a:lstStyle/>
          <a:p>
            <a:pPr algn="l" eaLnBrk="1" hangingPunct="1"/>
            <a:r>
              <a:rPr lang="ar-JO" sz="5400" b="1" dirty="0">
                <a:solidFill>
                  <a:srgbClr val="FAFE1E"/>
                </a:solidFill>
                <a:ea typeface="ＭＳ Ｐゴシック" charset="0"/>
              </a:rPr>
              <a:t>أيام الخلق</a:t>
            </a:r>
            <a:endParaRPr lang="en-US" dirty="0">
              <a:ea typeface="ＭＳ Ｐゴシック" charset="0"/>
            </a:endParaRPr>
          </a:p>
        </p:txBody>
      </p:sp>
    </p:spTree>
    <p:extLst>
      <p:ext uri="{BB962C8B-B14F-4D97-AF65-F5344CB8AC3E}">
        <p14:creationId xmlns:p14="http://schemas.microsoft.com/office/powerpoint/2010/main" val="35865507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endParaRPr lang="en-US" b="1">
              <a:solidFill>
                <a:srgbClr val="000000"/>
              </a:solidFill>
              <a:latin typeface="Arial" panose="020B0604020202020204" pitchFamily="34" charset="0"/>
            </a:endParaRPr>
          </a:p>
        </p:txBody>
      </p:sp>
      <p:pic>
        <p:nvPicPr>
          <p:cNvPr id="340994"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40995" name="Text Box 4"/>
          <p:cNvSpPr txBox="1">
            <a:spLocks noChangeArrowheads="1"/>
          </p:cNvSpPr>
          <p:nvPr/>
        </p:nvSpPr>
        <p:spPr bwMode="auto">
          <a:xfrm>
            <a:off x="457200" y="1508126"/>
            <a:ext cx="365760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1:</a:t>
            </a:r>
            <a:r>
              <a:rPr lang="en-GB" sz="4000" b="1">
                <a:solidFill>
                  <a:srgbClr val="FFFFFF"/>
                </a:solidFill>
                <a:latin typeface="Times New Roman" charset="0"/>
              </a:rPr>
              <a:t> Terang</a:t>
            </a:r>
          </a:p>
        </p:txBody>
      </p:sp>
      <p:sp>
        <p:nvSpPr>
          <p:cNvPr id="340996" name="Text Box 5"/>
          <p:cNvSpPr txBox="1">
            <a:spLocks noChangeArrowheads="1"/>
          </p:cNvSpPr>
          <p:nvPr/>
        </p:nvSpPr>
        <p:spPr bwMode="auto">
          <a:xfrm>
            <a:off x="457200" y="2879726"/>
            <a:ext cx="44196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2:</a:t>
            </a:r>
            <a:r>
              <a:rPr lang="en-GB" sz="4000" b="1">
                <a:solidFill>
                  <a:srgbClr val="FFFFFF"/>
                </a:solidFill>
                <a:latin typeface="Times New Roman" charset="0"/>
              </a:rPr>
              <a:t> Air &amp;  udara dipisahkan</a:t>
            </a:r>
          </a:p>
        </p:txBody>
      </p:sp>
      <p:sp>
        <p:nvSpPr>
          <p:cNvPr id="340997" name="Text Box 6"/>
          <p:cNvSpPr txBox="1">
            <a:spLocks noChangeArrowheads="1"/>
          </p:cNvSpPr>
          <p:nvPr/>
        </p:nvSpPr>
        <p:spPr bwMode="auto">
          <a:xfrm>
            <a:off x="457200" y="4708526"/>
            <a:ext cx="40386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3:</a:t>
            </a:r>
            <a:r>
              <a:rPr lang="en-GB" sz="4000" b="1">
                <a:solidFill>
                  <a:srgbClr val="FFFFFF"/>
                </a:solidFill>
                <a:latin typeface="Times New Roman" charset="0"/>
              </a:rPr>
              <a:t> Darat &amp; laut dipisahkan</a:t>
            </a:r>
          </a:p>
        </p:txBody>
      </p:sp>
      <p:sp>
        <p:nvSpPr>
          <p:cNvPr id="340998" name="Text Box 7"/>
          <p:cNvSpPr txBox="1">
            <a:spLocks noChangeArrowheads="1"/>
          </p:cNvSpPr>
          <p:nvPr/>
        </p:nvSpPr>
        <p:spPr bwMode="auto">
          <a:xfrm>
            <a:off x="4495800" y="1219200"/>
            <a:ext cx="46482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000"/>
              </a:spcBef>
              <a:buClr>
                <a:srgbClr val="FFFF00"/>
              </a:buClr>
              <a:buSzPct val="100000"/>
              <a:buFont typeface="Times New Roman" charset="0"/>
              <a:buNone/>
            </a:pPr>
            <a:r>
              <a:rPr lang="en-GB" sz="4000" b="1">
                <a:solidFill>
                  <a:srgbClr val="FFFF00"/>
                </a:solidFill>
                <a:latin typeface="Times New Roman" charset="0"/>
              </a:rPr>
              <a:t>Hari 4:</a:t>
            </a:r>
            <a:r>
              <a:rPr lang="en-GB" sz="4000" b="1">
                <a:solidFill>
                  <a:srgbClr val="FFFFFF"/>
                </a:solidFill>
                <a:latin typeface="Times New Roman" charset="0"/>
              </a:rPr>
              <a:t>  </a:t>
            </a:r>
            <a:r>
              <a:rPr lang="en-GB" sz="3200" b="1">
                <a:solidFill>
                  <a:srgbClr val="FFFFFF"/>
                </a:solidFill>
                <a:latin typeface="Times New Roman" charset="0"/>
              </a:rPr>
              <a:t>Matahari, bulan &amp; bintang diatur</a:t>
            </a:r>
          </a:p>
        </p:txBody>
      </p:sp>
      <p:sp>
        <p:nvSpPr>
          <p:cNvPr id="340999" name="Text Box 8"/>
          <p:cNvSpPr txBox="1">
            <a:spLocks noChangeArrowheads="1"/>
          </p:cNvSpPr>
          <p:nvPr/>
        </p:nvSpPr>
        <p:spPr bwMode="auto">
          <a:xfrm>
            <a:off x="4495800" y="2879726"/>
            <a:ext cx="41910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5:</a:t>
            </a:r>
            <a:r>
              <a:rPr lang="en-GB" sz="4000" b="1">
                <a:solidFill>
                  <a:srgbClr val="FFFFFF"/>
                </a:solidFill>
                <a:latin typeface="Times New Roman" charset="0"/>
              </a:rPr>
              <a:t>  Ikan &amp; unggas</a:t>
            </a:r>
          </a:p>
        </p:txBody>
      </p:sp>
      <p:sp>
        <p:nvSpPr>
          <p:cNvPr id="341000" name="Text Box 9"/>
          <p:cNvSpPr txBox="1">
            <a:spLocks noChangeArrowheads="1"/>
          </p:cNvSpPr>
          <p:nvPr/>
        </p:nvSpPr>
        <p:spPr bwMode="auto">
          <a:xfrm>
            <a:off x="4495800" y="4708526"/>
            <a:ext cx="41910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6:</a:t>
            </a:r>
            <a:r>
              <a:rPr lang="en-GB" sz="4000" b="1">
                <a:solidFill>
                  <a:srgbClr val="FFFFFF"/>
                </a:solidFill>
                <a:latin typeface="Times New Roman" charset="0"/>
              </a:rPr>
              <a:t>  Binatang &amp; manusia</a:t>
            </a:r>
          </a:p>
        </p:txBody>
      </p:sp>
      <p:sp>
        <p:nvSpPr>
          <p:cNvPr id="341001" name="Text Box 10"/>
          <p:cNvSpPr txBox="1">
            <a:spLocks noChangeArrowheads="1"/>
          </p:cNvSpPr>
          <p:nvPr/>
        </p:nvSpPr>
        <p:spPr bwMode="auto">
          <a:xfrm>
            <a:off x="4876800" y="6248400"/>
            <a:ext cx="4267200"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spcBef>
                <a:spcPts val="2000"/>
              </a:spcBef>
              <a:buClr>
                <a:srgbClr val="FFFFFF"/>
              </a:buClr>
              <a:buSzPct val="100000"/>
              <a:buFont typeface="Times New Roman" charset="0"/>
              <a:buNone/>
            </a:pPr>
            <a:r>
              <a:rPr lang="en-GB" sz="3200" b="1">
                <a:solidFill>
                  <a:srgbClr val="FFFFFF"/>
                </a:solidFill>
                <a:latin typeface="Times New Roman" charset="0"/>
              </a:rPr>
              <a:t>Kejadian 1:3-31</a:t>
            </a:r>
          </a:p>
        </p:txBody>
      </p:sp>
      <p:sp>
        <p:nvSpPr>
          <p:cNvPr id="341002" name="Rectangle 11"/>
          <p:cNvSpPr>
            <a:spLocks noChangeArrowheads="1"/>
          </p:cNvSpPr>
          <p:nvPr/>
        </p:nvSpPr>
        <p:spPr bwMode="auto">
          <a:xfrm>
            <a:off x="257175" y="1219201"/>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solidFill>
                <a:srgbClr val="000000"/>
              </a:solidFill>
              <a:latin typeface="Arial" panose="020B0604020202020204" pitchFamily="34" charset="0"/>
            </a:endParaRPr>
          </a:p>
        </p:txBody>
      </p:sp>
      <p:sp>
        <p:nvSpPr>
          <p:cNvPr id="341003" name="Line 12"/>
          <p:cNvSpPr>
            <a:spLocks noChangeShapeType="1"/>
          </p:cNvSpPr>
          <p:nvPr/>
        </p:nvSpPr>
        <p:spPr bwMode="auto">
          <a:xfrm>
            <a:off x="4343401"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latin typeface="Arial" panose="020B0604020202020204" pitchFamily="34" charset="0"/>
            </a:endParaRPr>
          </a:p>
        </p:txBody>
      </p:sp>
      <p:sp>
        <p:nvSpPr>
          <p:cNvPr id="341004"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latin typeface="Arial" panose="020B0604020202020204" pitchFamily="34" charset="0"/>
            </a:endParaRPr>
          </a:p>
        </p:txBody>
      </p:sp>
      <p:sp>
        <p:nvSpPr>
          <p:cNvPr id="341005"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latin typeface="Arial" panose="020B0604020202020204" pitchFamily="34" charset="0"/>
            </a:endParaRPr>
          </a:p>
        </p:txBody>
      </p:sp>
      <p:sp>
        <p:nvSpPr>
          <p:cNvPr id="341006" name="Text Box 15"/>
          <p:cNvSpPr txBox="1">
            <a:spLocks noChangeArrowheads="1"/>
          </p:cNvSpPr>
          <p:nvPr/>
        </p:nvSpPr>
        <p:spPr bwMode="auto">
          <a:xfrm>
            <a:off x="8580439" y="76200"/>
            <a:ext cx="489534"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FFFFF"/>
              </a:buClr>
              <a:buSzPct val="100000"/>
              <a:buFont typeface="Times New Roman" charset="0"/>
              <a:buNone/>
            </a:pPr>
            <a:r>
              <a:rPr lang="en-GB" b="1">
                <a:solidFill>
                  <a:srgbClr val="FFFFFF"/>
                </a:solidFill>
                <a:latin typeface="Times New Roman" charset="0"/>
              </a:rPr>
              <a:t>64</a:t>
            </a:r>
          </a:p>
        </p:txBody>
      </p:sp>
      <p:sp>
        <p:nvSpPr>
          <p:cNvPr id="341007" name="WordArt 16"/>
          <p:cNvSpPr>
            <a:spLocks noChangeArrowheads="1" noChangeShapeType="1" noTextEdit="1"/>
          </p:cNvSpPr>
          <p:nvPr/>
        </p:nvSpPr>
        <p:spPr bwMode="auto">
          <a:xfrm>
            <a:off x="152400" y="771526"/>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a:t>
            </a:r>
            <a:r>
              <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 </a:t>
            </a: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berbentuk</a:t>
            </a:r>
            <a:endPar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endParaRPr>
          </a:p>
        </p:txBody>
      </p:sp>
      <p:sp>
        <p:nvSpPr>
          <p:cNvPr id="341008" name="WordArt 17"/>
          <p:cNvSpPr>
            <a:spLocks noChangeArrowheads="1" noChangeShapeType="1" noTextEdit="1"/>
          </p:cNvSpPr>
          <p:nvPr/>
        </p:nvSpPr>
        <p:spPr bwMode="auto">
          <a:xfrm>
            <a:off x="4876800" y="381001"/>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341009" name="WordArt 18"/>
          <p:cNvSpPr>
            <a:spLocks noChangeArrowheads="1" noChangeShapeType="1" noTextEdit="1"/>
          </p:cNvSpPr>
          <p:nvPr/>
        </p:nvSpPr>
        <p:spPr bwMode="auto">
          <a:xfrm>
            <a:off x="2667001" y="762001"/>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341010"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41011"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endParaRPr lang="en-US" b="1">
              <a:solidFill>
                <a:srgbClr val="000000"/>
              </a:solidFill>
              <a:latin typeface="Arial" panose="020B0604020202020204" pitchFamily="34" charset="0"/>
            </a:endParaRPr>
          </a:p>
        </p:txBody>
      </p:sp>
      <p:sp>
        <p:nvSpPr>
          <p:cNvPr id="341012"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endParaRPr lang="en-US" b="1">
              <a:solidFill>
                <a:srgbClr val="000000"/>
              </a:solidFill>
              <a:latin typeface="Arial" panose="020B0604020202020204" pitchFamily="34" charset="0"/>
            </a:endParaRPr>
          </a:p>
        </p:txBody>
      </p:sp>
      <p:sp>
        <p:nvSpPr>
          <p:cNvPr id="341013"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AFE1E"/>
              </a:buClr>
              <a:buSzPct val="100000"/>
              <a:buFont typeface="Times New Roman" charset="0"/>
              <a:buNone/>
            </a:pPr>
            <a:r>
              <a:rPr lang="en-GB" sz="5400" b="1">
                <a:solidFill>
                  <a:srgbClr val="FAFE1E"/>
                </a:solidFill>
                <a:latin typeface="Times New Roman" charset="0"/>
              </a:rPr>
              <a:t>Hari-hari penciptaan</a:t>
            </a:r>
          </a:p>
        </p:txBody>
      </p:sp>
      <p:sp>
        <p:nvSpPr>
          <p:cNvPr id="341014" name="Title 1"/>
          <p:cNvSpPr>
            <a:spLocks noGrp="1"/>
          </p:cNvSpPr>
          <p:nvPr>
            <p:ph type="title" idx="4294967295"/>
          </p:nvPr>
        </p:nvSpPr>
        <p:spPr>
          <a:xfrm>
            <a:off x="-31751" y="-674688"/>
            <a:ext cx="9067800" cy="571500"/>
          </a:xfrm>
        </p:spPr>
        <p:txBody>
          <a:bodyPr/>
          <a:lstStyle/>
          <a:p>
            <a:r>
              <a:rPr lang="en-US" sz="3600">
                <a:ea typeface="ＭＳ Ｐゴシック" charset="0"/>
                <a:cs typeface="ＭＳ Ｐゴシック" charset="0"/>
              </a:rPr>
              <a:t>Days of Creation in Bahasa Indonesian</a:t>
            </a:r>
          </a:p>
        </p:txBody>
      </p:sp>
    </p:spTree>
    <p:extLst>
      <p:ext uri="{BB962C8B-B14F-4D97-AF65-F5344CB8AC3E}">
        <p14:creationId xmlns:p14="http://schemas.microsoft.com/office/powerpoint/2010/main" val="1636501182"/>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eaLnBrk="1" hangingPunct="1"/>
            <a:endParaRPr lang="en-US" b="1">
              <a:solidFill>
                <a:srgbClr val="000000"/>
              </a:solidFill>
              <a:latin typeface="Arial" panose="020B0604020202020204" pitchFamily="34" charset="0"/>
            </a:endParaRPr>
          </a:p>
        </p:txBody>
      </p:sp>
      <p:pic>
        <p:nvPicPr>
          <p:cNvPr id="343042"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6"/>
            <a:ext cx="3276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1"/>
            <a:ext cx="4419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850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1"/>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6"/>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1"/>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panose="020B0604020202020204" pitchFamily="34"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343050"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a typeface="MS PGothic" charset="0"/>
              <a:cs typeface="MS PGothic" charset="0"/>
            </a:endParaRPr>
          </a:p>
        </p:txBody>
      </p:sp>
      <p:sp>
        <p:nvSpPr>
          <p:cNvPr id="34305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latin typeface="Arial" panose="020B0604020202020204" pitchFamily="34" charset="0"/>
            </a:endParaRPr>
          </a:p>
        </p:txBody>
      </p:sp>
      <p:sp>
        <p:nvSpPr>
          <p:cNvPr id="34305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latin typeface="Arial" panose="020B0604020202020204" pitchFamily="34" charset="0"/>
            </a:endParaRPr>
          </a:p>
        </p:txBody>
      </p:sp>
      <p:sp>
        <p:nvSpPr>
          <p:cNvPr id="34305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latin typeface="Arial" panose="020B0604020202020204" pitchFamily="34" charset="0"/>
            </a:endParaRPr>
          </a:p>
        </p:txBody>
      </p:sp>
      <p:sp>
        <p:nvSpPr>
          <p:cNvPr id="343054" name="Text Box 15"/>
          <p:cNvSpPr txBox="1">
            <a:spLocks noChangeArrowheads="1"/>
          </p:cNvSpPr>
          <p:nvPr/>
        </p:nvSpPr>
        <p:spPr bwMode="auto">
          <a:xfrm>
            <a:off x="8578850" y="76200"/>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MS PGothic" charset="0"/>
                <a:cs typeface="MS PGothic" charset="0"/>
              </a:rPr>
              <a:t>64</a:t>
            </a:r>
          </a:p>
        </p:txBody>
      </p:sp>
      <p:sp>
        <p:nvSpPr>
          <p:cNvPr id="343055" name="WordArt 16"/>
          <p:cNvSpPr>
            <a:spLocks noChangeArrowheads="1" noChangeShapeType="1" noTextEdit="1"/>
          </p:cNvSpPr>
          <p:nvPr/>
        </p:nvSpPr>
        <p:spPr bwMode="auto">
          <a:xfrm>
            <a:off x="228601" y="685801"/>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343056" name="WordArt 17"/>
          <p:cNvSpPr>
            <a:spLocks noChangeArrowheads="1" noChangeShapeType="1" noTextEdit="1"/>
          </p:cNvSpPr>
          <p:nvPr/>
        </p:nvSpPr>
        <p:spPr bwMode="auto">
          <a:xfrm>
            <a:off x="5257800" y="1"/>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43057"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343058" name="WordArt 19"/>
          <p:cNvSpPr>
            <a:spLocks noChangeArrowheads="1" noChangeShapeType="1" noTextEdit="1"/>
          </p:cNvSpPr>
          <p:nvPr/>
        </p:nvSpPr>
        <p:spPr bwMode="auto">
          <a:xfrm>
            <a:off x="6858001" y="457201"/>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43059"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b="1">
              <a:solidFill>
                <a:srgbClr val="000000"/>
              </a:solidFill>
              <a:latin typeface="Arial" panose="020B0604020202020204" pitchFamily="34" charset="0"/>
            </a:endParaRPr>
          </a:p>
        </p:txBody>
      </p:sp>
      <p:sp>
        <p:nvSpPr>
          <p:cNvPr id="343060"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b="1">
              <a:solidFill>
                <a:srgbClr val="000000"/>
              </a:solidFill>
              <a:latin typeface="Arial" panose="020B0604020202020204" pitchFamily="34" charset="0"/>
            </a:endParaRPr>
          </a:p>
        </p:txBody>
      </p:sp>
      <p:sp>
        <p:nvSpPr>
          <p:cNvPr id="343061"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a:solidFill>
                  <a:srgbClr val="FAFE1E"/>
                </a:solidFill>
                <a:ea typeface="SimSun" charset="0"/>
                <a:cs typeface="SimSun" charset="0"/>
              </a:rPr>
              <a:t>六天的创造</a:t>
            </a:r>
            <a:endParaRPr lang="en-US" sz="2000"/>
          </a:p>
        </p:txBody>
      </p:sp>
    </p:spTree>
    <p:extLst>
      <p:ext uri="{BB962C8B-B14F-4D97-AF65-F5344CB8AC3E}">
        <p14:creationId xmlns:p14="http://schemas.microsoft.com/office/powerpoint/2010/main" val="269470190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4000" dirty="0">
                <a:cs typeface="Arial" panose="020B0604020202020204" pitchFamily="34" charset="0"/>
              </a:rPr>
              <a:t>وعظ</a:t>
            </a:r>
            <a:r>
              <a:rPr lang="en-US" sz="4000" dirty="0">
                <a:cs typeface="Arial" panose="020B0604020202020204" pitchFamily="34" charset="0"/>
              </a:rPr>
              <a:t> </a:t>
            </a:r>
            <a:r>
              <a:rPr lang="en-US" sz="3200" dirty="0">
                <a:cs typeface="Arial" panose="020B0604020202020204" pitchFamily="34" charset="0"/>
              </a:rPr>
              <a:t> </a:t>
            </a:r>
            <a:r>
              <a:rPr lang="en-US" sz="3200" dirty="0">
                <a:solidFill>
                  <a:srgbClr val="FFFFFF"/>
                </a:solidFill>
                <a:ea typeface="ＭＳ Ｐゴシック" charset="0"/>
                <a:cs typeface="Arial" panose="020B0604020202020204" pitchFamily="34" charset="0"/>
              </a:rPr>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7914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4239468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2C7E6-9DCD-8415-71F7-C70A5D652571}"/>
              </a:ext>
            </a:extLst>
          </p:cNvPr>
          <p:cNvPicPr>
            <a:picLocks noChangeAspect="1"/>
          </p:cNvPicPr>
          <p:nvPr/>
        </p:nvPicPr>
        <p:blipFill>
          <a:blip r:embed="rId2"/>
          <a:srcRect r="12065"/>
          <a:stretch>
            <a:fillRect/>
          </a:stretch>
        </p:blipFill>
        <p:spPr>
          <a:xfrm>
            <a:off x="-396552" y="-27434"/>
            <a:ext cx="5617481" cy="8517565"/>
          </a:xfrm>
          <a:prstGeom prst="rect">
            <a:avLst/>
          </a:prstGeom>
        </p:spPr>
      </p:pic>
      <p:sp>
        <p:nvSpPr>
          <p:cNvPr id="184322" name="Title 1"/>
          <p:cNvSpPr>
            <a:spLocks noGrp="1"/>
          </p:cNvSpPr>
          <p:nvPr>
            <p:ph type="title"/>
          </p:nvPr>
        </p:nvSpPr>
        <p:spPr>
          <a:xfrm>
            <a:off x="5436096" y="1196753"/>
            <a:ext cx="3715278" cy="5661248"/>
          </a:xfrm>
        </p:spPr>
        <p:txBody>
          <a:bodyPr/>
          <a:lstStyle/>
          <a:p>
            <a:pPr>
              <a:defRPr/>
            </a:pPr>
            <a:r>
              <a:rPr lang="ar-SA" dirty="0">
                <a:effectLst>
                  <a:glow rad="139700">
                    <a:schemeClr val="tx1"/>
                  </a:glow>
                </a:effectLst>
                <a:ea typeface="ＭＳ Ｐゴシック" charset="0"/>
              </a:rPr>
              <a:t>حفيدنا جيسي البالغ من العمر ست سنوات</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12946565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6BA0E-2829-4543-9279-35E14C8F9B49}"/>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41057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06C2A2-522E-EC46-BE54-7981ADDA0C54}"/>
              </a:ext>
            </a:extLst>
          </p:cNvPr>
          <p:cNvPicPr>
            <a:picLocks noChangeAspect="1"/>
          </p:cNvPicPr>
          <p:nvPr/>
        </p:nvPicPr>
        <p:blipFill>
          <a:blip r:embed="rId3"/>
          <a:stretch>
            <a:fillRect/>
          </a:stretch>
        </p:blipFill>
        <p:spPr>
          <a:xfrm>
            <a:off x="-473700" y="0"/>
            <a:ext cx="10091400" cy="6858000"/>
          </a:xfrm>
          <a:prstGeom prst="rect">
            <a:avLst/>
          </a:prstGeom>
        </p:spPr>
      </p:pic>
      <p:sp>
        <p:nvSpPr>
          <p:cNvPr id="342017" name="Rectangle 1026"/>
          <p:cNvSpPr>
            <a:spLocks noGrp="1" noChangeArrowheads="1"/>
          </p:cNvSpPr>
          <p:nvPr>
            <p:ph type="ctrTitle"/>
          </p:nvPr>
        </p:nvSpPr>
        <p:spPr>
          <a:xfrm>
            <a:off x="0" y="4022205"/>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 name="Oval 2"/>
          <p:cNvSpPr/>
          <p:nvPr/>
        </p:nvSpPr>
        <p:spPr bwMode="auto">
          <a:xfrm>
            <a:off x="3612245" y="436510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85881-498F-5149-9726-F250717108F8}"/>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3942023"/>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5" name="Oval 4">
            <a:extLst>
              <a:ext uri="{FF2B5EF4-FFF2-40B4-BE49-F238E27FC236}">
                <a16:creationId xmlns:a16="http://schemas.microsoft.com/office/drawing/2014/main" id="{EA92F639-677F-2645-8034-012E2B26079D}"/>
              </a:ext>
            </a:extLst>
          </p:cNvPr>
          <p:cNvSpPr/>
          <p:nvPr/>
        </p:nvSpPr>
        <p:spPr bwMode="auto">
          <a:xfrm>
            <a:off x="1763688" y="130627"/>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22618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الإنجليزيَّة</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9654690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E296E097-52CA-1C46-B3D8-6A0E4EECB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Tree>
    <p:extLst>
      <p:ext uri="{BB962C8B-B14F-4D97-AF65-F5344CB8AC3E}">
        <p14:creationId xmlns:p14="http://schemas.microsoft.com/office/powerpoint/2010/main" val="70710965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2" name="Rectangle 1026">
            <a:extLst>
              <a:ext uri="{FF2B5EF4-FFF2-40B4-BE49-F238E27FC236}">
                <a16:creationId xmlns:a16="http://schemas.microsoft.com/office/drawing/2014/main" id="{960F215D-C082-01C3-C83C-AD4F4DE9FF9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uLnTx/>
                <a:uFillTx/>
                <a:latin typeface="Arial" charset="0"/>
                <a:ea typeface="ＭＳ Ｐゴシック" charset="0"/>
                <a:cs typeface="+mn-cs"/>
              </a:rPr>
              <a:t>الترجمات </a:t>
            </a:r>
            <a:endParaRPr kumimoji="0" lang="en-US" sz="5400" b="1" i="0" u="none" strike="noStrike" kern="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731122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4" y="8068"/>
            <a:ext cx="9097991" cy="7173416"/>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b="1" dirty="0">
                <a:solidFill>
                  <a:schemeClr val="bg1"/>
                </a:solidFill>
                <a:latin typeface="Arial" charset="0"/>
                <a:ea typeface="ＭＳ Ｐゴシック" charset="0"/>
                <a:cs typeface="+mn-cs"/>
              </a:rPr>
              <a:t>اللغة الصينيَّة</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31709956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b="1" dirty="0">
                <a:solidFill>
                  <a:schemeClr val="bg1"/>
                </a:solidFill>
                <a:latin typeface="Arial" charset="0"/>
                <a:ea typeface="ＭＳ Ｐゴシック" charset="0"/>
                <a:cs typeface="+mn-cs"/>
              </a:rPr>
              <a:t>اللغة الأندونيسيَّة</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38756524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1"/>
            <a:ext cx="9144000" cy="4205333"/>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9"/>
            <a:ext cx="9270411"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2"/>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ar-JO" sz="4000" b="1" dirty="0">
                <a:solidFill>
                  <a:schemeClr val="bg1"/>
                </a:solidFill>
                <a:latin typeface="Arial" charset="0"/>
                <a:ea typeface="ＭＳ Ｐゴシック" charset="0"/>
                <a:cs typeface="+mn-cs"/>
              </a:rPr>
              <a:t>اللغة الفيتناميَّة</a:t>
            </a:r>
            <a:endParaRPr lang="en-US" sz="1400" dirty="0">
              <a:solidFill>
                <a:schemeClr val="bg1"/>
              </a:solidFill>
              <a:ea typeface="ＭＳ Ｐゴシック" charset="0"/>
              <a:cs typeface="ＭＳ Ｐゴシック" charset="0"/>
            </a:endParaRPr>
          </a:p>
        </p:txBody>
      </p:sp>
    </p:spTree>
    <p:extLst>
      <p:ext uri="{BB962C8B-B14F-4D97-AF65-F5344CB8AC3E}">
        <p14:creationId xmlns:p14="http://schemas.microsoft.com/office/powerpoint/2010/main" val="379031698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835D4-E824-E945-B049-BB8D3E22BC17}"/>
              </a:ext>
            </a:extLst>
          </p:cNvPr>
          <p:cNvPicPr>
            <a:picLocks noChangeAspect="1"/>
          </p:cNvPicPr>
          <p:nvPr/>
        </p:nvPicPr>
        <p:blipFill rotWithShape="1">
          <a:blip r:embed="rId3"/>
          <a:srcRect l="11932" r="7828"/>
          <a:stretch/>
        </p:blipFill>
        <p:spPr>
          <a:xfrm>
            <a:off x="-1" y="0"/>
            <a:ext cx="9171341" cy="7101408"/>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42017" name="Rectangle 1026"/>
          <p:cNvSpPr>
            <a:spLocks noGrp="1" noChangeArrowheads="1"/>
          </p:cNvSpPr>
          <p:nvPr>
            <p:ph type="ctrTitle"/>
          </p:nvPr>
        </p:nvSpPr>
        <p:spPr>
          <a:xfrm>
            <a:off x="5004048" y="836712"/>
            <a:ext cx="4248472" cy="864096"/>
          </a:xfrm>
          <a:solidFill>
            <a:schemeClr val="tx1"/>
          </a:solidFill>
        </p:spPr>
        <p:txBody>
          <a:bodyPr/>
          <a:lstStyle/>
          <a:p>
            <a:pPr eaLnBrk="1" hangingPunct="1"/>
            <a:r>
              <a:rPr lang="ar-SA" sz="4000" b="1" dirty="0">
                <a:solidFill>
                  <a:schemeClr val="bg1"/>
                </a:solidFill>
                <a:latin typeface="Arial" panose="020B0604020202020204" pitchFamily="34" charset="0"/>
                <a:ea typeface="ＭＳ Ｐゴシック" charset="0"/>
                <a:cs typeface="ＭＳ Ｐゴシック" charset="0"/>
              </a:rPr>
              <a:t>العربية </a:t>
            </a:r>
            <a:endParaRPr lang="en-US" sz="1400" b="1" dirty="0">
              <a:solidFill>
                <a:schemeClr val="bg1"/>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7248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18A98-C1B5-5F35-DBC5-E491C440110E}"/>
              </a:ext>
            </a:extLst>
          </p:cNvPr>
          <p:cNvPicPr>
            <a:picLocks noChangeAspect="1"/>
          </p:cNvPicPr>
          <p:nvPr/>
        </p:nvPicPr>
        <p:blipFill>
          <a:blip r:embed="rId2"/>
          <a:stretch>
            <a:fillRect/>
          </a:stretch>
        </p:blipFill>
        <p:spPr>
          <a:xfrm>
            <a:off x="3491880" y="-171400"/>
            <a:ext cx="7085099" cy="10415464"/>
          </a:xfrm>
          <a:prstGeom prst="rect">
            <a:avLst/>
          </a:prstGeom>
        </p:spPr>
      </p:pic>
      <p:sp>
        <p:nvSpPr>
          <p:cNvPr id="184322" name="Title 1"/>
          <p:cNvSpPr>
            <a:spLocks noGrp="1"/>
          </p:cNvSpPr>
          <p:nvPr>
            <p:ph type="title"/>
          </p:nvPr>
        </p:nvSpPr>
        <p:spPr>
          <a:xfrm>
            <a:off x="14670" y="4581128"/>
            <a:ext cx="5061386" cy="2276872"/>
          </a:xfrm>
        </p:spPr>
        <p:txBody>
          <a:bodyPr/>
          <a:lstStyle/>
          <a:p>
            <a:pPr>
              <a:defRPr/>
            </a:pPr>
            <a:r>
              <a:rPr lang="ar-SA" sz="4800" dirty="0">
                <a:effectLst>
                  <a:glow rad="139700">
                    <a:schemeClr val="tx1"/>
                  </a:glow>
                </a:effectLst>
                <a:ea typeface="ＭＳ Ｐゴシック" charset="0"/>
              </a:rPr>
              <a:t>حفيدتنا نورا، عمرها أربع سنوات</a:t>
            </a:r>
            <a:endParaRPr lang="en-US" sz="4800" dirty="0">
              <a:effectLst>
                <a:glow rad="139700">
                  <a:schemeClr val="tx1"/>
                </a:glow>
              </a:effectLst>
              <a:ea typeface="ＭＳ Ｐゴシック" charset="0"/>
            </a:endParaRPr>
          </a:p>
        </p:txBody>
      </p:sp>
    </p:spTree>
    <p:extLst>
      <p:ext uri="{BB962C8B-B14F-4D97-AF65-F5344CB8AC3E}">
        <p14:creationId xmlns:p14="http://schemas.microsoft.com/office/powerpoint/2010/main" val="3909205589"/>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pic>
        <p:nvPicPr>
          <p:cNvPr id="4" name="Picture 3">
            <a:extLst>
              <a:ext uri="{FF2B5EF4-FFF2-40B4-BE49-F238E27FC236}">
                <a16:creationId xmlns:a16="http://schemas.microsoft.com/office/drawing/2014/main" id="{3632EAAA-A5D0-F40C-E62C-CF98CBEAF164}"/>
              </a:ext>
            </a:extLst>
          </p:cNvPr>
          <p:cNvPicPr>
            <a:picLocks noChangeAspect="1"/>
          </p:cNvPicPr>
          <p:nvPr/>
        </p:nvPicPr>
        <p:blipFill>
          <a:blip r:embed="rId3"/>
          <a:stretch>
            <a:fillRect/>
          </a:stretch>
        </p:blipFill>
        <p:spPr>
          <a:xfrm>
            <a:off x="0" y="280851"/>
            <a:ext cx="9144000" cy="6296297"/>
          </a:xfrm>
          <a:prstGeom prst="rect">
            <a:avLst/>
          </a:prstGeom>
        </p:spPr>
      </p:pic>
    </p:spTree>
    <p:extLst>
      <p:ext uri="{BB962C8B-B14F-4D97-AF65-F5344CB8AC3E}">
        <p14:creationId xmlns:p14="http://schemas.microsoft.com/office/powerpoint/2010/main" val="27261935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pic>
        <p:nvPicPr>
          <p:cNvPr id="6" name="Picture 5">
            <a:extLst>
              <a:ext uri="{FF2B5EF4-FFF2-40B4-BE49-F238E27FC236}">
                <a16:creationId xmlns:a16="http://schemas.microsoft.com/office/drawing/2014/main" id="{99C27CA9-0639-4777-0779-97EF1C9EC666}"/>
              </a:ext>
            </a:extLst>
          </p:cNvPr>
          <p:cNvPicPr>
            <a:picLocks noChangeAspect="1"/>
          </p:cNvPicPr>
          <p:nvPr/>
        </p:nvPicPr>
        <p:blipFill>
          <a:blip r:embed="rId3"/>
          <a:stretch>
            <a:fillRect/>
          </a:stretch>
        </p:blipFill>
        <p:spPr>
          <a:xfrm>
            <a:off x="-351" y="116632"/>
            <a:ext cx="9144000" cy="6418184"/>
          </a:xfrm>
          <a:prstGeom prst="rect">
            <a:avLst/>
          </a:prstGeom>
        </p:spPr>
      </p:pic>
    </p:spTree>
    <p:extLst>
      <p:ext uri="{BB962C8B-B14F-4D97-AF65-F5344CB8AC3E}">
        <p14:creationId xmlns:p14="http://schemas.microsoft.com/office/powerpoint/2010/main" val="28065715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pic>
        <p:nvPicPr>
          <p:cNvPr id="8" name="Picture 7">
            <a:extLst>
              <a:ext uri="{FF2B5EF4-FFF2-40B4-BE49-F238E27FC236}">
                <a16:creationId xmlns:a16="http://schemas.microsoft.com/office/drawing/2014/main" id="{09EF7A6E-D5C8-8486-F462-6C8348D0BD2F}"/>
              </a:ext>
            </a:extLst>
          </p:cNvPr>
          <p:cNvPicPr>
            <a:picLocks noChangeAspect="1"/>
          </p:cNvPicPr>
          <p:nvPr/>
        </p:nvPicPr>
        <p:blipFill>
          <a:blip r:embed="rId3"/>
          <a:stretch>
            <a:fillRect/>
          </a:stretch>
        </p:blipFill>
        <p:spPr>
          <a:xfrm>
            <a:off x="-9252" y="334107"/>
            <a:ext cx="9144000" cy="6189785"/>
          </a:xfrm>
          <a:prstGeom prst="rect">
            <a:avLst/>
          </a:prstGeom>
        </p:spPr>
      </p:pic>
    </p:spTree>
    <p:extLst>
      <p:ext uri="{BB962C8B-B14F-4D97-AF65-F5344CB8AC3E}">
        <p14:creationId xmlns:p14="http://schemas.microsoft.com/office/powerpoint/2010/main" val="15547864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pic>
        <p:nvPicPr>
          <p:cNvPr id="4" name="Picture 3">
            <a:extLst>
              <a:ext uri="{FF2B5EF4-FFF2-40B4-BE49-F238E27FC236}">
                <a16:creationId xmlns:a16="http://schemas.microsoft.com/office/drawing/2014/main" id="{15CEDDEC-6EA3-EF65-DAB0-EA1D63F80956}"/>
              </a:ext>
            </a:extLst>
          </p:cNvPr>
          <p:cNvPicPr>
            <a:picLocks noChangeAspect="1"/>
          </p:cNvPicPr>
          <p:nvPr/>
        </p:nvPicPr>
        <p:blipFill>
          <a:blip r:embed="rId3"/>
          <a:stretch>
            <a:fillRect/>
          </a:stretch>
        </p:blipFill>
        <p:spPr>
          <a:xfrm>
            <a:off x="-889" y="280851"/>
            <a:ext cx="9144000" cy="6296297"/>
          </a:xfrm>
          <a:prstGeom prst="rect">
            <a:avLst/>
          </a:prstGeom>
        </p:spPr>
      </p:pic>
    </p:spTree>
    <p:extLst>
      <p:ext uri="{BB962C8B-B14F-4D97-AF65-F5344CB8AC3E}">
        <p14:creationId xmlns:p14="http://schemas.microsoft.com/office/powerpoint/2010/main" val="33486405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مسح العهد القديم</a:t>
            </a:r>
            <a:r>
              <a:rPr lang="en-US" sz="3200" dirty="0">
                <a:solidFill>
                  <a:srgbClr val="FFFFFF"/>
                </a:solidFill>
                <a:ea typeface="ＭＳ Ｐゴシック" charset="0"/>
              </a:rPr>
              <a:t> 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43453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br>
              <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(٣٥) يدرب طياري المتحدة في دينفر</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1626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11DAB7-E49C-2881-58D2-5896EFF2C91F}"/>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331639" y="4797152"/>
            <a:ext cx="7469457" cy="1772816"/>
          </a:xfrm>
        </p:spPr>
        <p:txBody>
          <a:bodyPr/>
          <a:lstStyle/>
          <a:p>
            <a:pPr rtl="1">
              <a:defRPr/>
            </a:pP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جون (</a:t>
            </a:r>
            <a:r>
              <a:rPr lang="ar-SA"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٣٢</a:t>
            </a: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 تزوَّج كلُوي في باسادينا، كاليفورنيا</a:t>
            </a:r>
            <a:endParaRPr lang="en-US"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8</a:t>
            </a:r>
          </a:p>
        </p:txBody>
      </p:sp>
    </p:spTree>
    <p:extLst>
      <p:ext uri="{BB962C8B-B14F-4D97-AF65-F5344CB8AC3E}">
        <p14:creationId xmlns:p14="http://schemas.microsoft.com/office/powerpoint/2010/main" val="113606876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b="1"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a:t>
            </a:r>
            <a:r>
              <a:rPr kumimoji="0" lang="ar-JO" sz="4400" b="1" u="none" strike="noStrike" kern="1200" cap="none" spc="0" normalizeH="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1"/>
            <a:ext cx="1652588"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1"/>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ea typeface="ＭＳ Ｐゴシック" charset="0"/>
                <a:cs typeface="ＭＳ Ｐゴシック" charset="0"/>
              </a:rPr>
              <a:t>Our People</a:t>
            </a:r>
            <a:endParaRPr lang="en-US" sz="660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9" y="1"/>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1"/>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latin typeface="Arial" panose="020B0604020202020204" pitchFamily="34" charset="0"/>
                <a:cs typeface="Arial" panose="020B0604020202020204" pitchFamily="34" charset="0"/>
              </a:rPr>
              <a:t>الوعظ من الكتاب المقدس</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3366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Introduce Yourself in a Presentation: Guide to a Killer Opener">
            <a:extLst>
              <a:ext uri="{FF2B5EF4-FFF2-40B4-BE49-F238E27FC236}">
                <a16:creationId xmlns:a16="http://schemas.microsoft.com/office/drawing/2014/main" id="{7A5354C8-6FAC-53DB-13A6-B1AED196A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698"/>
            <a:ext cx="9468544" cy="6106883"/>
          </a:xfrm>
          <a:prstGeom prst="rect">
            <a:avLst/>
          </a:prstGeom>
          <a:noFill/>
          <a:extLst>
            <a:ext uri="{909E8E84-426E-40DD-AFC4-6F175D3DCCD1}">
              <a14:hiddenFill xmlns:a14="http://schemas.microsoft.com/office/drawing/2010/main">
                <a:solidFill>
                  <a:srgbClr val="FFFFFF"/>
                </a:solidFill>
              </a14:hiddenFill>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ea typeface="ＭＳ Ｐゴシック" charset="0"/>
              </a:rPr>
              <a:t>عرف عن نفسك</a:t>
            </a:r>
            <a:endParaRPr lang="en-US" sz="5400" dirty="0">
              <a:solidFill>
                <a:schemeClr val="tx1"/>
              </a:solidFill>
              <a:latin typeface="Arial" charset="0"/>
              <a:ea typeface="ＭＳ Ｐゴシック" charset="0"/>
            </a:endParaRPr>
          </a:p>
        </p:txBody>
      </p:sp>
      <p:sp>
        <p:nvSpPr>
          <p:cNvPr id="139268" name="Rectangle 4"/>
          <p:cNvSpPr>
            <a:spLocks noChangeArrowheads="1"/>
          </p:cNvSpPr>
          <p:nvPr/>
        </p:nvSpPr>
        <p:spPr bwMode="auto">
          <a:xfrm>
            <a:off x="3672408" y="1772816"/>
            <a:ext cx="4716016" cy="3096344"/>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الإسم</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البلد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البرنامج الدراسي</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العائلة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هدف الخدمة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43210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ea typeface="ＭＳ Ｐゴシック" charset="0"/>
                <a:cs typeface="ＭＳ Ｐゴシック" charset="0"/>
              </a:rPr>
              <a:t>www.cicfamily.com</a:t>
            </a:r>
            <a:endParaRPr lang="en-US" sz="4800" dirty="0">
              <a:ea typeface="ＭＳ Ｐゴシック" charset="0"/>
              <a:cs typeface="ＭＳ Ｐゴシック" charset="0"/>
            </a:endParaRPr>
          </a:p>
        </p:txBody>
      </p:sp>
    </p:spTree>
    <p:extLst>
      <p:ext uri="{BB962C8B-B14F-4D97-AF65-F5344CB8AC3E}">
        <p14:creationId xmlns:p14="http://schemas.microsoft.com/office/powerpoint/2010/main" val="15549725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dirty="0" err="1">
                <a:solidFill>
                  <a:schemeClr val="bg1"/>
                </a:solidFill>
                <a:ea typeface="ＭＳ Ｐゴシック" charset="0"/>
                <a:cs typeface="ＭＳ Ｐゴシック" charset="0"/>
              </a:rPr>
              <a:t>www.cicfamily.com</a:t>
            </a:r>
            <a:endParaRPr lang="en-US" sz="4800" dirty="0">
              <a:ea typeface="ＭＳ Ｐゴシック" charset="0"/>
              <a:cs typeface="ＭＳ Ｐゴシック" charset="0"/>
            </a:endParaRPr>
          </a:p>
        </p:txBody>
      </p:sp>
      <p:pic>
        <p:nvPicPr>
          <p:cNvPr id="540674"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0675"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4"/>
            <a:ext cx="9144000" cy="426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33161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15017"/>
            <a:ext cx="9144000" cy="1068959"/>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خدمة طلاب كلية سنغافورة للكتاب المقدس في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1"/>
            <a:ext cx="9144001" cy="6470576"/>
          </a:xfrm>
          <a:prstGeom prst="rect">
            <a:avLst/>
          </a:prstGeom>
        </p:spPr>
      </p:pic>
      <p:sp>
        <p:nvSpPr>
          <p:cNvPr id="361477" name="Rectangle 5"/>
          <p:cNvSpPr>
            <a:spLocks noGrp="1" noChangeArrowheads="1"/>
          </p:cNvSpPr>
          <p:nvPr>
            <p:ph type="title"/>
          </p:nvPr>
        </p:nvSpPr>
        <p:spPr>
          <a:xfrm>
            <a:off x="-71437" y="5435601"/>
            <a:ext cx="9251951" cy="1498600"/>
          </a:xfrm>
          <a:solidFill>
            <a:srgbClr val="000000"/>
          </a:solidFill>
        </p:spPr>
        <p:txBody>
          <a:bodyPr/>
          <a:lstStyle/>
          <a:p>
            <a:pPr eaLnBrk="1" hangingPunct="1">
              <a:defRPr/>
            </a:pPr>
            <a:r>
              <a:rPr lang="ar-JO" dirty="0">
                <a:cs typeface="Arial" panose="020B0604020202020204" pitchFamily="34" charset="0"/>
              </a:rPr>
              <a:t>أشرفت على طلاب الدكتوراة في الخدمة في كلية سنغافورة للكتاب المقدس</a:t>
            </a:r>
            <a:endParaRPr lang="en-US" dirty="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19" y="116632"/>
            <a:ext cx="9181020" cy="6120680"/>
          </a:xfrm>
          <a:prstGeom prst="rect">
            <a:avLst/>
          </a:prstGeom>
        </p:spPr>
      </p:pic>
    </p:spTree>
    <p:extLst>
      <p:ext uri="{BB962C8B-B14F-4D97-AF65-F5344CB8AC3E}">
        <p14:creationId xmlns:p14="http://schemas.microsoft.com/office/powerpoint/2010/main" val="306623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eaLnBrk="1" hangingPunct="1"/>
            <a:r>
              <a:rPr lang="ar-JO" dirty="0">
                <a:ea typeface="ＭＳ Ｐゴシック" charset="0"/>
                <a:cs typeface="Arial" panose="020B0604020202020204" pitchFamily="34" charset="0"/>
              </a:rPr>
              <a:t>بماذا يختص هذا المساق؟</a:t>
            </a:r>
            <a:endParaRPr lang="en-US" dirty="0">
              <a:ea typeface="ＭＳ Ｐゴシック" charset="0"/>
              <a:cs typeface="Arial" panose="020B0604020202020204" pitchFamily="34" charset="0"/>
            </a:endParaRP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algn="r" eaLnBrk="1" hangingPunct="1">
              <a:buFont typeface="Wingdings" charset="0"/>
              <a:buNone/>
            </a:pPr>
            <a:r>
              <a:rPr lang="ar-JO" altLang="zh-CN" sz="3200" dirty="0">
                <a:effectLst>
                  <a:glow rad="228600">
                    <a:srgbClr val="101100"/>
                  </a:glow>
                </a:effectLst>
                <a:ea typeface="SimSun" charset="0"/>
                <a:cs typeface="Arial" panose="020B0604020202020204" pitchFamily="34" charset="0"/>
              </a:rPr>
              <a:t>نظرة عامة على رسالة كل من أسفار العهد القديم و يشمل :</a:t>
            </a:r>
            <a:endParaRPr lang="en-US" altLang="zh-CN" sz="3200" dirty="0">
              <a:effectLst>
                <a:glow rad="228600">
                  <a:srgbClr val="101100"/>
                </a:glow>
              </a:effectLst>
              <a:ea typeface="SimSun" charset="0"/>
              <a:cs typeface="Arial" panose="020B0604020202020204" pitchFamily="34" charset="0"/>
            </a:endParaRPr>
          </a:p>
        </p:txBody>
      </p:sp>
      <p:sp>
        <p:nvSpPr>
          <p:cNvPr id="93188" name="Rectangle 4"/>
          <p:cNvSpPr>
            <a:spLocks noChangeArrowheads="1"/>
          </p:cNvSpPr>
          <p:nvPr/>
        </p:nvSpPr>
        <p:spPr bwMode="auto">
          <a:xfrm>
            <a:off x="0" y="2924944"/>
            <a:ext cx="8781728" cy="32766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7663" indent="-3476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أ.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الخلفيات</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 الكاتب, التاريخ, الأصل, المستلمين, المناسبة, الخصائص و الحجج ) لأسفار العهد القديم (تكوين – راعوث).</a:t>
            </a:r>
          </a:p>
          <a:p>
            <a:pPr marL="347663" indent="-3476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ب.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المحتوى</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العام لأسفار العهد القديم (تكوين – راعوث) يتضمن كلمة مفتاحية لكل سفر .</a:t>
            </a:r>
          </a:p>
          <a:p>
            <a:pPr marL="347663" indent="-3476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ت.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ملائمة</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كل سفر في العهد القديم (تكوين – راعوث) للثقافة العربية و الإرسالية العالمية .</a:t>
            </a:r>
            <a:endParaRPr lang="en-SG"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endParaRPr>
          </a:p>
        </p:txBody>
      </p:sp>
      <p:sp>
        <p:nvSpPr>
          <p:cNvPr id="93189" name="Text Box 5"/>
          <p:cNvSpPr txBox="1">
            <a:spLocks noChangeArrowheads="1"/>
          </p:cNvSpPr>
          <p:nvPr/>
        </p:nvSpPr>
        <p:spPr bwMode="auto">
          <a:xfrm>
            <a:off x="8458200" y="381000"/>
            <a:ext cx="3561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a:t>
            </a:r>
            <a:endParaRPr lang="en-US" sz="1800" b="1"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eaLnBrk="1" hangingPunct="1"/>
            <a:r>
              <a:rPr lang="ar-JO" dirty="0">
                <a:ea typeface="ＭＳ Ｐゴシック" charset="0"/>
                <a:cs typeface="Arial" panose="020B0604020202020204" pitchFamily="34" charset="0"/>
              </a:rPr>
              <a:t>بماذا يختص هذا المساق؟</a:t>
            </a:r>
            <a:endParaRPr lang="en-US" dirty="0">
              <a:ea typeface="ＭＳ Ｐゴシック" charset="0"/>
              <a:cs typeface="Arial" panose="020B0604020202020204" pitchFamily="34" charset="0"/>
            </a:endParaRP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algn="r" eaLnBrk="1" hangingPunct="1">
              <a:buNone/>
            </a:pPr>
            <a:r>
              <a:rPr lang="ar-JO" altLang="zh-CN" dirty="0">
                <a:effectLst>
                  <a:glow rad="228600">
                    <a:srgbClr val="101100"/>
                  </a:glow>
                </a:effectLst>
                <a:ea typeface="SimSun" charset="0"/>
                <a:cs typeface="Arial" panose="020B0604020202020204" pitchFamily="34" charset="0"/>
              </a:rPr>
              <a:t>نظرة عامة على رسالة كل من أسفار العهد القديم و يشمل :</a:t>
            </a:r>
            <a:endParaRPr lang="en-US" altLang="zh-CN" dirty="0">
              <a:effectLst>
                <a:glow rad="228600">
                  <a:srgbClr val="101100"/>
                </a:glow>
              </a:effectLst>
              <a:ea typeface="SimSun" charset="0"/>
              <a:cs typeface="Arial" panose="020B0604020202020204" pitchFamily="34" charset="0"/>
            </a:endParaRPr>
          </a:p>
        </p:txBody>
      </p:sp>
      <p:sp>
        <p:nvSpPr>
          <p:cNvPr id="93188" name="Rectangle 4"/>
          <p:cNvSpPr>
            <a:spLocks noChangeArrowheads="1"/>
          </p:cNvSpPr>
          <p:nvPr/>
        </p:nvSpPr>
        <p:spPr bwMode="auto">
          <a:xfrm>
            <a:off x="323528" y="2924944"/>
            <a:ext cx="8458200" cy="32766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ث.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لاهوت كتابي</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عام للعهد القديم</a:t>
            </a:r>
            <a:endParaRPr lang="en-SG"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endParaRPr>
          </a:p>
          <a:p>
            <a:pPr marL="538163" indent="-5381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ج. خلفيات عن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الأمم الأجنبية</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التي أثرت على إسرائيل .</a:t>
            </a:r>
            <a:endParaRPr lang="en-SG"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endParaRPr>
          </a:p>
          <a:p>
            <a:pPr marL="538163" indent="-5381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ح.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تسلسل زمني </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عام لتاريخ إسرائيل مع تواريخ مفتاحية متطابقة </a:t>
            </a:r>
            <a:endParaRPr lang="en-SG"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endParaRPr>
          </a:p>
        </p:txBody>
      </p:sp>
      <p:sp>
        <p:nvSpPr>
          <p:cNvPr id="93189" name="Text Box 5"/>
          <p:cNvSpPr txBox="1">
            <a:spLocks noChangeArrowheads="1"/>
          </p:cNvSpPr>
          <p:nvPr/>
        </p:nvSpPr>
        <p:spPr bwMode="auto">
          <a:xfrm>
            <a:off x="8458200" y="381000"/>
            <a:ext cx="3561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71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grpSp>
        <p:nvGrpSpPr>
          <p:cNvPr id="2" name="Group 3"/>
          <p:cNvGrpSpPr>
            <a:grpSpLocks/>
          </p:cNvGrpSpPr>
          <p:nvPr/>
        </p:nvGrpSpPr>
        <p:grpSpPr bwMode="auto">
          <a:xfrm>
            <a:off x="1295400" y="1295400"/>
            <a:ext cx="2895600" cy="1265238"/>
            <a:chOff x="384" y="2544"/>
            <a:chExt cx="1824" cy="797"/>
          </a:xfrm>
        </p:grpSpPr>
        <p:sp>
          <p:nvSpPr>
            <p:cNvPr id="38916"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17" name="Text Box 5"/>
            <p:cNvSpPr txBox="1">
              <a:spLocks noChangeArrowheads="1"/>
            </p:cNvSpPr>
            <p:nvPr/>
          </p:nvSpPr>
          <p:spPr bwMode="auto">
            <a:xfrm>
              <a:off x="384" y="2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الكنيسة</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3" name="Group 6"/>
          <p:cNvGrpSpPr>
            <a:grpSpLocks/>
          </p:cNvGrpSpPr>
          <p:nvPr/>
        </p:nvGrpSpPr>
        <p:grpSpPr bwMode="auto">
          <a:xfrm>
            <a:off x="6934200" y="5257800"/>
            <a:ext cx="2209800" cy="1600200"/>
            <a:chOff x="240" y="0"/>
            <a:chExt cx="1392" cy="1008"/>
          </a:xfrm>
        </p:grpSpPr>
        <p:sp>
          <p:nvSpPr>
            <p:cNvPr id="95268"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8920" name="Text Box 8"/>
            <p:cNvSpPr txBox="1">
              <a:spLocks noChangeArrowheads="1"/>
            </p:cNvSpPr>
            <p:nvPr/>
          </p:nvSpPr>
          <p:spPr bwMode="auto">
            <a:xfrm>
              <a:off x="432" y="432"/>
              <a:ext cx="1008" cy="48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الله</a:t>
              </a:r>
              <a:endParaRPr lang="en-US" sz="4400" b="1" dirty="0">
                <a:solidFill>
                  <a:schemeClr val="bg1"/>
                </a:solidFill>
                <a:latin typeface="Arial" panose="020B0604020202020204" pitchFamily="34" charset="0"/>
                <a:ea typeface="+mn-ea"/>
                <a:cs typeface="Arial" panose="020B0604020202020204" pitchFamily="34" charset="0"/>
              </a:endParaRPr>
            </a:p>
          </p:txBody>
        </p:sp>
      </p:grpSp>
      <p:grpSp>
        <p:nvGrpSpPr>
          <p:cNvPr id="4" name="Group 9"/>
          <p:cNvGrpSpPr>
            <a:grpSpLocks/>
          </p:cNvGrpSpPr>
          <p:nvPr/>
        </p:nvGrpSpPr>
        <p:grpSpPr bwMode="auto">
          <a:xfrm>
            <a:off x="4800600" y="1295400"/>
            <a:ext cx="2895600" cy="1265238"/>
            <a:chOff x="4704" y="1622"/>
            <a:chExt cx="1824" cy="797"/>
          </a:xfrm>
        </p:grpSpPr>
        <p:sp>
          <p:nvSpPr>
            <p:cNvPr id="38922"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23" name="Text Box 11"/>
            <p:cNvSpPr txBox="1">
              <a:spLocks noChangeArrowheads="1"/>
            </p:cNvSpPr>
            <p:nvPr/>
          </p:nvSpPr>
          <p:spPr bwMode="auto">
            <a:xfrm>
              <a:off x="4704" y="180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الأمم</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5" name="Group 12"/>
          <p:cNvGrpSpPr>
            <a:grpSpLocks/>
          </p:cNvGrpSpPr>
          <p:nvPr/>
        </p:nvGrpSpPr>
        <p:grpSpPr bwMode="auto">
          <a:xfrm>
            <a:off x="304800" y="4876800"/>
            <a:ext cx="2895600" cy="1265238"/>
            <a:chOff x="4320" y="960"/>
            <a:chExt cx="1824" cy="797"/>
          </a:xfrm>
        </p:grpSpPr>
        <p:sp>
          <p:nvSpPr>
            <p:cNvPr id="38925"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26" name="Text Box 14"/>
            <p:cNvSpPr txBox="1">
              <a:spLocks noChangeArrowheads="1"/>
            </p:cNvSpPr>
            <p:nvPr/>
          </p:nvSpPr>
          <p:spPr bwMode="auto">
            <a:xfrm>
              <a:off x="4320" y="1138"/>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الآباء</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6" name="Group 15"/>
          <p:cNvGrpSpPr>
            <a:grpSpLocks/>
          </p:cNvGrpSpPr>
          <p:nvPr/>
        </p:nvGrpSpPr>
        <p:grpSpPr bwMode="auto">
          <a:xfrm>
            <a:off x="6248400" y="3154364"/>
            <a:ext cx="2895600" cy="1265237"/>
            <a:chOff x="2268" y="1233"/>
            <a:chExt cx="1824" cy="797"/>
          </a:xfrm>
        </p:grpSpPr>
        <p:sp>
          <p:nvSpPr>
            <p:cNvPr id="38928"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29" name="Text Box 17"/>
            <p:cNvSpPr txBox="1">
              <a:spLocks noChangeArrowheads="1"/>
            </p:cNvSpPr>
            <p:nvPr/>
          </p:nvSpPr>
          <p:spPr bwMode="auto">
            <a:xfrm>
              <a:off x="2268" y="1411"/>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الأسباط</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7" name="Group 18"/>
          <p:cNvGrpSpPr>
            <a:grpSpLocks/>
          </p:cNvGrpSpPr>
          <p:nvPr/>
        </p:nvGrpSpPr>
        <p:grpSpPr bwMode="auto">
          <a:xfrm>
            <a:off x="4572000" y="2500307"/>
            <a:ext cx="2895600" cy="1441456"/>
            <a:chOff x="4848" y="2856"/>
            <a:chExt cx="1824" cy="797"/>
          </a:xfrm>
        </p:grpSpPr>
        <p:sp>
          <p:nvSpPr>
            <p:cNvPr id="38931"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32" name="Text Box 20"/>
            <p:cNvSpPr txBox="1">
              <a:spLocks noChangeArrowheads="1"/>
            </p:cNvSpPr>
            <p:nvPr/>
          </p:nvSpPr>
          <p:spPr bwMode="auto">
            <a:xfrm>
              <a:off x="4848" y="3033"/>
              <a:ext cx="1824" cy="3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إسرائيل</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8" name="Group 21"/>
          <p:cNvGrpSpPr>
            <a:grpSpLocks/>
          </p:cNvGrpSpPr>
          <p:nvPr/>
        </p:nvGrpSpPr>
        <p:grpSpPr bwMode="auto">
          <a:xfrm>
            <a:off x="5257800" y="4876800"/>
            <a:ext cx="2895600" cy="1265238"/>
            <a:chOff x="0" y="2736"/>
            <a:chExt cx="1824" cy="797"/>
          </a:xfrm>
        </p:grpSpPr>
        <p:sp>
          <p:nvSpPr>
            <p:cNvPr id="38934"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35" name="Text Box 23"/>
            <p:cNvSpPr txBox="1">
              <a:spLocks noChangeArrowheads="1"/>
            </p:cNvSpPr>
            <p:nvPr/>
          </p:nvSpPr>
          <p:spPr bwMode="auto">
            <a:xfrm>
              <a:off x="0" y="2914"/>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الكهنة</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9" name="Group 24"/>
          <p:cNvGrpSpPr>
            <a:grpSpLocks/>
          </p:cNvGrpSpPr>
          <p:nvPr/>
        </p:nvGrpSpPr>
        <p:grpSpPr bwMode="auto">
          <a:xfrm>
            <a:off x="2133600" y="3352800"/>
            <a:ext cx="2895600" cy="1265238"/>
            <a:chOff x="4824" y="3713"/>
            <a:chExt cx="1824" cy="797"/>
          </a:xfrm>
        </p:grpSpPr>
        <p:sp>
          <p:nvSpPr>
            <p:cNvPr id="38937"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38" name="Text Box 26"/>
            <p:cNvSpPr txBox="1">
              <a:spLocks noChangeArrowheads="1"/>
            </p:cNvSpPr>
            <p:nvPr/>
          </p:nvSpPr>
          <p:spPr bwMode="auto">
            <a:xfrm>
              <a:off x="4824" y="389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الرسل</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0" name="Group 27"/>
          <p:cNvGrpSpPr>
            <a:grpSpLocks/>
          </p:cNvGrpSpPr>
          <p:nvPr/>
        </p:nvGrpSpPr>
        <p:grpSpPr bwMode="auto">
          <a:xfrm>
            <a:off x="2819400" y="4495800"/>
            <a:ext cx="2895600" cy="1447800"/>
            <a:chOff x="-1392" y="2880"/>
            <a:chExt cx="1824" cy="912"/>
          </a:xfrm>
        </p:grpSpPr>
        <p:sp>
          <p:nvSpPr>
            <p:cNvPr id="95254"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8941" name="Text Box 29"/>
            <p:cNvSpPr txBox="1">
              <a:spLocks noChangeArrowheads="1"/>
            </p:cNvSpPr>
            <p:nvPr/>
          </p:nvSpPr>
          <p:spPr bwMode="auto">
            <a:xfrm>
              <a:off x="-1392" y="312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المخلص</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1" name="Group 30"/>
          <p:cNvGrpSpPr>
            <a:grpSpLocks/>
          </p:cNvGrpSpPr>
          <p:nvPr/>
        </p:nvGrpSpPr>
        <p:grpSpPr bwMode="auto">
          <a:xfrm>
            <a:off x="6248400" y="838200"/>
            <a:ext cx="2895600" cy="1265238"/>
            <a:chOff x="2304" y="3545"/>
            <a:chExt cx="1824" cy="797"/>
          </a:xfrm>
        </p:grpSpPr>
        <p:sp>
          <p:nvSpPr>
            <p:cNvPr id="38943"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44" name="Text Box 32"/>
            <p:cNvSpPr txBox="1">
              <a:spLocks noChangeArrowheads="1"/>
            </p:cNvSpPr>
            <p:nvPr/>
          </p:nvSpPr>
          <p:spPr bwMode="auto">
            <a:xfrm>
              <a:off x="2304" y="3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الأنبياء</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2" name="Group 33"/>
          <p:cNvGrpSpPr>
            <a:grpSpLocks/>
          </p:cNvGrpSpPr>
          <p:nvPr/>
        </p:nvGrpSpPr>
        <p:grpSpPr bwMode="auto">
          <a:xfrm>
            <a:off x="1409702" y="5715007"/>
            <a:ext cx="3414713" cy="850902"/>
            <a:chOff x="4896" y="2880"/>
            <a:chExt cx="2151" cy="536"/>
          </a:xfrm>
        </p:grpSpPr>
        <p:sp>
          <p:nvSpPr>
            <p:cNvPr id="38946" name="Oval 34"/>
            <p:cNvSpPr>
              <a:spLocks noChangeArrowheads="1"/>
            </p:cNvSpPr>
            <p:nvPr/>
          </p:nvSpPr>
          <p:spPr bwMode="auto">
            <a:xfrm>
              <a:off x="4896" y="2880"/>
              <a:ext cx="1776" cy="509"/>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47" name="Text Box 35"/>
            <p:cNvSpPr txBox="1">
              <a:spLocks noChangeArrowheads="1"/>
            </p:cNvSpPr>
            <p:nvPr/>
          </p:nvSpPr>
          <p:spPr bwMode="auto">
            <a:xfrm>
              <a:off x="5223" y="297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الملوك</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3" name="Group 36"/>
          <p:cNvGrpSpPr>
            <a:grpSpLocks/>
          </p:cNvGrpSpPr>
          <p:nvPr/>
        </p:nvGrpSpPr>
        <p:grpSpPr bwMode="auto">
          <a:xfrm>
            <a:off x="228600" y="2286000"/>
            <a:ext cx="2819400" cy="1265238"/>
            <a:chOff x="-2592" y="768"/>
            <a:chExt cx="1776" cy="797"/>
          </a:xfrm>
        </p:grpSpPr>
        <p:sp>
          <p:nvSpPr>
            <p:cNvPr id="38949"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50" name="Text Box 38"/>
            <p:cNvSpPr txBox="1">
              <a:spLocks noChangeArrowheads="1"/>
            </p:cNvSpPr>
            <p:nvPr/>
          </p:nvSpPr>
          <p:spPr bwMode="auto">
            <a:xfrm>
              <a:off x="-2424" y="946"/>
              <a:ext cx="1440"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القضاة</a:t>
              </a:r>
              <a:endParaRPr lang="en-US" sz="4000" b="1" dirty="0">
                <a:solidFill>
                  <a:schemeClr val="bg1"/>
                </a:solidFill>
                <a:latin typeface="Arial" panose="020B0604020202020204" pitchFamily="34" charset="0"/>
                <a:ea typeface="+mn-ea"/>
                <a:cs typeface="Arial" panose="020B0604020202020204" pitchFamily="34" charset="0"/>
              </a:endParaRPr>
            </a:p>
          </p:txBody>
        </p:sp>
      </p:grpSp>
      <p:sp>
        <p:nvSpPr>
          <p:cNvPr id="95247" name="Rectangle 40"/>
          <p:cNvSpPr>
            <a:spLocks noGrp="1" noChangeArrowheads="1"/>
          </p:cNvSpPr>
          <p:nvPr>
            <p:ph type="title" idx="4294967295"/>
          </p:nvPr>
        </p:nvSpPr>
        <p:spPr>
          <a:xfrm>
            <a:off x="838200" y="76200"/>
            <a:ext cx="7772400" cy="914400"/>
          </a:xfrm>
        </p:spPr>
        <p:txBody>
          <a:bodyPr/>
          <a:lstStyle/>
          <a:p>
            <a:pPr eaLnBrk="1" hangingPunct="1"/>
            <a:r>
              <a:rPr lang="en-US" dirty="0">
                <a:solidFill>
                  <a:schemeClr val="bg1"/>
                </a:solidFill>
                <a:latin typeface="Arial" panose="020B0604020202020204" pitchFamily="34" charset="0"/>
                <a:ea typeface="ＭＳ Ｐゴシック" charset="0"/>
                <a:cs typeface="Arial" panose="020B0604020202020204" pitchFamily="34" charset="0"/>
              </a:rPr>
              <a:t>  </a:t>
            </a:r>
            <a:r>
              <a:rPr lang="ar-JO" dirty="0">
                <a:solidFill>
                  <a:schemeClr val="bg1"/>
                </a:solidFill>
                <a:latin typeface="Arial" panose="020B0604020202020204" pitchFamily="34" charset="0"/>
                <a:ea typeface="ＭＳ Ｐゴシック" charset="0"/>
                <a:cs typeface="Arial" panose="020B0604020202020204" pitchFamily="34" charset="0"/>
              </a:rPr>
              <a:t>كيف ينظر معظم الناس للكتاب المقدس</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grpSp>
        <p:nvGrpSpPr>
          <p:cNvPr id="2" name="Group 3"/>
          <p:cNvGrpSpPr>
            <a:grpSpLocks/>
          </p:cNvGrpSpPr>
          <p:nvPr/>
        </p:nvGrpSpPr>
        <p:grpSpPr bwMode="auto">
          <a:xfrm>
            <a:off x="1295400" y="1295400"/>
            <a:ext cx="2895600" cy="1265238"/>
            <a:chOff x="384" y="2544"/>
            <a:chExt cx="1824" cy="797"/>
          </a:xfrm>
        </p:grpSpPr>
        <p:sp>
          <p:nvSpPr>
            <p:cNvPr id="36868"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69" name="Text Box 5"/>
            <p:cNvSpPr txBox="1">
              <a:spLocks noChangeArrowheads="1"/>
            </p:cNvSpPr>
            <p:nvPr/>
          </p:nvSpPr>
          <p:spPr bwMode="auto">
            <a:xfrm>
              <a:off x="384" y="2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الكنيسة</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3" name="Group 6"/>
          <p:cNvGrpSpPr>
            <a:grpSpLocks/>
          </p:cNvGrpSpPr>
          <p:nvPr/>
        </p:nvGrpSpPr>
        <p:grpSpPr bwMode="auto">
          <a:xfrm>
            <a:off x="3467100" y="152400"/>
            <a:ext cx="2209800" cy="1600200"/>
            <a:chOff x="240" y="0"/>
            <a:chExt cx="1392" cy="1008"/>
          </a:xfrm>
        </p:grpSpPr>
        <p:sp>
          <p:nvSpPr>
            <p:cNvPr id="97316"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6872" name="Text Box 8"/>
            <p:cNvSpPr txBox="1">
              <a:spLocks noChangeArrowheads="1"/>
            </p:cNvSpPr>
            <p:nvPr/>
          </p:nvSpPr>
          <p:spPr bwMode="auto">
            <a:xfrm>
              <a:off x="432" y="432"/>
              <a:ext cx="1008" cy="48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الله</a:t>
              </a:r>
              <a:endParaRPr lang="en-US" sz="4400" b="1" dirty="0">
                <a:solidFill>
                  <a:schemeClr val="bg1"/>
                </a:solidFill>
                <a:latin typeface="Arial" panose="020B0604020202020204" pitchFamily="34" charset="0"/>
                <a:ea typeface="+mn-ea"/>
                <a:cs typeface="Arial" panose="020B0604020202020204" pitchFamily="34" charset="0"/>
              </a:endParaRPr>
            </a:p>
          </p:txBody>
        </p:sp>
      </p:grpSp>
      <p:grpSp>
        <p:nvGrpSpPr>
          <p:cNvPr id="4" name="Group 9"/>
          <p:cNvGrpSpPr>
            <a:grpSpLocks/>
          </p:cNvGrpSpPr>
          <p:nvPr/>
        </p:nvGrpSpPr>
        <p:grpSpPr bwMode="auto">
          <a:xfrm>
            <a:off x="4800600" y="1295400"/>
            <a:ext cx="2895600" cy="1265238"/>
            <a:chOff x="4704" y="1622"/>
            <a:chExt cx="1824" cy="797"/>
          </a:xfrm>
        </p:grpSpPr>
        <p:sp>
          <p:nvSpPr>
            <p:cNvPr id="36874"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75" name="Text Box 11"/>
            <p:cNvSpPr txBox="1">
              <a:spLocks noChangeArrowheads="1"/>
            </p:cNvSpPr>
            <p:nvPr/>
          </p:nvSpPr>
          <p:spPr bwMode="auto">
            <a:xfrm>
              <a:off x="4704" y="180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الأمم</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5" name="Group 12"/>
          <p:cNvGrpSpPr>
            <a:grpSpLocks/>
          </p:cNvGrpSpPr>
          <p:nvPr/>
        </p:nvGrpSpPr>
        <p:grpSpPr bwMode="auto">
          <a:xfrm>
            <a:off x="5715000" y="2163764"/>
            <a:ext cx="2895600" cy="1265237"/>
            <a:chOff x="4320" y="960"/>
            <a:chExt cx="1824" cy="797"/>
          </a:xfrm>
        </p:grpSpPr>
        <p:sp>
          <p:nvSpPr>
            <p:cNvPr id="36877"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78" name="Text Box 14"/>
            <p:cNvSpPr txBox="1">
              <a:spLocks noChangeArrowheads="1"/>
            </p:cNvSpPr>
            <p:nvPr/>
          </p:nvSpPr>
          <p:spPr bwMode="auto">
            <a:xfrm>
              <a:off x="4320" y="1138"/>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الآباء</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6" name="Group 15"/>
          <p:cNvGrpSpPr>
            <a:grpSpLocks/>
          </p:cNvGrpSpPr>
          <p:nvPr/>
        </p:nvGrpSpPr>
        <p:grpSpPr bwMode="auto">
          <a:xfrm>
            <a:off x="6248400" y="3154364"/>
            <a:ext cx="2895600" cy="1265237"/>
            <a:chOff x="2268" y="1233"/>
            <a:chExt cx="1824" cy="797"/>
          </a:xfrm>
        </p:grpSpPr>
        <p:sp>
          <p:nvSpPr>
            <p:cNvPr id="36880"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81" name="Text Box 17"/>
            <p:cNvSpPr txBox="1">
              <a:spLocks noChangeArrowheads="1"/>
            </p:cNvSpPr>
            <p:nvPr/>
          </p:nvSpPr>
          <p:spPr bwMode="auto">
            <a:xfrm>
              <a:off x="2268" y="1411"/>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الأسباط</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7" name="Group 18"/>
          <p:cNvGrpSpPr>
            <a:grpSpLocks/>
          </p:cNvGrpSpPr>
          <p:nvPr/>
        </p:nvGrpSpPr>
        <p:grpSpPr bwMode="auto">
          <a:xfrm>
            <a:off x="6019800" y="4038600"/>
            <a:ext cx="2895600" cy="1265238"/>
            <a:chOff x="4848" y="2856"/>
            <a:chExt cx="1824" cy="797"/>
          </a:xfrm>
        </p:grpSpPr>
        <p:sp>
          <p:nvSpPr>
            <p:cNvPr id="36883"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84" name="Text Box 20"/>
            <p:cNvSpPr txBox="1">
              <a:spLocks noChangeArrowheads="1"/>
            </p:cNvSpPr>
            <p:nvPr/>
          </p:nvSpPr>
          <p:spPr bwMode="auto">
            <a:xfrm>
              <a:off x="4848" y="3033"/>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إسرائيل</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8" name="Group 21"/>
          <p:cNvGrpSpPr>
            <a:grpSpLocks/>
          </p:cNvGrpSpPr>
          <p:nvPr/>
        </p:nvGrpSpPr>
        <p:grpSpPr bwMode="auto">
          <a:xfrm>
            <a:off x="5257800" y="4876800"/>
            <a:ext cx="2895600" cy="1265238"/>
            <a:chOff x="0" y="2736"/>
            <a:chExt cx="1824" cy="797"/>
          </a:xfrm>
        </p:grpSpPr>
        <p:sp>
          <p:nvSpPr>
            <p:cNvPr id="36886"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87" name="Text Box 23"/>
            <p:cNvSpPr txBox="1">
              <a:spLocks noChangeArrowheads="1"/>
            </p:cNvSpPr>
            <p:nvPr/>
          </p:nvSpPr>
          <p:spPr bwMode="auto">
            <a:xfrm>
              <a:off x="0" y="2914"/>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الكهنة</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9" name="Group 24"/>
          <p:cNvGrpSpPr>
            <a:grpSpLocks/>
          </p:cNvGrpSpPr>
          <p:nvPr/>
        </p:nvGrpSpPr>
        <p:grpSpPr bwMode="auto">
          <a:xfrm>
            <a:off x="76200" y="2163764"/>
            <a:ext cx="2895600" cy="1265237"/>
            <a:chOff x="4824" y="3713"/>
            <a:chExt cx="1824" cy="797"/>
          </a:xfrm>
        </p:grpSpPr>
        <p:sp>
          <p:nvSpPr>
            <p:cNvPr id="36889"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90" name="Text Box 26"/>
            <p:cNvSpPr txBox="1">
              <a:spLocks noChangeArrowheads="1"/>
            </p:cNvSpPr>
            <p:nvPr/>
          </p:nvSpPr>
          <p:spPr bwMode="auto">
            <a:xfrm>
              <a:off x="4824" y="389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الرسل</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0" name="Group 27"/>
          <p:cNvGrpSpPr>
            <a:grpSpLocks/>
          </p:cNvGrpSpPr>
          <p:nvPr/>
        </p:nvGrpSpPr>
        <p:grpSpPr bwMode="auto">
          <a:xfrm>
            <a:off x="-457200" y="3200400"/>
            <a:ext cx="2895600" cy="1447800"/>
            <a:chOff x="-1392" y="2880"/>
            <a:chExt cx="1824" cy="912"/>
          </a:xfrm>
        </p:grpSpPr>
        <p:sp>
          <p:nvSpPr>
            <p:cNvPr id="97302"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6893" name="Text Box 29"/>
            <p:cNvSpPr txBox="1">
              <a:spLocks noChangeArrowheads="1"/>
            </p:cNvSpPr>
            <p:nvPr/>
          </p:nvSpPr>
          <p:spPr bwMode="auto">
            <a:xfrm>
              <a:off x="-1392" y="312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المخلص</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1" name="Group 30"/>
          <p:cNvGrpSpPr>
            <a:grpSpLocks/>
          </p:cNvGrpSpPr>
          <p:nvPr/>
        </p:nvGrpSpPr>
        <p:grpSpPr bwMode="auto">
          <a:xfrm>
            <a:off x="914400" y="4191000"/>
            <a:ext cx="2895600" cy="1265238"/>
            <a:chOff x="2304" y="3545"/>
            <a:chExt cx="1824" cy="797"/>
          </a:xfrm>
        </p:grpSpPr>
        <p:sp>
          <p:nvSpPr>
            <p:cNvPr id="36895"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96" name="Text Box 32"/>
            <p:cNvSpPr txBox="1">
              <a:spLocks noChangeArrowheads="1"/>
            </p:cNvSpPr>
            <p:nvPr/>
          </p:nvSpPr>
          <p:spPr bwMode="auto">
            <a:xfrm>
              <a:off x="2304" y="3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الأنبياء</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2" name="Group 33"/>
          <p:cNvGrpSpPr>
            <a:grpSpLocks/>
          </p:cNvGrpSpPr>
          <p:nvPr/>
        </p:nvGrpSpPr>
        <p:grpSpPr bwMode="auto">
          <a:xfrm>
            <a:off x="1371600" y="5257800"/>
            <a:ext cx="2895600" cy="1265238"/>
            <a:chOff x="4872" y="2592"/>
            <a:chExt cx="1824" cy="797"/>
          </a:xfrm>
        </p:grpSpPr>
        <p:sp>
          <p:nvSpPr>
            <p:cNvPr id="36898"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99" name="Text Box 35"/>
            <p:cNvSpPr txBox="1">
              <a:spLocks noChangeArrowheads="1"/>
            </p:cNvSpPr>
            <p:nvPr/>
          </p:nvSpPr>
          <p:spPr bwMode="auto">
            <a:xfrm>
              <a:off x="4872" y="2769"/>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الملوك</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3" name="Group 36"/>
          <p:cNvGrpSpPr>
            <a:grpSpLocks/>
          </p:cNvGrpSpPr>
          <p:nvPr/>
        </p:nvGrpSpPr>
        <p:grpSpPr bwMode="auto">
          <a:xfrm>
            <a:off x="3581400" y="5592764"/>
            <a:ext cx="2819400" cy="1265237"/>
            <a:chOff x="-2592" y="768"/>
            <a:chExt cx="1776" cy="797"/>
          </a:xfrm>
        </p:grpSpPr>
        <p:sp>
          <p:nvSpPr>
            <p:cNvPr id="36901"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902" name="Text Box 38"/>
            <p:cNvSpPr txBox="1">
              <a:spLocks noChangeArrowheads="1"/>
            </p:cNvSpPr>
            <p:nvPr/>
          </p:nvSpPr>
          <p:spPr bwMode="auto">
            <a:xfrm>
              <a:off x="-2424" y="946"/>
              <a:ext cx="1440"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القضاة</a:t>
              </a:r>
              <a:endParaRPr lang="en-US" sz="4000" b="1" dirty="0">
                <a:solidFill>
                  <a:schemeClr val="bg1"/>
                </a:solidFill>
                <a:latin typeface="Arial" panose="020B0604020202020204" pitchFamily="34" charset="0"/>
                <a:ea typeface="+mn-ea"/>
                <a:cs typeface="Arial" panose="020B0604020202020204" pitchFamily="34" charset="0"/>
              </a:endParaRPr>
            </a:p>
          </p:txBody>
        </p:sp>
      </p:grpSp>
      <p:sp>
        <p:nvSpPr>
          <p:cNvPr id="97295" name="Rectangle 40"/>
          <p:cNvSpPr>
            <a:spLocks noGrp="1" noChangeArrowheads="1"/>
          </p:cNvSpPr>
          <p:nvPr>
            <p:ph type="title" idx="4294967295"/>
          </p:nvPr>
        </p:nvSpPr>
        <p:spPr>
          <a:xfrm>
            <a:off x="838200" y="0"/>
            <a:ext cx="7772400" cy="1143000"/>
          </a:xfrm>
          <a:noFill/>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كيف ننظر نحن للكتاب المقدس</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b="1">
              <a:latin typeface="Arial" panose="020B0604020202020204" pitchFamily="34" charset="0"/>
              <a:cs typeface="Arial" panose="020B0604020202020204" pitchFamily="34" charset="0"/>
            </a:endParaRPr>
          </a:p>
        </p:txBody>
      </p:sp>
      <p:sp>
        <p:nvSpPr>
          <p:cNvPr id="37891"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892"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893" name="Line 5"/>
          <p:cNvSpPr>
            <a:spLocks noChangeShapeType="1"/>
          </p:cNvSpPr>
          <p:nvPr/>
        </p:nvSpPr>
        <p:spPr bwMode="auto">
          <a:xfrm>
            <a:off x="1447800" y="3429001"/>
            <a:ext cx="0" cy="8350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4" name="Line 6"/>
          <p:cNvSpPr>
            <a:spLocks noChangeShapeType="1"/>
          </p:cNvSpPr>
          <p:nvPr/>
        </p:nvSpPr>
        <p:spPr bwMode="auto">
          <a:xfrm>
            <a:off x="2486025"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5" name="Line 7"/>
          <p:cNvSpPr>
            <a:spLocks noChangeShapeType="1"/>
          </p:cNvSpPr>
          <p:nvPr/>
        </p:nvSpPr>
        <p:spPr bwMode="auto">
          <a:xfrm>
            <a:off x="3524251" y="3044825"/>
            <a:ext cx="0" cy="1219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6" name="Line 8"/>
          <p:cNvSpPr>
            <a:spLocks noChangeShapeType="1"/>
          </p:cNvSpPr>
          <p:nvPr/>
        </p:nvSpPr>
        <p:spPr bwMode="auto">
          <a:xfrm>
            <a:off x="4562475" y="2574926"/>
            <a:ext cx="0" cy="16891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7" name="Line 9"/>
          <p:cNvSpPr>
            <a:spLocks noChangeShapeType="1"/>
          </p:cNvSpPr>
          <p:nvPr/>
        </p:nvSpPr>
        <p:spPr bwMode="auto">
          <a:xfrm flipH="1">
            <a:off x="5600700" y="2149475"/>
            <a:ext cx="0" cy="211455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8" name="Line 10"/>
          <p:cNvSpPr>
            <a:spLocks noChangeShapeType="1"/>
          </p:cNvSpPr>
          <p:nvPr/>
        </p:nvSpPr>
        <p:spPr bwMode="auto">
          <a:xfrm>
            <a:off x="6638925" y="3149600"/>
            <a:ext cx="0" cy="11144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9" name="Line 11"/>
          <p:cNvSpPr>
            <a:spLocks noChangeShapeType="1"/>
          </p:cNvSpPr>
          <p:nvPr/>
        </p:nvSpPr>
        <p:spPr bwMode="auto">
          <a:xfrm>
            <a:off x="7677151"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grpSp>
        <p:nvGrpSpPr>
          <p:cNvPr id="2" name="Group 12"/>
          <p:cNvGrpSpPr>
            <a:grpSpLocks/>
          </p:cNvGrpSpPr>
          <p:nvPr/>
        </p:nvGrpSpPr>
        <p:grpSpPr bwMode="auto">
          <a:xfrm>
            <a:off x="457200" y="3825875"/>
            <a:ext cx="8229600" cy="0"/>
            <a:chOff x="288" y="2208"/>
            <a:chExt cx="5184" cy="0"/>
          </a:xfrm>
        </p:grpSpPr>
        <p:sp>
          <p:nvSpPr>
            <p:cNvPr id="37901" name="Line 13"/>
            <p:cNvSpPr>
              <a:spLocks noChangeShapeType="1"/>
            </p:cNvSpPr>
            <p:nvPr/>
          </p:nvSpPr>
          <p:spPr bwMode="auto">
            <a:xfrm>
              <a:off x="1230" y="2208"/>
              <a:ext cx="3786" cy="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99367" name="Line 14"/>
            <p:cNvSpPr>
              <a:spLocks noChangeShapeType="1"/>
            </p:cNvSpPr>
            <p:nvPr/>
          </p:nvSpPr>
          <p:spPr bwMode="auto">
            <a:xfrm>
              <a:off x="288" y="2208"/>
              <a:ext cx="5184" cy="0"/>
            </a:xfrm>
            <a:prstGeom prst="line">
              <a:avLst/>
            </a:prstGeom>
            <a:noFill/>
            <a:ln w="76200">
              <a:solidFill>
                <a:srgbClr val="CCFFCC"/>
              </a:solidFill>
              <a:prstDash val="sysDot"/>
              <a:round/>
              <a:headEnd/>
              <a:tailEnd/>
            </a:ln>
            <a:extLst>
              <a:ext uri="{909E8E84-426E-40dd-AFC4-6F175D3DCCD1}">
                <a14:hiddenFill xmlns="" xmlns:a14="http://schemas.microsoft.com/office/drawing/2010/main">
                  <a:noFill/>
                </a14:hiddenFill>
              </a:ext>
            </a:extLst>
          </p:spPr>
          <p:txBody>
            <a:bodyPr/>
            <a:lstStyle/>
            <a:p>
              <a:endParaRPr lang="en-US" sz="1600" b="1">
                <a:latin typeface="Arial" panose="020B0604020202020204" pitchFamily="34" charset="0"/>
                <a:cs typeface="Arial" panose="020B0604020202020204" pitchFamily="34" charset="0"/>
              </a:endParaRPr>
            </a:p>
          </p:txBody>
        </p:sp>
      </p:grpSp>
      <p:grpSp>
        <p:nvGrpSpPr>
          <p:cNvPr id="3" name="Group 15"/>
          <p:cNvGrpSpPr>
            <a:grpSpLocks/>
          </p:cNvGrpSpPr>
          <p:nvPr/>
        </p:nvGrpSpPr>
        <p:grpSpPr bwMode="auto">
          <a:xfrm>
            <a:off x="2286000" y="4435477"/>
            <a:ext cx="5581651" cy="1570038"/>
            <a:chOff x="1440" y="2794"/>
            <a:chExt cx="3516" cy="989"/>
          </a:xfrm>
        </p:grpSpPr>
        <p:sp>
          <p:nvSpPr>
            <p:cNvPr id="37904"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1000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5"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2000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6" name="Text Box 18"/>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7"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1000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8"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2000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9"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3000</a:t>
              </a:r>
              <a:endParaRPr lang="en-US" sz="2400" b="1" dirty="0">
                <a:solidFill>
                  <a:schemeClr val="bg1"/>
                </a:solidFill>
                <a:latin typeface="Arial" panose="020B0604020202020204" pitchFamily="34" charset="0"/>
                <a:ea typeface="+mn-ea"/>
                <a:cs typeface="Arial" panose="020B0604020202020204" pitchFamily="34" charset="0"/>
              </a:endParaRPr>
            </a:p>
          </p:txBody>
        </p:sp>
      </p:grpSp>
      <p:sp>
        <p:nvSpPr>
          <p:cNvPr id="37910" name="Text Box 22"/>
          <p:cNvSpPr txBox="1">
            <a:spLocks noChangeArrowheads="1"/>
          </p:cNvSpPr>
          <p:nvPr/>
        </p:nvSpPr>
        <p:spPr bwMode="auto">
          <a:xfrm>
            <a:off x="381000" y="2743201"/>
            <a:ext cx="2438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الطوفان</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1" name="Text Box 23"/>
          <p:cNvSpPr txBox="1">
            <a:spLocks noChangeArrowheads="1"/>
          </p:cNvSpPr>
          <p:nvPr/>
        </p:nvSpPr>
        <p:spPr bwMode="auto">
          <a:xfrm>
            <a:off x="-609600" y="1387476"/>
            <a:ext cx="3276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الخليقة</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37912" name="Text Box 24"/>
          <p:cNvSpPr txBox="1">
            <a:spLocks noChangeArrowheads="1"/>
          </p:cNvSpPr>
          <p:nvPr/>
        </p:nvSpPr>
        <p:spPr bwMode="auto">
          <a:xfrm>
            <a:off x="2362200" y="24384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إبراهيم</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3" name="Text Box 25"/>
          <p:cNvSpPr txBox="1">
            <a:spLocks noChangeArrowheads="1"/>
          </p:cNvSpPr>
          <p:nvPr/>
        </p:nvSpPr>
        <p:spPr bwMode="auto">
          <a:xfrm>
            <a:off x="3467100" y="1981201"/>
            <a:ext cx="2209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داود</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4" name="Text Box 26"/>
          <p:cNvSpPr txBox="1">
            <a:spLocks noChangeArrowheads="1"/>
          </p:cNvSpPr>
          <p:nvPr/>
        </p:nvSpPr>
        <p:spPr bwMode="auto">
          <a:xfrm>
            <a:off x="4572000" y="1568451"/>
            <a:ext cx="2057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يسوع</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5" name="Text Box 27"/>
          <p:cNvSpPr txBox="1">
            <a:spLocks noChangeArrowheads="1"/>
          </p:cNvSpPr>
          <p:nvPr/>
        </p:nvSpPr>
        <p:spPr bwMode="auto">
          <a:xfrm>
            <a:off x="6781800" y="2667001"/>
            <a:ext cx="1752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اليوم</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6" name="Text Box 28"/>
          <p:cNvSpPr txBox="1">
            <a:spLocks noChangeArrowheads="1"/>
          </p:cNvSpPr>
          <p:nvPr/>
        </p:nvSpPr>
        <p:spPr bwMode="auto">
          <a:xfrm>
            <a:off x="6705600" y="838201"/>
            <a:ext cx="243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الخليقة </a:t>
            </a:r>
          </a:p>
          <a:p>
            <a:pPr algn="r" eaLnBrk="1" hangingPunct="1">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الجديدة</a:t>
            </a:r>
            <a:endParaRPr lang="en-US" sz="3200" b="1" dirty="0">
              <a:solidFill>
                <a:srgbClr val="FFFF00"/>
              </a:solidFill>
              <a:latin typeface="Arial" panose="020B0604020202020204" pitchFamily="34" charset="0"/>
              <a:ea typeface="+mn-ea"/>
              <a:cs typeface="Arial" panose="020B0604020202020204" pitchFamily="34" charset="0"/>
            </a:endParaRPr>
          </a:p>
        </p:txBody>
      </p:sp>
      <p:grpSp>
        <p:nvGrpSpPr>
          <p:cNvPr id="4" name="Group 29"/>
          <p:cNvGrpSpPr>
            <a:grpSpLocks/>
          </p:cNvGrpSpPr>
          <p:nvPr/>
        </p:nvGrpSpPr>
        <p:grpSpPr bwMode="auto">
          <a:xfrm>
            <a:off x="5715000" y="3429000"/>
            <a:ext cx="1828800" cy="762000"/>
            <a:chOff x="3648" y="1824"/>
            <a:chExt cx="1152" cy="480"/>
          </a:xfrm>
          <a:solidFill>
            <a:srgbClr val="0000FF"/>
          </a:solidFill>
        </p:grpSpPr>
        <p:sp>
          <p:nvSpPr>
            <p:cNvPr id="3791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91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الكنيسة</a:t>
              </a:r>
              <a:endParaRPr lang="en-US" sz="2800" b="1" dirty="0">
                <a:solidFill>
                  <a:schemeClr val="bg1"/>
                </a:solidFill>
                <a:latin typeface="Arial" panose="020B0604020202020204" pitchFamily="34" charset="0"/>
                <a:ea typeface="+mn-ea"/>
                <a:cs typeface="Arial" panose="020B0604020202020204" pitchFamily="34" charset="0"/>
              </a:endParaRPr>
            </a:p>
          </p:txBody>
        </p:sp>
      </p:grpSp>
      <p:grpSp>
        <p:nvGrpSpPr>
          <p:cNvPr id="5" name="Group 32"/>
          <p:cNvGrpSpPr>
            <a:grpSpLocks/>
          </p:cNvGrpSpPr>
          <p:nvPr/>
        </p:nvGrpSpPr>
        <p:grpSpPr bwMode="auto">
          <a:xfrm>
            <a:off x="4491039" y="3200399"/>
            <a:ext cx="1219200" cy="609600"/>
            <a:chOff x="2829" y="2016"/>
            <a:chExt cx="768" cy="384"/>
          </a:xfrm>
          <a:solidFill>
            <a:srgbClr val="0000FF"/>
          </a:solidFill>
        </p:grpSpPr>
        <p:sp>
          <p:nvSpPr>
            <p:cNvPr id="3792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92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الملوك</a:t>
              </a:r>
              <a:endParaRPr lang="en-US" sz="2800" b="1" dirty="0">
                <a:solidFill>
                  <a:schemeClr val="bg1"/>
                </a:solidFill>
                <a:latin typeface="Arial" panose="020B0604020202020204" pitchFamily="34" charset="0"/>
                <a:ea typeface="+mn-ea"/>
                <a:cs typeface="Arial" panose="020B0604020202020204" pitchFamily="34" charset="0"/>
              </a:endParaRPr>
            </a:p>
          </p:txBody>
        </p:sp>
      </p:grpSp>
      <p:grpSp>
        <p:nvGrpSpPr>
          <p:cNvPr id="6" name="Group 35"/>
          <p:cNvGrpSpPr>
            <a:grpSpLocks/>
          </p:cNvGrpSpPr>
          <p:nvPr/>
        </p:nvGrpSpPr>
        <p:grpSpPr bwMode="auto">
          <a:xfrm>
            <a:off x="3352800" y="3763964"/>
            <a:ext cx="1371600" cy="655637"/>
            <a:chOff x="2112" y="2371"/>
            <a:chExt cx="864" cy="413"/>
          </a:xfrm>
          <a:solidFill>
            <a:srgbClr val="0000FF"/>
          </a:solidFill>
        </p:grpSpPr>
        <p:sp>
          <p:nvSpPr>
            <p:cNvPr id="3792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92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الأسباط</a:t>
              </a:r>
              <a:endParaRPr lang="en-US" sz="2800" b="1" dirty="0">
                <a:solidFill>
                  <a:schemeClr val="bg1"/>
                </a:solidFill>
                <a:latin typeface="Arial" panose="020B0604020202020204" pitchFamily="34" charset="0"/>
                <a:ea typeface="+mn-ea"/>
                <a:cs typeface="Arial" panose="020B0604020202020204" pitchFamily="34" charset="0"/>
              </a:endParaRPr>
            </a:p>
          </p:txBody>
        </p:sp>
      </p:grpSp>
      <p:sp>
        <p:nvSpPr>
          <p:cNvPr id="37926" name="Text Box 38"/>
          <p:cNvSpPr txBox="1">
            <a:spLocks noChangeArrowheads="1"/>
          </p:cNvSpPr>
          <p:nvPr/>
        </p:nvSpPr>
        <p:spPr bwMode="auto">
          <a:xfrm>
            <a:off x="3505200" y="0"/>
            <a:ext cx="56388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rtl="1" eaLnBrk="1" hangingPunct="1">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متى؟</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9353" name="Rectangle 39"/>
          <p:cNvSpPr>
            <a:spLocks noGrp="1" noChangeArrowheads="1"/>
          </p:cNvSpPr>
          <p:nvPr>
            <p:ph type="title" idx="4294967295"/>
          </p:nvPr>
        </p:nvSpPr>
        <p:spPr>
          <a:xfrm>
            <a:off x="1691680" y="609600"/>
            <a:ext cx="5760640" cy="803176"/>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خط مسار التاريخ</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911"/>
                                        </p:tgtEl>
                                        <p:attrNameLst>
                                          <p:attrName>style.visibility</p:attrName>
                                        </p:attrNameLst>
                                      </p:cBhvr>
                                      <p:to>
                                        <p:strVal val="visible"/>
                                      </p:to>
                                    </p:set>
                                    <p:animEffect transition="in" filter="dissolve">
                                      <p:cBhvr>
                                        <p:cTn id="7" dur="500"/>
                                        <p:tgtEl>
                                          <p:spTgt spid="37911"/>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37916"/>
                                        </p:tgtEl>
                                        <p:attrNameLst>
                                          <p:attrName>style.visibility</p:attrName>
                                        </p:attrNameLst>
                                      </p:cBhvr>
                                      <p:to>
                                        <p:strVal val="visible"/>
                                      </p:to>
                                    </p:set>
                                    <p:animEffect transition="in" filter="dissolve">
                                      <p:cBhvr>
                                        <p:cTn id="11" dur="500"/>
                                        <p:tgtEl>
                                          <p:spTgt spid="37916"/>
                                        </p:tgtEl>
                                      </p:cBhvr>
                                    </p:animEffect>
                                  </p:childTnLst>
                                </p:cTn>
                              </p:par>
                            </p:childTnLst>
                          </p:cTn>
                        </p:par>
                        <p:par>
                          <p:cTn id="12" fill="hold" nodeType="afterGroup">
                            <p:stCondLst>
                              <p:cond delay="3000"/>
                            </p:stCondLst>
                            <p:childTnLst>
                              <p:par>
                                <p:cTn id="13" presetID="22" presetClass="entr" presetSubtype="8" fill="hold" nodeType="afterEffect">
                                  <p:stCondLst>
                                    <p:cond delay="3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nodeType="afterGroup">
                            <p:stCondLst>
                              <p:cond delay="6500"/>
                            </p:stCondLst>
                            <p:childTnLst>
                              <p:par>
                                <p:cTn id="17" presetID="9" presetClass="entr" presetSubtype="0" fill="hold" nodeType="afterEffect">
                                  <p:stCondLst>
                                    <p:cond delay="400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nodeType="afterGroup">
                            <p:stCondLst>
                              <p:cond delay="11000"/>
                            </p:stCondLst>
                            <p:childTnLst>
                              <p:par>
                                <p:cTn id="21" presetID="17" presetClass="entr" presetSubtype="4" fill="hold" nodeType="afterEffect">
                                  <p:stCondLst>
                                    <p:cond delay="3000"/>
                                  </p:stCondLst>
                                  <p:childTnLst>
                                    <p:set>
                                      <p:cBhvr>
                                        <p:cTn id="22" dur="1" fill="hold">
                                          <p:stCondLst>
                                            <p:cond delay="0"/>
                                          </p:stCondLst>
                                        </p:cTn>
                                        <p:tgtEl>
                                          <p:spTgt spid="37893"/>
                                        </p:tgtEl>
                                        <p:attrNameLst>
                                          <p:attrName>style.visibility</p:attrName>
                                        </p:attrNameLst>
                                      </p:cBhvr>
                                      <p:to>
                                        <p:strVal val="visible"/>
                                      </p:to>
                                    </p:set>
                                    <p:anim calcmode="lin" valueType="num">
                                      <p:cBhvr>
                                        <p:cTn id="23" dur="500" fill="hold"/>
                                        <p:tgtEl>
                                          <p:spTgt spid="37893"/>
                                        </p:tgtEl>
                                        <p:attrNameLst>
                                          <p:attrName>ppt_x</p:attrName>
                                        </p:attrNameLst>
                                      </p:cBhvr>
                                      <p:tavLst>
                                        <p:tav tm="0">
                                          <p:val>
                                            <p:strVal val="#ppt_x"/>
                                          </p:val>
                                        </p:tav>
                                        <p:tav tm="100000">
                                          <p:val>
                                            <p:strVal val="#ppt_x"/>
                                          </p:val>
                                        </p:tav>
                                      </p:tavLst>
                                    </p:anim>
                                    <p:anim calcmode="lin" valueType="num">
                                      <p:cBhvr>
                                        <p:cTn id="24" dur="500" fill="hold"/>
                                        <p:tgtEl>
                                          <p:spTgt spid="37893"/>
                                        </p:tgtEl>
                                        <p:attrNameLst>
                                          <p:attrName>ppt_y</p:attrName>
                                        </p:attrNameLst>
                                      </p:cBhvr>
                                      <p:tavLst>
                                        <p:tav tm="0">
                                          <p:val>
                                            <p:strVal val="#ppt_y+#ppt_h/2"/>
                                          </p:val>
                                        </p:tav>
                                        <p:tav tm="100000">
                                          <p:val>
                                            <p:strVal val="#ppt_y"/>
                                          </p:val>
                                        </p:tav>
                                      </p:tavLst>
                                    </p:anim>
                                    <p:anim calcmode="lin" valueType="num">
                                      <p:cBhvr>
                                        <p:cTn id="25" dur="500" fill="hold"/>
                                        <p:tgtEl>
                                          <p:spTgt spid="37893"/>
                                        </p:tgtEl>
                                        <p:attrNameLst>
                                          <p:attrName>ppt_w</p:attrName>
                                        </p:attrNameLst>
                                      </p:cBhvr>
                                      <p:tavLst>
                                        <p:tav tm="0">
                                          <p:val>
                                            <p:strVal val="#ppt_w"/>
                                          </p:val>
                                        </p:tav>
                                        <p:tav tm="100000">
                                          <p:val>
                                            <p:strVal val="#ppt_w"/>
                                          </p:val>
                                        </p:tav>
                                      </p:tavLst>
                                    </p:anim>
                                    <p:anim calcmode="lin" valueType="num">
                                      <p:cBhvr>
                                        <p:cTn id="26" dur="500" fill="hold"/>
                                        <p:tgtEl>
                                          <p:spTgt spid="37893"/>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4500"/>
                            </p:stCondLst>
                            <p:childTnLst>
                              <p:par>
                                <p:cTn id="28" presetID="9" presetClass="entr" presetSubtype="0" fill="hold" grpId="0" nodeType="afterEffect">
                                  <p:stCondLst>
                                    <p:cond delay="1000"/>
                                  </p:stCondLst>
                                  <p:childTnLst>
                                    <p:set>
                                      <p:cBhvr>
                                        <p:cTn id="29" dur="1" fill="hold">
                                          <p:stCondLst>
                                            <p:cond delay="0"/>
                                          </p:stCondLst>
                                        </p:cTn>
                                        <p:tgtEl>
                                          <p:spTgt spid="37910"/>
                                        </p:tgtEl>
                                        <p:attrNameLst>
                                          <p:attrName>style.visibility</p:attrName>
                                        </p:attrNameLst>
                                      </p:cBhvr>
                                      <p:to>
                                        <p:strVal val="visible"/>
                                      </p:to>
                                    </p:set>
                                    <p:animEffect transition="in" filter="dissolve">
                                      <p:cBhvr>
                                        <p:cTn id="30" dur="500"/>
                                        <p:tgtEl>
                                          <p:spTgt spid="37910"/>
                                        </p:tgtEl>
                                      </p:cBhvr>
                                    </p:animEffect>
                                  </p:childTnLst>
                                </p:cTn>
                              </p:par>
                            </p:childTnLst>
                          </p:cTn>
                        </p:par>
                        <p:par>
                          <p:cTn id="31" fill="hold" nodeType="afterGroup">
                            <p:stCondLst>
                              <p:cond delay="16000"/>
                            </p:stCondLst>
                            <p:childTnLst>
                              <p:par>
                                <p:cTn id="32" presetID="17" presetClass="entr" presetSubtype="4" fill="hold" nodeType="afterEffect">
                                  <p:stCondLst>
                                    <p:cond delay="2000"/>
                                  </p:stCondLst>
                                  <p:childTnLst>
                                    <p:set>
                                      <p:cBhvr>
                                        <p:cTn id="33" dur="1" fill="hold">
                                          <p:stCondLst>
                                            <p:cond delay="0"/>
                                          </p:stCondLst>
                                        </p:cTn>
                                        <p:tgtEl>
                                          <p:spTgt spid="37894"/>
                                        </p:tgtEl>
                                        <p:attrNameLst>
                                          <p:attrName>style.visibility</p:attrName>
                                        </p:attrNameLst>
                                      </p:cBhvr>
                                      <p:to>
                                        <p:strVal val="visible"/>
                                      </p:to>
                                    </p:set>
                                    <p:anim calcmode="lin" valueType="num">
                                      <p:cBhvr>
                                        <p:cTn id="34" dur="500" fill="hold"/>
                                        <p:tgtEl>
                                          <p:spTgt spid="37894"/>
                                        </p:tgtEl>
                                        <p:attrNameLst>
                                          <p:attrName>ppt_x</p:attrName>
                                        </p:attrNameLst>
                                      </p:cBhvr>
                                      <p:tavLst>
                                        <p:tav tm="0">
                                          <p:val>
                                            <p:strVal val="#ppt_x"/>
                                          </p:val>
                                        </p:tav>
                                        <p:tav tm="100000">
                                          <p:val>
                                            <p:strVal val="#ppt_x"/>
                                          </p:val>
                                        </p:tav>
                                      </p:tavLst>
                                    </p:anim>
                                    <p:anim calcmode="lin" valueType="num">
                                      <p:cBhvr>
                                        <p:cTn id="35" dur="500" fill="hold"/>
                                        <p:tgtEl>
                                          <p:spTgt spid="37894"/>
                                        </p:tgtEl>
                                        <p:attrNameLst>
                                          <p:attrName>ppt_y</p:attrName>
                                        </p:attrNameLst>
                                      </p:cBhvr>
                                      <p:tavLst>
                                        <p:tav tm="0">
                                          <p:val>
                                            <p:strVal val="#ppt_y+#ppt_h/2"/>
                                          </p:val>
                                        </p:tav>
                                        <p:tav tm="100000">
                                          <p:val>
                                            <p:strVal val="#ppt_y"/>
                                          </p:val>
                                        </p:tav>
                                      </p:tavLst>
                                    </p:anim>
                                    <p:anim calcmode="lin" valueType="num">
                                      <p:cBhvr>
                                        <p:cTn id="36" dur="500" fill="hold"/>
                                        <p:tgtEl>
                                          <p:spTgt spid="37894"/>
                                        </p:tgtEl>
                                        <p:attrNameLst>
                                          <p:attrName>ppt_w</p:attrName>
                                        </p:attrNameLst>
                                      </p:cBhvr>
                                      <p:tavLst>
                                        <p:tav tm="0">
                                          <p:val>
                                            <p:strVal val="#ppt_w"/>
                                          </p:val>
                                        </p:tav>
                                        <p:tav tm="100000">
                                          <p:val>
                                            <p:strVal val="#ppt_w"/>
                                          </p:val>
                                        </p:tav>
                                      </p:tavLst>
                                    </p:anim>
                                    <p:anim calcmode="lin" valueType="num">
                                      <p:cBhvr>
                                        <p:cTn id="37" dur="500" fill="hold"/>
                                        <p:tgtEl>
                                          <p:spTgt spid="3789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8500"/>
                            </p:stCondLst>
                            <p:childTnLst>
                              <p:par>
                                <p:cTn id="39" presetID="17" presetClass="entr" presetSubtype="4" fill="hold" nodeType="afterEffect">
                                  <p:stCondLst>
                                    <p:cond delay="4000"/>
                                  </p:stCondLst>
                                  <p:childTnLst>
                                    <p:set>
                                      <p:cBhvr>
                                        <p:cTn id="40" dur="1" fill="hold">
                                          <p:stCondLst>
                                            <p:cond delay="0"/>
                                          </p:stCondLst>
                                        </p:cTn>
                                        <p:tgtEl>
                                          <p:spTgt spid="37895"/>
                                        </p:tgtEl>
                                        <p:attrNameLst>
                                          <p:attrName>style.visibility</p:attrName>
                                        </p:attrNameLst>
                                      </p:cBhvr>
                                      <p:to>
                                        <p:strVal val="visible"/>
                                      </p:to>
                                    </p:set>
                                    <p:anim calcmode="lin" valueType="num">
                                      <p:cBhvr>
                                        <p:cTn id="41" dur="500" fill="hold"/>
                                        <p:tgtEl>
                                          <p:spTgt spid="37895"/>
                                        </p:tgtEl>
                                        <p:attrNameLst>
                                          <p:attrName>ppt_x</p:attrName>
                                        </p:attrNameLst>
                                      </p:cBhvr>
                                      <p:tavLst>
                                        <p:tav tm="0">
                                          <p:val>
                                            <p:strVal val="#ppt_x"/>
                                          </p:val>
                                        </p:tav>
                                        <p:tav tm="100000">
                                          <p:val>
                                            <p:strVal val="#ppt_x"/>
                                          </p:val>
                                        </p:tav>
                                      </p:tavLst>
                                    </p:anim>
                                    <p:anim calcmode="lin" valueType="num">
                                      <p:cBhvr>
                                        <p:cTn id="42" dur="500" fill="hold"/>
                                        <p:tgtEl>
                                          <p:spTgt spid="37895"/>
                                        </p:tgtEl>
                                        <p:attrNameLst>
                                          <p:attrName>ppt_y</p:attrName>
                                        </p:attrNameLst>
                                      </p:cBhvr>
                                      <p:tavLst>
                                        <p:tav tm="0">
                                          <p:val>
                                            <p:strVal val="#ppt_y+#ppt_h/2"/>
                                          </p:val>
                                        </p:tav>
                                        <p:tav tm="100000">
                                          <p:val>
                                            <p:strVal val="#ppt_y"/>
                                          </p:val>
                                        </p:tav>
                                      </p:tavLst>
                                    </p:anim>
                                    <p:anim calcmode="lin" valueType="num">
                                      <p:cBhvr>
                                        <p:cTn id="43" dur="500" fill="hold"/>
                                        <p:tgtEl>
                                          <p:spTgt spid="37895"/>
                                        </p:tgtEl>
                                        <p:attrNameLst>
                                          <p:attrName>ppt_w</p:attrName>
                                        </p:attrNameLst>
                                      </p:cBhvr>
                                      <p:tavLst>
                                        <p:tav tm="0">
                                          <p:val>
                                            <p:strVal val="#ppt_w"/>
                                          </p:val>
                                        </p:tav>
                                        <p:tav tm="100000">
                                          <p:val>
                                            <p:strVal val="#ppt_w"/>
                                          </p:val>
                                        </p:tav>
                                      </p:tavLst>
                                    </p:anim>
                                    <p:anim calcmode="lin" valueType="num">
                                      <p:cBhvr>
                                        <p:cTn id="44" dur="500" fill="hold"/>
                                        <p:tgtEl>
                                          <p:spTgt spid="37895"/>
                                        </p:tgtEl>
                                        <p:attrNameLst>
                                          <p:attrName>ppt_h</p:attrName>
                                        </p:attrNameLst>
                                      </p:cBhvr>
                                      <p:tavLst>
                                        <p:tav tm="0">
                                          <p:val>
                                            <p:fltVal val="0"/>
                                          </p:val>
                                        </p:tav>
                                        <p:tav tm="100000">
                                          <p:val>
                                            <p:strVal val="#ppt_h"/>
                                          </p:val>
                                        </p:tav>
                                      </p:tavLst>
                                    </p:anim>
                                  </p:childTnLst>
                                </p:cTn>
                              </p:par>
                            </p:childTnLst>
                          </p:cTn>
                        </p:par>
                        <p:par>
                          <p:cTn id="45" fill="hold" nodeType="afterGroup">
                            <p:stCondLst>
                              <p:cond delay="23000"/>
                            </p:stCondLst>
                            <p:childTnLst>
                              <p:par>
                                <p:cTn id="46" presetID="9" presetClass="entr" presetSubtype="0" fill="hold" grpId="0" nodeType="afterEffect">
                                  <p:stCondLst>
                                    <p:cond delay="1000"/>
                                  </p:stCondLst>
                                  <p:childTnLst>
                                    <p:set>
                                      <p:cBhvr>
                                        <p:cTn id="47" dur="1" fill="hold">
                                          <p:stCondLst>
                                            <p:cond delay="0"/>
                                          </p:stCondLst>
                                        </p:cTn>
                                        <p:tgtEl>
                                          <p:spTgt spid="37912"/>
                                        </p:tgtEl>
                                        <p:attrNameLst>
                                          <p:attrName>style.visibility</p:attrName>
                                        </p:attrNameLst>
                                      </p:cBhvr>
                                      <p:to>
                                        <p:strVal val="visible"/>
                                      </p:to>
                                    </p:set>
                                    <p:animEffect transition="in" filter="dissolve">
                                      <p:cBhvr>
                                        <p:cTn id="48" dur="500"/>
                                        <p:tgtEl>
                                          <p:spTgt spid="37912"/>
                                        </p:tgtEl>
                                      </p:cBhvr>
                                    </p:animEffect>
                                  </p:childTnLst>
                                </p:cTn>
                              </p:par>
                            </p:childTnLst>
                          </p:cTn>
                        </p:par>
                        <p:par>
                          <p:cTn id="49" fill="hold" nodeType="afterGroup">
                            <p:stCondLst>
                              <p:cond delay="24500"/>
                            </p:stCondLst>
                            <p:childTnLst>
                              <p:par>
                                <p:cTn id="50" presetID="23" presetClass="entr" presetSubtype="16" fill="hold" nodeType="afterEffect">
                                  <p:stCondLst>
                                    <p:cond delay="200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childTnLst>
                                </p:cTn>
                              </p:par>
                            </p:childTnLst>
                          </p:cTn>
                        </p:par>
                        <p:par>
                          <p:cTn id="54" fill="hold" nodeType="afterGroup">
                            <p:stCondLst>
                              <p:cond delay="27000"/>
                            </p:stCondLst>
                            <p:childTnLst>
                              <p:par>
                                <p:cTn id="55" presetID="17" presetClass="entr" presetSubtype="4" fill="hold" nodeType="afterEffect">
                                  <p:stCondLst>
                                    <p:cond delay="3000"/>
                                  </p:stCondLst>
                                  <p:childTnLst>
                                    <p:set>
                                      <p:cBhvr>
                                        <p:cTn id="56" dur="1" fill="hold">
                                          <p:stCondLst>
                                            <p:cond delay="0"/>
                                          </p:stCondLst>
                                        </p:cTn>
                                        <p:tgtEl>
                                          <p:spTgt spid="37896"/>
                                        </p:tgtEl>
                                        <p:attrNameLst>
                                          <p:attrName>style.visibility</p:attrName>
                                        </p:attrNameLst>
                                      </p:cBhvr>
                                      <p:to>
                                        <p:strVal val="visible"/>
                                      </p:to>
                                    </p:set>
                                    <p:anim calcmode="lin" valueType="num">
                                      <p:cBhvr>
                                        <p:cTn id="57" dur="500" fill="hold"/>
                                        <p:tgtEl>
                                          <p:spTgt spid="37896"/>
                                        </p:tgtEl>
                                        <p:attrNameLst>
                                          <p:attrName>ppt_x</p:attrName>
                                        </p:attrNameLst>
                                      </p:cBhvr>
                                      <p:tavLst>
                                        <p:tav tm="0">
                                          <p:val>
                                            <p:strVal val="#ppt_x"/>
                                          </p:val>
                                        </p:tav>
                                        <p:tav tm="100000">
                                          <p:val>
                                            <p:strVal val="#ppt_x"/>
                                          </p:val>
                                        </p:tav>
                                      </p:tavLst>
                                    </p:anim>
                                    <p:anim calcmode="lin" valueType="num">
                                      <p:cBhvr>
                                        <p:cTn id="58" dur="500" fill="hold"/>
                                        <p:tgtEl>
                                          <p:spTgt spid="37896"/>
                                        </p:tgtEl>
                                        <p:attrNameLst>
                                          <p:attrName>ppt_y</p:attrName>
                                        </p:attrNameLst>
                                      </p:cBhvr>
                                      <p:tavLst>
                                        <p:tav tm="0">
                                          <p:val>
                                            <p:strVal val="#ppt_y+#ppt_h/2"/>
                                          </p:val>
                                        </p:tav>
                                        <p:tav tm="100000">
                                          <p:val>
                                            <p:strVal val="#ppt_y"/>
                                          </p:val>
                                        </p:tav>
                                      </p:tavLst>
                                    </p:anim>
                                    <p:anim calcmode="lin" valueType="num">
                                      <p:cBhvr>
                                        <p:cTn id="59" dur="500" fill="hold"/>
                                        <p:tgtEl>
                                          <p:spTgt spid="37896"/>
                                        </p:tgtEl>
                                        <p:attrNameLst>
                                          <p:attrName>ppt_w</p:attrName>
                                        </p:attrNameLst>
                                      </p:cBhvr>
                                      <p:tavLst>
                                        <p:tav tm="0">
                                          <p:val>
                                            <p:strVal val="#ppt_w"/>
                                          </p:val>
                                        </p:tav>
                                        <p:tav tm="100000">
                                          <p:val>
                                            <p:strVal val="#ppt_w"/>
                                          </p:val>
                                        </p:tav>
                                      </p:tavLst>
                                    </p:anim>
                                    <p:anim calcmode="lin" valueType="num">
                                      <p:cBhvr>
                                        <p:cTn id="60" dur="500" fill="hold"/>
                                        <p:tgtEl>
                                          <p:spTgt spid="37896"/>
                                        </p:tgtEl>
                                        <p:attrNameLst>
                                          <p:attrName>ppt_h</p:attrName>
                                        </p:attrNameLst>
                                      </p:cBhvr>
                                      <p:tavLst>
                                        <p:tav tm="0">
                                          <p:val>
                                            <p:fltVal val="0"/>
                                          </p:val>
                                        </p:tav>
                                        <p:tav tm="100000">
                                          <p:val>
                                            <p:strVal val="#ppt_h"/>
                                          </p:val>
                                        </p:tav>
                                      </p:tavLst>
                                    </p:anim>
                                  </p:childTnLst>
                                </p:cTn>
                              </p:par>
                            </p:childTnLst>
                          </p:cTn>
                        </p:par>
                        <p:par>
                          <p:cTn id="61" fill="hold" nodeType="afterGroup">
                            <p:stCondLst>
                              <p:cond delay="30500"/>
                            </p:stCondLst>
                            <p:childTnLst>
                              <p:par>
                                <p:cTn id="62" presetID="9" presetClass="entr" presetSubtype="0" fill="hold" grpId="0" nodeType="afterEffect">
                                  <p:stCondLst>
                                    <p:cond delay="1000"/>
                                  </p:stCondLst>
                                  <p:childTnLst>
                                    <p:set>
                                      <p:cBhvr>
                                        <p:cTn id="63" dur="1" fill="hold">
                                          <p:stCondLst>
                                            <p:cond delay="0"/>
                                          </p:stCondLst>
                                        </p:cTn>
                                        <p:tgtEl>
                                          <p:spTgt spid="37913"/>
                                        </p:tgtEl>
                                        <p:attrNameLst>
                                          <p:attrName>style.visibility</p:attrName>
                                        </p:attrNameLst>
                                      </p:cBhvr>
                                      <p:to>
                                        <p:strVal val="visible"/>
                                      </p:to>
                                    </p:set>
                                    <p:animEffect transition="in" filter="dissolve">
                                      <p:cBhvr>
                                        <p:cTn id="64" dur="500"/>
                                        <p:tgtEl>
                                          <p:spTgt spid="37913"/>
                                        </p:tgtEl>
                                      </p:cBhvr>
                                    </p:animEffect>
                                  </p:childTnLst>
                                </p:cTn>
                              </p:par>
                            </p:childTnLst>
                          </p:cTn>
                        </p:par>
                        <p:par>
                          <p:cTn id="65" fill="hold" nodeType="afterGroup">
                            <p:stCondLst>
                              <p:cond delay="32000"/>
                            </p:stCondLst>
                            <p:childTnLst>
                              <p:par>
                                <p:cTn id="66" presetID="23" presetClass="entr" presetSubtype="16" fill="hold" nodeType="afterEffect">
                                  <p:stCondLst>
                                    <p:cond delay="200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childTnLst>
                                </p:cTn>
                              </p:par>
                            </p:childTnLst>
                          </p:cTn>
                        </p:par>
                        <p:par>
                          <p:cTn id="70" fill="hold" nodeType="afterGroup">
                            <p:stCondLst>
                              <p:cond delay="34500"/>
                            </p:stCondLst>
                            <p:childTnLst>
                              <p:par>
                                <p:cTn id="71" presetID="17" presetClass="entr" presetSubtype="4" fill="hold" nodeType="afterEffect">
                                  <p:stCondLst>
                                    <p:cond delay="2000"/>
                                  </p:stCondLst>
                                  <p:childTnLst>
                                    <p:set>
                                      <p:cBhvr>
                                        <p:cTn id="72" dur="1" fill="hold">
                                          <p:stCondLst>
                                            <p:cond delay="0"/>
                                          </p:stCondLst>
                                        </p:cTn>
                                        <p:tgtEl>
                                          <p:spTgt spid="37897"/>
                                        </p:tgtEl>
                                        <p:attrNameLst>
                                          <p:attrName>style.visibility</p:attrName>
                                        </p:attrNameLst>
                                      </p:cBhvr>
                                      <p:to>
                                        <p:strVal val="visible"/>
                                      </p:to>
                                    </p:set>
                                    <p:anim calcmode="lin" valueType="num">
                                      <p:cBhvr>
                                        <p:cTn id="73" dur="500" fill="hold"/>
                                        <p:tgtEl>
                                          <p:spTgt spid="37897"/>
                                        </p:tgtEl>
                                        <p:attrNameLst>
                                          <p:attrName>ppt_x</p:attrName>
                                        </p:attrNameLst>
                                      </p:cBhvr>
                                      <p:tavLst>
                                        <p:tav tm="0">
                                          <p:val>
                                            <p:strVal val="#ppt_x"/>
                                          </p:val>
                                        </p:tav>
                                        <p:tav tm="100000">
                                          <p:val>
                                            <p:strVal val="#ppt_x"/>
                                          </p:val>
                                        </p:tav>
                                      </p:tavLst>
                                    </p:anim>
                                    <p:anim calcmode="lin" valueType="num">
                                      <p:cBhvr>
                                        <p:cTn id="74" dur="500" fill="hold"/>
                                        <p:tgtEl>
                                          <p:spTgt spid="37897"/>
                                        </p:tgtEl>
                                        <p:attrNameLst>
                                          <p:attrName>ppt_y</p:attrName>
                                        </p:attrNameLst>
                                      </p:cBhvr>
                                      <p:tavLst>
                                        <p:tav tm="0">
                                          <p:val>
                                            <p:strVal val="#ppt_y+#ppt_h/2"/>
                                          </p:val>
                                        </p:tav>
                                        <p:tav tm="100000">
                                          <p:val>
                                            <p:strVal val="#ppt_y"/>
                                          </p:val>
                                        </p:tav>
                                      </p:tavLst>
                                    </p:anim>
                                    <p:anim calcmode="lin" valueType="num">
                                      <p:cBhvr>
                                        <p:cTn id="75" dur="500" fill="hold"/>
                                        <p:tgtEl>
                                          <p:spTgt spid="37897"/>
                                        </p:tgtEl>
                                        <p:attrNameLst>
                                          <p:attrName>ppt_w</p:attrName>
                                        </p:attrNameLst>
                                      </p:cBhvr>
                                      <p:tavLst>
                                        <p:tav tm="0">
                                          <p:val>
                                            <p:strVal val="#ppt_w"/>
                                          </p:val>
                                        </p:tav>
                                        <p:tav tm="100000">
                                          <p:val>
                                            <p:strVal val="#ppt_w"/>
                                          </p:val>
                                        </p:tav>
                                      </p:tavLst>
                                    </p:anim>
                                    <p:anim calcmode="lin" valueType="num">
                                      <p:cBhvr>
                                        <p:cTn id="76" dur="500" fill="hold"/>
                                        <p:tgtEl>
                                          <p:spTgt spid="37897"/>
                                        </p:tgtEl>
                                        <p:attrNameLst>
                                          <p:attrName>ppt_h</p:attrName>
                                        </p:attrNameLst>
                                      </p:cBhvr>
                                      <p:tavLst>
                                        <p:tav tm="0">
                                          <p:val>
                                            <p:fltVal val="0"/>
                                          </p:val>
                                        </p:tav>
                                        <p:tav tm="100000">
                                          <p:val>
                                            <p:strVal val="#ppt_h"/>
                                          </p:val>
                                        </p:tav>
                                      </p:tavLst>
                                    </p:anim>
                                  </p:childTnLst>
                                </p:cTn>
                              </p:par>
                            </p:childTnLst>
                          </p:cTn>
                        </p:par>
                        <p:par>
                          <p:cTn id="77" fill="hold" nodeType="afterGroup">
                            <p:stCondLst>
                              <p:cond delay="37000"/>
                            </p:stCondLst>
                            <p:childTnLst>
                              <p:par>
                                <p:cTn id="78" presetID="9" presetClass="entr" presetSubtype="0" fill="hold" grpId="0" nodeType="afterEffect">
                                  <p:stCondLst>
                                    <p:cond delay="1000"/>
                                  </p:stCondLst>
                                  <p:childTnLst>
                                    <p:set>
                                      <p:cBhvr>
                                        <p:cTn id="79" dur="1" fill="hold">
                                          <p:stCondLst>
                                            <p:cond delay="0"/>
                                          </p:stCondLst>
                                        </p:cTn>
                                        <p:tgtEl>
                                          <p:spTgt spid="37914"/>
                                        </p:tgtEl>
                                        <p:attrNameLst>
                                          <p:attrName>style.visibility</p:attrName>
                                        </p:attrNameLst>
                                      </p:cBhvr>
                                      <p:to>
                                        <p:strVal val="visible"/>
                                      </p:to>
                                    </p:set>
                                    <p:animEffect transition="in" filter="dissolve">
                                      <p:cBhvr>
                                        <p:cTn id="80" dur="500"/>
                                        <p:tgtEl>
                                          <p:spTgt spid="37914"/>
                                        </p:tgtEl>
                                      </p:cBhvr>
                                    </p:animEffect>
                                  </p:childTnLst>
                                </p:cTn>
                              </p:par>
                            </p:childTnLst>
                          </p:cTn>
                        </p:par>
                        <p:par>
                          <p:cTn id="81" fill="hold" nodeType="afterGroup">
                            <p:stCondLst>
                              <p:cond delay="38500"/>
                            </p:stCondLst>
                            <p:childTnLst>
                              <p:par>
                                <p:cTn id="82" presetID="23" presetClass="entr" presetSubtype="16" fill="hold" nodeType="afterEffect">
                                  <p:stCondLst>
                                    <p:cond delay="2000"/>
                                  </p:stCondLst>
                                  <p:childTnLst>
                                    <p:set>
                                      <p:cBhvr>
                                        <p:cTn id="83" dur="1" fill="hold">
                                          <p:stCondLst>
                                            <p:cond delay="0"/>
                                          </p:stCondLst>
                                        </p:cTn>
                                        <p:tgtEl>
                                          <p:spTgt spid="4"/>
                                        </p:tgtEl>
                                        <p:attrNameLst>
                                          <p:attrName>style.visibility</p:attrName>
                                        </p:attrNameLst>
                                      </p:cBhvr>
                                      <p:to>
                                        <p:strVal val="visible"/>
                                      </p:to>
                                    </p:set>
                                    <p:anim calcmode="lin" valueType="num">
                                      <p:cBhvr>
                                        <p:cTn id="84" dur="500" fill="hold"/>
                                        <p:tgtEl>
                                          <p:spTgt spid="4"/>
                                        </p:tgtEl>
                                        <p:attrNameLst>
                                          <p:attrName>ppt_w</p:attrName>
                                        </p:attrNameLst>
                                      </p:cBhvr>
                                      <p:tavLst>
                                        <p:tav tm="0">
                                          <p:val>
                                            <p:fltVal val="0"/>
                                          </p:val>
                                        </p:tav>
                                        <p:tav tm="100000">
                                          <p:val>
                                            <p:strVal val="#ppt_w"/>
                                          </p:val>
                                        </p:tav>
                                      </p:tavLst>
                                    </p:anim>
                                    <p:anim calcmode="lin" valueType="num">
                                      <p:cBhvr>
                                        <p:cTn id="85" dur="500" fill="hold"/>
                                        <p:tgtEl>
                                          <p:spTgt spid="4"/>
                                        </p:tgtEl>
                                        <p:attrNameLst>
                                          <p:attrName>ppt_h</p:attrName>
                                        </p:attrNameLst>
                                      </p:cBhvr>
                                      <p:tavLst>
                                        <p:tav tm="0">
                                          <p:val>
                                            <p:fltVal val="0"/>
                                          </p:val>
                                        </p:tav>
                                        <p:tav tm="100000">
                                          <p:val>
                                            <p:strVal val="#ppt_h"/>
                                          </p:val>
                                        </p:tav>
                                      </p:tavLst>
                                    </p:anim>
                                  </p:childTnLst>
                                </p:cTn>
                              </p:par>
                            </p:childTnLst>
                          </p:cTn>
                        </p:par>
                        <p:par>
                          <p:cTn id="86" fill="hold" nodeType="afterGroup">
                            <p:stCondLst>
                              <p:cond delay="41000"/>
                            </p:stCondLst>
                            <p:childTnLst>
                              <p:par>
                                <p:cTn id="87" presetID="17" presetClass="entr" presetSubtype="4" fill="hold" nodeType="afterEffect">
                                  <p:stCondLst>
                                    <p:cond delay="2000"/>
                                  </p:stCondLst>
                                  <p:childTnLst>
                                    <p:set>
                                      <p:cBhvr>
                                        <p:cTn id="88" dur="1" fill="hold">
                                          <p:stCondLst>
                                            <p:cond delay="0"/>
                                          </p:stCondLst>
                                        </p:cTn>
                                        <p:tgtEl>
                                          <p:spTgt spid="37898"/>
                                        </p:tgtEl>
                                        <p:attrNameLst>
                                          <p:attrName>style.visibility</p:attrName>
                                        </p:attrNameLst>
                                      </p:cBhvr>
                                      <p:to>
                                        <p:strVal val="visible"/>
                                      </p:to>
                                    </p:set>
                                    <p:anim calcmode="lin" valueType="num">
                                      <p:cBhvr>
                                        <p:cTn id="89" dur="500" fill="hold"/>
                                        <p:tgtEl>
                                          <p:spTgt spid="37898"/>
                                        </p:tgtEl>
                                        <p:attrNameLst>
                                          <p:attrName>ppt_x</p:attrName>
                                        </p:attrNameLst>
                                      </p:cBhvr>
                                      <p:tavLst>
                                        <p:tav tm="0">
                                          <p:val>
                                            <p:strVal val="#ppt_x"/>
                                          </p:val>
                                        </p:tav>
                                        <p:tav tm="100000">
                                          <p:val>
                                            <p:strVal val="#ppt_x"/>
                                          </p:val>
                                        </p:tav>
                                      </p:tavLst>
                                    </p:anim>
                                    <p:anim calcmode="lin" valueType="num">
                                      <p:cBhvr>
                                        <p:cTn id="90" dur="500" fill="hold"/>
                                        <p:tgtEl>
                                          <p:spTgt spid="37898"/>
                                        </p:tgtEl>
                                        <p:attrNameLst>
                                          <p:attrName>ppt_y</p:attrName>
                                        </p:attrNameLst>
                                      </p:cBhvr>
                                      <p:tavLst>
                                        <p:tav tm="0">
                                          <p:val>
                                            <p:strVal val="#ppt_y+#ppt_h/2"/>
                                          </p:val>
                                        </p:tav>
                                        <p:tav tm="100000">
                                          <p:val>
                                            <p:strVal val="#ppt_y"/>
                                          </p:val>
                                        </p:tav>
                                      </p:tavLst>
                                    </p:anim>
                                    <p:anim calcmode="lin" valueType="num">
                                      <p:cBhvr>
                                        <p:cTn id="91" dur="500" fill="hold"/>
                                        <p:tgtEl>
                                          <p:spTgt spid="37898"/>
                                        </p:tgtEl>
                                        <p:attrNameLst>
                                          <p:attrName>ppt_w</p:attrName>
                                        </p:attrNameLst>
                                      </p:cBhvr>
                                      <p:tavLst>
                                        <p:tav tm="0">
                                          <p:val>
                                            <p:strVal val="#ppt_w"/>
                                          </p:val>
                                        </p:tav>
                                        <p:tav tm="100000">
                                          <p:val>
                                            <p:strVal val="#ppt_w"/>
                                          </p:val>
                                        </p:tav>
                                      </p:tavLst>
                                    </p:anim>
                                    <p:anim calcmode="lin" valueType="num">
                                      <p:cBhvr>
                                        <p:cTn id="92" dur="500" fill="hold"/>
                                        <p:tgtEl>
                                          <p:spTgt spid="37898"/>
                                        </p:tgtEl>
                                        <p:attrNameLst>
                                          <p:attrName>ppt_h</p:attrName>
                                        </p:attrNameLst>
                                      </p:cBhvr>
                                      <p:tavLst>
                                        <p:tav tm="0">
                                          <p:val>
                                            <p:fltVal val="0"/>
                                          </p:val>
                                        </p:tav>
                                        <p:tav tm="100000">
                                          <p:val>
                                            <p:strVal val="#ppt_h"/>
                                          </p:val>
                                        </p:tav>
                                      </p:tavLst>
                                    </p:anim>
                                  </p:childTnLst>
                                </p:cTn>
                              </p:par>
                            </p:childTnLst>
                          </p:cTn>
                        </p:par>
                        <p:par>
                          <p:cTn id="93" fill="hold" nodeType="afterGroup">
                            <p:stCondLst>
                              <p:cond delay="43500"/>
                            </p:stCondLst>
                            <p:childTnLst>
                              <p:par>
                                <p:cTn id="94" presetID="17" presetClass="entr" presetSubtype="4" fill="hold" nodeType="afterEffect">
                                  <p:stCondLst>
                                    <p:cond delay="2000"/>
                                  </p:stCondLst>
                                  <p:childTnLst>
                                    <p:set>
                                      <p:cBhvr>
                                        <p:cTn id="95" dur="1" fill="hold">
                                          <p:stCondLst>
                                            <p:cond delay="0"/>
                                          </p:stCondLst>
                                        </p:cTn>
                                        <p:tgtEl>
                                          <p:spTgt spid="37899"/>
                                        </p:tgtEl>
                                        <p:attrNameLst>
                                          <p:attrName>style.visibility</p:attrName>
                                        </p:attrNameLst>
                                      </p:cBhvr>
                                      <p:to>
                                        <p:strVal val="visible"/>
                                      </p:to>
                                    </p:set>
                                    <p:anim calcmode="lin" valueType="num">
                                      <p:cBhvr>
                                        <p:cTn id="96" dur="500" fill="hold"/>
                                        <p:tgtEl>
                                          <p:spTgt spid="37899"/>
                                        </p:tgtEl>
                                        <p:attrNameLst>
                                          <p:attrName>ppt_x</p:attrName>
                                        </p:attrNameLst>
                                      </p:cBhvr>
                                      <p:tavLst>
                                        <p:tav tm="0">
                                          <p:val>
                                            <p:strVal val="#ppt_x"/>
                                          </p:val>
                                        </p:tav>
                                        <p:tav tm="100000">
                                          <p:val>
                                            <p:strVal val="#ppt_x"/>
                                          </p:val>
                                        </p:tav>
                                      </p:tavLst>
                                    </p:anim>
                                    <p:anim calcmode="lin" valueType="num">
                                      <p:cBhvr>
                                        <p:cTn id="97" dur="500" fill="hold"/>
                                        <p:tgtEl>
                                          <p:spTgt spid="37899"/>
                                        </p:tgtEl>
                                        <p:attrNameLst>
                                          <p:attrName>ppt_y</p:attrName>
                                        </p:attrNameLst>
                                      </p:cBhvr>
                                      <p:tavLst>
                                        <p:tav tm="0">
                                          <p:val>
                                            <p:strVal val="#ppt_y+#ppt_h/2"/>
                                          </p:val>
                                        </p:tav>
                                        <p:tav tm="100000">
                                          <p:val>
                                            <p:strVal val="#ppt_y"/>
                                          </p:val>
                                        </p:tav>
                                      </p:tavLst>
                                    </p:anim>
                                    <p:anim calcmode="lin" valueType="num">
                                      <p:cBhvr>
                                        <p:cTn id="98" dur="500" fill="hold"/>
                                        <p:tgtEl>
                                          <p:spTgt spid="37899"/>
                                        </p:tgtEl>
                                        <p:attrNameLst>
                                          <p:attrName>ppt_w</p:attrName>
                                        </p:attrNameLst>
                                      </p:cBhvr>
                                      <p:tavLst>
                                        <p:tav tm="0">
                                          <p:val>
                                            <p:strVal val="#ppt_w"/>
                                          </p:val>
                                        </p:tav>
                                        <p:tav tm="100000">
                                          <p:val>
                                            <p:strVal val="#ppt_w"/>
                                          </p:val>
                                        </p:tav>
                                      </p:tavLst>
                                    </p:anim>
                                    <p:anim calcmode="lin" valueType="num">
                                      <p:cBhvr>
                                        <p:cTn id="99" dur="500" fill="hold"/>
                                        <p:tgtEl>
                                          <p:spTgt spid="37899"/>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46000"/>
                            </p:stCondLst>
                            <p:childTnLst>
                              <p:par>
                                <p:cTn id="101" presetID="9" presetClass="entr" presetSubtype="0" fill="hold" grpId="0" nodeType="afterEffect">
                                  <p:stCondLst>
                                    <p:cond delay="1000"/>
                                  </p:stCondLst>
                                  <p:childTnLst>
                                    <p:set>
                                      <p:cBhvr>
                                        <p:cTn id="102" dur="1" fill="hold">
                                          <p:stCondLst>
                                            <p:cond delay="0"/>
                                          </p:stCondLst>
                                        </p:cTn>
                                        <p:tgtEl>
                                          <p:spTgt spid="37915"/>
                                        </p:tgtEl>
                                        <p:attrNameLst>
                                          <p:attrName>style.visibility</p:attrName>
                                        </p:attrNameLst>
                                      </p:cBhvr>
                                      <p:to>
                                        <p:strVal val="visible"/>
                                      </p:to>
                                    </p:set>
                                    <p:animEffect transition="in" filter="dissolve">
                                      <p:cBhvr>
                                        <p:cTn id="103" dur="500"/>
                                        <p:tgtEl>
                                          <p:spTgt spid="37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0" grpId="0" autoUpdateAnimBg="0"/>
      <p:bldP spid="37911" grpId="0" autoUpdateAnimBg="0"/>
      <p:bldP spid="37912" grpId="0" autoUpdateAnimBg="0"/>
      <p:bldP spid="37913" grpId="0" autoUpdateAnimBg="0"/>
      <p:bldP spid="37914" grpId="0" autoUpdateAnimBg="0"/>
      <p:bldP spid="37915" grpId="0" autoUpdateAnimBg="0"/>
      <p:bldP spid="3791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ea typeface="ＭＳ Ｐゴシック" charset="0"/>
                <a:cs typeface="Arial" panose="020B0604020202020204" pitchFamily="34" charset="0"/>
              </a:rPr>
              <a:t>Our People</a:t>
            </a:r>
            <a:endParaRPr lang="en-US" sz="4800" dirty="0">
              <a:ea typeface="ＭＳ Ｐゴシック" charset="0"/>
              <a:cs typeface="Arial" panose="020B0604020202020204" pitchFamily="34"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سوزان تعلم نساء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7620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851920" cy="1459632"/>
          </a:xfrm>
        </p:spPr>
        <p:txBody>
          <a:bodyPr/>
          <a:lstStyle/>
          <a:p>
            <a:pPr eaLnBrk="1" hangingPunct="1"/>
            <a:r>
              <a:rPr lang="ar-JO" u="sng" dirty="0">
                <a:ea typeface="ＭＳ Ｐゴシック" charset="0"/>
                <a:cs typeface="ＭＳ Ｐゴシック" charset="0"/>
              </a:rPr>
              <a:t>ملاحظات المساق</a:t>
            </a:r>
            <a:endParaRPr lang="en-US" u="sng" dirty="0">
              <a:ea typeface="ＭＳ Ｐゴシック" charset="0"/>
              <a:cs typeface="ＭＳ Ｐゴシック" charset="0"/>
            </a:endParaRPr>
          </a:p>
        </p:txBody>
      </p:sp>
      <p:sp>
        <p:nvSpPr>
          <p:cNvPr id="109571" name="Rectangle 3"/>
          <p:cNvSpPr>
            <a:spLocks noGrp="1" noChangeArrowheads="1"/>
          </p:cNvSpPr>
          <p:nvPr>
            <p:ph type="body" idx="1"/>
          </p:nvPr>
        </p:nvSpPr>
        <p:spPr>
          <a:xfrm>
            <a:off x="5230667" y="1981200"/>
            <a:ext cx="3913333" cy="4114800"/>
          </a:xfrm>
        </p:spPr>
        <p:txBody>
          <a:bodyPr/>
          <a:lstStyle/>
          <a:p>
            <a:pPr marL="534988" indent="-534988" algn="r" rtl="1" eaLnBrk="1" hangingPunct="1"/>
            <a:r>
              <a:rPr lang="ar-JO" sz="3200" dirty="0">
                <a:ea typeface="ＭＳ Ｐゴシック" charset="0"/>
                <a:cs typeface="Arial" panose="020B0604020202020204" pitchFamily="34" charset="0"/>
              </a:rPr>
              <a:t>مقدمة عهد قديم 1</a:t>
            </a:r>
            <a:br>
              <a:rPr lang="en-US"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المستوى الأول</a:t>
            </a:r>
            <a:r>
              <a:rPr lang="en-US" sz="3200" dirty="0">
                <a:ea typeface="ＭＳ Ｐゴシック" charset="0"/>
                <a:cs typeface="Arial" panose="020B0604020202020204" pitchFamily="34" charset="0"/>
              </a:rPr>
              <a:t>: </a:t>
            </a:r>
            <a:br>
              <a:rPr lang="en-US"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(تكوين – أستير</a:t>
            </a:r>
            <a:r>
              <a:rPr lang="en-US" sz="3200" dirty="0">
                <a:ea typeface="ＭＳ Ｐゴシック" charset="0"/>
                <a:cs typeface="Arial" panose="020B0604020202020204" pitchFamily="34" charset="0"/>
              </a:rPr>
              <a:t>(</a:t>
            </a:r>
          </a:p>
          <a:p>
            <a:pPr marL="534988" indent="-534988" algn="r" rtl="1" eaLnBrk="1" hangingPunct="1"/>
            <a:r>
              <a:rPr lang="ar-JO" sz="3200" dirty="0">
                <a:ea typeface="ＭＳ Ｐゴシック" charset="0"/>
                <a:cs typeface="Arial" panose="020B0604020202020204" pitchFamily="34" charset="0"/>
              </a:rPr>
              <a:t>مقدمة عهد قديم 2</a:t>
            </a:r>
            <a:br>
              <a:rPr lang="en-US"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المستوى الثاني</a:t>
            </a:r>
            <a:r>
              <a:rPr lang="en-US" sz="3200" dirty="0">
                <a:ea typeface="ＭＳ Ｐゴシック" charset="0"/>
                <a:cs typeface="Arial" panose="020B0604020202020204" pitchFamily="34" charset="0"/>
              </a:rPr>
              <a:t>: </a:t>
            </a:r>
            <a:br>
              <a:rPr lang="en-US"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(أيوب – ملاخي)</a:t>
            </a:r>
            <a:endParaRPr lang="en-US" sz="3200" dirty="0">
              <a:ea typeface="ＭＳ Ｐゴシック" charset="0"/>
              <a:cs typeface="Arial" panose="020B0604020202020204" pitchFamily="34" charset="0"/>
            </a:endParaRP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3" y="1728789"/>
            <a:ext cx="6067425"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987824" y="457200"/>
            <a:ext cx="6156176" cy="1459632"/>
          </a:xfrm>
        </p:spPr>
        <p:txBody>
          <a:bodyPr/>
          <a:lstStyle/>
          <a:p>
            <a:pPr eaLnBrk="1" hangingPunct="1"/>
            <a:r>
              <a:rPr lang="ar-JO" u="sng" dirty="0">
                <a:ea typeface="ＭＳ Ｐゴシック" charset="0"/>
                <a:cs typeface="ＭＳ Ｐゴシック" charset="0"/>
              </a:rPr>
              <a:t>تصنيف علامات المساق</a:t>
            </a:r>
            <a:endParaRPr lang="en-US" u="sng" dirty="0">
              <a:ea typeface="ＭＳ Ｐゴシック" charset="0"/>
              <a:cs typeface="ＭＳ Ｐゴシック" charset="0"/>
            </a:endParaRPr>
          </a:p>
        </p:txBody>
      </p:sp>
      <p:graphicFrame>
        <p:nvGraphicFramePr>
          <p:cNvPr id="2" name="Chart 1"/>
          <p:cNvGraphicFramePr/>
          <p:nvPr>
            <p:extLst>
              <p:ext uri="{D42A27DB-BD31-4B8C-83A1-F6EECF244321}">
                <p14:modId xmlns:p14="http://schemas.microsoft.com/office/powerpoint/2010/main" val="1634858108"/>
              </p:ext>
            </p:extLst>
          </p:nvPr>
        </p:nvGraphicFramePr>
        <p:xfrm>
          <a:off x="755576" y="1844824"/>
          <a:ext cx="784887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73642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400" b="1">
              <a:latin typeface="Arial" panose="020B0604020202020204" pitchFamily="34" charset="0"/>
            </a:endParaRPr>
          </a:p>
        </p:txBody>
      </p:sp>
      <p:graphicFrame>
        <p:nvGraphicFramePr>
          <p:cNvPr id="45234" name="Group 178"/>
          <p:cNvGraphicFramePr>
            <a:graphicFrameLocks noGrp="1"/>
          </p:cNvGraphicFramePr>
          <p:nvPr>
            <p:extLst>
              <p:ext uri="{D42A27DB-BD31-4B8C-83A1-F6EECF244321}">
                <p14:modId xmlns:p14="http://schemas.microsoft.com/office/powerpoint/2010/main" val="1413350774"/>
              </p:ext>
            </p:extLst>
          </p:nvPr>
        </p:nvGraphicFramePr>
        <p:xfrm>
          <a:off x="228600" y="865608"/>
          <a:ext cx="8610602" cy="5357813"/>
        </p:xfrm>
        <a:graphic>
          <a:graphicData uri="http://schemas.openxmlformats.org/drawingml/2006/table">
            <a:tbl>
              <a:tblPr/>
              <a:tblGrid>
                <a:gridCol w="2725739">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3">
                  <a:extLst>
                    <a:ext uri="{9D8B030D-6E8A-4147-A177-3AD203B41FA5}">
                      <a16:colId xmlns:a16="http://schemas.microsoft.com/office/drawing/2014/main" val="20002"/>
                    </a:ext>
                  </a:extLst>
                </a:gridCol>
              </a:tblGrid>
              <a:tr h="187452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BTh/</a:t>
                      </a:r>
                      <a:r>
                        <a:rPr kumimoji="0" lang="en-US" altLang="zh-CN" sz="2900" b="1" i="0" u="none" strike="noStrike" cap="none" normalizeH="0" baseline="0" dirty="0" err="1">
                          <a:ln>
                            <a:noFill/>
                          </a:ln>
                          <a:solidFill>
                            <a:schemeClr val="tx1"/>
                          </a:solidFill>
                          <a:effectLst/>
                          <a:latin typeface="Arial" panose="020B0604020202020204" pitchFamily="34" charset="0"/>
                          <a:ea typeface="SimSun" charset="0"/>
                          <a:cs typeface="Arial" panose="020B0604020202020204" pitchFamily="34" charset="0"/>
                        </a:rPr>
                        <a:t>DipTh</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GDCS • MA • MDiv • </a:t>
                      </a:r>
                      <a:r>
                        <a:rPr kumimoji="0" lang="en-US" altLang="zh-CN" sz="2900" b="1" i="0" u="none" strike="noStrike" cap="none" normalizeH="0" baseline="0" dirty="0" err="1">
                          <a:ln>
                            <a:noFill/>
                          </a:ln>
                          <a:solidFill>
                            <a:schemeClr val="tx1"/>
                          </a:solidFill>
                          <a:effectLst/>
                          <a:latin typeface="Arial" panose="020B0604020202020204" pitchFamily="34" charset="0"/>
                          <a:ea typeface="SimSun" charset="0"/>
                          <a:cs typeface="Arial" panose="020B0604020202020204" pitchFamily="34" charset="0"/>
                        </a:rPr>
                        <a:t>MMin</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القراءات</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البحث</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29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الإمتحان النهائي</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المجموع</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الحضور</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3701" name="Rectangle 2"/>
          <p:cNvSpPr>
            <a:spLocks noGrp="1" noChangeArrowheads="1"/>
          </p:cNvSpPr>
          <p:nvPr>
            <p:ph type="title"/>
          </p:nvPr>
        </p:nvSpPr>
        <p:spPr>
          <a:xfrm>
            <a:off x="261392" y="764704"/>
            <a:ext cx="2438400" cy="1219200"/>
          </a:xfrm>
          <a:noFill/>
        </p:spPr>
        <p:txBody>
          <a:bodyPr/>
          <a:lstStyle/>
          <a:p>
            <a:pPr eaLnBrk="1" hangingPunct="1"/>
            <a:r>
              <a:rPr lang="ar-JO" sz="3200" dirty="0">
                <a:ea typeface="ＭＳ Ｐゴシック" charset="0"/>
                <a:cs typeface="ＭＳ Ｐゴシック" charset="0"/>
              </a:rPr>
              <a:t>توزيع العلامات</a:t>
            </a:r>
            <a:endParaRPr lang="en-US" sz="3200" dirty="0">
              <a:ea typeface="ＭＳ Ｐゴシック" charset="0"/>
              <a:cs typeface="ＭＳ Ｐゴシック" charset="0"/>
            </a:endParaRPr>
          </a:p>
        </p:txBody>
      </p:sp>
      <p:sp>
        <p:nvSpPr>
          <p:cNvPr id="5" name="Text Box 5"/>
          <p:cNvSpPr txBox="1">
            <a:spLocks noChangeArrowheads="1"/>
          </p:cNvSpPr>
          <p:nvPr/>
        </p:nvSpPr>
        <p:spPr bwMode="auto">
          <a:xfrm>
            <a:off x="8534400" y="0"/>
            <a:ext cx="609600" cy="369332"/>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sz="1800" b="1" kern="0" dirty="0">
                <a:solidFill>
                  <a:srgbClr val="FFFFFF"/>
                </a:solidFill>
                <a:latin typeface="Arial" panose="020B0604020202020204" pitchFamily="34" charset="0"/>
              </a:rPr>
              <a:t>3</a:t>
            </a:r>
            <a:endParaRPr lang="en-US" sz="1400" b="1" kern="0" dirty="0">
              <a:solidFill>
                <a:srgbClr val="FFFFFF"/>
              </a:solidFill>
              <a:latin typeface="Arial" panose="020B0604020202020204" pitchFamily="34" charset="0"/>
            </a:endParaRPr>
          </a:p>
        </p:txBody>
      </p:sp>
    </p:spTree>
    <p:extLst>
      <p:ext uri="{BB962C8B-B14F-4D97-AF65-F5344CB8AC3E}">
        <p14:creationId xmlns:p14="http://schemas.microsoft.com/office/powerpoint/2010/main" val="360768885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394720" cy="1219200"/>
          </a:xfrm>
        </p:spPr>
        <p:txBody>
          <a:bodyPr/>
          <a:lstStyle/>
          <a:p>
            <a:pPr algn="ctr" eaLnBrk="1" hangingPunct="1"/>
            <a:r>
              <a:rPr lang="ar-JO" dirty="0">
                <a:ea typeface="ＭＳ Ｐゴシック" charset="0"/>
                <a:cs typeface="ＭＳ Ｐゴシック" charset="0"/>
              </a:rPr>
              <a:t>القراءات</a:t>
            </a:r>
            <a:endParaRPr lang="en-US" dirty="0">
              <a:ea typeface="ＭＳ Ｐゴシック" charset="0"/>
              <a:cs typeface="ＭＳ Ｐゴシック" charset="0"/>
            </a:endParaRPr>
          </a:p>
        </p:txBody>
      </p:sp>
      <p:sp>
        <p:nvSpPr>
          <p:cNvPr id="109571" name="Rectangle 3"/>
          <p:cNvSpPr>
            <a:spLocks noGrp="1" noChangeArrowheads="1"/>
          </p:cNvSpPr>
          <p:nvPr>
            <p:ph type="body" idx="1"/>
          </p:nvPr>
        </p:nvSpPr>
        <p:spPr>
          <a:xfrm>
            <a:off x="5230667" y="1981200"/>
            <a:ext cx="3657600" cy="4114800"/>
          </a:xfrm>
        </p:spPr>
        <p:txBody>
          <a:bodyPr/>
          <a:lstStyle/>
          <a:p>
            <a:pPr marL="534988" indent="-534988" algn="r" rtl="1" eaLnBrk="1" hangingPunct="1"/>
            <a:r>
              <a:rPr lang="ar-JO" sz="3200" dirty="0">
                <a:ea typeface="ＭＳ Ｐゴシック" charset="0"/>
                <a:cs typeface="Arial" panose="020B0604020202020204" pitchFamily="34" charset="0"/>
              </a:rPr>
              <a:t>اقرأ الملاحظات فقط</a:t>
            </a:r>
            <a:endParaRPr lang="en-US" sz="3200" dirty="0">
              <a:ea typeface="ＭＳ Ｐゴシック" charset="0"/>
              <a:cs typeface="Arial" panose="020B0604020202020204" pitchFamily="34" charset="0"/>
            </a:endParaRPr>
          </a:p>
          <a:p>
            <a:pPr marL="534988" indent="-534988" algn="r" rtl="1" eaLnBrk="1" hangingPunct="1"/>
            <a:r>
              <a:rPr lang="ar-JO" sz="3200" dirty="0">
                <a:ea typeface="ＭＳ Ｐゴシック" charset="0"/>
                <a:cs typeface="Arial" panose="020B0604020202020204" pitchFamily="34" charset="0"/>
              </a:rPr>
              <a:t>الإختبار الأسبوعي من 11 سؤال يغطي جزء من القراءات فقط</a:t>
            </a:r>
            <a:endParaRPr lang="en-US" sz="3200" dirty="0">
              <a:ea typeface="ＭＳ Ｐゴシック" charset="0"/>
              <a:cs typeface="Arial" panose="020B0604020202020204" pitchFamily="34" charset="0"/>
            </a:endParaRP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3" y="1728789"/>
            <a:ext cx="6067425"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326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8"/>
            <a:ext cx="3898900" cy="31089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Arial" panose="020B0604020202020204" pitchFamily="34" charset="0"/>
              <a:cs typeface="Arial" panose="020B0604020202020204" pitchFamily="34" charset="0"/>
            </a:endParaRPr>
          </a:p>
        </p:txBody>
      </p:sp>
      <p:sp>
        <p:nvSpPr>
          <p:cNvPr id="322563" name="Title 1"/>
          <p:cNvSpPr>
            <a:spLocks noGrp="1"/>
          </p:cNvSpPr>
          <p:nvPr>
            <p:ph type="title"/>
          </p:nvPr>
        </p:nvSpPr>
        <p:spPr>
          <a:xfrm>
            <a:off x="467544" y="1"/>
            <a:ext cx="784887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متطلبات المساق</a:t>
            </a:r>
            <a:endParaRPr lang="en-US" dirty="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algn="ctr">
              <a:defRPr/>
            </a:pPr>
            <a:r>
              <a:rPr lang="ar-JO"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بمعدل 5 علامات</a:t>
            </a:r>
            <a:endParaRPr lang="en-US"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8" name="Rectangle 7"/>
          <p:cNvSpPr/>
          <p:nvPr/>
        </p:nvSpPr>
        <p:spPr>
          <a:xfrm>
            <a:off x="324624" y="1384941"/>
            <a:ext cx="3597355" cy="1938992"/>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القراءة</a:t>
            </a: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 </a:t>
            </a:r>
            <a:b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b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5 أسابيع</a:t>
            </a: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b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b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صفحة 22</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54375" y="3832226"/>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8511449">
            <a:off x="2562226" y="3885198"/>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Arial" panose="020B0604020202020204" pitchFamily="34" charset="0"/>
              <a:cs typeface="Arial" panose="020B0604020202020204" pitchFamily="34" charset="0"/>
            </a:endParaRPr>
          </a:p>
        </p:txBody>
      </p:sp>
      <p:sp>
        <p:nvSpPr>
          <p:cNvPr id="11" name="Cloud 10"/>
          <p:cNvSpPr/>
          <p:nvPr/>
        </p:nvSpPr>
        <p:spPr bwMode="auto">
          <a:xfrm>
            <a:off x="5080001" y="673099"/>
            <a:ext cx="3898900" cy="31089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Arial" panose="020B0604020202020204" pitchFamily="34" charset="0"/>
              <a:cs typeface="Arial" panose="020B0604020202020204" pitchFamily="34" charset="0"/>
            </a:endParaRPr>
          </a:p>
        </p:txBody>
      </p:sp>
      <p:sp>
        <p:nvSpPr>
          <p:cNvPr id="12" name="Rectangle 11"/>
          <p:cNvSpPr/>
          <p:nvPr/>
        </p:nvSpPr>
        <p:spPr>
          <a:xfrm>
            <a:off x="5052514" y="1340770"/>
            <a:ext cx="3839967" cy="1323439"/>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التقييمات</a:t>
            </a:r>
            <a:b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b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5 اختبارات</a:t>
            </a: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p>
        </p:txBody>
      </p:sp>
      <p:sp>
        <p:nvSpPr>
          <p:cNvPr id="13" name="Down Arrow 12"/>
          <p:cNvSpPr>
            <a:spLocks noChangeArrowheads="1"/>
          </p:cNvSpPr>
          <p:nvPr/>
        </p:nvSpPr>
        <p:spPr bwMode="auto">
          <a:xfrm rot="-8570995">
            <a:off x="5622926" y="3888373"/>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Arial" panose="020B0604020202020204" pitchFamily="34" charset="0"/>
              <a:cs typeface="Arial" panose="020B0604020202020204" pitchFamily="34" charset="0"/>
            </a:endParaRPr>
          </a:p>
        </p:txBody>
      </p:sp>
      <p:sp>
        <p:nvSpPr>
          <p:cNvPr id="15" name="Text Box 5"/>
          <p:cNvSpPr txBox="1">
            <a:spLocks noChangeArrowheads="1"/>
          </p:cNvSpPr>
          <p:nvPr/>
        </p:nvSpPr>
        <p:spPr bwMode="auto">
          <a:xfrm>
            <a:off x="8460432" y="87016"/>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22</a:t>
            </a:r>
            <a:endParaRPr lang="en-US" sz="1800" b="1"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073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nodeType="afterGroup">
                            <p:stCondLst>
                              <p:cond delay="500"/>
                            </p:stCondLst>
                            <p:childTnLst>
                              <p:par>
                                <p:cTn id="20" presetID="5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5A05EE-0038-C64C-9FA9-5F2E31192B11}"/>
              </a:ext>
            </a:extLst>
          </p:cNvPr>
          <p:cNvPicPr>
            <a:picLocks noChangeAspect="1"/>
          </p:cNvPicPr>
          <p:nvPr/>
        </p:nvPicPr>
        <p:blipFill>
          <a:blip r:embed="rId3"/>
          <a:stretch>
            <a:fillRect/>
          </a:stretch>
        </p:blipFill>
        <p:spPr>
          <a:xfrm>
            <a:off x="4506163" y="0"/>
            <a:ext cx="4703924" cy="7101408"/>
          </a:xfrm>
          <a:prstGeom prst="rect">
            <a:avLst/>
          </a:prstGeom>
        </p:spPr>
      </p:pic>
      <p:pic>
        <p:nvPicPr>
          <p:cNvPr id="2" name="Picture 1">
            <a:extLst>
              <a:ext uri="{FF2B5EF4-FFF2-40B4-BE49-F238E27FC236}">
                <a16:creationId xmlns:a16="http://schemas.microsoft.com/office/drawing/2014/main" id="{D3E28700-C594-8B2F-27EF-24D95A1898F5}"/>
              </a:ext>
            </a:extLst>
          </p:cNvPr>
          <p:cNvPicPr>
            <a:picLocks noChangeAspect="1"/>
          </p:cNvPicPr>
          <p:nvPr/>
        </p:nvPicPr>
        <p:blipFill>
          <a:blip r:embed="rId4"/>
          <a:stretch>
            <a:fillRect/>
          </a:stretch>
        </p:blipFill>
        <p:spPr>
          <a:xfrm>
            <a:off x="-36512" y="0"/>
            <a:ext cx="4647902" cy="6858000"/>
          </a:xfrm>
          <a:prstGeom prst="rect">
            <a:avLst/>
          </a:prstGeom>
        </p:spPr>
      </p:pic>
      <p:sp>
        <p:nvSpPr>
          <p:cNvPr id="103426" name="Rectangle 1026"/>
          <p:cNvSpPr>
            <a:spLocks noGrp="1" noChangeArrowheads="1"/>
          </p:cNvSpPr>
          <p:nvPr>
            <p:ph type="title"/>
          </p:nvPr>
        </p:nvSpPr>
        <p:spPr>
          <a:xfrm>
            <a:off x="2942492" y="116632"/>
            <a:ext cx="3200400" cy="667544"/>
          </a:xfrm>
          <a:solidFill>
            <a:srgbClr val="101100"/>
          </a:solidFill>
          <a:ln w="28575">
            <a:solidFill>
              <a:schemeClr val="tx2"/>
            </a:solidFill>
          </a:ln>
        </p:spPr>
        <p:txBody>
          <a:bodyPr/>
          <a:lstStyle/>
          <a:p>
            <a:pPr algn="ctr" eaLnBrk="1" hangingPunct="1"/>
            <a:r>
              <a:rPr lang="ar-JO" dirty="0">
                <a:ea typeface="ＭＳ Ｐゴシック" charset="0"/>
                <a:cs typeface="Arial" panose="020B0604020202020204" pitchFamily="34" charset="0"/>
              </a:rPr>
              <a:t>نصوصنا</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1703782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a:xfrm>
            <a:off x="5486400" y="457200"/>
            <a:ext cx="3200400" cy="1219200"/>
          </a:xfrm>
        </p:spPr>
        <p:txBody>
          <a:bodyPr/>
          <a:lstStyle/>
          <a:p>
            <a:pPr algn="ctr" eaLnBrk="1" hangingPunct="1"/>
            <a:r>
              <a:rPr lang="ar-JO" dirty="0">
                <a:ea typeface="ＭＳ Ｐゴシック" charset="0"/>
                <a:cs typeface="Arial" panose="020B0604020202020204" pitchFamily="34" charset="0"/>
              </a:rPr>
              <a:t>النص الرئيسي للطلاب</a:t>
            </a:r>
            <a:endParaRPr lang="en-US" dirty="0">
              <a:ea typeface="ＭＳ Ｐゴシック" charset="0"/>
              <a:cs typeface="Arial" panose="020B0604020202020204" pitchFamily="34" charset="0"/>
            </a:endParaRPr>
          </a:p>
        </p:txBody>
      </p:sp>
      <p:sp>
        <p:nvSpPr>
          <p:cNvPr id="103427" name="Rectangle 1027"/>
          <p:cNvSpPr>
            <a:spLocks noGrp="1" noChangeArrowheads="1"/>
          </p:cNvSpPr>
          <p:nvPr>
            <p:ph type="body" idx="1"/>
          </p:nvPr>
        </p:nvSpPr>
        <p:spPr>
          <a:xfrm>
            <a:off x="5486400" y="1981200"/>
            <a:ext cx="3200400" cy="4114800"/>
          </a:xfrm>
        </p:spPr>
        <p:txBody>
          <a:bodyPr/>
          <a:lstStyle/>
          <a:p>
            <a:pPr algn="r" rtl="1" eaLnBrk="1" hangingPunct="1"/>
            <a:r>
              <a:rPr lang="ar-JO" sz="3600" dirty="0">
                <a:ea typeface="ＭＳ Ｐゴシック" charset="0"/>
                <a:cs typeface="Arial" panose="020B0604020202020204" pitchFamily="34" charset="0"/>
              </a:rPr>
              <a:t>مسح </a:t>
            </a:r>
            <a:endParaRPr lang="en-US" sz="3600" dirty="0">
              <a:ea typeface="ＭＳ Ｐゴシック" charset="0"/>
              <a:cs typeface="Arial" panose="020B0604020202020204" pitchFamily="34" charset="0"/>
            </a:endParaRPr>
          </a:p>
        </p:txBody>
      </p:sp>
      <p:pic>
        <p:nvPicPr>
          <p:cNvPr id="103428" name="Picture 1029" descr="ET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97907">
            <a:off x="457200" y="203200"/>
            <a:ext cx="4724400" cy="665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0615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a:latin typeface="Arial" panose="020B0604020202020204" pitchFamily="34" charset="0"/>
            </a:endParaRPr>
          </a:p>
        </p:txBody>
      </p:sp>
      <p:graphicFrame>
        <p:nvGraphicFramePr>
          <p:cNvPr id="45234" name="Group 178"/>
          <p:cNvGraphicFramePr>
            <a:graphicFrameLocks noGrp="1"/>
          </p:cNvGraphicFramePr>
          <p:nvPr>
            <p:extLst>
              <p:ext uri="{D42A27DB-BD31-4B8C-83A1-F6EECF244321}">
                <p14:modId xmlns:p14="http://schemas.microsoft.com/office/powerpoint/2010/main" val="2535272151"/>
              </p:ext>
            </p:extLst>
          </p:nvPr>
        </p:nvGraphicFramePr>
        <p:xfrm>
          <a:off x="228600" y="608226"/>
          <a:ext cx="8610602" cy="6133142"/>
        </p:xfrm>
        <a:graphic>
          <a:graphicData uri="http://schemas.openxmlformats.org/drawingml/2006/table">
            <a:tbl>
              <a:tblPr/>
              <a:tblGrid>
                <a:gridCol w="2725739">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3">
                  <a:extLst>
                    <a:ext uri="{9D8B030D-6E8A-4147-A177-3AD203B41FA5}">
                      <a16:colId xmlns:a16="http://schemas.microsoft.com/office/drawing/2014/main" val="20002"/>
                    </a:ext>
                  </a:extLst>
                </a:gridCol>
              </a:tblGrid>
              <a:tr h="201761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panose="020B0604020202020204" pitchFamily="34" charset="0"/>
                          <a:ea typeface="SimSun" charset="0"/>
                          <a:cs typeface="Arial" panose="020B0604020202020204" pitchFamily="34" charset="0"/>
                        </a:rPr>
                        <a:t>BCM</a:t>
                      </a:r>
                      <a:endParaRPr kumimoji="0" lang="en-US" altLang="zh-CN" sz="4400" b="1" i="0" u="none" strike="noStrike" cap="none" normalizeH="0" baseline="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MPrep • GDIS • GDCS • MA • MCM • GDC • MAC</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514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القراءات</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25%</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4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المشروع</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25%</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74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امتحان نصف الفصل</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25%</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077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الإمتحان النهائي</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25%</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4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المجموع</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4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الحضور</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3701" name="Rectangle 2"/>
          <p:cNvSpPr>
            <a:spLocks noGrp="1" noChangeArrowheads="1"/>
          </p:cNvSpPr>
          <p:nvPr>
            <p:ph type="title"/>
          </p:nvPr>
        </p:nvSpPr>
        <p:spPr>
          <a:xfrm>
            <a:off x="228600" y="381000"/>
            <a:ext cx="2438400" cy="1219200"/>
          </a:xfrm>
          <a:noFill/>
        </p:spPr>
        <p:txBody>
          <a:bodyPr/>
          <a:lstStyle/>
          <a:p>
            <a:pPr eaLnBrk="1" hangingPunct="1"/>
            <a:r>
              <a:rPr lang="ar-JO" dirty="0">
                <a:ea typeface="ＭＳ Ｐゴシック" charset="0"/>
                <a:cs typeface="ＭＳ Ｐゴシック" charset="0"/>
              </a:rPr>
              <a:t>توزيع العلامات</a:t>
            </a:r>
            <a:endParaRPr lang="en-US" dirty="0">
              <a:ea typeface="ＭＳ Ｐゴシック" charset="0"/>
              <a:cs typeface="ＭＳ Ｐゴシック" charset="0"/>
            </a:endParaRPr>
          </a:p>
        </p:txBody>
      </p:sp>
      <p:sp>
        <p:nvSpPr>
          <p:cNvPr id="5" name="Text Box 5"/>
          <p:cNvSpPr txBox="1">
            <a:spLocks noChangeArrowheads="1"/>
          </p:cNvSpPr>
          <p:nvPr/>
        </p:nvSpPr>
        <p:spPr bwMode="auto">
          <a:xfrm>
            <a:off x="8534400" y="1"/>
            <a:ext cx="609600" cy="461665"/>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latin typeface="Arial" panose="020B0604020202020204" pitchFamily="34" charset="0"/>
              </a:rPr>
              <a:t>4</a:t>
            </a:r>
            <a:endParaRPr lang="en-US" sz="1800" b="1" kern="0" dirty="0">
              <a:solidFill>
                <a:srgbClr val="FFFFFF"/>
              </a:solidFill>
              <a:latin typeface="Arial" panose="020B0604020202020204" pitchFamily="34" charset="0"/>
            </a:endParaRPr>
          </a:p>
        </p:txBody>
      </p:sp>
    </p:spTree>
    <p:extLst>
      <p:ext uri="{BB962C8B-B14F-4D97-AF65-F5344CB8AC3E}">
        <p14:creationId xmlns:p14="http://schemas.microsoft.com/office/powerpoint/2010/main" val="138115396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9"/>
            <a:ext cx="3898900" cy="256032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تقدير طالب التخرج</a:t>
            </a:r>
            <a:endParaRPr lang="en-US" dirty="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algn="ctr">
              <a:defRPr/>
            </a:pPr>
            <a:r>
              <a:rPr lang="ar-JO"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بمعدل 4 علامات</a:t>
            </a:r>
            <a:endParaRPr lang="en-US"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8" name="Rectangle 7"/>
          <p:cNvSpPr/>
          <p:nvPr/>
        </p:nvSpPr>
        <p:spPr>
          <a:xfrm>
            <a:off x="251520" y="1196753"/>
            <a:ext cx="3597355" cy="1323439"/>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دراسة عبر الإنترنت</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a:p>
            <a:pPr algn="ctr">
              <a:defRPr/>
            </a:pP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التاريخ ص 7</a:t>
            </a: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1" y="673100"/>
            <a:ext cx="3898900" cy="256032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4" y="1340769"/>
            <a:ext cx="3839967" cy="707886"/>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إمتحان نصف الفصل</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b="1" kern="0" dirty="0">
                <a:solidFill>
                  <a:srgbClr val="FFFFFF"/>
                </a:solidFill>
                <a:latin typeface="Arial" panose="020B0604020202020204" pitchFamily="34" charset="0"/>
              </a:rPr>
              <a:t>4</a:t>
            </a:r>
            <a:endParaRPr lang="en-US" sz="1800" b="1" kern="0" dirty="0">
              <a:solidFill>
                <a:srgbClr val="FFFFFF"/>
              </a:solidFill>
              <a:latin typeface="Arial" panose="020B0604020202020204" pitchFamily="34" charset="0"/>
            </a:endParaRPr>
          </a:p>
        </p:txBody>
      </p:sp>
      <p:sp>
        <p:nvSpPr>
          <p:cNvPr id="14" name="Cloud 13"/>
          <p:cNvSpPr/>
          <p:nvPr/>
        </p:nvSpPr>
        <p:spPr bwMode="auto">
          <a:xfrm>
            <a:off x="-31923" y="3823800"/>
            <a:ext cx="3898900" cy="256032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6" name="Rectangle 15"/>
          <p:cNvSpPr/>
          <p:nvPr/>
        </p:nvSpPr>
        <p:spPr>
          <a:xfrm>
            <a:off x="179512" y="5157192"/>
            <a:ext cx="3597355" cy="707886"/>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المشروع</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8" name="Cloud 17"/>
          <p:cNvSpPr/>
          <p:nvPr/>
        </p:nvSpPr>
        <p:spPr bwMode="auto">
          <a:xfrm>
            <a:off x="5048077" y="3779351"/>
            <a:ext cx="3898900" cy="256032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9" name="Rectangle 18"/>
          <p:cNvSpPr/>
          <p:nvPr/>
        </p:nvSpPr>
        <p:spPr>
          <a:xfrm>
            <a:off x="5076058" y="5157192"/>
            <a:ext cx="3839967" cy="707886"/>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الإمتحان النهائي</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Tree>
    <p:extLst>
      <p:ext uri="{BB962C8B-B14F-4D97-AF65-F5344CB8AC3E}">
        <p14:creationId xmlns:p14="http://schemas.microsoft.com/office/powerpoint/2010/main" val="3683894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SA" sz="3200" dirty="0">
                <a:solidFill>
                  <a:schemeClr val="bg1"/>
                </a:solidFill>
                <a:effectLst/>
                <a:ea typeface="Times New Roman" panose="02020603050405020304" pitchFamily="18" charset="0"/>
              </a:rPr>
              <a:t>نموذج تقييم العرض التقديمي</a:t>
            </a:r>
            <a:r>
              <a:rPr lang="en-US" sz="3200" dirty="0">
                <a:solidFill>
                  <a:schemeClr val="bg1"/>
                </a:solidFill>
                <a:effectLst/>
              </a:rPr>
              <a:t> </a:t>
            </a:r>
            <a:endParaRPr lang="en-US" sz="4000" dirty="0">
              <a:solidFill>
                <a:schemeClr val="bg1"/>
              </a:solidFill>
              <a:effectLst/>
            </a:endParaRP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3D59D33-A05F-7749-A037-3E0926C96620}"/>
              </a:ext>
            </a:extLst>
          </p:cNvPr>
          <p:cNvSpPr/>
          <p:nvPr/>
        </p:nvSpPr>
        <p:spPr>
          <a:xfrm>
            <a:off x="251520" y="908720"/>
            <a:ext cx="8648402" cy="830997"/>
          </a:xfrm>
          <a:prstGeom prst="rect">
            <a:avLst/>
          </a:prstGeom>
        </p:spPr>
        <p:txBody>
          <a:bodyPr wrap="square">
            <a:spAutoFit/>
          </a:bodyPr>
          <a:lstStyle/>
          <a:p>
            <a:pPr lvl="0" algn="r">
              <a:defRPr/>
            </a:pPr>
            <a:r>
              <a:rPr lang="ar-SA" sz="2400" b="1" dirty="0">
                <a:solidFill>
                  <a:srgbClr val="FFFFFF"/>
                </a:solidFill>
                <a:effectLst/>
                <a:latin typeface="Arial" panose="020B0604020202020204" pitchFamily="34" charset="0"/>
                <a:cs typeface="Arial" panose="020B0604020202020204" pitchFamily="34" charset="0"/>
              </a:rPr>
              <a:t>المقدمة، المتن، الخلاصة و أمور أخرى بخصوص محتوى العرض التقديمي (70% من العلامة) . العلامة المختصة بالشكل (ال 30% الأخرى) تتعلق بكيفية تقديم مادتك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A875E9FD-7D2C-483F-4368-A908513C0C48}"/>
              </a:ext>
            </a:extLst>
          </p:cNvPr>
          <p:cNvSpPr>
            <a:spLocks noChangeArrowheads="1"/>
          </p:cNvSpPr>
          <p:nvPr/>
        </p:nvSpPr>
        <p:spPr bwMode="auto">
          <a:xfrm>
            <a:off x="539552" y="1929026"/>
            <a:ext cx="7820163" cy="769441"/>
          </a:xfrm>
          <a:prstGeom prst="rect">
            <a:avLst/>
          </a:prstGeom>
        </p:spPr>
        <p:txBody>
          <a:bodyPr wrap="square">
            <a:spAutoFit/>
          </a:bodyPr>
          <a:lstStyle/>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1	2	3	4	5</a:t>
            </a:r>
          </a:p>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ضعيف</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الحد الأدنى</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متوسط</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جيد</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ممتاز</a:t>
            </a:r>
            <a:r>
              <a:rPr lang="en-US" sz="2400" b="1" dirty="0">
                <a:solidFill>
                  <a:schemeClr val="bg1"/>
                </a:solidFill>
                <a:effectLst/>
                <a:latin typeface="Arial" panose="020B0604020202020204" pitchFamily="34" charset="0"/>
                <a:cs typeface="Arial" panose="020B0604020202020204" pitchFamily="34" charset="0"/>
              </a:rPr>
              <a:t> </a:t>
            </a:r>
            <a:endParaRPr lang="en-US" altLang="en-US" sz="2400" b="1" dirty="0">
              <a:solidFill>
                <a:schemeClr val="bg1"/>
              </a:solidFill>
              <a:effectLst/>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0EE6D167-C22F-5251-109B-FD04CDB80D87}"/>
              </a:ext>
            </a:extLst>
          </p:cNvPr>
          <p:cNvSpPr>
            <a:spLocks noChangeArrowheads="1"/>
          </p:cNvSpPr>
          <p:nvPr/>
        </p:nvSpPr>
        <p:spPr bwMode="auto">
          <a:xfrm>
            <a:off x="293052" y="2636912"/>
            <a:ext cx="8494633" cy="1200329"/>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المقدمة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إثارة </a:t>
            </a:r>
            <a:r>
              <a:rPr lang="ar-SA" altLang="en-US" sz="2400" b="1" dirty="0" err="1">
                <a:solidFill>
                  <a:schemeClr val="bg1"/>
                </a:solidFill>
                <a:effectLst/>
                <a:latin typeface="Arial" panose="020B0604020202020204" pitchFamily="34" charset="0"/>
                <a:cs typeface="Arial" panose="020B0604020202020204" pitchFamily="34" charset="0"/>
              </a:rPr>
              <a:t>الإنتباه</a:t>
            </a:r>
            <a:r>
              <a:rPr lang="ar-SA" altLang="en-US" sz="2400" b="1" dirty="0">
                <a:solidFill>
                  <a:schemeClr val="bg1"/>
                </a:solidFill>
                <a:effectLst/>
                <a:latin typeface="Arial" panose="020B0604020202020204" pitchFamily="34" charset="0"/>
                <a:cs typeface="Arial" panose="020B0604020202020204" pitchFamily="34" charset="0"/>
              </a:rPr>
              <a:t> (يركز على احتياج المستمع للموضوع</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الإجراءات لمعالجة الموضوع المطروح</a:t>
            </a:r>
            <a:r>
              <a:rPr lang="en-US" altLang="zh-CN" sz="2400" b="1" dirty="0">
                <a:solidFill>
                  <a:schemeClr val="bg1"/>
                </a:solidFill>
                <a:effectLst/>
                <a:latin typeface="Arial" panose="020B0604020202020204" pitchFamily="34" charset="0"/>
                <a:cs typeface="Arial" panose="020B0604020202020204" pitchFamily="34" charset="0"/>
              </a:rPr>
              <a:t> </a:t>
            </a:r>
          </a:p>
        </p:txBody>
      </p:sp>
      <p:sp>
        <p:nvSpPr>
          <p:cNvPr id="4" name="Rectangle 2">
            <a:extLst>
              <a:ext uri="{FF2B5EF4-FFF2-40B4-BE49-F238E27FC236}">
                <a16:creationId xmlns:a16="http://schemas.microsoft.com/office/drawing/2014/main" id="{542FBDEC-C320-DF53-B137-850B0818B4E8}"/>
              </a:ext>
            </a:extLst>
          </p:cNvPr>
          <p:cNvSpPr>
            <a:spLocks noChangeArrowheads="1"/>
          </p:cNvSpPr>
          <p:nvPr/>
        </p:nvSpPr>
        <p:spPr bwMode="auto">
          <a:xfrm>
            <a:off x="251520" y="4010288"/>
            <a:ext cx="8536165" cy="2308324"/>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المتن</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المحتوى العام (الجداول، معلومات أخرى مفيدة</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العمل الفردي ( لا اقتباسات مفرطة</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المقاطع / الأمور الرئيسية عولجت بشكل جيد</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نصوص المشاكل</a:t>
            </a:r>
            <a:r>
              <a:rPr lang="en-US" altLang="en-US" sz="2400" b="1" dirty="0">
                <a:solidFill>
                  <a:schemeClr val="bg1"/>
                </a:solidFill>
                <a:effectLst/>
                <a:latin typeface="Arial" panose="020B0604020202020204" pitchFamily="34" charset="0"/>
                <a:cs typeface="Arial" panose="020B0604020202020204" pitchFamily="34" charset="0"/>
              </a:rPr>
              <a:t> </a:t>
            </a:r>
            <a:r>
              <a:rPr lang="ar-SA" altLang="en-US" sz="2400" b="1" dirty="0">
                <a:solidFill>
                  <a:schemeClr val="bg1"/>
                </a:solidFill>
                <a:effectLst/>
                <a:latin typeface="Arial" panose="020B0604020202020204" pitchFamily="34" charset="0"/>
                <a:cs typeface="Arial" panose="020B0604020202020204" pitchFamily="34" charset="0"/>
              </a:rPr>
              <a:t>(التوازن مع الآراء، دعم النظرة الشخصية</a:t>
            </a:r>
            <a:r>
              <a:rPr lang="en-US" altLang="en-US" sz="2400" b="1" dirty="0">
                <a:solidFill>
                  <a:schemeClr val="bg1"/>
                </a:solidFill>
                <a:effectLst/>
                <a:latin typeface="Arial" panose="020B0604020202020204" pitchFamily="34" charset="0"/>
                <a:cs typeface="Arial" panose="020B0604020202020204" pitchFamily="34" charset="0"/>
              </a:rPr>
              <a:t>(</a:t>
            </a:r>
            <a:endParaRPr lang="en-US" altLang="zh-CN"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تفسير المقاطع بدفة (علم التفسير</a:t>
            </a:r>
            <a:r>
              <a:rPr lang="en-US" altLang="zh-CN" sz="2400" b="1" dirty="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136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panose="020B0604020202020204" pitchFamily="34" charset="0"/>
                <a:ea typeface="ＭＳ Ｐゴシック" charset="0"/>
                <a:cs typeface="ＭＳ Ｐゴシック" charset="0"/>
              </a:rPr>
              <a:t>Women on Wednesday</a:t>
            </a: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SA" sz="3200" dirty="0">
                <a:solidFill>
                  <a:schemeClr val="bg1"/>
                </a:solidFill>
                <a:effectLst/>
                <a:ea typeface="Times New Roman" panose="02020603050405020304" pitchFamily="18" charset="0"/>
              </a:rPr>
              <a:t>نموذج تقييم العرض التقديمي</a:t>
            </a:r>
            <a:endParaRPr lang="en-US" sz="3200" dirty="0">
              <a:solidFill>
                <a:srgbClr val="FFFFFF"/>
              </a:solidFill>
              <a:effectLst/>
            </a:endParaRPr>
          </a:p>
        </p:txBody>
      </p:sp>
      <p:sp>
        <p:nvSpPr>
          <p:cNvPr id="4" name="Rectangle 3">
            <a:extLst>
              <a:ext uri="{FF2B5EF4-FFF2-40B4-BE49-F238E27FC236}">
                <a16:creationId xmlns:a16="http://schemas.microsoft.com/office/drawing/2014/main" id="{F1154056-14B3-3168-CB1B-970463126728}"/>
              </a:ext>
            </a:extLst>
          </p:cNvPr>
          <p:cNvSpPr/>
          <p:nvPr/>
        </p:nvSpPr>
        <p:spPr>
          <a:xfrm>
            <a:off x="251520" y="908720"/>
            <a:ext cx="8640961" cy="830997"/>
          </a:xfrm>
          <a:prstGeom prst="rect">
            <a:avLst/>
          </a:prstGeom>
        </p:spPr>
        <p:txBody>
          <a:bodyPr wrap="square">
            <a:spAutoFit/>
          </a:bodyPr>
          <a:lstStyle/>
          <a:p>
            <a:pPr lvl="0" algn="r">
              <a:defRPr/>
            </a:pPr>
            <a:r>
              <a:rPr lang="ar-SA" sz="2400" b="1" dirty="0">
                <a:solidFill>
                  <a:srgbClr val="FFFFFF"/>
                </a:solidFill>
                <a:effectLst/>
                <a:latin typeface="Arial" panose="020B0604020202020204" pitchFamily="34" charset="0"/>
                <a:cs typeface="Arial" panose="020B0604020202020204" pitchFamily="34" charset="0"/>
              </a:rPr>
              <a:t>المقدمة، المتن، الخلاصة و أمور أخرى بخصوص محتوى العرض التقديمي (70% من العلامة) . العلامة المختصة بالشكل (ال 30% الأخرى) تتعلق بكيفية تقديم مادتك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C4B422CA-F59E-EF56-BC5F-9E5A3852731B}"/>
              </a:ext>
            </a:extLst>
          </p:cNvPr>
          <p:cNvSpPr>
            <a:spLocks noChangeArrowheads="1"/>
          </p:cNvSpPr>
          <p:nvPr/>
        </p:nvSpPr>
        <p:spPr bwMode="auto">
          <a:xfrm>
            <a:off x="1341993" y="2836095"/>
            <a:ext cx="7571303" cy="1569660"/>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الخلاصة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الحل أعطي للمشكلة المطروحة في المقدمة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النقاط الرئيسية تم مراجعتها أو أعيد ذكرها</a:t>
            </a:r>
            <a:endParaRPr lang="en-US" altLang="zh-CN"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التطبيق ( يحض على تغيير الحياة في مناطق محددة</a:t>
            </a:r>
            <a:r>
              <a:rPr lang="en-US" altLang="zh-CN" sz="2400" b="1" dirty="0">
                <a:solidFill>
                  <a:schemeClr val="bg1"/>
                </a:solidFill>
                <a:effectLst/>
                <a:latin typeface="Arial" panose="020B0604020202020204" pitchFamily="34" charset="0"/>
                <a:cs typeface="Arial" panose="020B0604020202020204" pitchFamily="34" charset="0"/>
              </a:rPr>
              <a:t>(</a:t>
            </a:r>
          </a:p>
        </p:txBody>
      </p:sp>
      <p:sp>
        <p:nvSpPr>
          <p:cNvPr id="9" name="Rectangle 2">
            <a:extLst>
              <a:ext uri="{FF2B5EF4-FFF2-40B4-BE49-F238E27FC236}">
                <a16:creationId xmlns:a16="http://schemas.microsoft.com/office/drawing/2014/main" id="{9CA32879-A53B-5F13-DD48-099B29FCAC18}"/>
              </a:ext>
            </a:extLst>
          </p:cNvPr>
          <p:cNvSpPr>
            <a:spLocks noChangeArrowheads="1"/>
          </p:cNvSpPr>
          <p:nvPr/>
        </p:nvSpPr>
        <p:spPr bwMode="auto">
          <a:xfrm>
            <a:off x="1356910" y="4374204"/>
            <a:ext cx="7571303" cy="2308324"/>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أمور أخرى</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en-US" altLang="en-US" sz="2400" b="1" dirty="0">
                <a:solidFill>
                  <a:schemeClr val="bg1"/>
                </a:solidFill>
                <a:effectLst/>
                <a:latin typeface="Arial" panose="020B0604020202020204" pitchFamily="34" charset="0"/>
                <a:cs typeface="Arial" panose="020B0604020202020204" pitchFamily="34" charset="0"/>
              </a:rPr>
              <a:t>)</a:t>
            </a:r>
            <a:r>
              <a:rPr lang="ar-SA" altLang="en-US" sz="2400" b="1" dirty="0">
                <a:solidFill>
                  <a:schemeClr val="bg1"/>
                </a:solidFill>
                <a:effectLst/>
                <a:latin typeface="Arial" panose="020B0604020202020204" pitchFamily="34" charset="0"/>
                <a:cs typeface="Arial" panose="020B0604020202020204" pitchFamily="34" charset="0"/>
              </a:rPr>
              <a:t>ينطبق على العرض التقديمي كاملاً</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العمق لا يترك اي سؤال بدون إجابة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المتعة في الصوت و الإيضاحات و الحضور</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المحتوى</a:t>
            </a:r>
            <a:r>
              <a:rPr lang="en-US" altLang="en-US" sz="2400" b="1" dirty="0">
                <a:solidFill>
                  <a:schemeClr val="bg1"/>
                </a:solidFill>
                <a:effectLst/>
                <a:latin typeface="Arial" panose="020B0604020202020204" pitchFamily="34" charset="0"/>
                <a:cs typeface="Arial" panose="020B0604020202020204" pitchFamily="34" charset="0"/>
              </a:rPr>
              <a:t> </a:t>
            </a:r>
            <a:r>
              <a:rPr lang="ar-SA" altLang="en-US" sz="2400" b="1" dirty="0">
                <a:solidFill>
                  <a:schemeClr val="bg1"/>
                </a:solidFill>
                <a:effectLst/>
                <a:latin typeface="Arial" panose="020B0604020202020204" pitchFamily="34" charset="0"/>
                <a:cs typeface="Arial" panose="020B0604020202020204" pitchFamily="34" charset="0"/>
              </a:rPr>
              <a:t>اللاهوتي يظهر </a:t>
            </a:r>
            <a:r>
              <a:rPr lang="ar-SA" altLang="en-US" sz="2400" b="1" dirty="0" err="1">
                <a:solidFill>
                  <a:schemeClr val="bg1"/>
                </a:solidFill>
                <a:effectLst/>
                <a:latin typeface="Arial" panose="020B0604020202020204" pitchFamily="34" charset="0"/>
                <a:cs typeface="Arial" panose="020B0604020202020204" pitchFamily="34" charset="0"/>
              </a:rPr>
              <a:t>الإستنارة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المذكرات جذابة مع وجود مصادر لدراسة إضافية</a:t>
            </a:r>
            <a:r>
              <a:rPr lang="en-US" altLang="zh-CN" sz="2400" b="1" dirty="0">
                <a:solidFill>
                  <a:schemeClr val="bg1"/>
                </a:solidFill>
                <a:effectLst/>
                <a:latin typeface="Arial" panose="020B0604020202020204" pitchFamily="34" charset="0"/>
                <a:cs typeface="Arial" panose="020B0604020202020204" pitchFamily="34" charset="0"/>
              </a:rPr>
              <a:t> </a:t>
            </a:r>
          </a:p>
        </p:txBody>
      </p:sp>
      <p:sp>
        <p:nvSpPr>
          <p:cNvPr id="10" name="Rectangle 2">
            <a:extLst>
              <a:ext uri="{FF2B5EF4-FFF2-40B4-BE49-F238E27FC236}">
                <a16:creationId xmlns:a16="http://schemas.microsoft.com/office/drawing/2014/main" id="{43AC18F6-CD64-9C49-3701-524BF1786B4F}"/>
              </a:ext>
            </a:extLst>
          </p:cNvPr>
          <p:cNvSpPr>
            <a:spLocks noChangeArrowheads="1"/>
          </p:cNvSpPr>
          <p:nvPr/>
        </p:nvSpPr>
        <p:spPr bwMode="auto">
          <a:xfrm>
            <a:off x="539552" y="1929026"/>
            <a:ext cx="7820163" cy="769441"/>
          </a:xfrm>
          <a:prstGeom prst="rect">
            <a:avLst/>
          </a:prstGeom>
        </p:spPr>
        <p:txBody>
          <a:bodyPr wrap="square">
            <a:spAutoFit/>
          </a:bodyPr>
          <a:lstStyle/>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1	2	3	4	5</a:t>
            </a:r>
          </a:p>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ضعيف</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الحد الأدنى</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متوسط</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جيد</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ممتاز</a:t>
            </a:r>
            <a:r>
              <a:rPr lang="en-US" sz="2400" b="1" dirty="0">
                <a:solidFill>
                  <a:schemeClr val="bg1"/>
                </a:solidFill>
                <a:effectLst/>
                <a:latin typeface="Arial" panose="020B0604020202020204" pitchFamily="34" charset="0"/>
                <a:cs typeface="Arial" panose="020B0604020202020204" pitchFamily="34" charset="0"/>
              </a:rPr>
              <a:t> </a:t>
            </a:r>
            <a:endParaRPr lang="en-US" altLang="en-US" sz="24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0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SA" sz="3200" dirty="0">
                <a:solidFill>
                  <a:schemeClr val="bg1"/>
                </a:solidFill>
                <a:effectLst/>
                <a:ea typeface="Times New Roman" panose="02020603050405020304" pitchFamily="18" charset="0"/>
              </a:rPr>
              <a:t>نموذج تقييم العرض التقديمي</a:t>
            </a:r>
            <a:endParaRPr lang="en-US" sz="3200" dirty="0">
              <a:solidFill>
                <a:srgbClr val="FFFFFF"/>
              </a:solidFill>
            </a:endParaRP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1">
            <a:extLst>
              <a:ext uri="{FF2B5EF4-FFF2-40B4-BE49-F238E27FC236}">
                <a16:creationId xmlns:a16="http://schemas.microsoft.com/office/drawing/2014/main" id="{E8D28404-BDDE-0127-27AF-35612744576D}"/>
              </a:ext>
            </a:extLst>
          </p:cNvPr>
          <p:cNvSpPr>
            <a:spLocks noChangeArrowheads="1"/>
          </p:cNvSpPr>
          <p:nvPr/>
        </p:nvSpPr>
        <p:spPr bwMode="auto">
          <a:xfrm>
            <a:off x="202316" y="3284984"/>
            <a:ext cx="8494633" cy="2677656"/>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الشكل</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التصميم (</a:t>
            </a:r>
            <a:r>
              <a:rPr lang="ar-SA" altLang="en-US" sz="2400" b="1" dirty="0" err="1">
                <a:solidFill>
                  <a:schemeClr val="bg1"/>
                </a:solidFill>
                <a:effectLst/>
                <a:latin typeface="Arial" panose="020B0604020202020204" pitchFamily="34" charset="0"/>
                <a:cs typeface="Arial" panose="020B0604020202020204" pitchFamily="34" charset="0"/>
              </a:rPr>
              <a:t>سلايدات</a:t>
            </a:r>
            <a:r>
              <a:rPr lang="ar-SA" altLang="en-US" sz="2400" b="1" dirty="0">
                <a:solidFill>
                  <a:schemeClr val="bg1"/>
                </a:solidFill>
                <a:effectLst/>
                <a:latin typeface="Arial" panose="020B0604020202020204" pitchFamily="34" charset="0"/>
                <a:cs typeface="Arial" panose="020B0604020202020204" pitchFamily="34" charset="0"/>
              </a:rPr>
              <a:t> جذابة، حجم الخط 20</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صور جيدة/مرئيات عديدة</a:t>
            </a:r>
            <a:r>
              <a:rPr lang="en-US" altLang="en-US" sz="2400" b="1" dirty="0">
                <a:solidFill>
                  <a:schemeClr val="bg1"/>
                </a:solidFill>
                <a:effectLst/>
                <a:latin typeface="Arial" panose="020B0604020202020204" pitchFamily="34" charset="0"/>
                <a:cs typeface="Arial" panose="020B0604020202020204" pitchFamily="34" charset="0"/>
              </a:rPr>
              <a:t> </a:t>
            </a:r>
            <a:r>
              <a:rPr lang="ar-SA" altLang="en-US" sz="2400" b="1" dirty="0">
                <a:solidFill>
                  <a:schemeClr val="bg1"/>
                </a:solidFill>
                <a:effectLst/>
                <a:latin typeface="Arial" panose="020B0604020202020204" pitchFamily="34" charset="0"/>
                <a:cs typeface="Arial" panose="020B0604020202020204" pitchFamily="34" charset="0"/>
              </a:rPr>
              <a:t>(لا يوجد نص كبير</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التهجئة و الأخطاء المطبعية، علامات الترقيم</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القواعد (توافق الفعل و الفاعل و الصيغ</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الطول هو 10 دقائق بدون معلومات غير ضرورية</a:t>
            </a:r>
            <a:endParaRPr lang="en-US" altLang="zh-CN"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تسليم ملف</a:t>
            </a:r>
            <a:r>
              <a:rPr lang="en-US" altLang="zh-CN" sz="2400" b="1" dirty="0">
                <a:solidFill>
                  <a:schemeClr val="bg1"/>
                </a:solidFill>
                <a:effectLst/>
                <a:latin typeface="Arial" panose="020B0604020202020204" pitchFamily="34" charset="0"/>
                <a:cs typeface="Arial" panose="020B0604020202020204" pitchFamily="34" charset="0"/>
              </a:rPr>
              <a:t> </a:t>
            </a:r>
            <a:r>
              <a:rPr lang="ar-SA" altLang="zh-CN" sz="2400" b="1" dirty="0">
                <a:solidFill>
                  <a:schemeClr val="bg1"/>
                </a:solidFill>
                <a:effectLst/>
                <a:latin typeface="Arial" panose="020B0604020202020204" pitchFamily="34" charset="0"/>
                <a:cs typeface="Arial" panose="020B0604020202020204" pitchFamily="34" charset="0"/>
              </a:rPr>
              <a:t>رقمي قابل للقراءة بوربوينت و ملف وورد</a:t>
            </a:r>
            <a:r>
              <a:rPr lang="en-US" altLang="zh-CN" sz="2400" b="1" dirty="0">
                <a:solidFill>
                  <a:schemeClr val="bg1"/>
                </a:solidFill>
                <a:effectLst/>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16C934BE-0CA9-D1DE-313D-41D48F691EF3}"/>
              </a:ext>
            </a:extLst>
          </p:cNvPr>
          <p:cNvSpPr/>
          <p:nvPr/>
        </p:nvSpPr>
        <p:spPr>
          <a:xfrm>
            <a:off x="251520" y="908720"/>
            <a:ext cx="8640961" cy="830997"/>
          </a:xfrm>
          <a:prstGeom prst="rect">
            <a:avLst/>
          </a:prstGeom>
        </p:spPr>
        <p:txBody>
          <a:bodyPr wrap="square">
            <a:spAutoFit/>
          </a:bodyPr>
          <a:lstStyle/>
          <a:p>
            <a:pPr lvl="0" algn="r">
              <a:defRPr/>
            </a:pPr>
            <a:r>
              <a:rPr lang="ar-SA" sz="2400" b="1" dirty="0">
                <a:solidFill>
                  <a:srgbClr val="FFFFFF"/>
                </a:solidFill>
                <a:effectLst/>
                <a:latin typeface="Arial" panose="020B0604020202020204" pitchFamily="34" charset="0"/>
                <a:cs typeface="Arial" panose="020B0604020202020204" pitchFamily="34" charset="0"/>
              </a:rPr>
              <a:t>المقدمة، المتن، الخلاصة و أمور أخرى بخصوص محتوى العرض التقديمي (70% من العلامة) . العلامة المختصة بالشكل (ال 30% الأخرى) تتعلق بكيفية تقديم مادتك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3C6AC3E5-2011-A9CD-AA10-2952FD24E0F9}"/>
              </a:ext>
            </a:extLst>
          </p:cNvPr>
          <p:cNvSpPr>
            <a:spLocks noChangeArrowheads="1"/>
          </p:cNvSpPr>
          <p:nvPr/>
        </p:nvSpPr>
        <p:spPr bwMode="auto">
          <a:xfrm>
            <a:off x="539552" y="1929026"/>
            <a:ext cx="7820163" cy="769441"/>
          </a:xfrm>
          <a:prstGeom prst="rect">
            <a:avLst/>
          </a:prstGeom>
        </p:spPr>
        <p:txBody>
          <a:bodyPr wrap="square">
            <a:spAutoFit/>
          </a:bodyPr>
          <a:lstStyle/>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1	2	3	4	5</a:t>
            </a:r>
          </a:p>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ضعيف</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الحد الأدنى</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متوسط</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جيد</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ممتاز</a:t>
            </a:r>
            <a:r>
              <a:rPr lang="en-US" sz="2400" b="1" dirty="0">
                <a:solidFill>
                  <a:schemeClr val="bg1"/>
                </a:solidFill>
                <a:effectLst/>
                <a:latin typeface="Arial" panose="020B0604020202020204" pitchFamily="34" charset="0"/>
                <a:cs typeface="Arial" panose="020B0604020202020204" pitchFamily="34" charset="0"/>
              </a:rPr>
              <a:t> </a:t>
            </a:r>
            <a:endParaRPr lang="en-US" altLang="en-US" sz="24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4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9"/>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تقدير طالب التخرج</a:t>
            </a:r>
            <a:endParaRPr lang="en-US" dirty="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بمعدل 4 علامات</a:t>
            </a:r>
            <a:endParaRPr kumimoji="0" lang="en-US"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a:xfrm>
            <a:off x="251520" y="156898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القراءات</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1" y="673100"/>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4" y="1713002"/>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البحث</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4</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 name="Cloud 13"/>
          <p:cNvSpPr/>
          <p:nvPr/>
        </p:nvSpPr>
        <p:spPr bwMode="auto">
          <a:xfrm>
            <a:off x="-31923" y="4305632"/>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المشروع</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7" y="4261183"/>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8" y="5661248"/>
            <a:ext cx="3839967" cy="707886"/>
          </a:xfrm>
          <a:prstGeom prst="rect">
            <a:avLst/>
          </a:prstGeom>
          <a:effectLst/>
        </p:spPr>
        <p:txBody>
          <a:bodyPr>
            <a:spAutoFit/>
          </a:bodyPr>
          <a:lstStyle/>
          <a:p>
            <a:pPr lvl="0"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الامتحانات</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فوائد الإنترنت</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1316"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panose="020B0604020202020204" pitchFamily="34" charset="0"/>
                <a:cs typeface="Arial" panose="020B0604020202020204" pitchFamily="34" charset="0"/>
              </a:rPr>
              <a:t>2</a:t>
            </a:r>
            <a:endParaRPr lang="en-US" sz="2400" b="1" dirty="0">
              <a:solidFill>
                <a:srgbClr val="FFFFFF"/>
              </a:solidFill>
              <a:latin typeface="Arial" panose="020B0604020202020204" pitchFamily="34" charset="0"/>
              <a:cs typeface="Arial" panose="020B0604020202020204" pitchFamily="34" charset="0"/>
            </a:endParaRP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الفائدة</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ب.</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التعلم الأفضل</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ج.</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إعداد الآخرين</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د.</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إختصار الوقت</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612918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11"/>
          <p:cNvGrpSpPr>
            <a:grpSpLocks/>
          </p:cNvGrpSpPr>
          <p:nvPr/>
        </p:nvGrpSpPr>
        <p:grpSpPr bwMode="auto">
          <a:xfrm>
            <a:off x="3635375" y="44450"/>
            <a:ext cx="5545139" cy="3455988"/>
            <a:chOff x="3635896" y="44624"/>
            <a:chExt cx="5544616" cy="3456384"/>
          </a:xfrm>
        </p:grpSpPr>
        <p:pic>
          <p:nvPicPr>
            <p:cNvPr id="555015" name="Picture 6" descr="IBS Screen Sho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7904" y="135034"/>
              <a:ext cx="5400600" cy="3365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3635896" y="44624"/>
              <a:ext cx="5544616" cy="122410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Internet Biblical Seminary</a:t>
              </a:r>
              <a:b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(Reading)</a:t>
              </a:r>
            </a:p>
          </p:txBody>
        </p:sp>
      </p:grpSp>
      <p:grpSp>
        <p:nvGrpSpPr>
          <p:cNvPr id="6" name="Group 12"/>
          <p:cNvGrpSpPr>
            <a:grpSpLocks/>
          </p:cNvGrpSpPr>
          <p:nvPr/>
        </p:nvGrpSpPr>
        <p:grpSpPr bwMode="auto">
          <a:xfrm>
            <a:off x="3851397" y="3734644"/>
            <a:ext cx="5545139" cy="3006725"/>
            <a:chOff x="3851920" y="3789040"/>
            <a:chExt cx="5544616" cy="3007048"/>
          </a:xfrm>
        </p:grpSpPr>
        <p:pic>
          <p:nvPicPr>
            <p:cNvPr id="555013"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SBC Moodle</a:t>
              </a:r>
              <a:br>
                <a:rPr lang="en-US" sz="3200" b="1">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sz="3200" b="1">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(Exams)</a:t>
              </a:r>
            </a:p>
          </p:txBody>
        </p:sp>
      </p:grpSp>
      <p:grpSp>
        <p:nvGrpSpPr>
          <p:cNvPr id="7" name="Group 6"/>
          <p:cNvGrpSpPr/>
          <p:nvPr/>
        </p:nvGrpSpPr>
        <p:grpSpPr>
          <a:xfrm>
            <a:off x="-252536" y="3734643"/>
            <a:ext cx="5545139"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BibleStudyDownloads.org</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(Downloads)</a:t>
              </a:r>
            </a:p>
          </p:txBody>
        </p:sp>
      </p:grpSp>
      <p:grpSp>
        <p:nvGrpSpPr>
          <p:cNvPr id="11" name="Group 10">
            <a:extLst>
              <a:ext uri="{FF2B5EF4-FFF2-40B4-BE49-F238E27FC236}">
                <a16:creationId xmlns:a16="http://schemas.microsoft.com/office/drawing/2014/main" id="{80D2A2B4-FF23-174D-A1FB-DDBED0AA8229}"/>
              </a:ext>
            </a:extLst>
          </p:cNvPr>
          <p:cNvGrpSpPr/>
          <p:nvPr/>
        </p:nvGrpSpPr>
        <p:grpSpPr>
          <a:xfrm>
            <a:off x="-48868" y="46363"/>
            <a:ext cx="4626975" cy="3145100"/>
            <a:chOff x="-48867" y="46363"/>
            <a:chExt cx="4626974" cy="3145100"/>
          </a:xfrm>
        </p:grpSpPr>
        <p:pic>
          <p:nvPicPr>
            <p:cNvPr id="8" name="Picture 7">
              <a:extLst>
                <a:ext uri="{FF2B5EF4-FFF2-40B4-BE49-F238E27FC236}">
                  <a16:creationId xmlns:a16="http://schemas.microsoft.com/office/drawing/2014/main" id="{5CF9F5E8-8527-8C44-B388-7ED685A459D9}"/>
                </a:ext>
              </a:extLst>
            </p:cNvPr>
            <p:cNvPicPr>
              <a:picLocks noChangeAspect="1"/>
            </p:cNvPicPr>
            <p:nvPr/>
          </p:nvPicPr>
          <p:blipFill>
            <a:blip r:embed="rId6"/>
            <a:stretch>
              <a:fillRect/>
            </a:stretch>
          </p:blipFill>
          <p:spPr>
            <a:xfrm>
              <a:off x="-48867" y="644403"/>
              <a:ext cx="4626974" cy="2547060"/>
            </a:xfrm>
            <a:prstGeom prst="rect">
              <a:avLst/>
            </a:prstGeom>
          </p:spPr>
        </p:pic>
        <p:sp>
          <p:nvSpPr>
            <p:cNvPr id="16" name="Subtitle 2">
              <a:extLst>
                <a:ext uri="{FF2B5EF4-FFF2-40B4-BE49-F238E27FC236}">
                  <a16:creationId xmlns:a16="http://schemas.microsoft.com/office/drawing/2014/main" id="{3B8B3317-A748-D645-A278-A130B3F4474F}"/>
                </a:ext>
              </a:extLst>
            </p:cNvPr>
            <p:cNvSpPr txBox="1">
              <a:spLocks/>
            </p:cNvSpPr>
            <p:nvPr/>
          </p:nvSpPr>
          <p:spPr bwMode="auto">
            <a:xfrm>
              <a:off x="35019" y="46363"/>
              <a:ext cx="3482821"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Google Drive</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(Sign Ups)</a:t>
              </a:r>
            </a:p>
          </p:txBody>
        </p:sp>
      </p:grpSp>
      <p:sp>
        <p:nvSpPr>
          <p:cNvPr id="2" name="Title 1"/>
          <p:cNvSpPr>
            <a:spLocks noGrp="1"/>
          </p:cNvSpPr>
          <p:nvPr>
            <p:ph type="ctrTitle" sz="quarter"/>
          </p:nvPr>
        </p:nvSpPr>
        <p:spPr>
          <a:xfrm>
            <a:off x="323530" y="2964435"/>
            <a:ext cx="7790135" cy="1215553"/>
          </a:xfrm>
          <a:solidFill>
            <a:srgbClr val="002060"/>
          </a:solidFill>
        </p:spPr>
        <p:txBody>
          <a:bodyPr/>
          <a:lstStyle/>
          <a:p>
            <a:pPr>
              <a:defRPr/>
            </a:pPr>
            <a:r>
              <a:rPr lang="ar-JO" sz="6000" dirty="0">
                <a:ea typeface="ＭＳ Ｐゴシック" charset="0"/>
              </a:rPr>
              <a:t>مواقعنا الأربعة</a:t>
            </a:r>
            <a:endParaRPr lang="en-US" sz="6000" dirty="0">
              <a:ea typeface="ＭＳ Ｐゴシック" charset="0"/>
            </a:endParaRPr>
          </a:p>
        </p:txBody>
      </p:sp>
    </p:spTree>
    <p:extLst>
      <p:ext uri="{BB962C8B-B14F-4D97-AF65-F5344CB8AC3E}">
        <p14:creationId xmlns:p14="http://schemas.microsoft.com/office/powerpoint/2010/main" val="31576072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a:solidFill>
                <a:srgbClr val="000000"/>
              </a:solidFill>
              <a:latin typeface="Arial" panose="020B0604020202020204" pitchFamily="34"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9"/>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1" y="115889"/>
            <a:ext cx="4176713" cy="6670675"/>
          </a:xfrm>
        </p:spPr>
        <p:txBody>
          <a:bodyPr/>
          <a:lstStyle/>
          <a:p>
            <a:pPr eaLnBrk="1" hangingPunct="1"/>
            <a:r>
              <a:rPr lang="ar-JO" sz="6000" b="1" dirty="0">
                <a:solidFill>
                  <a:schemeClr val="bg1"/>
                </a:solidFill>
                <a:latin typeface="Arial" panose="020B0604020202020204" pitchFamily="34" charset="0"/>
                <a:ea typeface="ＭＳ Ｐゴシック" charset="0"/>
                <a:cs typeface="Arial" panose="020B0604020202020204" pitchFamily="34" charset="0"/>
              </a:rPr>
              <a:t>يرافق الإمتحان النهائي كتاب مغلق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9" y="1989139"/>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3"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كيفية الدخول إلى برنامج مودل ...</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23908" name="Text Box 4"/>
          <p:cNvSpPr txBox="1">
            <a:spLocks noChangeArrowheads="1"/>
          </p:cNvSpPr>
          <p:nvPr/>
        </p:nvSpPr>
        <p:spPr bwMode="auto">
          <a:xfrm>
            <a:off x="8572528" y="21429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panose="020B0604020202020204" pitchFamily="34" charset="0"/>
                <a:cs typeface="Arial" panose="020B0604020202020204" pitchFamily="34" charset="0"/>
              </a:rPr>
              <a:t>1</a:t>
            </a:r>
            <a:endParaRPr lang="en-US" sz="2400" b="1" dirty="0">
              <a:solidFill>
                <a:srgbClr val="FFFFFF"/>
              </a:solidFill>
              <a:latin typeface="Arial" panose="020B0604020202020204" pitchFamily="34" charset="0"/>
              <a:cs typeface="Arial" panose="020B0604020202020204" pitchFamily="34" charset="0"/>
            </a:endParaRPr>
          </a:p>
        </p:txBody>
      </p:sp>
      <p:sp>
        <p:nvSpPr>
          <p:cNvPr id="123909" name="Rectangle 5"/>
          <p:cNvSpPr>
            <a:spLocks noChangeArrowheads="1"/>
          </p:cNvSpPr>
          <p:nvPr/>
        </p:nvSpPr>
        <p:spPr bwMode="auto">
          <a:xfrm>
            <a:off x="3923928" y="4191000"/>
            <a:ext cx="5220072"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Log on at </a:t>
            </a:r>
            <a:r>
              <a:rPr lang="en-US" sz="2000" b="1" dirty="0" err="1">
                <a:solidFill>
                  <a:srgbClr val="FFFFFF"/>
                </a:solidFill>
                <a:effectLst>
                  <a:outerShdw blurRad="38100" dist="38100" dir="2700000" algn="tl">
                    <a:srgbClr val="000000"/>
                  </a:outerShdw>
                </a:effectLst>
                <a:latin typeface="Arial" panose="020B0604020202020204" pitchFamily="34" charset="0"/>
              </a:rPr>
              <a:t>sbc.edu.sg</a:t>
            </a:r>
            <a:r>
              <a:rPr lang="en-US" sz="2000" b="1" dirty="0">
                <a:solidFill>
                  <a:srgbClr val="FFFFFF"/>
                </a:solidFill>
                <a:effectLst>
                  <a:outerShdw blurRad="38100" dist="38100" dir="2700000" algn="tl">
                    <a:srgbClr val="000000"/>
                  </a:outerShdw>
                </a:effectLst>
                <a:latin typeface="Arial" panose="020B0604020202020204" pitchFamily="34" charset="0"/>
              </a:rPr>
              <a:t>/</a:t>
            </a:r>
            <a:r>
              <a:rPr lang="en-US" sz="2000" b="1" dirty="0" err="1">
                <a:solidFill>
                  <a:srgbClr val="FFFFFF"/>
                </a:solidFill>
                <a:effectLst>
                  <a:outerShdw blurRad="38100" dist="38100" dir="2700000" algn="tl">
                    <a:srgbClr val="000000"/>
                  </a:outerShdw>
                </a:effectLst>
                <a:latin typeface="Arial" panose="020B0604020202020204" pitchFamily="34" charset="0"/>
              </a:rPr>
              <a:t>moodle</a:t>
            </a:r>
            <a:r>
              <a:rPr lang="en-US" sz="2000" b="1" dirty="0">
                <a:solidFill>
                  <a:srgbClr val="FFFFFF"/>
                </a:solidFill>
                <a:effectLst>
                  <a:outerShdw blurRad="38100" dist="38100" dir="2700000" algn="tl">
                    <a:srgbClr val="000000"/>
                  </a:outerShdw>
                </a:effectLst>
                <a:latin typeface="Arial" panose="020B0604020202020204" pitchFamily="34" charset="0"/>
              </a:rPr>
              <a:t>/login/</a:t>
            </a:r>
            <a:r>
              <a:rPr lang="en-US" sz="2000" b="1" dirty="0" err="1">
                <a:solidFill>
                  <a:srgbClr val="FFFFFF"/>
                </a:solidFill>
                <a:effectLst>
                  <a:outerShdw blurRad="38100" dist="38100" dir="2700000" algn="tl">
                    <a:srgbClr val="000000"/>
                  </a:outerShdw>
                </a:effectLst>
                <a:latin typeface="Arial" panose="020B0604020202020204" pitchFamily="34" charset="0"/>
              </a:rPr>
              <a:t>index.php</a:t>
            </a:r>
            <a:endParaRPr lang="en-US" sz="2000" b="1" dirty="0">
              <a:solidFill>
                <a:srgbClr val="FFFFFF"/>
              </a:solidFill>
              <a:effectLst>
                <a:outerShdw blurRad="38100" dist="38100" dir="2700000" algn="tl">
                  <a:srgbClr val="000000"/>
                </a:outerShdw>
              </a:effectLst>
              <a:latin typeface="Arial" panose="020B0604020202020204" pitchFamily="34" charset="0"/>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Type normal SBC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Click on the OT Survey course (or CCTE OT Survey course for CCTE)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Take your exam or post a message</a:t>
            </a:r>
          </a:p>
        </p:txBody>
      </p:sp>
    </p:spTree>
    <p:extLst>
      <p:ext uri="{BB962C8B-B14F-4D97-AF65-F5344CB8AC3E}">
        <p14:creationId xmlns:p14="http://schemas.microsoft.com/office/powerpoint/2010/main" val="166695916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7-15 at 5.44.4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754392"/>
          </a:xfrm>
          <a:prstGeom prst="rect">
            <a:avLst/>
          </a:prstGeom>
        </p:spPr>
      </p:pic>
      <p:sp>
        <p:nvSpPr>
          <p:cNvPr id="123906" name="Rectangle 2"/>
          <p:cNvSpPr>
            <a:spLocks noGrp="1" noChangeArrowheads="1"/>
          </p:cNvSpPr>
          <p:nvPr>
            <p:ph type="title"/>
          </p:nvPr>
        </p:nvSpPr>
        <p:spPr>
          <a:xfrm>
            <a:off x="-6176" y="3284984"/>
            <a:ext cx="2994000" cy="2808312"/>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كيفية الإنضمام إلى</a:t>
            </a:r>
            <a:r>
              <a:rPr lang="en-US" altLang="zh-CN" dirty="0">
                <a:solidFill>
                  <a:srgbClr val="000090"/>
                </a:solidFill>
                <a:effectLst>
                  <a:outerShdw blurRad="38100" dist="38100" dir="2700000" algn="tl">
                    <a:srgbClr val="DDDDDD"/>
                  </a:outerShdw>
                </a:effectLst>
                <a:ea typeface="ＭＳ Ｐゴシック" charset="0"/>
              </a:rPr>
              <a:t> </a:t>
            </a:r>
            <a:br>
              <a:rPr lang="en-US" altLang="zh-CN" dirty="0">
                <a:solidFill>
                  <a:srgbClr val="000090"/>
                </a:solidFill>
                <a:effectLst>
                  <a:outerShdw blurRad="38100" dist="38100" dir="2700000" algn="tl">
                    <a:srgbClr val="DDDDDD"/>
                  </a:outerShdw>
                </a:effectLst>
                <a:ea typeface="ＭＳ Ｐゴシック" charset="0"/>
              </a:rPr>
            </a:br>
            <a:r>
              <a:rPr lang="en-US" altLang="zh-CN" dirty="0">
                <a:solidFill>
                  <a:srgbClr val="000090"/>
                </a:solidFill>
                <a:effectLst>
                  <a:outerShdw blurRad="38100" dist="38100" dir="2700000" algn="tl">
                    <a:srgbClr val="DDDDDD"/>
                  </a:outerShdw>
                </a:effectLst>
                <a:ea typeface="ＭＳ Ｐゴシック" charset="0"/>
              </a:rPr>
              <a:t>IBS…</a:t>
            </a:r>
          </a:p>
        </p:txBody>
      </p:sp>
      <p:sp>
        <p:nvSpPr>
          <p:cNvPr id="123908"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panose="020B0604020202020204" pitchFamily="34" charset="0"/>
                <a:cs typeface="Arial" panose="020B0604020202020204" pitchFamily="34" charset="0"/>
              </a:rPr>
              <a:t>2</a:t>
            </a:r>
            <a:endParaRPr lang="en-US" sz="2400" b="1" dirty="0">
              <a:solidFill>
                <a:srgbClr val="FFFFFF"/>
              </a:solidFill>
              <a:latin typeface="Arial" panose="020B0604020202020204" pitchFamily="34" charset="0"/>
              <a:cs typeface="Arial" panose="020B0604020202020204" pitchFamily="34" charset="0"/>
            </a:endParaRPr>
          </a:p>
        </p:txBody>
      </p:sp>
      <p:sp>
        <p:nvSpPr>
          <p:cNvPr id="123909" name="Rectangle 5"/>
          <p:cNvSpPr>
            <a:spLocks noChangeArrowheads="1"/>
          </p:cNvSpPr>
          <p:nvPr/>
        </p:nvSpPr>
        <p:spPr bwMode="auto">
          <a:xfrm>
            <a:off x="3851920" y="4191000"/>
            <a:ext cx="529208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Go to </a:t>
            </a:r>
            <a:r>
              <a:rPr lang="en-US" sz="2000" b="1" dirty="0" err="1">
                <a:solidFill>
                  <a:srgbClr val="FFFFFF"/>
                </a:solidFill>
                <a:effectLst>
                  <a:outerShdw blurRad="38100" dist="38100" dir="2700000" algn="tl">
                    <a:srgbClr val="000000"/>
                  </a:outerShdw>
                </a:effectLst>
                <a:latin typeface="Arial" panose="020B0604020202020204" pitchFamily="34" charset="0"/>
              </a:rPr>
              <a:t>internetseminary.org</a:t>
            </a:r>
            <a:endParaRPr lang="en-US" sz="2000" b="1" dirty="0">
              <a:solidFill>
                <a:srgbClr val="FFFFFF"/>
              </a:solidFill>
              <a:effectLst>
                <a:outerShdw blurRad="38100" dist="38100" dir="2700000" algn="tl">
                  <a:srgbClr val="000000"/>
                </a:outerShdw>
              </a:effectLst>
              <a:latin typeface="Arial" panose="020B0604020202020204" pitchFamily="34" charset="0"/>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Type 123456 for initial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Click on the SBC option</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Students &gt; Learn &gt; Enter My Classes</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Select Advanced Studies in the OT 1 </a:t>
            </a:r>
          </a:p>
        </p:txBody>
      </p:sp>
    </p:spTree>
    <p:extLst>
      <p:ext uri="{BB962C8B-B14F-4D97-AF65-F5344CB8AC3E}">
        <p14:creationId xmlns:p14="http://schemas.microsoft.com/office/powerpoint/2010/main" val="2493214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000" dirty="0">
                <a:solidFill>
                  <a:srgbClr val="FFFFFF"/>
                </a:solidFill>
              </a:rPr>
              <a:t>Our Education System</a:t>
            </a:r>
          </a:p>
        </p:txBody>
      </p:sp>
      <p:pic>
        <p:nvPicPr>
          <p:cNvPr id="6" name="Picture 5" descr="Our Education Syst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5656" y="-1"/>
            <a:ext cx="6336704" cy="6811957"/>
          </a:xfrm>
          <a:prstGeom prst="rect">
            <a:avLst/>
          </a:prstGeom>
        </p:spPr>
      </p:pic>
    </p:spTree>
    <p:extLst>
      <p:ext uri="{BB962C8B-B14F-4D97-AF65-F5344CB8AC3E}">
        <p14:creationId xmlns:p14="http://schemas.microsoft.com/office/powerpoint/2010/main" val="17994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dirty="0">
                <a:solidFill>
                  <a:srgbClr val="FFFFFF"/>
                </a:solidFill>
              </a:rPr>
              <a:t>اقتراح</a:t>
            </a:r>
            <a:endParaRPr lang="en-US" sz="4800" dirty="0">
              <a:solidFill>
                <a:srgbClr val="FFFFFF"/>
              </a:solidFill>
            </a:endParaRPr>
          </a:p>
        </p:txBody>
      </p:sp>
      <p:sp>
        <p:nvSpPr>
          <p:cNvPr id="3" name="Title 1"/>
          <p:cNvSpPr txBox="1">
            <a:spLocks/>
          </p:cNvSpPr>
          <p:nvPr/>
        </p:nvSpPr>
        <p:spPr bwMode="auto">
          <a:xfrm>
            <a:off x="539552" y="2564905"/>
            <a:ext cx="7772400" cy="1863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latin typeface="Arial" panose="020B0604020202020204" pitchFamily="34" charset="0"/>
                <a:cs typeface="Arial" panose="020B0604020202020204" pitchFamily="34" charset="0"/>
              </a:rPr>
              <a:t>أنت من يعرف الطريقة الأفضل للتعلم و ليس أنا</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71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2"/>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الدولية</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عام 1993</a:t>
            </a: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8"/>
            <a:ext cx="9144000" cy="2403257"/>
          </a:xfrm>
          <a:prstGeom prst="rect">
            <a:avLst/>
          </a:prstGeom>
        </p:spPr>
      </p:pic>
      <p:pic>
        <p:nvPicPr>
          <p:cNvPr id="7" name="Picture 6"/>
          <p:cNvPicPr>
            <a:picLocks noChangeAspect="1"/>
          </p:cNvPicPr>
          <p:nvPr/>
        </p:nvPicPr>
        <p:blipFill>
          <a:blip r:embed="rId4"/>
          <a:stretch>
            <a:fillRect/>
          </a:stretch>
        </p:blipFill>
        <p:spPr>
          <a:xfrm>
            <a:off x="179512" y="2564905"/>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66781862"/>
              </p:ext>
            </p:extLst>
          </p:nvPr>
        </p:nvGraphicFramePr>
        <p:xfrm>
          <a:off x="0" y="260649"/>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xagon 7"/>
          <p:cNvSpPr/>
          <p:nvPr/>
        </p:nvSpPr>
        <p:spPr bwMode="auto">
          <a:xfrm rot="9102459">
            <a:off x="4185669" y="-436699"/>
            <a:ext cx="5406427" cy="5505590"/>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7" name="Hexagon 6"/>
          <p:cNvSpPr/>
          <p:nvPr/>
        </p:nvSpPr>
        <p:spPr bwMode="auto">
          <a:xfrm rot="1560068">
            <a:off x="-946654" y="-445891"/>
            <a:ext cx="5671391" cy="5799421"/>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2" name="Title 1"/>
          <p:cNvSpPr>
            <a:spLocks noGrp="1"/>
          </p:cNvSpPr>
          <p:nvPr>
            <p:ph type="title"/>
          </p:nvPr>
        </p:nvSpPr>
        <p:spPr>
          <a:xfrm>
            <a:off x="144016" y="-27384"/>
            <a:ext cx="9180512" cy="648072"/>
          </a:xfrm>
          <a:noFill/>
        </p:spPr>
        <p:txBody>
          <a:bodyPr/>
          <a:lstStyle/>
          <a:p>
            <a:r>
              <a:rPr lang="ar-JO" sz="4000" dirty="0">
                <a:solidFill>
                  <a:srgbClr val="FFFFFF"/>
                </a:solidFill>
              </a:rPr>
              <a:t>3 أبناء, 3 أنظمة للتعلم</a:t>
            </a:r>
            <a:endParaRPr lang="en-US" sz="4000" dirty="0">
              <a:solidFill>
                <a:srgbClr val="FFFFFF"/>
              </a:solidFill>
            </a:endParaRPr>
          </a:p>
        </p:txBody>
      </p:sp>
      <p:sp>
        <p:nvSpPr>
          <p:cNvPr id="9" name="Hexagon 8"/>
          <p:cNvSpPr/>
          <p:nvPr/>
        </p:nvSpPr>
        <p:spPr bwMode="auto">
          <a:xfrm rot="8935618">
            <a:off x="1408988" y="3955879"/>
            <a:ext cx="6438891" cy="6116934"/>
          </a:xfrm>
          <a:prstGeom prst="hexagon">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pic>
        <p:nvPicPr>
          <p:cNvPr id="16" name="Picture 2" descr="Three Sons.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07505" y="657791"/>
            <a:ext cx="1775697" cy="2843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Three Sons.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6804248" y="1556793"/>
            <a:ext cx="1832317" cy="286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descr="Three Sons.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1907705" y="4035448"/>
            <a:ext cx="1820652" cy="2834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8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rgbClr val="101100"/>
          </a:solidFill>
          <a:ln w="9525" cap="flat" cmpd="sng" algn="ctr">
            <a:solidFill>
              <a:schemeClr val="tx1"/>
            </a:solidFill>
            <a:prstDash val="solid"/>
            <a:round/>
            <a:headEnd type="none" w="med" len="med"/>
            <a:tailEnd type="none" w="med" len="med"/>
          </a:ln>
          <a:effectLst/>
        </p:spPr>
        <p:txBody>
          <a:bodyPr/>
          <a:lstStyle/>
          <a:p>
            <a:pPr>
              <a:defRPr/>
            </a:pPr>
            <a:endParaRPr lang="en-US" b="1">
              <a:latin typeface="Arial" panose="020B0604020202020204" pitchFamily="34" charset="0"/>
              <a:ea typeface="+mn-ea"/>
              <a:cs typeface="+mn-cs"/>
            </a:endParaRPr>
          </a:p>
        </p:txBody>
      </p:sp>
      <p:sp>
        <p:nvSpPr>
          <p:cNvPr id="234499" name="Rectangle 2"/>
          <p:cNvSpPr>
            <a:spLocks noGrp="1" noChangeArrowheads="1"/>
          </p:cNvSpPr>
          <p:nvPr>
            <p:ph type="title"/>
          </p:nvPr>
        </p:nvSpPr>
        <p:spPr>
          <a:xfrm>
            <a:off x="0" y="0"/>
            <a:ext cx="9144000" cy="762000"/>
          </a:xfrm>
          <a:noFill/>
        </p:spPr>
        <p:txBody>
          <a:bodyPr/>
          <a:lstStyle/>
          <a:p>
            <a:pPr algn="ctr" eaLnBrk="1" hangingPunct="1"/>
            <a:r>
              <a:rPr lang="en-US" sz="3600" dirty="0">
                <a:solidFill>
                  <a:schemeClr val="bg1"/>
                </a:solidFill>
                <a:ea typeface="ＭＳ Ｐゴシック" charset="0"/>
                <a:cs typeface="ＭＳ Ｐゴシック" charset="0"/>
              </a:rPr>
              <a:t>OTS Project Sign Up List</a:t>
            </a:r>
          </a:p>
        </p:txBody>
      </p:sp>
      <p:pic>
        <p:nvPicPr>
          <p:cNvPr id="4" name="Picture 3" descr="2017 Th OTS Project Sign Up Li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78"/>
            <a:ext cx="9144000" cy="542440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dirty="0">
                <a:solidFill>
                  <a:srgbClr val="FFFFFF"/>
                </a:solidFill>
              </a:rPr>
              <a:t>اقتراح آخر</a:t>
            </a:r>
            <a:endParaRPr lang="en-US" sz="4800" dirty="0">
              <a:solidFill>
                <a:srgbClr val="FFFFFF"/>
              </a:solidFill>
            </a:endParaRPr>
          </a:p>
        </p:txBody>
      </p:sp>
      <p:sp>
        <p:nvSpPr>
          <p:cNvPr id="3" name="Title 1"/>
          <p:cNvSpPr txBox="1">
            <a:spLocks/>
          </p:cNvSpPr>
          <p:nvPr/>
        </p:nvSpPr>
        <p:spPr bwMode="auto">
          <a:xfrm>
            <a:off x="539552" y="2564905"/>
            <a:ext cx="7772400" cy="1863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latin typeface="Arial" panose="020B0604020202020204" pitchFamily="34" charset="0"/>
                <a:cs typeface="Arial" panose="020B0604020202020204" pitchFamily="34" charset="0"/>
              </a:rPr>
              <a:t>يقوم المعلمون بالتعليم بنفس الطريقة التي تعلموا بها</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79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30562824"/>
              </p:ext>
            </p:extLst>
          </p:nvPr>
        </p:nvGraphicFramePr>
        <p:xfrm>
          <a:off x="0" y="260649"/>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ar-JO" dirty="0">
                <a:solidFill>
                  <a:srgbClr val="FFFFFF"/>
                </a:solidFill>
              </a:rPr>
              <a:t>كيف </a:t>
            </a:r>
            <a:r>
              <a:rPr lang="ar-JO" dirty="0">
                <a:solidFill>
                  <a:srgbClr val="FFFF00"/>
                </a:solidFill>
              </a:rPr>
              <a:t>تتعلم</a:t>
            </a:r>
            <a:r>
              <a:rPr lang="ar-JO" dirty="0">
                <a:solidFill>
                  <a:srgbClr val="FFFFFF"/>
                </a:solidFill>
              </a:rPr>
              <a:t>؟</a:t>
            </a:r>
            <a:endParaRPr lang="en-US" dirty="0">
              <a:solidFill>
                <a:srgbClr val="FFFFFF"/>
              </a:solidFill>
            </a:endParaRPr>
          </a:p>
        </p:txBody>
      </p:sp>
      <p:sp>
        <p:nvSpPr>
          <p:cNvPr id="10" name="Title 1"/>
          <p:cNvSpPr txBox="1">
            <a:spLocks/>
          </p:cNvSpPr>
          <p:nvPr/>
        </p:nvSpPr>
        <p:spPr bwMode="auto">
          <a:xfrm>
            <a:off x="107504" y="908721"/>
            <a:ext cx="4608512"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الإستماع و القراءة</a:t>
            </a:r>
            <a:endParaRPr lang="en-US" b="1" dirty="0">
              <a:solidFill>
                <a:srgbClr val="000000"/>
              </a:solidFill>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5868144" y="908721"/>
            <a:ext cx="3096344"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العمل</a:t>
            </a:r>
            <a:endParaRPr lang="en-US" b="1" dirty="0">
              <a:solidFill>
                <a:srgbClr val="000000"/>
              </a:solidFill>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5364088" y="5157193"/>
            <a:ext cx="3672408"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النظر</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0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64010008"/>
              </p:ext>
            </p:extLst>
          </p:nvPr>
        </p:nvGraphicFramePr>
        <p:xfrm>
          <a:off x="0" y="260649"/>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ar-JO" dirty="0">
                <a:solidFill>
                  <a:srgbClr val="FFFFFF"/>
                </a:solidFill>
              </a:rPr>
              <a:t>كيف </a:t>
            </a:r>
            <a:r>
              <a:rPr lang="ar-JO" dirty="0">
                <a:solidFill>
                  <a:srgbClr val="FFFF00"/>
                </a:solidFill>
              </a:rPr>
              <a:t>تعلم</a:t>
            </a:r>
            <a:r>
              <a:rPr lang="ar-JO" dirty="0">
                <a:solidFill>
                  <a:srgbClr val="FFFFFF"/>
                </a:solidFill>
              </a:rPr>
              <a:t>؟</a:t>
            </a:r>
            <a:endParaRPr lang="en-US" dirty="0">
              <a:solidFill>
                <a:srgbClr val="FFFFFF"/>
              </a:solidFill>
            </a:endParaRPr>
          </a:p>
        </p:txBody>
      </p:sp>
      <p:sp>
        <p:nvSpPr>
          <p:cNvPr id="10" name="Title 1"/>
          <p:cNvSpPr txBox="1">
            <a:spLocks/>
          </p:cNvSpPr>
          <p:nvPr/>
        </p:nvSpPr>
        <p:spPr bwMode="auto">
          <a:xfrm>
            <a:off x="107504" y="908721"/>
            <a:ext cx="4608512"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الإستماع و القراءة</a:t>
            </a:r>
            <a:endParaRPr lang="en-US" b="1" dirty="0">
              <a:solidFill>
                <a:srgbClr val="000000"/>
              </a:solidFill>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5868144" y="908721"/>
            <a:ext cx="3096344"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العمل</a:t>
            </a:r>
            <a:endParaRPr lang="en-US" b="1" dirty="0">
              <a:solidFill>
                <a:srgbClr val="000000"/>
              </a:solidFill>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5364088" y="5157193"/>
            <a:ext cx="3672408"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النظر</a:t>
            </a:r>
            <a:endParaRPr lang="en-US" b="1" dirty="0">
              <a:solidFill>
                <a:srgbClr val="000000"/>
              </a:solidFill>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107504" y="1628800"/>
            <a:ext cx="4608512" cy="720080"/>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00"/>
                </a:solidFill>
                <a:latin typeface="Arial" panose="020B0604020202020204" pitchFamily="34" charset="0"/>
                <a:cs typeface="Arial" panose="020B0604020202020204" pitchFamily="34" charset="0"/>
              </a:rPr>
              <a:t>محاضرة</a:t>
            </a:r>
            <a:endParaRPr lang="en-US" b="1" dirty="0">
              <a:solidFill>
                <a:srgbClr val="FFFF00"/>
              </a:solidFill>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5868144" y="1628800"/>
            <a:ext cx="3096344" cy="720080"/>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00"/>
                </a:solidFill>
                <a:latin typeface="Arial" panose="020B0604020202020204" pitchFamily="34" charset="0"/>
                <a:cs typeface="Arial" panose="020B0604020202020204" pitchFamily="34" charset="0"/>
              </a:rPr>
              <a:t>المشاريع</a:t>
            </a:r>
            <a:endParaRPr lang="en-US" b="1" dirty="0">
              <a:solidFill>
                <a:srgbClr val="FFFF00"/>
              </a:solidFill>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5364088" y="5877273"/>
            <a:ext cx="3672408" cy="720080"/>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00"/>
                </a:solidFill>
                <a:latin typeface="Arial" panose="020B0604020202020204" pitchFamily="34" charset="0"/>
                <a:cs typeface="Arial" panose="020B0604020202020204" pitchFamily="34" charset="0"/>
              </a:rPr>
              <a:t>العرض التقديمي</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7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FF000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dirty="0">
                <a:solidFill>
                  <a:srgbClr val="FFFFFF"/>
                </a:solidFill>
                <a:effectLst>
                  <a:outerShdw blurRad="38100" dist="38100" dir="2700000" algn="tl">
                    <a:srgbClr val="000000">
                      <a:alpha val="43137"/>
                    </a:srgbClr>
                  </a:outerShdw>
                </a:effectLst>
              </a:rPr>
              <a:t>مشكلة</a:t>
            </a:r>
            <a:endParaRPr lang="en-US" sz="4800" dirty="0">
              <a:solidFill>
                <a:srgbClr val="FFFFFF"/>
              </a:solidFill>
              <a:effectLst>
                <a:outerShdw blurRad="38100" dist="38100" dir="2700000" algn="tl">
                  <a:srgbClr val="000000">
                    <a:alpha val="43137"/>
                  </a:srgbClr>
                </a:outerShdw>
              </a:effectLst>
            </a:endParaRPr>
          </a:p>
        </p:txBody>
      </p:sp>
      <p:sp>
        <p:nvSpPr>
          <p:cNvPr id="3" name="Title 1"/>
          <p:cNvSpPr txBox="1">
            <a:spLocks/>
          </p:cNvSpPr>
          <p:nvPr/>
        </p:nvSpPr>
        <p:spPr bwMode="auto">
          <a:xfrm>
            <a:off x="539552" y="1916832"/>
            <a:ext cx="7992888"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latin typeface="Arial" panose="020B0604020202020204" pitchFamily="34" charset="0"/>
                <a:cs typeface="Arial" panose="020B0604020202020204" pitchFamily="34" charset="0"/>
              </a:rPr>
              <a:t>لدى المعلمين وقت أقل للتحضير لكن المستمعين يطالبون بمرئيات ذات جودة أعلى</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808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dirty="0">
                <a:solidFill>
                  <a:srgbClr val="FFFFFF"/>
                </a:solidFill>
                <a:effectLst>
                  <a:outerShdw blurRad="38100" dist="38100" dir="2700000" algn="tl">
                    <a:srgbClr val="000000">
                      <a:alpha val="43137"/>
                    </a:srgbClr>
                  </a:outerShdw>
                </a:effectLst>
              </a:rPr>
              <a:t>حل</a:t>
            </a:r>
            <a:endParaRPr lang="en-US" sz="4800" dirty="0">
              <a:solidFill>
                <a:srgbClr val="FFFFFF"/>
              </a:solidFill>
              <a:effectLst>
                <a:outerShdw blurRad="38100" dist="38100" dir="2700000" algn="tl">
                  <a:srgbClr val="000000">
                    <a:alpha val="43137"/>
                  </a:srgbClr>
                </a:outerShdw>
              </a:effectLst>
            </a:endParaRPr>
          </a:p>
        </p:txBody>
      </p:sp>
      <p:sp>
        <p:nvSpPr>
          <p:cNvPr id="3" name="Title 1"/>
          <p:cNvSpPr txBox="1">
            <a:spLocks/>
          </p:cNvSpPr>
          <p:nvPr/>
        </p:nvSpPr>
        <p:spPr bwMode="auto">
          <a:xfrm>
            <a:off x="323528" y="1916832"/>
            <a:ext cx="8568952"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latin typeface="Arial" panose="020B0604020202020204" pitchFamily="34" charset="0"/>
                <a:cs typeface="Arial" panose="020B0604020202020204" pitchFamily="34" charset="0"/>
              </a:rPr>
              <a:t>لنعمل بجد على مرئيات أقل ثم نقوم بمشاركتها مع معلمين آخرين</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734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dirty="0">
                <a:solidFill>
                  <a:schemeClr val="bg1"/>
                </a:solidFill>
                <a:ea typeface="ＭＳ Ｐゴシック" charset="0"/>
              </a:rPr>
              <a:t>نظام ملف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ea typeface="ＭＳ Ｐゴシック" charset="0"/>
              </a:rPr>
              <a:t>Dr John Fryman</a:t>
            </a:r>
            <a:endParaRPr lang="en-US">
              <a:solidFill>
                <a:srgbClr val="FFFF00"/>
              </a:solidFill>
              <a:ea typeface="ＭＳ Ｐゴシック" charset="0"/>
            </a:endParaRPr>
          </a:p>
        </p:txBody>
      </p:sp>
      <p:grpSp>
        <p:nvGrpSpPr>
          <p:cNvPr id="272387" name="Group 4"/>
          <p:cNvGrpSpPr>
            <a:grpSpLocks/>
          </p:cNvGrpSpPr>
          <p:nvPr/>
        </p:nvGrpSpPr>
        <p:grpSpPr bwMode="auto">
          <a:xfrm>
            <a:off x="76201" y="5435599"/>
            <a:ext cx="8816976" cy="1346199"/>
            <a:chOff x="48" y="3424"/>
            <a:chExt cx="5554" cy="848"/>
          </a:xfrm>
        </p:grpSpPr>
        <p:sp>
          <p:nvSpPr>
            <p:cNvPr id="11162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Arial" panose="020B0604020202020204" pitchFamily="34" charset="0"/>
                <a:ea typeface="굴림" pitchFamily="-112" charset="-127"/>
                <a:cs typeface="Arial" panose="020B0604020202020204" pitchFamily="34" charset="0"/>
              </a:endParaRPr>
            </a:p>
          </p:txBody>
        </p:sp>
        <p:sp>
          <p:nvSpPr>
            <p:cNvPr id="111622" name="Text Box 6"/>
            <p:cNvSpPr txBox="1">
              <a:spLocks noChangeArrowheads="1"/>
            </p:cNvSpPr>
            <p:nvPr/>
          </p:nvSpPr>
          <p:spPr bwMode="auto">
            <a:xfrm>
              <a:off x="48" y="3424"/>
              <a:ext cx="55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dirty="0">
                  <a:solidFill>
                    <a:srgbClr val="FAFD00"/>
                  </a:solidFill>
                  <a:latin typeface="Arial" panose="020B0604020202020204" pitchFamily="34" charset="0"/>
                  <a:ea typeface="굴림" charset="0"/>
                  <a:cs typeface="Arial" panose="020B0604020202020204" pitchFamily="34" charset="0"/>
                </a:rPr>
                <a:t>A Presentation of The Bible…Basically Ministries International Inc. </a:t>
              </a:r>
              <a:br>
                <a:rPr lang="en-US" altLang="ko-KR" sz="2000" b="1" dirty="0">
                  <a:solidFill>
                    <a:srgbClr val="FAFD00"/>
                  </a:solidFill>
                  <a:latin typeface="Arial" panose="020B0604020202020204" pitchFamily="34" charset="0"/>
                  <a:ea typeface="굴림" charset="0"/>
                  <a:cs typeface="Arial" panose="020B0604020202020204" pitchFamily="34" charset="0"/>
                </a:rPr>
              </a:br>
              <a:r>
                <a:rPr lang="en-US" altLang="ko-KR" sz="2000" b="1" dirty="0">
                  <a:solidFill>
                    <a:srgbClr val="FAFD00"/>
                  </a:solidFill>
                  <a:latin typeface="Arial" panose="020B0604020202020204" pitchFamily="34" charset="0"/>
                  <a:ea typeface="굴림" charset="0"/>
                  <a:cs typeface="Arial" panose="020B0604020202020204" pitchFamily="34" charset="0"/>
                </a:rPr>
                <a:t>Fort Worth, Texas</a:t>
              </a:r>
              <a:endParaRPr lang="en-US" altLang="ko-KR" sz="1800" b="1" dirty="0">
                <a:solidFill>
                  <a:srgbClr val="FAFD00"/>
                </a:solidFill>
                <a:latin typeface="Arial" panose="020B0604020202020204" pitchFamily="34" charset="0"/>
                <a:ea typeface="굴림" charset="0"/>
                <a:cs typeface="Arial" panose="020B0604020202020204" pitchFamily="34"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r>
                <a:rPr lang="en-US" altLang="ko-KR" sz="2000" b="1">
                  <a:solidFill>
                    <a:srgbClr val="FFFB0C"/>
                  </a:solidFill>
                  <a:latin typeface="Arial" panose="020B0604020202020204" pitchFamily="34" charset="0"/>
                  <a:ea typeface="굴림" pitchFamily="-112" charset="-127"/>
                  <a:cs typeface="Arial" panose="020B0604020202020204" pitchFamily="34" charset="0"/>
                </a:rPr>
                <a:t>BibleBasically.org</a:t>
              </a:r>
            </a:p>
          </p:txBody>
        </p:sp>
      </p:grpSp>
      <p:sp>
        <p:nvSpPr>
          <p:cNvPr id="27238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Arial" panose="020B0604020202020204" pitchFamily="34" charset="0"/>
              </a:rPr>
              <a:t>©2004 TBBMI</a:t>
            </a:r>
          </a:p>
        </p:txBody>
      </p:sp>
      <p:sp>
        <p:nvSpPr>
          <p:cNvPr id="27238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8.0.01.</a:t>
            </a:r>
          </a:p>
        </p:txBody>
      </p:sp>
      <p:sp>
        <p:nvSpPr>
          <p:cNvPr id="27239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04</a:t>
            </a: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6000" b="1" dirty="0">
                <a:solidFill>
                  <a:srgbClr val="FFFF00"/>
                </a:solidFill>
                <a:latin typeface="Arial" panose="020B0604020202020204" pitchFamily="34" charset="0"/>
                <a:ea typeface="+mn-ea"/>
                <a:cs typeface="Arial" panose="020B0604020202020204" pitchFamily="34" charset="0"/>
              </a:rPr>
              <a:t>د. جون فرايمان</a:t>
            </a:r>
            <a:endParaRPr lang="en-US" sz="6000" b="1" dirty="0">
              <a:solidFill>
                <a:srgbClr val="FFFF00"/>
              </a:solidFill>
              <a:latin typeface="Arial" panose="020B0604020202020204" pitchFamily="34" charset="0"/>
              <a:ea typeface="+mn-ea"/>
              <a:cs typeface="Arial" panose="020B0604020202020204" pitchFamily="34" charset="0"/>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321527">
            <a:off x="-654186" y="823538"/>
            <a:ext cx="9978713" cy="3339376"/>
          </a:xfrm>
          <a:prstGeom prst="rect">
            <a:avLst/>
          </a:prstGeom>
          <a:noFill/>
          <a:ln w="9525">
            <a:noFill/>
            <a:miter lim="800000"/>
            <a:headEnd/>
            <a:tailEnd/>
          </a:ln>
          <a:effectLst>
            <a:outerShdw dist="35921" dir="2700000" algn="ctr" rotWithShape="0">
              <a:srgbClr val="808080">
                <a:alpha val="74997"/>
              </a:srgbClr>
            </a:outerShdw>
          </a:effectLst>
        </p:spPr>
        <p:txBody>
          <a:bodyPr wrap="square">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الكتاب المقدَّس</a:t>
            </a:r>
            <a:endParaRPr kumimoji="0" lang="en-US"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بصورةٍ أساسيَّة</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a:t>
            </a:r>
            <a:r>
              <a:rPr kumimoji="0" lang="en-US" sz="80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TBB</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a:t>
            </a:r>
            <a:endParaRPr kumimoji="0" lang="en-US" sz="9600" b="0"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p:txBody>
      </p:sp>
      <p:sp>
        <p:nvSpPr>
          <p:cNvPr id="175107" name="Text Box 22"/>
          <p:cNvSpPr txBox="1">
            <a:spLocks noChangeArrowheads="1"/>
          </p:cNvSpPr>
          <p:nvPr/>
        </p:nvSpPr>
        <p:spPr bwMode="auto">
          <a:xfrm>
            <a:off x="49509" y="5445512"/>
            <a:ext cx="85472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sym typeface="Times Roman" pitchFamily="2" charset="0"/>
              </a:rPr>
              <a:t>©2006 TBBMI</a:t>
            </a:r>
          </a:p>
        </p:txBody>
      </p:sp>
      <p:sp>
        <p:nvSpPr>
          <p:cNvPr id="2" name="Rectangle 1">
            <a:extLst>
              <a:ext uri="{FF2B5EF4-FFF2-40B4-BE49-F238E27FC236}">
                <a16:creationId xmlns:a16="http://schemas.microsoft.com/office/drawing/2014/main" id="{240760F9-198E-C654-895A-25FEF3C7D546}"/>
              </a:ext>
            </a:extLst>
          </p:cNvPr>
          <p:cNvSpPr>
            <a:spLocks noChangeArrowheads="1"/>
          </p:cNvSpPr>
          <p:nvPr/>
        </p:nvSpPr>
        <p:spPr bwMode="auto">
          <a:xfrm>
            <a:off x="-36512" y="5013176"/>
            <a:ext cx="9361040" cy="1844825"/>
          </a:xfrm>
          <a:prstGeom prst="rect">
            <a:avLst/>
          </a:prstGeom>
          <a:solidFill>
            <a:schemeClr val="bg2"/>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إعداد د. جون فرايمان، تكساس – الولايات المتَّحدة الأميركيَّة</a:t>
            </a:r>
            <a:br>
              <a:rPr kumimoji="0" lang="en-US"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JO"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جرى</a:t>
            </a:r>
            <a:r>
              <a:rPr kumimoji="0" lang="ar-SA"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تدريسها بواسطة </a:t>
            </a:r>
            <a:r>
              <a:rPr kumimoji="0" lang="ar-JO"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غريفيث</a:t>
            </a:r>
            <a:r>
              <a:rPr kumimoji="0" lang="ar-JO"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متاحةُ</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ب</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لغات</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عدَّة</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للت</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نز</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يل مج</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انًا </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على الموقع الإلكترونيّ:</a:t>
            </a:r>
          </a:p>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Tree>
    <p:extLst>
      <p:ext uri="{BB962C8B-B14F-4D97-AF65-F5344CB8AC3E}">
        <p14:creationId xmlns:p14="http://schemas.microsoft.com/office/powerpoint/2010/main" val="36460108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7" y="2234407"/>
            <a:ext cx="2227263" cy="2559051"/>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7" y="5943600"/>
            <a:ext cx="9251951" cy="990600"/>
          </a:xfrm>
          <a:solidFill>
            <a:schemeClr val="bg1">
              <a:lumMod val="75000"/>
            </a:schemeClr>
          </a:solidFill>
        </p:spPr>
        <p:txBody>
          <a:bodyPr/>
          <a:lstStyle/>
          <a:p>
            <a:pPr rtl="1" eaLnBrk="1" hangingPunct="1">
              <a:defRPr/>
            </a:pPr>
            <a:r>
              <a:rPr lang="ar-JO" sz="4000" dirty="0">
                <a:cs typeface="Arial" panose="020B0604020202020204" pitchFamily="34" charset="0"/>
              </a:rPr>
              <a:t>لدى مدرسة المجتمع الدولية </a:t>
            </a:r>
            <a:r>
              <a:rPr lang="en-US" sz="4000" dirty="0">
                <a:cs typeface="Arial" panose="020B0604020202020204" pitchFamily="34" charset="0"/>
              </a:rPr>
              <a:t>400</a:t>
            </a:r>
            <a:r>
              <a:rPr lang="ar-JO" sz="4000" dirty="0">
                <a:cs typeface="Arial" panose="020B0604020202020204" pitchFamily="34" charset="0"/>
              </a:rPr>
              <a:t> طالباً</a:t>
            </a:r>
            <a:endParaRPr lang="en-US" sz="40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اليابان</a:t>
            </a:r>
            <a:endParaRPr lang="en-US" sz="1800" b="1" dirty="0">
              <a:solidFill>
                <a:srgbClr val="FFFFFF"/>
              </a:solidFill>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1"/>
            <a:ext cx="1446213"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أمريكا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9"/>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6"/>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651125" y="4025900"/>
            <a:ext cx="1676400" cy="369332"/>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00" b="1" dirty="0">
                <a:solidFill>
                  <a:srgbClr val="FFFFFF"/>
                </a:solidFill>
                <a:latin typeface="Arial" panose="020B0604020202020204" pitchFamily="34" charset="0"/>
                <a:cs typeface="Arial" panose="020B0604020202020204" pitchFamily="34" charset="0"/>
              </a:rPr>
              <a:t>ICS</a:t>
            </a:r>
          </a:p>
        </p:txBody>
      </p:sp>
      <p:sp>
        <p:nvSpPr>
          <p:cNvPr id="361496" name="Text Box 24"/>
          <p:cNvSpPr txBox="1">
            <a:spLocks noChangeArrowheads="1"/>
          </p:cNvSpPr>
          <p:nvPr/>
        </p:nvSpPr>
        <p:spPr bwMode="auto">
          <a:xfrm>
            <a:off x="3140075" y="3209926"/>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6"/>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سويسرا</a:t>
            </a:r>
            <a:endParaRPr lang="en-US" sz="1800" b="1" dirty="0">
              <a:solidFill>
                <a:srgbClr val="FFFFFF"/>
              </a:solidFill>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2"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المملكة المتحدة</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أستراليا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4" y="3581401"/>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المكسيك</a:t>
            </a:r>
            <a:endParaRPr lang="en-US" sz="1800" b="1" dirty="0">
              <a:solidFill>
                <a:srgbClr val="FFFFFF"/>
              </a:solidFill>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9"/>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فنزويلا</a:t>
            </a:r>
            <a:endParaRPr lang="en-US" sz="1800" b="1" dirty="0">
              <a:solidFill>
                <a:srgbClr val="FFFFFF"/>
              </a:solidFill>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9"/>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جنوب أفريقيا</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1"/>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إيطاليا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البرازيل</a:t>
            </a:r>
            <a:endParaRPr lang="en-US" sz="1800" b="1" dirty="0">
              <a:solidFill>
                <a:srgbClr val="FF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6"/>
            <a:ext cx="1800227"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9" y="2054177"/>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السويد</a:t>
            </a:r>
            <a:endParaRPr lang="en-US" sz="1800" b="1" dirty="0">
              <a:solidFill>
                <a:srgbClr val="FFFF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6"/>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dirty="0">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81412427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Burmese</a:t>
            </a:r>
            <a:endParaRPr lang="en-US">
              <a:ea typeface="ＭＳ Ｐゴシック" charset="0"/>
              <a:cs typeface="ＭＳ Ｐゴシック" charset="0"/>
            </a:endParaRPr>
          </a:p>
        </p:txBody>
      </p:sp>
      <p:grpSp>
        <p:nvGrpSpPr>
          <p:cNvPr id="228355" name="Group 4"/>
          <p:cNvGrpSpPr>
            <a:grpSpLocks/>
          </p:cNvGrpSpPr>
          <p:nvPr/>
        </p:nvGrpSpPr>
        <p:grpSpPr bwMode="auto">
          <a:xfrm>
            <a:off x="76201" y="5435599"/>
            <a:ext cx="8596313" cy="1346199"/>
            <a:chOff x="48" y="3424"/>
            <a:chExt cx="5415" cy="848"/>
          </a:xfrm>
        </p:grpSpPr>
        <p:sp>
          <p:nvSpPr>
            <p:cNvPr id="11776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2835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2835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2835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17771" name="Text Box 11"/>
          <p:cNvSpPr txBox="1">
            <a:spLocks noChangeArrowheads="1"/>
          </p:cNvSpPr>
          <p:nvPr/>
        </p:nvSpPr>
        <p:spPr bwMode="auto">
          <a:xfrm>
            <a:off x="152400" y="1219200"/>
            <a:ext cx="9144000" cy="54938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11700" b="1">
                <a:solidFill>
                  <a:srgbClr val="FFFF00"/>
                </a:solidFill>
                <a:latin typeface="WwinBurmese" pitchFamily="-112" charset="0"/>
                <a:ea typeface="ＭＳ Ｐゴシック"/>
                <a:cs typeface="ＭＳ Ｐゴシック"/>
              </a:rPr>
              <a:t>Lai S</a:t>
            </a:r>
            <a:br>
              <a:rPr lang="en-US" sz="11700" b="1">
                <a:solidFill>
                  <a:srgbClr val="FFFF00"/>
                </a:solidFill>
                <a:latin typeface="WwinBurmese" pitchFamily="-112" charset="0"/>
                <a:ea typeface="ＭＳ Ｐゴシック"/>
                <a:cs typeface="ＭＳ Ｐゴシック"/>
              </a:rPr>
            </a:br>
            <a:r>
              <a:rPr lang="en-US" sz="11700" b="1">
                <a:solidFill>
                  <a:srgbClr val="FFFF00"/>
                </a:solidFill>
                <a:latin typeface="WwinBurmese" pitchFamily="-112" charset="0"/>
                <a:ea typeface="ＭＳ Ｐゴシック"/>
                <a:cs typeface="ＭＳ Ｐゴシック"/>
              </a:rPr>
              <a:t>iangtho…Abulpi</a:t>
            </a:r>
          </a:p>
        </p:txBody>
      </p:sp>
      <p:pic>
        <p:nvPicPr>
          <p:cNvPr id="2283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814769"/>
      </p:ext>
    </p:extLst>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30403"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Gulim" charset="0"/>
                <a:cs typeface="Gulim" charset="0"/>
              </a:rPr>
              <a:t>©2004 TBBMI</a:t>
            </a:r>
          </a:p>
        </p:txBody>
      </p:sp>
      <p:sp>
        <p:nvSpPr>
          <p:cNvPr id="230404" name="Rectangle 5"/>
          <p:cNvSpPr>
            <a:spLocks noChangeArrowheads="1"/>
          </p:cNvSpPr>
          <p:nvPr/>
        </p:nvSpPr>
        <p:spPr bwMode="auto">
          <a:xfrm>
            <a:off x="7666037" y="6501528"/>
            <a:ext cx="94456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a:spcBef>
                <a:spcPct val="50000"/>
              </a:spcBef>
            </a:pPr>
            <a:r>
              <a:rPr lang="en-US" altLang="ko-KR" sz="1000" b="1">
                <a:solidFill>
                  <a:srgbClr val="FFFFFF"/>
                </a:solidFill>
                <a:latin typeface="Arial" panose="020B0604020202020204" pitchFamily="34" charset="0"/>
                <a:ea typeface="Gulim" charset="0"/>
                <a:cs typeface="Gulim" charset="0"/>
              </a:rPr>
              <a:t>8.0.01.</a:t>
            </a:r>
          </a:p>
        </p:txBody>
      </p:sp>
      <p:sp>
        <p:nvSpPr>
          <p:cNvPr id="120838" name="Text Box 6"/>
          <p:cNvSpPr txBox="1">
            <a:spLocks noChangeArrowheads="1"/>
          </p:cNvSpPr>
          <p:nvPr/>
        </p:nvSpPr>
        <p:spPr bwMode="auto">
          <a:xfrm>
            <a:off x="0" y="66155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9" y="6246814"/>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2304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1" y="3078164"/>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9" y="5545138"/>
            <a:ext cx="8023225"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rPr>
              <a:t>P</a:t>
            </a:r>
            <a:r>
              <a:rPr lang="en-US" altLang="ko-KR" sz="2000" b="1" i="1">
                <a:solidFill>
                  <a:srgbClr val="FFFF00"/>
                </a:solidFill>
                <a:latin typeface="Times New Roman" pitchFamily="-112" charset="0"/>
              </a:rPr>
              <a:t>rése</a:t>
            </a:r>
            <a:r>
              <a:rPr lang="en-US" altLang="ko-KR" sz="2000" b="1" i="1">
                <a:solidFill>
                  <a:srgbClr val="FAFD00"/>
                </a:solidFill>
                <a:latin typeface="Times New Roman" pitchFamily="-112" charset="0"/>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230409" name="WordArt 10"/>
          <p:cNvSpPr>
            <a:spLocks noChangeArrowheads="1" noChangeShapeType="1" noTextEdit="1"/>
          </p:cNvSpPr>
          <p:nvPr/>
        </p:nvSpPr>
        <p:spPr bwMode="auto">
          <a:xfrm rot="-141418">
            <a:off x="1371601"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230410" name="Text Box 11"/>
          <p:cNvSpPr txBox="1">
            <a:spLocks noChangeArrowheads="1"/>
          </p:cNvSpPr>
          <p:nvPr/>
        </p:nvSpPr>
        <p:spPr bwMode="auto">
          <a:xfrm>
            <a:off x="7746344" y="6396509"/>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latin typeface="Arial" panose="020B0604020202020204" pitchFamily="34" charset="0"/>
              </a:rPr>
              <a:t>©2006 TBBMI</a:t>
            </a:r>
          </a:p>
        </p:txBody>
      </p:sp>
      <p:sp>
        <p:nvSpPr>
          <p:cNvPr id="120844" name="Rectangle 12"/>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9.6.01.</a:t>
            </a:r>
          </a:p>
        </p:txBody>
      </p:sp>
      <p:sp>
        <p:nvSpPr>
          <p:cNvPr id="230412" name="Text Box 13"/>
          <p:cNvSpPr txBox="1">
            <a:spLocks noChangeArrowheads="1"/>
          </p:cNvSpPr>
          <p:nvPr/>
        </p:nvSpPr>
        <p:spPr bwMode="auto">
          <a:xfrm>
            <a:off x="8086580" y="6522167"/>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04</a:t>
            </a:r>
          </a:p>
        </p:txBody>
      </p:sp>
      <p:pic>
        <p:nvPicPr>
          <p:cNvPr id="2304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951238"/>
      </p:ext>
    </p:extLst>
  </p:cSld>
  <p:clrMapOvr>
    <a:masterClrMapping/>
  </p:clrMapOvr>
  <p:transition advTm="1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ea typeface="ＭＳ Ｐゴシック" charset="0"/>
                <a:cs typeface="ＭＳ Ｐゴシック" charset="0"/>
              </a:rPr>
              <a:t>Japanese</a:t>
            </a:r>
            <a:endParaRPr lang="en-US">
              <a:ea typeface="ＭＳ Ｐゴシック" charset="0"/>
              <a:cs typeface="ＭＳ Ｐゴシック" charset="0"/>
            </a:endParaRPr>
          </a:p>
        </p:txBody>
      </p:sp>
      <p:grpSp>
        <p:nvGrpSpPr>
          <p:cNvPr id="232451" name="Group 4"/>
          <p:cNvGrpSpPr>
            <a:grpSpLocks/>
          </p:cNvGrpSpPr>
          <p:nvPr/>
        </p:nvGrpSpPr>
        <p:grpSpPr bwMode="auto">
          <a:xfrm>
            <a:off x="76201" y="5435599"/>
            <a:ext cx="8596313" cy="1346199"/>
            <a:chOff x="48" y="3424"/>
            <a:chExt cx="5415" cy="848"/>
          </a:xfrm>
        </p:grpSpPr>
        <p:sp>
          <p:nvSpPr>
            <p:cNvPr id="12288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2452"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32453"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32454"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232455" name="WordArt 11"/>
          <p:cNvSpPr>
            <a:spLocks noChangeArrowheads="1" noChangeShapeType="1" noTextEdit="1"/>
          </p:cNvSpPr>
          <p:nvPr/>
        </p:nvSpPr>
        <p:spPr bwMode="auto">
          <a:xfrm>
            <a:off x="762000" y="762001"/>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2324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2324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252793"/>
      </p:ext>
    </p:extLst>
  </p:cSld>
  <p:clrMapOvr>
    <a:masterClrMapping/>
  </p:clrMapOvr>
  <p:transition advTm="1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ea typeface="ＭＳ Ｐゴシック" charset="0"/>
                <a:cs typeface="ＭＳ Ｐゴシック" charset="0"/>
              </a:rPr>
              <a:t>Khmer (Cambodian)</a:t>
            </a:r>
          </a:p>
        </p:txBody>
      </p:sp>
      <p:sp>
        <p:nvSpPr>
          <p:cNvPr id="234499"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rPr>
              <a:t>©2004 TBBMI</a:t>
            </a:r>
          </a:p>
        </p:txBody>
      </p:sp>
      <p:sp>
        <p:nvSpPr>
          <p:cNvPr id="234500"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rPr>
              <a:t>8.0.01.</a:t>
            </a:r>
          </a:p>
        </p:txBody>
      </p:sp>
      <p:sp>
        <p:nvSpPr>
          <p:cNvPr id="234501"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rPr>
              <a:t>04</a:t>
            </a:r>
          </a:p>
        </p:txBody>
      </p:sp>
      <p:sp>
        <p:nvSpPr>
          <p:cNvPr id="124935" name="Text Box 7"/>
          <p:cNvSpPr txBox="1">
            <a:spLocks noChangeArrowheads="1"/>
          </p:cNvSpPr>
          <p:nvPr/>
        </p:nvSpPr>
        <p:spPr bwMode="auto">
          <a:xfrm>
            <a:off x="0" y="6574244"/>
            <a:ext cx="1614488" cy="276999"/>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1"/>
            <a:ext cx="9144000" cy="1495794"/>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a:lnSpc>
                <a:spcPct val="70000"/>
              </a:lnSpc>
              <a:spcBef>
                <a:spcPct val="50000"/>
              </a:spcBef>
              <a:defRPr/>
            </a:pPr>
            <a:r>
              <a:rPr lang="en-US" sz="3200">
                <a:solidFill>
                  <a:srgbClr val="FFFF00"/>
                </a:solidFill>
                <a:latin typeface="Limon F1" pitchFamily="-112" charset="0"/>
                <a:ea typeface="ＭＳ Ｐゴシック"/>
                <a:cs typeface="ＭＳ Ｐゴシック"/>
              </a:rPr>
              <a:t>karbgðaj[sÁal;nUvRBHKm&lt;Ir&gt;&gt;&gt; EdlCamUldæanRKw³ kñúg B½n§kic©shKmnGnþrCati GayGinsIu</a:t>
            </a:r>
            <a:r>
              <a:rPr lang="en-US" sz="2000" i="1">
                <a:solidFill>
                  <a:srgbClr val="FAFD00"/>
                </a:solidFill>
                <a:latin typeface="Times New Roman" pitchFamily="-112" charset="0"/>
                <a:ea typeface="ＭＳ Ｐゴシック"/>
                <a:cs typeface="ＭＳ Ｐゴシック"/>
              </a:rPr>
              <a:t>.</a:t>
            </a:r>
            <a:endParaRPr lang="en-US" sz="4000">
              <a:solidFill>
                <a:srgbClr val="FFFF00"/>
              </a:solidFill>
              <a:latin typeface="Limon S1" pitchFamily="2" charset="0"/>
              <a:ea typeface="ＭＳ Ｐゴシック"/>
              <a:cs typeface="ＭＳ Ｐゴシック"/>
            </a:endParaRPr>
          </a:p>
          <a:p>
            <a:pPr algn="ctr">
              <a:lnSpc>
                <a:spcPct val="70000"/>
              </a:lnSpc>
              <a:spcBef>
                <a:spcPct val="50000"/>
              </a:spcBef>
              <a:defRPr/>
            </a:pPr>
            <a:r>
              <a:rPr lang="en-US" sz="2000" i="1">
                <a:solidFill>
                  <a:srgbClr val="FAFD00"/>
                </a:solidFill>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9" y="6205538"/>
            <a:ext cx="2970212" cy="40011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2000">
                <a:solidFill>
                  <a:srgbClr val="FFFB0C"/>
                </a:solidFill>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9"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9" y="1385888"/>
            <a:ext cx="7383463"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mUldæanRKwH&gt;&gt;&gt;</a:t>
            </a:r>
          </a:p>
        </p:txBody>
      </p:sp>
      <p:pic>
        <p:nvPicPr>
          <p:cNvPr id="2345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170559"/>
      </p:ext>
    </p:extLst>
  </p:cSld>
  <p:clrMapOvr>
    <a:masterClrMapping/>
  </p:clrMapOvr>
  <p:transition advTm="1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6546" name="Group 3"/>
          <p:cNvGrpSpPr>
            <a:grpSpLocks/>
          </p:cNvGrpSpPr>
          <p:nvPr/>
        </p:nvGrpSpPr>
        <p:grpSpPr bwMode="auto">
          <a:xfrm>
            <a:off x="76201" y="5435599"/>
            <a:ext cx="8596313" cy="1346199"/>
            <a:chOff x="48" y="3424"/>
            <a:chExt cx="5415" cy="848"/>
          </a:xfrm>
        </p:grpSpPr>
        <p:sp>
          <p:nvSpPr>
            <p:cNvPr id="126980"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6547" name="Text Box 7"/>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ko-KR" altLang="en-US" sz="2000" b="1">
              <a:solidFill>
                <a:srgbClr val="FFFFFF"/>
              </a:solidFill>
              <a:latin typeface="Arial" panose="020B0604020202020204" pitchFamily="34" charset="0"/>
              <a:ea typeface="굴림" charset="0"/>
              <a:cs typeface="굴림" charset="0"/>
            </a:endParaRPr>
          </a:p>
        </p:txBody>
      </p:sp>
      <p:sp>
        <p:nvSpPr>
          <p:cNvPr id="23654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900" b="1">
                <a:solidFill>
                  <a:srgbClr val="FFFFFF"/>
                </a:solidFill>
                <a:latin typeface="Arial" panose="020B0604020202020204" pitchFamily="34" charset="0"/>
                <a:ea typeface="굴림" charset="0"/>
                <a:cs typeface="굴림" charset="0"/>
              </a:rPr>
              <a:t>©2003 </a:t>
            </a:r>
            <a:r>
              <a:rPr lang="en-US" altLang="ko-KR" sz="900" b="1">
                <a:solidFill>
                  <a:srgbClr val="FFFFFF"/>
                </a:solidFill>
                <a:latin typeface="Arial" panose="020B0604020202020204" pitchFamily="34" charset="0"/>
                <a:ea typeface="굴림" charset="0"/>
                <a:cs typeface="굴림" charset="0"/>
              </a:rPr>
              <a:t>TBBMI</a:t>
            </a:r>
          </a:p>
        </p:txBody>
      </p:sp>
      <p:sp>
        <p:nvSpPr>
          <p:cNvPr id="126985" name="Rectangle 9"/>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algn="ctr">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236550"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1000" b="1">
                <a:solidFill>
                  <a:srgbClr val="FFFFFF"/>
                </a:solidFill>
                <a:latin typeface="Arial" panose="020B0604020202020204" pitchFamily="34" charset="0"/>
                <a:ea typeface="굴림" charset="0"/>
                <a:cs typeface="굴림" charset="0"/>
              </a:rPr>
              <a:t>04</a:t>
            </a:r>
          </a:p>
        </p:txBody>
      </p:sp>
      <p:sp>
        <p:nvSpPr>
          <p:cNvPr id="126987" name="Rectangle 11"/>
          <p:cNvSpPr>
            <a:spLocks noChangeArrowheads="1"/>
          </p:cNvSpPr>
          <p:nvPr/>
        </p:nvSpPr>
        <p:spPr bwMode="auto">
          <a:xfrm>
            <a:off x="990600" y="914401"/>
            <a:ext cx="7391400" cy="335476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b="1">
                <a:solidFill>
                  <a:srgbClr val="FFFF00"/>
                </a:solidFill>
                <a:latin typeface="Arial" panose="020B0604020202020204" pitchFamily="34" charset="0"/>
                <a:ea typeface="ＭＳ Ｐゴシック" charset="0"/>
                <a:cs typeface="ＭＳ Ｐゴシック" charset="0"/>
              </a:rPr>
              <a:t>Korean</a:t>
            </a:r>
          </a:p>
        </p:txBody>
      </p:sp>
      <p:pic>
        <p:nvPicPr>
          <p:cNvPr id="2365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690010"/>
      </p:ext>
    </p:extLst>
  </p:cSld>
  <p:clrMapOvr>
    <a:masterClrMapping/>
  </p:clrMapOvr>
  <p:transition advClick="0" advTm="1000">
    <p:wheel spokes="0"/>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Malay</a:t>
            </a:r>
            <a:endParaRPr lang="en-US">
              <a:ea typeface="ＭＳ Ｐゴシック" charset="0"/>
              <a:cs typeface="ＭＳ Ｐゴシック" charset="0"/>
            </a:endParaRPr>
          </a:p>
        </p:txBody>
      </p:sp>
      <p:grpSp>
        <p:nvGrpSpPr>
          <p:cNvPr id="238595" name="Group 4"/>
          <p:cNvGrpSpPr>
            <a:grpSpLocks/>
          </p:cNvGrpSpPr>
          <p:nvPr/>
        </p:nvGrpSpPr>
        <p:grpSpPr bwMode="auto">
          <a:xfrm>
            <a:off x="76201" y="5435599"/>
            <a:ext cx="8596313" cy="1346199"/>
            <a:chOff x="48" y="3424"/>
            <a:chExt cx="5415" cy="848"/>
          </a:xfrm>
        </p:grpSpPr>
        <p:sp>
          <p:nvSpPr>
            <p:cNvPr id="12902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ＭＳ Ｐゴシック"/>
                  <a:cs typeface="ＭＳ Ｐゴシック"/>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859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3859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3859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29035" name="Text Box 11"/>
          <p:cNvSpPr txBox="1">
            <a:spLocks noChangeArrowheads="1"/>
          </p:cNvSpPr>
          <p:nvPr/>
        </p:nvSpPr>
        <p:spPr bwMode="auto">
          <a:xfrm>
            <a:off x="-76200" y="457200"/>
            <a:ext cx="9144000" cy="538609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7200" i="1">
                <a:solidFill>
                  <a:srgbClr val="FFFC1E"/>
                </a:solidFill>
                <a:latin typeface="Kosher-Normal" pitchFamily="-112" charset="0"/>
                <a:ea typeface="ＭＳ Ｐゴシック"/>
                <a:cs typeface="ＭＳ Ｐゴシック"/>
              </a:rPr>
              <a:t>Alkitab…</a:t>
            </a:r>
            <a:br>
              <a:rPr lang="en-US" sz="17200" i="1">
                <a:solidFill>
                  <a:srgbClr val="FFFC1E"/>
                </a:solidFill>
                <a:latin typeface="Kosher-Normal" pitchFamily="-112" charset="0"/>
                <a:ea typeface="ＭＳ Ｐゴシック"/>
                <a:cs typeface="ＭＳ Ｐゴシック"/>
              </a:rPr>
            </a:br>
            <a:r>
              <a:rPr lang="en-US" sz="17200" i="1">
                <a:solidFill>
                  <a:srgbClr val="FFFC1E"/>
                </a:solidFill>
                <a:latin typeface="Kosher-Normal" pitchFamily="-112" charset="0"/>
                <a:ea typeface="ＭＳ Ｐゴシック"/>
                <a:cs typeface="ＭＳ Ｐゴシック"/>
              </a:rPr>
              <a:t>Dasar</a:t>
            </a:r>
          </a:p>
        </p:txBody>
      </p:sp>
      <p:pic>
        <p:nvPicPr>
          <p:cNvPr id="2386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615589"/>
      </p:ext>
    </p:extLst>
  </p:cSld>
  <p:clrMapOvr>
    <a:masterClrMapping/>
  </p:clrMapOvr>
  <p:transition advTm="1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0642" name="Group 3"/>
          <p:cNvGrpSpPr>
            <a:grpSpLocks/>
          </p:cNvGrpSpPr>
          <p:nvPr/>
        </p:nvGrpSpPr>
        <p:grpSpPr bwMode="auto">
          <a:xfrm>
            <a:off x="76202" y="5435599"/>
            <a:ext cx="8831263" cy="1346199"/>
            <a:chOff x="48" y="3424"/>
            <a:chExt cx="5415" cy="848"/>
          </a:xfrm>
        </p:grpSpPr>
        <p:sp>
          <p:nvSpPr>
            <p:cNvPr id="131076"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0643"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40644"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40645"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40647" name="WordArt 11"/>
          <p:cNvSpPr>
            <a:spLocks noChangeArrowheads="1" noChangeShapeType="1" noTextEdit="1"/>
          </p:cNvSpPr>
          <p:nvPr/>
        </p:nvSpPr>
        <p:spPr bwMode="auto">
          <a:xfrm>
            <a:off x="1447801" y="304801"/>
            <a:ext cx="8702675" cy="4665663"/>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2406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5467"/>
      </p:ext>
    </p:extLst>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Malayalam (India)</a:t>
            </a:r>
            <a:endParaRPr lang="en-US">
              <a:ea typeface="ＭＳ Ｐゴシック" charset="0"/>
              <a:cs typeface="ＭＳ Ｐゴシック" charset="0"/>
            </a:endParaRPr>
          </a:p>
        </p:txBody>
      </p:sp>
      <p:sp>
        <p:nvSpPr>
          <p:cNvPr id="242691"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42692"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42693"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33127" name="Text Box 7"/>
          <p:cNvSpPr txBox="1">
            <a:spLocks noChangeArrowheads="1"/>
          </p:cNvSpPr>
          <p:nvPr/>
        </p:nvSpPr>
        <p:spPr bwMode="auto">
          <a:xfrm>
            <a:off x="319090" y="4946651"/>
            <a:ext cx="8548687"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FF07"/>
                </a:solidFill>
                <a:latin typeface="KeralaLite" pitchFamily="-112" charset="0"/>
                <a:ea typeface="ＭＳ Ｐゴシック"/>
                <a:cs typeface="ＭＳ Ｐゴシック"/>
              </a:rPr>
              <a:t>¥ÕÄøßMßAáKÄí                                            </a:t>
            </a:r>
            <a:r>
              <a:rPr lang="en-US" sz="2800" b="1">
                <a:solidFill>
                  <a:srgbClr val="FFFF07"/>
                </a:solidFill>
                <a:latin typeface="KeralaLite" pitchFamily="-112" charset="0"/>
                <a:ea typeface="ＭＳ Ｐゴシック"/>
                <a:cs typeface="ＭＳ Ｐゴシック"/>
              </a:rPr>
              <a:t>Æß èÌÌßZ çÌØßAÜß</a:t>
            </a:r>
            <a:r>
              <a:rPr lang="en-US" sz="2800" b="1">
                <a:solidFill>
                  <a:srgbClr val="FFFF07"/>
                </a:solidFill>
                <a:latin typeface="Lucida Grande" pitchFamily="-112" charset="0"/>
                <a:ea typeface="ＭＳ Ｐゴシック"/>
                <a:cs typeface="ＭＳ Ｐゴシック"/>
              </a:rPr>
              <a:t>…</a:t>
            </a:r>
            <a:r>
              <a:rPr lang="en-US" sz="2800" b="1">
                <a:solidFill>
                  <a:srgbClr val="FFFF07"/>
                </a:solidFill>
                <a:latin typeface="KeralaLite" pitchFamily="-112" charset="0"/>
                <a:ea typeface="ＭＳ Ｐゴシック"/>
                <a:cs typeface="ＭＳ Ｐゴシック"/>
              </a:rPr>
              <a:t> ÎßÈßØíd¿àØí §aVÈÞ×ÃW</a:t>
            </a:r>
            <a:r>
              <a:rPr lang="en-US" sz="2400">
                <a:solidFill>
                  <a:srgbClr val="FFFF07"/>
                </a:solidFill>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1"/>
            <a:ext cx="9144000" cy="4875181"/>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lnSpc>
                <a:spcPct val="140000"/>
              </a:lnSpc>
              <a:defRPr/>
            </a:pPr>
            <a:r>
              <a:rPr lang="en-US" sz="11100" b="1">
                <a:solidFill>
                  <a:srgbClr val="FFFF07"/>
                </a:solidFill>
                <a:latin typeface="KeralaLite" pitchFamily="-112" charset="0"/>
                <a:ea typeface="ＭＳ Ｐゴシック"/>
                <a:cs typeface="ＭＳ Ｐゴシック"/>
              </a:rPr>
              <a:t>Æß èÌÌßZ</a:t>
            </a:r>
            <a:br>
              <a:rPr lang="en-US" sz="11100" b="1">
                <a:solidFill>
                  <a:srgbClr val="FFFF07"/>
                </a:solidFill>
                <a:latin typeface="KeralaLite" pitchFamily="-112" charset="0"/>
                <a:ea typeface="ＭＳ Ｐゴシック"/>
                <a:cs typeface="ＭＳ Ｐゴシック"/>
              </a:rPr>
            </a:br>
            <a:r>
              <a:rPr lang="en-US" sz="11100" b="1">
                <a:solidFill>
                  <a:srgbClr val="FFFF07"/>
                </a:solidFill>
                <a:latin typeface="KeralaLite" pitchFamily="-112" charset="0"/>
                <a:ea typeface="ＭＳ Ｐゴシック"/>
                <a:cs typeface="ＭＳ Ｐゴシック"/>
              </a:rPr>
              <a:t>çÌØßAÜß</a:t>
            </a:r>
          </a:p>
        </p:txBody>
      </p:sp>
      <p:pic>
        <p:nvPicPr>
          <p:cNvPr id="2426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534958"/>
      </p:ext>
    </p:extLst>
  </p:cSld>
  <p:clrMapOvr>
    <a:masterClrMapping/>
  </p:clrMapOvr>
  <p:transition advTm="1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Mongolian</a:t>
            </a:r>
            <a:endParaRPr lang="en-US">
              <a:ea typeface="ＭＳ Ｐゴシック" charset="0"/>
              <a:cs typeface="ＭＳ Ｐゴシック" charset="0"/>
            </a:endParaRPr>
          </a:p>
        </p:txBody>
      </p:sp>
      <p:grpSp>
        <p:nvGrpSpPr>
          <p:cNvPr id="244739" name="Group 4"/>
          <p:cNvGrpSpPr>
            <a:grpSpLocks/>
          </p:cNvGrpSpPr>
          <p:nvPr/>
        </p:nvGrpSpPr>
        <p:grpSpPr bwMode="auto">
          <a:xfrm>
            <a:off x="76201" y="5435599"/>
            <a:ext cx="8596313" cy="1346199"/>
            <a:chOff x="48" y="3424"/>
            <a:chExt cx="5415" cy="848"/>
          </a:xfrm>
        </p:grpSpPr>
        <p:sp>
          <p:nvSpPr>
            <p:cNvPr id="13517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474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4474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4474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35179" name="Text Box 11"/>
          <p:cNvSpPr txBox="1">
            <a:spLocks noChangeArrowheads="1"/>
          </p:cNvSpPr>
          <p:nvPr/>
        </p:nvSpPr>
        <p:spPr bwMode="auto">
          <a:xfrm>
            <a:off x="-76200" y="1295401"/>
            <a:ext cx="9144000" cy="406265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2447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43978"/>
      </p:ext>
    </p:extLst>
  </p:cSld>
  <p:clrMapOvr>
    <a:masterClrMapping/>
  </p:clrMapOvr>
  <p:transition advTm="1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B44159-B38B-ACBC-772F-71422AD0C7A0}"/>
              </a:ext>
            </a:extLst>
          </p:cNvPr>
          <p:cNvPicPr>
            <a:picLocks noChangeAspect="1"/>
          </p:cNvPicPr>
          <p:nvPr/>
        </p:nvPicPr>
        <p:blipFill>
          <a:blip r:embed="rId2"/>
          <a:srcRect l="17191" t="4270" r="26119" b="20143"/>
          <a:stretch>
            <a:fillRect/>
          </a:stretch>
        </p:blipFill>
        <p:spPr>
          <a:xfrm>
            <a:off x="1" y="0"/>
            <a:ext cx="9144000"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018636074"/>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2"/>
          <p:cNvGrpSpPr>
            <a:grpSpLocks/>
          </p:cNvGrpSpPr>
          <p:nvPr/>
        </p:nvGrpSpPr>
        <p:grpSpPr bwMode="auto">
          <a:xfrm>
            <a:off x="76201" y="5435599"/>
            <a:ext cx="8596313" cy="1346199"/>
            <a:chOff x="48" y="3424"/>
            <a:chExt cx="5415" cy="848"/>
          </a:xfrm>
        </p:grpSpPr>
        <p:sp>
          <p:nvSpPr>
            <p:cNvPr id="137219" name="Text Box 3"/>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ea typeface="MS PGothic" charset="0"/>
                  <a:cs typeface="MS PGothic" charset="0"/>
                </a:rPr>
                <a:t>A Presentation of The Bible…Basically Ministries International Inc.                Fort Worth, Texas</a:t>
              </a:r>
              <a:endParaRPr lang="en-US" sz="1800" b="1">
                <a:solidFill>
                  <a:srgbClr val="FAFD00"/>
                </a:solidFill>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246786" name="Text Box 6"/>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a typeface="MS PGothic" charset="0"/>
              <a:cs typeface="MS PGothic" charset="0"/>
            </a:endParaRPr>
          </a:p>
        </p:txBody>
      </p:sp>
      <p:sp>
        <p:nvSpPr>
          <p:cNvPr id="246787"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latin typeface="Arial" panose="020B0604020202020204" pitchFamily="34" charset="0"/>
                <a:ea typeface="MS PGothic" charset="0"/>
                <a:cs typeface="MS PGothic" charset="0"/>
              </a:rPr>
              <a:t>©2004 TBBMI</a:t>
            </a:r>
          </a:p>
        </p:txBody>
      </p:sp>
      <p:sp>
        <p:nvSpPr>
          <p:cNvPr id="137224" name="Rectangle 8"/>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8.0.01.</a:t>
            </a:r>
          </a:p>
        </p:txBody>
      </p:sp>
      <p:sp>
        <p:nvSpPr>
          <p:cNvPr id="246789" name="Text Box 9"/>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ea typeface="MS PGothic" charset="0"/>
                <a:cs typeface="MS PGothic" charset="0"/>
              </a:rPr>
              <a:t>04</a:t>
            </a:r>
          </a:p>
        </p:txBody>
      </p:sp>
      <p:pic>
        <p:nvPicPr>
          <p:cNvPr id="2467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7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467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467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52191"/>
      </p:ext>
    </p:extLst>
  </p:cSld>
  <p:clrMapOvr>
    <a:masterClrMapping/>
  </p:clrMapOvr>
  <p:transition advTm="1000">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248835"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©2003 TBBMI</a:t>
            </a:r>
          </a:p>
        </p:txBody>
      </p:sp>
      <p:sp>
        <p:nvSpPr>
          <p:cNvPr id="139269"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48837"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04</a:t>
            </a:r>
          </a:p>
        </p:txBody>
      </p:sp>
      <p:sp>
        <p:nvSpPr>
          <p:cNvPr id="139271" name="Text Box 7" descr="Brown marble"/>
          <p:cNvSpPr txBox="1">
            <a:spLocks noChangeArrowheads="1"/>
          </p:cNvSpPr>
          <p:nvPr/>
        </p:nvSpPr>
        <p:spPr bwMode="auto">
          <a:xfrm rot="118953">
            <a:off x="303214" y="963216"/>
            <a:ext cx="8439151" cy="3693319"/>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39273" name="Text Box 9"/>
          <p:cNvSpPr txBox="1">
            <a:spLocks noChangeArrowheads="1"/>
          </p:cNvSpPr>
          <p:nvPr/>
        </p:nvSpPr>
        <p:spPr bwMode="auto">
          <a:xfrm>
            <a:off x="304801" y="5546725"/>
            <a:ext cx="8520113"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rPr>
              <a:t>A Presentation of The Bible…Basically Ministries International Inc.                Fort Worth, Texas</a:t>
            </a:r>
          </a:p>
        </p:txBody>
      </p:sp>
      <p:sp>
        <p:nvSpPr>
          <p:cNvPr id="139274" name="Text Box 10"/>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a:solidFill>
                  <a:srgbClr val="FFFF00"/>
                </a:solidFill>
                <a:latin typeface="Arial" panose="020B0604020202020204" pitchFamily="34"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488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376765"/>
      </p:ext>
    </p:extLst>
  </p:cSld>
  <p:clrMapOvr>
    <a:masterClrMapping/>
  </p:clrMapOvr>
  <p:transition advTm="1000">
    <p:wheel spokes="0"/>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Tagalog (Philippines)</a:t>
            </a:r>
            <a:endParaRPr lang="en-US">
              <a:ea typeface="ＭＳ Ｐゴシック" charset="0"/>
              <a:cs typeface="ＭＳ Ｐゴシック" charset="0"/>
            </a:endParaRPr>
          </a:p>
        </p:txBody>
      </p:sp>
      <p:grpSp>
        <p:nvGrpSpPr>
          <p:cNvPr id="250883" name="Group 4"/>
          <p:cNvGrpSpPr>
            <a:grpSpLocks/>
          </p:cNvGrpSpPr>
          <p:nvPr/>
        </p:nvGrpSpPr>
        <p:grpSpPr bwMode="auto">
          <a:xfrm>
            <a:off x="76201" y="5435599"/>
            <a:ext cx="8596313" cy="1346199"/>
            <a:chOff x="48" y="3424"/>
            <a:chExt cx="5415" cy="848"/>
          </a:xfrm>
        </p:grpSpPr>
        <p:sp>
          <p:nvSpPr>
            <p:cNvPr id="141317"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0884"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50885"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50886"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250887" name="WordArt 11"/>
          <p:cNvSpPr>
            <a:spLocks noChangeArrowheads="1" noChangeShapeType="1" noTextEdit="1"/>
          </p:cNvSpPr>
          <p:nvPr/>
        </p:nvSpPr>
        <p:spPr bwMode="auto">
          <a:xfrm>
            <a:off x="762000" y="1143001"/>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2508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716152"/>
      </p:ext>
    </p:extLst>
  </p:cSld>
  <p:clrMapOvr>
    <a:masterClrMapping/>
  </p:clrMapOvr>
  <p:transition advTm="1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2930" name="Group 3"/>
          <p:cNvGrpSpPr>
            <a:grpSpLocks/>
          </p:cNvGrpSpPr>
          <p:nvPr/>
        </p:nvGrpSpPr>
        <p:grpSpPr bwMode="auto">
          <a:xfrm>
            <a:off x="76202" y="5435599"/>
            <a:ext cx="8831263" cy="1346199"/>
            <a:chOff x="48" y="3424"/>
            <a:chExt cx="5415" cy="848"/>
          </a:xfrm>
        </p:grpSpPr>
        <p:sp>
          <p:nvSpPr>
            <p:cNvPr id="143364"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2931"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52932"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52933"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252934" name="WordArt 10"/>
          <p:cNvSpPr>
            <a:spLocks noChangeArrowheads="1" noChangeShapeType="1" noTextEdit="1"/>
          </p:cNvSpPr>
          <p:nvPr/>
        </p:nvSpPr>
        <p:spPr bwMode="auto">
          <a:xfrm>
            <a:off x="1301751" y="249238"/>
            <a:ext cx="8702675" cy="4665662"/>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2529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1"/>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033894"/>
      </p:ext>
    </p:extLst>
  </p:cSld>
  <p:clrMapOvr>
    <a:masterClrMapping/>
  </p:clrMapOvr>
  <p:transition advTm="1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Tamil (Sri Lanka/India)</a:t>
            </a:r>
            <a:endParaRPr lang="en-US">
              <a:ea typeface="ＭＳ Ｐゴシック" charset="0"/>
              <a:cs typeface="ＭＳ Ｐゴシック" charset="0"/>
            </a:endParaRPr>
          </a:p>
        </p:txBody>
      </p:sp>
      <p:grpSp>
        <p:nvGrpSpPr>
          <p:cNvPr id="254979" name="Group 4"/>
          <p:cNvGrpSpPr>
            <a:grpSpLocks/>
          </p:cNvGrpSpPr>
          <p:nvPr/>
        </p:nvGrpSpPr>
        <p:grpSpPr bwMode="auto">
          <a:xfrm>
            <a:off x="76201" y="5435599"/>
            <a:ext cx="8596313" cy="1346199"/>
            <a:chOff x="48" y="3424"/>
            <a:chExt cx="5415" cy="848"/>
          </a:xfrm>
        </p:grpSpPr>
        <p:sp>
          <p:nvSpPr>
            <p:cNvPr id="14541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498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5498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5498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45419"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2549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78495"/>
      </p:ext>
    </p:extLst>
  </p:cSld>
  <p:clrMapOvr>
    <a:masterClrMapping/>
  </p:clrMapOvr>
  <p:transition advTm="1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Vietnamese</a:t>
            </a:r>
            <a:endParaRPr lang="en-US">
              <a:ea typeface="ＭＳ Ｐゴシック" charset="0"/>
              <a:cs typeface="ＭＳ Ｐゴシック" charset="0"/>
            </a:endParaRPr>
          </a:p>
        </p:txBody>
      </p:sp>
      <p:grpSp>
        <p:nvGrpSpPr>
          <p:cNvPr id="257027" name="Group 4"/>
          <p:cNvGrpSpPr>
            <a:grpSpLocks/>
          </p:cNvGrpSpPr>
          <p:nvPr/>
        </p:nvGrpSpPr>
        <p:grpSpPr bwMode="auto">
          <a:xfrm>
            <a:off x="76201" y="5435599"/>
            <a:ext cx="8596313" cy="1346199"/>
            <a:chOff x="48" y="3424"/>
            <a:chExt cx="5415" cy="848"/>
          </a:xfrm>
        </p:grpSpPr>
        <p:sp>
          <p:nvSpPr>
            <p:cNvPr id="14746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70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5702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570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47467"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2570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649693"/>
      </p:ext>
    </p:extLst>
  </p:cSld>
  <p:clrMapOvr>
    <a:masterClrMapping/>
  </p:clrMapOvr>
  <p:transition advTm="1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590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9075" name="Group 4"/>
          <p:cNvGrpSpPr>
            <a:grpSpLocks/>
          </p:cNvGrpSpPr>
          <p:nvPr/>
        </p:nvGrpSpPr>
        <p:grpSpPr bwMode="auto">
          <a:xfrm>
            <a:off x="76201" y="5435599"/>
            <a:ext cx="8596313" cy="1346199"/>
            <a:chOff x="48" y="3424"/>
            <a:chExt cx="5415" cy="848"/>
          </a:xfrm>
        </p:grpSpPr>
        <p:sp>
          <p:nvSpPr>
            <p:cNvPr id="14950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4951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14951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grpSp>
      <p:sp>
        <p:nvSpPr>
          <p:cNvPr id="259076"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259077" name="Text Box 9"/>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latin typeface="Arial" panose="020B0604020202020204" pitchFamily="34" charset="0"/>
              </a:rPr>
              <a:t>©2003 TBBMI</a:t>
            </a:r>
          </a:p>
        </p:txBody>
      </p:sp>
      <p:sp>
        <p:nvSpPr>
          <p:cNvPr id="149514" name="Rectangle 10"/>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
        <p:nvSpPr>
          <p:cNvPr id="259079" name="Text Box 11"/>
          <p:cNvSpPr txBox="1">
            <a:spLocks noChangeArrowheads="1"/>
          </p:cNvSpPr>
          <p:nvPr/>
        </p:nvSpPr>
        <p:spPr bwMode="auto">
          <a:xfrm>
            <a:off x="8088168"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b="1">
                <a:solidFill>
                  <a:srgbClr val="FFFF00"/>
                </a:solidFill>
                <a:latin typeface="Arial" panose="020B0604020202020204" pitchFamily="34"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2590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41534"/>
      </p:ext>
    </p:extLst>
  </p:cSld>
  <p:clrMapOvr>
    <a:masterClrMapping/>
  </p:clrMapOvr>
  <p:transition spd="slow">
    <p:wheel spokes="0"/>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261123"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©2003 TBBMI</a:t>
            </a:r>
          </a:p>
        </p:txBody>
      </p:sp>
      <p:sp>
        <p:nvSpPr>
          <p:cNvPr id="151557"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61125"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04</a:t>
            </a:r>
          </a:p>
        </p:txBody>
      </p:sp>
      <p:sp>
        <p:nvSpPr>
          <p:cNvPr id="151559" name="Text Box 7" descr="Brown marble"/>
          <p:cNvSpPr txBox="1">
            <a:spLocks noChangeArrowheads="1"/>
          </p:cNvSpPr>
          <p:nvPr/>
        </p:nvSpPr>
        <p:spPr bwMode="auto">
          <a:xfrm rot="118953">
            <a:off x="865189" y="966903"/>
            <a:ext cx="7170737" cy="256993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1" y="2823643"/>
            <a:ext cx="7480300" cy="207749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1" name="Text Box 9"/>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51562" name="Text Box 10"/>
          <p:cNvSpPr txBox="1">
            <a:spLocks noChangeArrowheads="1"/>
          </p:cNvSpPr>
          <p:nvPr/>
        </p:nvSpPr>
        <p:spPr bwMode="auto">
          <a:xfrm>
            <a:off x="304801" y="5546725"/>
            <a:ext cx="8520113"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151563" name="Text Box 11"/>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a:solidFill>
                  <a:srgbClr val="FFFF00"/>
                </a:solidFill>
                <a:latin typeface="Arial" panose="020B0604020202020204" pitchFamily="34"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2611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708821"/>
      </p:ext>
    </p:extLst>
  </p:cSld>
  <p:clrMapOvr>
    <a:masterClrMapping/>
  </p:clrMapOvr>
  <p:transition spd="slow">
    <p:wheel spokes="0"/>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ea typeface="ＭＳ Ｐゴシック" charset="0"/>
              <a:cs typeface="Arial" panose="020B0604020202020204" pitchFamily="34"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8227" name="Group 4"/>
          <p:cNvGrpSpPr>
            <a:grpSpLocks/>
          </p:cNvGrpSpPr>
          <p:nvPr/>
        </p:nvGrpSpPr>
        <p:grpSpPr bwMode="auto">
          <a:xfrm>
            <a:off x="76201" y="5664199"/>
            <a:ext cx="8816976" cy="1346199"/>
            <a:chOff x="48" y="3424"/>
            <a:chExt cx="5554" cy="848"/>
          </a:xfrm>
        </p:grpSpPr>
        <p:sp>
          <p:nvSpPr>
            <p:cNvPr id="15360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a:solidFill>
                  <a:srgbClr val="000000"/>
                </a:solidFill>
                <a:effectLst>
                  <a:outerShdw blurRad="38100" dist="38100" dir="2700000" algn="tl">
                    <a:srgbClr val="DDDDDD"/>
                  </a:outerShdw>
                </a:effectLst>
                <a:latin typeface="Arial" panose="020B0604020202020204" pitchFamily="34" charset="0"/>
                <a:ea typeface="굴림" pitchFamily="-112" charset="-127"/>
                <a:cs typeface="Arial" panose="020B0604020202020204" pitchFamily="34" charset="0"/>
              </a:endParaRPr>
            </a:p>
          </p:txBody>
        </p:sp>
        <p:sp>
          <p:nvSpPr>
            <p:cNvPr id="153606" name="Text Box 6"/>
            <p:cNvSpPr txBox="1">
              <a:spLocks noChangeArrowheads="1"/>
            </p:cNvSpPr>
            <p:nvPr/>
          </p:nvSpPr>
          <p:spPr bwMode="auto">
            <a:xfrm>
              <a:off x="249" y="3424"/>
              <a:ext cx="5353"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i="1">
                  <a:solidFill>
                    <a:srgbClr val="FAFD00"/>
                  </a:solidFill>
                  <a:latin typeface="Arial" panose="020B0604020202020204" pitchFamily="34" charset="0"/>
                  <a:ea typeface="굴림" charset="0"/>
                  <a:cs typeface="Arial" panose="020B0604020202020204" pitchFamily="34" charset="0"/>
                </a:rPr>
                <a:t>A Presentation of The Bible…Basically Ministries International Inc.</a:t>
              </a:r>
              <a:br>
                <a:rPr lang="en-US" altLang="ko-KR" sz="2000" b="1" i="1">
                  <a:solidFill>
                    <a:srgbClr val="FAFD00"/>
                  </a:solidFill>
                  <a:latin typeface="Arial" panose="020B0604020202020204" pitchFamily="34" charset="0"/>
                  <a:ea typeface="굴림" charset="0"/>
                  <a:cs typeface="Arial" panose="020B0604020202020204" pitchFamily="34" charset="0"/>
                </a:rPr>
              </a:br>
              <a:r>
                <a:rPr lang="en-US" altLang="ko-KR" sz="2000" b="1" i="1">
                  <a:solidFill>
                    <a:srgbClr val="FAFD00"/>
                  </a:solidFill>
                  <a:latin typeface="Arial" panose="020B0604020202020204" pitchFamily="34" charset="0"/>
                  <a:ea typeface="굴림" charset="0"/>
                  <a:cs typeface="Arial" panose="020B0604020202020204" pitchFamily="34" charset="0"/>
                </a:rPr>
                <a:t>Fort Worth, Texas</a:t>
              </a:r>
              <a:endParaRPr lang="en-US" altLang="ko-KR" sz="1800" b="1">
                <a:solidFill>
                  <a:srgbClr val="FAFD00"/>
                </a:solidFill>
                <a:latin typeface="Arial" panose="020B0604020202020204" pitchFamily="34" charset="0"/>
                <a:ea typeface="굴림" charset="0"/>
                <a:cs typeface="Arial" panose="020B0604020202020204" pitchFamily="34" charset="0"/>
              </a:endParaRPr>
            </a:p>
          </p:txBody>
        </p:sp>
      </p:grpSp>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a:solidFill>
                  <a:srgbClr val="FFFFFF"/>
                </a:solidFill>
                <a:latin typeface="Arial" panose="020B0604020202020204" pitchFamily="34" charset="0"/>
                <a:ea typeface="굴림" charset="0"/>
                <a:cs typeface="Arial" panose="020B0604020202020204" pitchFamily="34" charset="0"/>
              </a:rPr>
              <a:t>©2004 TBBMI</a:t>
            </a:r>
          </a:p>
        </p:txBody>
      </p:sp>
      <p:sp>
        <p:nvSpPr>
          <p:cNvPr id="308229" name="Rectangle 9"/>
          <p:cNvSpPr>
            <a:spLocks noChangeArrowheads="1"/>
          </p:cNvSpPr>
          <p:nvPr/>
        </p:nvSpPr>
        <p:spPr bwMode="auto">
          <a:xfrm>
            <a:off x="7664699" y="6526929"/>
            <a:ext cx="57259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04</a:t>
            </a:r>
          </a:p>
        </p:txBody>
      </p:sp>
      <p:sp>
        <p:nvSpPr>
          <p:cNvPr id="153611" name="Text Box 11"/>
          <p:cNvSpPr txBox="1">
            <a:spLocks noChangeArrowheads="1"/>
          </p:cNvSpPr>
          <p:nvPr/>
        </p:nvSpPr>
        <p:spPr bwMode="auto">
          <a:xfrm>
            <a:off x="0" y="4572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7200" b="1" dirty="0">
                <a:solidFill>
                  <a:srgbClr val="FFFF00"/>
                </a:solidFill>
                <a:latin typeface="Arial" panose="020B0604020202020204" pitchFamily="34" charset="0"/>
                <a:ea typeface="ＭＳ Ｐゴシック"/>
                <a:cs typeface="Arial" panose="020B0604020202020204" pitchFamily="34" charset="0"/>
              </a:rPr>
              <a:t>TBB </a:t>
            </a:r>
            <a:r>
              <a:rPr lang="ar-JO" sz="7200" b="1" dirty="0">
                <a:solidFill>
                  <a:srgbClr val="FFFF00"/>
                </a:solidFill>
                <a:latin typeface="Arial" panose="020B0604020202020204" pitchFamily="34" charset="0"/>
                <a:ea typeface="ＭＳ Ｐゴシック"/>
                <a:cs typeface="Arial" panose="020B0604020202020204" pitchFamily="34" charset="0"/>
              </a:rPr>
              <a:t>مواد</a:t>
            </a:r>
            <a:endParaRPr lang="en-US" sz="7200" b="1" dirty="0">
              <a:solidFill>
                <a:srgbClr val="FFFF00"/>
              </a:solidFill>
              <a:latin typeface="Arial" panose="020B0604020202020204" pitchFamily="34" charset="0"/>
              <a:ea typeface="ＭＳ Ｐゴシック"/>
              <a:cs typeface="Arial" panose="020B0604020202020204" pitchFamily="34" charset="0"/>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b="1" dirty="0">
                <a:solidFill>
                  <a:srgbClr val="FFFF00"/>
                </a:solidFill>
                <a:cs typeface="Arial" panose="020B0604020202020204" pitchFamily="34" charset="0"/>
              </a:rPr>
              <a:t>العرض التقديمي ( 945 شريحة )</a:t>
            </a:r>
            <a:br>
              <a:rPr lang="en-US" b="1" dirty="0">
                <a:solidFill>
                  <a:srgbClr val="FFFF00"/>
                </a:solidFill>
                <a:cs typeface="Arial" panose="020B0604020202020204" pitchFamily="34" charset="0"/>
              </a:rPr>
            </a:br>
            <a:r>
              <a:rPr lang="ar-JO" b="1" dirty="0">
                <a:solidFill>
                  <a:srgbClr val="FFFF00"/>
                </a:solidFill>
                <a:cs typeface="Arial" panose="020B0604020202020204" pitchFamily="34" charset="0"/>
              </a:rPr>
              <a:t>كتاب الطالب ( 100 صفحة )</a:t>
            </a:r>
            <a:br>
              <a:rPr lang="en-US" b="1" dirty="0">
                <a:solidFill>
                  <a:srgbClr val="FFFF00"/>
                </a:solidFill>
                <a:cs typeface="Arial" panose="020B0604020202020204" pitchFamily="34" charset="0"/>
              </a:rPr>
            </a:br>
            <a:r>
              <a:rPr lang="ar-JO" b="1" dirty="0">
                <a:solidFill>
                  <a:srgbClr val="FFFF00"/>
                </a:solidFill>
                <a:cs typeface="Arial" panose="020B0604020202020204" pitchFamily="34" charset="0"/>
              </a:rPr>
              <a:t>مخطوطة المعلم ( 400 صفحة )</a:t>
            </a:r>
            <a:endParaRPr lang="en-US" b="1" dirty="0">
              <a:solidFill>
                <a:srgbClr val="FFFF00"/>
              </a:solidFill>
              <a:cs typeface="Arial"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rgbClr val="FFFF00"/>
                </a:solidFill>
                <a:latin typeface="Arial" panose="020B0604020202020204" pitchFamily="34" charset="0"/>
                <a:cs typeface="Arial" panose="020B0604020202020204" pitchFamily="34" charset="0"/>
              </a:rPr>
              <a:t>كاملة باللغة </a:t>
            </a:r>
            <a:br>
              <a:rPr lang="en-US" sz="2800" b="1" dirty="0">
                <a:solidFill>
                  <a:srgbClr val="FFFF00"/>
                </a:solidFill>
                <a:latin typeface="Arial" panose="020B0604020202020204" pitchFamily="34" charset="0"/>
                <a:cs typeface="Arial" panose="020B0604020202020204" pitchFamily="34" charset="0"/>
              </a:rPr>
            </a:br>
            <a:r>
              <a:rPr lang="ar-JO" sz="2800" b="1" dirty="0">
                <a:solidFill>
                  <a:srgbClr val="FFFF00"/>
                </a:solidFill>
                <a:latin typeface="Arial" panose="020B0604020202020204" pitchFamily="34" charset="0"/>
                <a:cs typeface="Arial" panose="020B0604020202020204" pitchFamily="34" charset="0"/>
              </a:rPr>
              <a:t>الإنجليزية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الصينية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الهندية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الأندونيسية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الكورية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الماليزية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المنغولية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الروسية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الإسبانية</a:t>
            </a:r>
            <a:endParaRPr lang="en-US" sz="4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6115" name="Line 3"/>
          <p:cNvSpPr>
            <a:spLocks noChangeShapeType="1"/>
          </p:cNvSpPr>
          <p:nvPr/>
        </p:nvSpPr>
        <p:spPr bwMode="auto">
          <a:xfrm>
            <a:off x="9017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84995"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4996" name="Rectangle 5"/>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4999"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5000" name="Text Box 1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40</a:t>
            </a:r>
          </a:p>
        </p:txBody>
      </p:sp>
      <p:sp>
        <p:nvSpPr>
          <p:cNvPr id="8500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8">
            <a:extLst>
              <a:ext uri="{FF2B5EF4-FFF2-40B4-BE49-F238E27FC236}">
                <a16:creationId xmlns:a16="http://schemas.microsoft.com/office/drawing/2014/main" id="{37060581-D37D-9B2B-3EC6-66DF8FBD1AFA}"/>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8">
            <a:extLst>
              <a:ext uri="{FF2B5EF4-FFF2-40B4-BE49-F238E27FC236}">
                <a16:creationId xmlns:a16="http://schemas.microsoft.com/office/drawing/2014/main" id="{6814D9EF-B74B-BC31-67CC-CB4F40C102DA}"/>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8">
            <a:extLst>
              <a:ext uri="{FF2B5EF4-FFF2-40B4-BE49-F238E27FC236}">
                <a16:creationId xmlns:a16="http://schemas.microsoft.com/office/drawing/2014/main" id="{58E9C27E-D5C4-BD1E-DB4E-2993E87C4C4F}"/>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04A374F4-5DBA-A94E-2178-3CCA9418FE37}"/>
              </a:ext>
            </a:extLst>
          </p:cNvPr>
          <p:cNvSpPr txBox="1">
            <a:spLocks/>
          </p:cNvSpPr>
          <p:nvPr/>
        </p:nvSpPr>
        <p:spPr>
          <a:xfrm>
            <a:off x="2195513" y="2907869"/>
            <a:ext cx="5724526" cy="920765"/>
          </a:xfrm>
          <a:prstGeom prst="rect">
            <a:avLst/>
          </a:prstGeom>
          <a:ln w="12700">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rPr>
              <a:t>ملف كتابك المقدس</a:t>
            </a:r>
            <a:endParaRPr kumimoji="0" lang="en-US"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DC609-E4FA-69CB-C08B-9E61E5EF214A}"/>
              </a:ext>
            </a:extLst>
          </p:cNvPr>
          <p:cNvPicPr>
            <a:picLocks noChangeAspect="1"/>
          </p:cNvPicPr>
          <p:nvPr/>
        </p:nvPicPr>
        <p:blipFill>
          <a:blip r:embed="rId3"/>
          <a:srcRect l="6764" r="11486" b="18247"/>
          <a:stretch>
            <a:fillRect/>
          </a:stretch>
        </p:blipFill>
        <p:spPr>
          <a:xfrm>
            <a:off x="0" y="1"/>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9512" y="3717032"/>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كيرت و</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كارا</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(38)</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203848" y="476672"/>
            <a:ext cx="2376264"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جون و</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كلوي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372200" y="38610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ستيفن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كيتي</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3491880" y="501317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itle 2"/>
          <p:cNvSpPr txBox="1">
            <a:spLocks/>
          </p:cNvSpPr>
          <p:nvPr/>
        </p:nvSpPr>
        <p:spPr bwMode="auto">
          <a:xfrm>
            <a:off x="6896"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2025</a:t>
            </a:r>
          </a:p>
        </p:txBody>
      </p:sp>
    </p:spTree>
    <p:extLst>
      <p:ext uri="{BB962C8B-B14F-4D97-AF65-F5344CB8AC3E}">
        <p14:creationId xmlns:p14="http://schemas.microsoft.com/office/powerpoint/2010/main" val="395978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7046"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12493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mn-cs"/>
              </a:rPr>
              <a:t>7</a:t>
            </a:r>
          </a:p>
        </p:txBody>
      </p:sp>
      <p:sp>
        <p:nvSpPr>
          <p:cNvPr id="124931" name="Line 3"/>
          <p:cNvSpPr>
            <a:spLocks noChangeShapeType="1"/>
          </p:cNvSpPr>
          <p:nvPr/>
        </p:nvSpPr>
        <p:spPr bwMode="auto">
          <a:xfrm>
            <a:off x="9144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mn-cs"/>
            </a:endParaRPr>
          </a:p>
        </p:txBody>
      </p:sp>
      <p:sp>
        <p:nvSpPr>
          <p:cNvPr id="8705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706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 </a:t>
            </a:r>
          </a:p>
        </p:txBody>
      </p:sp>
      <p:sp>
        <p:nvSpPr>
          <p:cNvPr id="8706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 </a:t>
            </a:r>
          </a:p>
        </p:txBody>
      </p:sp>
      <p:sp>
        <p:nvSpPr>
          <p:cNvPr id="87062"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41</a:t>
            </a:r>
          </a:p>
        </p:txBody>
      </p:sp>
      <p:sp>
        <p:nvSpPr>
          <p:cNvPr id="3" name="Title 2"/>
          <p:cNvSpPr>
            <a:spLocks noGrp="1"/>
          </p:cNvSpPr>
          <p:nvPr>
            <p:ph type="title" idx="4294967295"/>
          </p:nvPr>
        </p:nvSpPr>
        <p:spPr>
          <a:xfrm>
            <a:off x="2071688" y="-8655"/>
            <a:ext cx="5343525" cy="949325"/>
          </a:xfrm>
          <a:prstGeom prst="rect">
            <a:avLst/>
          </a:prstGeom>
        </p:spPr>
        <p:txBody>
          <a:bodyPr/>
          <a:lstStyle/>
          <a:p>
            <a:pPr>
              <a:defRPr/>
            </a:pPr>
            <a:r>
              <a:rPr lang="ar-JO" sz="5400" b="1" dirty="0">
                <a:latin typeface="Arial" panose="020B0604020202020204" pitchFamily="34" charset="0"/>
                <a:cs typeface="Arial" panose="020B0604020202020204" pitchFamily="34" charset="0"/>
              </a:rPr>
              <a:t>ملف من 10 </a:t>
            </a:r>
            <a:r>
              <a:rPr lang="ar-LB" sz="5400" b="1" dirty="0">
                <a:latin typeface="Arial" panose="020B0604020202020204" pitchFamily="34" charset="0"/>
                <a:cs typeface="Arial" panose="020B0604020202020204" pitchFamily="34" charset="0"/>
              </a:rPr>
              <a:t>مجلدات</a:t>
            </a:r>
            <a:endParaRPr lang="en-US" sz="5400" b="1" dirty="0">
              <a:latin typeface="Arial" panose="020B0604020202020204" pitchFamily="34" charset="0"/>
              <a:cs typeface="Arial" panose="020B0604020202020204" pitchFamily="34" charset="0"/>
            </a:endParaRPr>
          </a:p>
        </p:txBody>
      </p:sp>
      <p:sp>
        <p:nvSpPr>
          <p:cNvPr id="8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8">
            <a:extLst>
              <a:ext uri="{FF2B5EF4-FFF2-40B4-BE49-F238E27FC236}">
                <a16:creationId xmlns:a16="http://schemas.microsoft.com/office/drawing/2014/main" id="{81F4101C-BB6B-F5AB-3ECC-68240B1403D2}"/>
              </a:ext>
            </a:extLst>
          </p:cNvPr>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8">
            <a:extLst>
              <a:ext uri="{FF2B5EF4-FFF2-40B4-BE49-F238E27FC236}">
                <a16:creationId xmlns:a16="http://schemas.microsoft.com/office/drawing/2014/main" id="{0C561698-4F57-5796-8C9E-7FCDFBE39513}"/>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C3110551-8BFC-FBCA-3567-9A3C9C4FC08F}"/>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8">
            <a:extLst>
              <a:ext uri="{FF2B5EF4-FFF2-40B4-BE49-F238E27FC236}">
                <a16:creationId xmlns:a16="http://schemas.microsoft.com/office/drawing/2014/main" id="{45C5CD84-5163-D650-1710-1DA1DDC662F8}"/>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82"/>
          <p:cNvGrpSpPr>
            <a:grpSpLocks/>
          </p:cNvGrpSpPr>
          <p:nvPr/>
        </p:nvGrpSpPr>
        <p:grpSpPr bwMode="auto">
          <a:xfrm>
            <a:off x="2325688" y="961308"/>
            <a:ext cx="2671762" cy="1565275"/>
            <a:chOff x="1366" y="632"/>
            <a:chExt cx="1683" cy="986"/>
          </a:xfrm>
        </p:grpSpPr>
        <p:grpSp>
          <p:nvGrpSpPr>
            <p:cNvPr id="87119" name="Group 468"/>
            <p:cNvGrpSpPr>
              <a:grpSpLocks/>
            </p:cNvGrpSpPr>
            <p:nvPr/>
          </p:nvGrpSpPr>
          <p:grpSpPr bwMode="auto">
            <a:xfrm>
              <a:off x="1366" y="669"/>
              <a:ext cx="1683" cy="949"/>
              <a:chOff x="1002" y="157"/>
              <a:chExt cx="1683" cy="949"/>
            </a:xfrm>
          </p:grpSpPr>
          <p:sp>
            <p:nvSpPr>
              <p:cNvPr id="8712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2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2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2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120" name="Text Box 376"/>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1</a:t>
              </a:r>
            </a:p>
          </p:txBody>
        </p:sp>
      </p:grpSp>
      <p:grpSp>
        <p:nvGrpSpPr>
          <p:cNvPr id="4" name="Group 483"/>
          <p:cNvGrpSpPr>
            <a:grpSpLocks/>
          </p:cNvGrpSpPr>
          <p:nvPr/>
        </p:nvGrpSpPr>
        <p:grpSpPr bwMode="auto">
          <a:xfrm>
            <a:off x="2605088" y="1342308"/>
            <a:ext cx="2671762" cy="1565275"/>
            <a:chOff x="1542" y="872"/>
            <a:chExt cx="1683" cy="986"/>
          </a:xfrm>
        </p:grpSpPr>
        <p:grpSp>
          <p:nvGrpSpPr>
            <p:cNvPr id="87113" name="Group 463"/>
            <p:cNvGrpSpPr>
              <a:grpSpLocks/>
            </p:cNvGrpSpPr>
            <p:nvPr/>
          </p:nvGrpSpPr>
          <p:grpSpPr bwMode="auto">
            <a:xfrm>
              <a:off x="1542" y="909"/>
              <a:ext cx="1683" cy="949"/>
              <a:chOff x="1002" y="157"/>
              <a:chExt cx="1683" cy="949"/>
            </a:xfrm>
          </p:grpSpPr>
          <p:sp>
            <p:nvSpPr>
              <p:cNvPr id="8711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114" name="Text Box 473"/>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2</a:t>
              </a:r>
            </a:p>
          </p:txBody>
        </p:sp>
      </p:grpSp>
      <p:grpSp>
        <p:nvGrpSpPr>
          <p:cNvPr id="6" name="Group 484"/>
          <p:cNvGrpSpPr>
            <a:grpSpLocks/>
          </p:cNvGrpSpPr>
          <p:nvPr/>
        </p:nvGrpSpPr>
        <p:grpSpPr bwMode="auto">
          <a:xfrm>
            <a:off x="2941638" y="1748708"/>
            <a:ext cx="2671762" cy="1539875"/>
            <a:chOff x="1754" y="1128"/>
            <a:chExt cx="1683" cy="970"/>
          </a:xfrm>
        </p:grpSpPr>
        <p:grpSp>
          <p:nvGrpSpPr>
            <p:cNvPr id="87107" name="Group 428"/>
            <p:cNvGrpSpPr>
              <a:grpSpLocks/>
            </p:cNvGrpSpPr>
            <p:nvPr/>
          </p:nvGrpSpPr>
          <p:grpSpPr bwMode="auto">
            <a:xfrm>
              <a:off x="1754" y="1149"/>
              <a:ext cx="1683" cy="949"/>
              <a:chOff x="1002" y="157"/>
              <a:chExt cx="1683" cy="949"/>
            </a:xfrm>
          </p:grpSpPr>
          <p:sp>
            <p:nvSpPr>
              <p:cNvPr id="8710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108" name="Text Box 474"/>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3</a:t>
              </a:r>
            </a:p>
          </p:txBody>
        </p:sp>
      </p:grpSp>
      <p:grpSp>
        <p:nvGrpSpPr>
          <p:cNvPr id="8" name="Group 485"/>
          <p:cNvGrpSpPr>
            <a:grpSpLocks/>
          </p:cNvGrpSpPr>
          <p:nvPr/>
        </p:nvGrpSpPr>
        <p:grpSpPr bwMode="auto">
          <a:xfrm>
            <a:off x="3195638" y="2129708"/>
            <a:ext cx="2671762" cy="1552575"/>
            <a:chOff x="1914" y="1368"/>
            <a:chExt cx="1683" cy="978"/>
          </a:xfrm>
        </p:grpSpPr>
        <p:grpSp>
          <p:nvGrpSpPr>
            <p:cNvPr id="87101" name="Group 423"/>
            <p:cNvGrpSpPr>
              <a:grpSpLocks/>
            </p:cNvGrpSpPr>
            <p:nvPr/>
          </p:nvGrpSpPr>
          <p:grpSpPr bwMode="auto">
            <a:xfrm>
              <a:off x="1914" y="1397"/>
              <a:ext cx="1683" cy="949"/>
              <a:chOff x="1002" y="157"/>
              <a:chExt cx="1683" cy="949"/>
            </a:xfrm>
          </p:grpSpPr>
          <p:sp>
            <p:nvSpPr>
              <p:cNvPr id="8710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0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0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0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102" name="Text Box 475"/>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4</a:t>
              </a:r>
            </a:p>
          </p:txBody>
        </p:sp>
      </p:grpSp>
      <p:grpSp>
        <p:nvGrpSpPr>
          <p:cNvPr id="10" name="Group 486"/>
          <p:cNvGrpSpPr>
            <a:grpSpLocks/>
          </p:cNvGrpSpPr>
          <p:nvPr/>
        </p:nvGrpSpPr>
        <p:grpSpPr bwMode="auto">
          <a:xfrm>
            <a:off x="3481388" y="2510708"/>
            <a:ext cx="2671762" cy="1552575"/>
            <a:chOff x="2094" y="1608"/>
            <a:chExt cx="1683" cy="978"/>
          </a:xfrm>
        </p:grpSpPr>
        <p:grpSp>
          <p:nvGrpSpPr>
            <p:cNvPr id="87095" name="Group 433"/>
            <p:cNvGrpSpPr>
              <a:grpSpLocks/>
            </p:cNvGrpSpPr>
            <p:nvPr/>
          </p:nvGrpSpPr>
          <p:grpSpPr bwMode="auto">
            <a:xfrm>
              <a:off x="2094" y="1637"/>
              <a:ext cx="1683" cy="949"/>
              <a:chOff x="1002" y="157"/>
              <a:chExt cx="1683" cy="949"/>
            </a:xfrm>
          </p:grpSpPr>
          <p:sp>
            <p:nvSpPr>
              <p:cNvPr id="8709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0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96" name="Text Box 476"/>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5</a:t>
              </a:r>
            </a:p>
          </p:txBody>
        </p:sp>
      </p:grpSp>
      <p:grpSp>
        <p:nvGrpSpPr>
          <p:cNvPr id="12" name="Group 487"/>
          <p:cNvGrpSpPr>
            <a:grpSpLocks/>
          </p:cNvGrpSpPr>
          <p:nvPr/>
        </p:nvGrpSpPr>
        <p:grpSpPr bwMode="auto">
          <a:xfrm>
            <a:off x="3786188" y="2879008"/>
            <a:ext cx="2671762" cy="1565275"/>
            <a:chOff x="2286" y="1840"/>
            <a:chExt cx="1683" cy="986"/>
          </a:xfrm>
        </p:grpSpPr>
        <p:grpSp>
          <p:nvGrpSpPr>
            <p:cNvPr id="87089" name="Group 438"/>
            <p:cNvGrpSpPr>
              <a:grpSpLocks/>
            </p:cNvGrpSpPr>
            <p:nvPr/>
          </p:nvGrpSpPr>
          <p:grpSpPr bwMode="auto">
            <a:xfrm>
              <a:off x="2286" y="1877"/>
              <a:ext cx="1683" cy="949"/>
              <a:chOff x="1002" y="157"/>
              <a:chExt cx="1683" cy="949"/>
            </a:xfrm>
          </p:grpSpPr>
          <p:sp>
            <p:nvSpPr>
              <p:cNvPr id="8709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90" name="Text Box 477"/>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6</a:t>
              </a:r>
            </a:p>
          </p:txBody>
        </p:sp>
      </p:grpSp>
      <p:grpSp>
        <p:nvGrpSpPr>
          <p:cNvPr id="14" name="Group 489"/>
          <p:cNvGrpSpPr>
            <a:grpSpLocks/>
          </p:cNvGrpSpPr>
          <p:nvPr/>
        </p:nvGrpSpPr>
        <p:grpSpPr bwMode="auto">
          <a:xfrm>
            <a:off x="4052888" y="3272708"/>
            <a:ext cx="2671762" cy="1552575"/>
            <a:chOff x="2454" y="2088"/>
            <a:chExt cx="1683" cy="978"/>
          </a:xfrm>
        </p:grpSpPr>
        <p:grpSp>
          <p:nvGrpSpPr>
            <p:cNvPr id="87083" name="Group 443"/>
            <p:cNvGrpSpPr>
              <a:grpSpLocks/>
            </p:cNvGrpSpPr>
            <p:nvPr/>
          </p:nvGrpSpPr>
          <p:grpSpPr bwMode="auto">
            <a:xfrm>
              <a:off x="2454" y="2117"/>
              <a:ext cx="1683" cy="949"/>
              <a:chOff x="1002" y="157"/>
              <a:chExt cx="1683" cy="949"/>
            </a:xfrm>
          </p:grpSpPr>
          <p:sp>
            <p:nvSpPr>
              <p:cNvPr id="8708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84" name="Text Box 478"/>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7</a:t>
              </a:r>
            </a:p>
          </p:txBody>
        </p:sp>
      </p:grpSp>
      <p:grpSp>
        <p:nvGrpSpPr>
          <p:cNvPr id="16" name="Group 490"/>
          <p:cNvGrpSpPr>
            <a:grpSpLocks/>
          </p:cNvGrpSpPr>
          <p:nvPr/>
        </p:nvGrpSpPr>
        <p:grpSpPr bwMode="auto">
          <a:xfrm>
            <a:off x="4306888" y="3653708"/>
            <a:ext cx="2671762" cy="1552575"/>
            <a:chOff x="2614" y="2328"/>
            <a:chExt cx="1683" cy="978"/>
          </a:xfrm>
        </p:grpSpPr>
        <p:grpSp>
          <p:nvGrpSpPr>
            <p:cNvPr id="87077" name="Group 448"/>
            <p:cNvGrpSpPr>
              <a:grpSpLocks/>
            </p:cNvGrpSpPr>
            <p:nvPr/>
          </p:nvGrpSpPr>
          <p:grpSpPr bwMode="auto">
            <a:xfrm>
              <a:off x="2614" y="2357"/>
              <a:ext cx="1683" cy="949"/>
              <a:chOff x="1002" y="157"/>
              <a:chExt cx="1683" cy="949"/>
            </a:xfrm>
          </p:grpSpPr>
          <p:sp>
            <p:nvSpPr>
              <p:cNvPr id="8707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78" name="Text Box 479"/>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8</a:t>
              </a:r>
            </a:p>
          </p:txBody>
        </p:sp>
      </p:grpSp>
      <p:grpSp>
        <p:nvGrpSpPr>
          <p:cNvPr id="18" name="Group 491"/>
          <p:cNvGrpSpPr>
            <a:grpSpLocks/>
          </p:cNvGrpSpPr>
          <p:nvPr/>
        </p:nvGrpSpPr>
        <p:grpSpPr bwMode="auto">
          <a:xfrm>
            <a:off x="4624388" y="4022008"/>
            <a:ext cx="2671762" cy="1565275"/>
            <a:chOff x="2814" y="2560"/>
            <a:chExt cx="1683" cy="986"/>
          </a:xfrm>
        </p:grpSpPr>
        <p:grpSp>
          <p:nvGrpSpPr>
            <p:cNvPr id="87071" name="Group 453"/>
            <p:cNvGrpSpPr>
              <a:grpSpLocks/>
            </p:cNvGrpSpPr>
            <p:nvPr/>
          </p:nvGrpSpPr>
          <p:grpSpPr bwMode="auto">
            <a:xfrm>
              <a:off x="2814" y="2597"/>
              <a:ext cx="1683" cy="949"/>
              <a:chOff x="1002" y="157"/>
              <a:chExt cx="1683" cy="949"/>
            </a:xfrm>
          </p:grpSpPr>
          <p:sp>
            <p:nvSpPr>
              <p:cNvPr id="8707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7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7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7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72" name="Text Box 480"/>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9</a:t>
              </a:r>
            </a:p>
          </p:txBody>
        </p:sp>
      </p:grpSp>
      <p:grpSp>
        <p:nvGrpSpPr>
          <p:cNvPr id="20" name="Group 492"/>
          <p:cNvGrpSpPr>
            <a:grpSpLocks/>
          </p:cNvGrpSpPr>
          <p:nvPr/>
        </p:nvGrpSpPr>
        <p:grpSpPr bwMode="auto">
          <a:xfrm>
            <a:off x="4916488" y="4415708"/>
            <a:ext cx="2671762" cy="1552575"/>
            <a:chOff x="2998" y="2808"/>
            <a:chExt cx="1683" cy="978"/>
          </a:xfrm>
        </p:grpSpPr>
        <p:grpSp>
          <p:nvGrpSpPr>
            <p:cNvPr id="87065" name="Group 458"/>
            <p:cNvGrpSpPr>
              <a:grpSpLocks/>
            </p:cNvGrpSpPr>
            <p:nvPr/>
          </p:nvGrpSpPr>
          <p:grpSpPr bwMode="auto">
            <a:xfrm>
              <a:off x="2998" y="2837"/>
              <a:ext cx="1683" cy="949"/>
              <a:chOff x="1002" y="157"/>
              <a:chExt cx="1683" cy="949"/>
            </a:xfrm>
          </p:grpSpPr>
          <p:sp>
            <p:nvSpPr>
              <p:cNvPr id="8706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6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6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7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66" name="Text Box 481"/>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10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ea typeface="ＭＳ Ｐゴシック" charset="0"/>
                <a:cs typeface="Arial" panose="020B0604020202020204" pitchFamily="34" charset="0"/>
              </a:rPr>
              <a:t>افتح </a:t>
            </a:r>
            <a:br>
              <a:rPr lang="ar-JO" sz="5400" kern="1200" dirty="0">
                <a:solidFill>
                  <a:srgbClr val="FAFD00"/>
                </a:solidFill>
                <a:ea typeface="ＭＳ Ｐゴシック" charset="0"/>
                <a:cs typeface="Arial" panose="020B0604020202020204" pitchFamily="34" charset="0"/>
              </a:rPr>
            </a:br>
            <a:r>
              <a:rPr lang="ar-JO" sz="5400" kern="1200" dirty="0">
                <a:solidFill>
                  <a:srgbClr val="FAFD00"/>
                </a:solidFill>
                <a:ea typeface="ＭＳ Ｐゴシック" charset="0"/>
                <a:cs typeface="Arial" panose="020B0604020202020204" pitchFamily="34" charset="0"/>
              </a:rPr>
              <a:t>ملف كتابك المقدس</a:t>
            </a:r>
            <a:endParaRPr lang="en-US" sz="5400" kern="1200" dirty="0">
              <a:solidFill>
                <a:srgbClr val="FAFD00"/>
              </a:solidFill>
              <a:ea typeface="ＭＳ Ｐゴシック" charset="0"/>
              <a:cs typeface="Arial" panose="020B0604020202020204" pitchFamily="34" charset="0"/>
            </a:endParaRPr>
          </a:p>
        </p:txBody>
      </p:sp>
      <p:sp>
        <p:nvSpPr>
          <p:cNvPr id="34304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3043" name="Line 3"/>
          <p:cNvSpPr>
            <a:spLocks noChangeShapeType="1"/>
          </p:cNvSpPr>
          <p:nvPr/>
        </p:nvSpPr>
        <p:spPr bwMode="auto">
          <a:xfrm>
            <a:off x="925513"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a:t>
            </a:r>
          </a:p>
        </p:txBody>
      </p:sp>
      <p:sp>
        <p:nvSpPr>
          <p:cNvPr id="891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sp>
        <p:nvSpPr>
          <p:cNvPr id="51" name="Rectangle 50"/>
          <p:cNvSpPr/>
          <p:nvPr/>
        </p:nvSpPr>
        <p:spPr>
          <a:xfrm>
            <a:off x="1107956" y="3142972"/>
            <a:ext cx="6758901"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7</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endParaRPr>
          </a:p>
        </p:txBody>
      </p:sp>
      <p:sp>
        <p:nvSpPr>
          <p:cNvPr id="10" name="Line 22"/>
          <p:cNvSpPr>
            <a:spLocks noChangeShapeType="1"/>
          </p:cNvSpPr>
          <p:nvPr/>
        </p:nvSpPr>
        <p:spPr bwMode="auto">
          <a:xfrm>
            <a:off x="5482934" y="4187824"/>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ea typeface="ＭＳ Ｐゴシック" charset="0"/>
                <a:cs typeface="Arial" panose="020B0604020202020204" pitchFamily="34" charset="0"/>
              </a:rPr>
              <a:t>افتح</a:t>
            </a:r>
            <a:br>
              <a:rPr lang="ar-JO" sz="5400" dirty="0">
                <a:solidFill>
                  <a:srgbClr val="FAFD00"/>
                </a:solidFill>
                <a:ea typeface="ＭＳ Ｐゴシック" charset="0"/>
                <a:cs typeface="Arial" panose="020B0604020202020204" pitchFamily="34" charset="0"/>
              </a:rPr>
            </a:br>
            <a:r>
              <a:rPr lang="ar-JO" sz="5400" dirty="0">
                <a:solidFill>
                  <a:srgbClr val="FAFD00"/>
                </a:solidFill>
                <a:ea typeface="ＭＳ Ｐゴシック" charset="0"/>
                <a:cs typeface="Arial" panose="020B0604020202020204" pitchFamily="34" charset="0"/>
              </a:rPr>
              <a:t>ملف كتابك المقدس</a:t>
            </a:r>
            <a:endParaRPr lang="en-US" sz="5400" dirty="0">
              <a:solidFill>
                <a:srgbClr val="FAFD00"/>
              </a:solidFill>
              <a:ea typeface="ＭＳ Ｐゴシック" charset="0"/>
              <a:cs typeface="Arial" panose="020B0604020202020204" pitchFamily="34" charset="0"/>
            </a:endParaRPr>
          </a:p>
        </p:txBody>
      </p:sp>
      <p:sp>
        <p:nvSpPr>
          <p:cNvPr id="9114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114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a:t>
            </a:r>
          </a:p>
        </p:txBody>
      </p:sp>
      <p:sp>
        <p:nvSpPr>
          <p:cNvPr id="91148"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p:cNvSpPr/>
          <p:nvPr/>
        </p:nvSpPr>
        <p:spPr>
          <a:xfrm>
            <a:off x="585042" y="3410853"/>
            <a:ext cx="4826202"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0000"/>
                </a:solidFill>
                <a:effectLst/>
                <a:uLnTx/>
                <a:uFillTx/>
                <a:latin typeface="Arial" panose="020B0604020202020204" pitchFamily="34" charset="0"/>
                <a:ea typeface="ＭＳ Ｐゴシック" charset="0"/>
              </a:rPr>
              <a:t>4</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 </a:t>
            </a:r>
            <a:r>
              <a:rPr kumimoji="0" lang="ar-LB"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ea typeface="ＭＳ Ｐゴシック" charset="0"/>
              </a:rPr>
              <a:t>3</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ea typeface="ＭＳ Ｐゴシック" charset="0"/>
            </a:endParaRPr>
          </a:p>
        </p:txBody>
      </p:sp>
      <p:sp>
        <p:nvSpPr>
          <p:cNvPr id="16" name="Rectangle 15"/>
          <p:cNvSpPr/>
          <p:nvPr/>
        </p:nvSpPr>
        <p:spPr>
          <a:xfrm>
            <a:off x="5110619" y="3410505"/>
            <a:ext cx="3461881"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7</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ea typeface="ＭＳ Ｐゴシック" charset="0"/>
            </a:endParaRPr>
          </a:p>
        </p:txBody>
      </p:sp>
      <p:sp>
        <p:nvSpPr>
          <p:cNvPr id="28694" name="Line 22"/>
          <p:cNvSpPr>
            <a:spLocks noChangeShapeType="1"/>
          </p:cNvSpPr>
          <p:nvPr/>
        </p:nvSpPr>
        <p:spPr bwMode="auto">
          <a:xfrm>
            <a:off x="7467600" y="464930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 calcmode="lin" valueType="num">
                                      <p:cBhvr>
                                        <p:cTn id="7" dur="1000" fill="hold"/>
                                        <p:tgtEl>
                                          <p:spTgt spid="28694"/>
                                        </p:tgtEl>
                                        <p:attrNameLst>
                                          <p:attrName>ppt_w</p:attrName>
                                        </p:attrNameLst>
                                      </p:cBhvr>
                                      <p:tavLst>
                                        <p:tav tm="0">
                                          <p:val>
                                            <p:fltVal val="0"/>
                                          </p:val>
                                        </p:tav>
                                        <p:tav tm="100000">
                                          <p:val>
                                            <p:strVal val="#ppt_w"/>
                                          </p:val>
                                        </p:tav>
                                      </p:tavLst>
                                    </p:anim>
                                    <p:anim calcmode="lin" valueType="num">
                                      <p:cBhvr>
                                        <p:cTn id="8" dur="1000" fill="hold"/>
                                        <p:tgtEl>
                                          <p:spTgt spid="28694"/>
                                        </p:tgtEl>
                                        <p:attrNameLst>
                                          <p:attrName>ppt_h</p:attrName>
                                        </p:attrNameLst>
                                      </p:cBhvr>
                                      <p:tavLst>
                                        <p:tav tm="0">
                                          <p:val>
                                            <p:fltVal val="0"/>
                                          </p:val>
                                        </p:tav>
                                        <p:tav tm="100000">
                                          <p:val>
                                            <p:strVal val="#ppt_h"/>
                                          </p:val>
                                        </p:tav>
                                      </p:tavLst>
                                    </p:anim>
                                    <p:anim calcmode="lin" valueType="num">
                                      <p:cBhvr>
                                        <p:cTn id="9"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0724" name="Rectangle 4"/>
          <p:cNvSpPr>
            <a:spLocks noChangeArrowheads="1"/>
          </p:cNvSpPr>
          <p:nvPr/>
        </p:nvSpPr>
        <p:spPr bwMode="auto">
          <a:xfrm>
            <a:off x="641350" y="1604323"/>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ملف كتابك المقدس</a:t>
            </a:r>
            <a:endParaRPr kumimoji="0" lang="en-US"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3188"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193"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3194"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44</a:t>
            </a:r>
          </a:p>
        </p:txBody>
      </p:sp>
      <p:sp>
        <p:nvSpPr>
          <p:cNvPr id="93195"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
        <p:nvSpPr>
          <p:cNvPr id="15" name="Rectangle 14"/>
          <p:cNvSpPr/>
          <p:nvPr/>
        </p:nvSpPr>
        <p:spPr>
          <a:xfrm>
            <a:off x="585043" y="3133446"/>
            <a:ext cx="7987458"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4</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3</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endParaRP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743200" y="1428388"/>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522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2260423"/>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857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477490" y="1920727"/>
            <a:ext cx="2244438"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 </a:t>
            </a:r>
            <a:endParaRPr lang="en-US" sz="4800" dirty="0">
              <a:solidFill>
                <a:srgbClr val="FAFD00"/>
              </a:solidFill>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788758" y="408866"/>
            <a:ext cx="3574696" cy="5999078"/>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عـلى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ال</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ق</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اضي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أ</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ن</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حكم</a:t>
            </a:r>
            <a:endPar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843"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8"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9"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343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p>
        </p:txBody>
      </p:sp>
      <p:sp>
        <p:nvSpPr>
          <p:cNvPr id="35859" name="AutoShape 19"/>
          <p:cNvSpPr>
            <a:spLocks noChangeArrowheads="1"/>
          </p:cNvSpPr>
          <p:nvPr/>
        </p:nvSpPr>
        <p:spPr bwMode="auto">
          <a:xfrm>
            <a:off x="4951966" y="570493"/>
            <a:ext cx="772285" cy="5697537"/>
          </a:xfrm>
          <a:prstGeom prst="roundRect">
            <a:avLst>
              <a:gd name="adj" fmla="val 16667"/>
            </a:avLst>
          </a:prstGeom>
          <a:noFill/>
          <a:ln w="50800">
            <a:solidFill>
              <a:schemeClr val="accent2">
                <a:lumMod val="60000"/>
                <a:lumOff val="40000"/>
              </a:schemeClr>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solidFill>
                  <a:srgbClr val="1A0004">
                    <a:lumMod val="50000"/>
                    <a:lumOff val="50000"/>
                  </a:srgbClr>
                </a:solid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890588" y="4629150"/>
            <a:ext cx="7557376"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09" name="Rectangle 13"/>
          <p:cNvSpPr>
            <a:spLocks noChangeArrowheads="1"/>
          </p:cNvSpPr>
          <p:nvPr/>
        </p:nvSpPr>
        <p:spPr bwMode="auto">
          <a:xfrm>
            <a:off x="890589" y="3804709"/>
            <a:ext cx="7584672"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0" name="Rectangle 14"/>
          <p:cNvSpPr>
            <a:spLocks noChangeArrowheads="1"/>
          </p:cNvSpPr>
          <p:nvPr/>
        </p:nvSpPr>
        <p:spPr bwMode="auto">
          <a:xfrm>
            <a:off x="890589" y="2794530"/>
            <a:ext cx="7598318"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1" name="Rectangle 15"/>
          <p:cNvSpPr>
            <a:spLocks noChangeArrowheads="1"/>
          </p:cNvSpPr>
          <p:nvPr/>
        </p:nvSpPr>
        <p:spPr bwMode="auto">
          <a:xfrm>
            <a:off x="904875" y="1925638"/>
            <a:ext cx="7611328"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a:t>
            </a:r>
            <a:endParaRPr lang="en-US" sz="4800" dirty="0">
              <a:solidFill>
                <a:srgbClr val="FAFD00"/>
              </a:solidFill>
              <a:ea typeface="ＭＳ Ｐゴシック" charset="0"/>
              <a:cs typeface="Arial" panose="020B0604020202020204" pitchFamily="34" charset="0"/>
            </a:endParaRPr>
          </a:p>
        </p:txBody>
      </p:sp>
      <p:sp>
        <p:nvSpPr>
          <p:cNvPr id="106500"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18" name="Text Box 22"/>
          <p:cNvSpPr txBox="1">
            <a:spLocks noChangeArrowheads="1"/>
          </p:cNvSpPr>
          <p:nvPr/>
        </p:nvSpPr>
        <p:spPr bwMode="auto">
          <a:xfrm rot="19656597">
            <a:off x="1660144" y="5085948"/>
            <a:ext cx="963726"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يحكم</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19" name="Text Box 23"/>
          <p:cNvSpPr txBox="1">
            <a:spLocks noChangeArrowheads="1"/>
          </p:cNvSpPr>
          <p:nvPr/>
        </p:nvSpPr>
        <p:spPr bwMode="auto">
          <a:xfrm rot="19656597">
            <a:off x="1839216" y="4370700"/>
            <a:ext cx="575799"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أن</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0" name="Text Box 24"/>
          <p:cNvSpPr txBox="1">
            <a:spLocks noChangeArrowheads="1"/>
          </p:cNvSpPr>
          <p:nvPr/>
        </p:nvSpPr>
        <p:spPr bwMode="auto">
          <a:xfrm rot="19656597">
            <a:off x="1662887" y="3378687"/>
            <a:ext cx="92846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يجب</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1" name="Text Box 25"/>
          <p:cNvSpPr txBox="1">
            <a:spLocks noChangeArrowheads="1"/>
          </p:cNvSpPr>
          <p:nvPr/>
        </p:nvSpPr>
        <p:spPr bwMode="auto">
          <a:xfrm rot="19656597">
            <a:off x="1414923" y="2479671"/>
            <a:ext cx="139814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5488"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5489"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0"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sp>
        <p:nvSpPr>
          <p:cNvPr id="10549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18"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106520"/>
                                        </p:tgtEl>
                                        <p:attrNameLst>
                                          <p:attrName>style.visibility</p:attrName>
                                        </p:attrNameLst>
                                      </p:cBhvr>
                                      <p:to>
                                        <p:strVal val="visible"/>
                                      </p:to>
                                    </p:set>
                                    <p:anim calcmode="lin" valueType="num">
                                      <p:cBhvr>
                                        <p:cTn id="41" dur="500" fill="hold"/>
                                        <p:tgtEl>
                                          <p:spTgt spid="106520"/>
                                        </p:tgtEl>
                                        <p:attrNameLst>
                                          <p:attrName>ppt_w</p:attrName>
                                        </p:attrNameLst>
                                      </p:cBhvr>
                                      <p:tavLst>
                                        <p:tav tm="0">
                                          <p:val>
                                            <p:fltVal val="0"/>
                                          </p:val>
                                        </p:tav>
                                        <p:tav tm="100000">
                                          <p:val>
                                            <p:strVal val="#ppt_w"/>
                                          </p:val>
                                        </p:tav>
                                      </p:tavLst>
                                    </p:anim>
                                    <p:anim calcmode="lin" valueType="num">
                                      <p:cBhvr>
                                        <p:cTn id="42" dur="500" fill="hold"/>
                                        <p:tgtEl>
                                          <p:spTgt spid="106520"/>
                                        </p:tgtEl>
                                        <p:attrNameLst>
                                          <p:attrName>ppt_h</p:attrName>
                                        </p:attrNameLst>
                                      </p:cBhvr>
                                      <p:tavLst>
                                        <p:tav tm="0">
                                          <p:val>
                                            <p:fltVal val="0"/>
                                          </p:val>
                                        </p:tav>
                                        <p:tav tm="100000">
                                          <p:val>
                                            <p:strVal val="#ppt_h"/>
                                          </p:val>
                                        </p:tav>
                                      </p:tavLst>
                                    </p:anim>
                                    <p:anim calcmode="lin" valueType="num">
                                      <p:cBhvr>
                                        <p:cTn id="43" dur="500" fill="hold"/>
                                        <p:tgtEl>
                                          <p:spTgt spid="106520"/>
                                        </p:tgtEl>
                                        <p:attrNameLst>
                                          <p:attrName>ppt_x</p:attrName>
                                        </p:attrNameLst>
                                      </p:cBhvr>
                                      <p:tavLst>
                                        <p:tav tm="0">
                                          <p:val>
                                            <p:fltVal val="0.5"/>
                                          </p:val>
                                        </p:tav>
                                        <p:tav tm="100000">
                                          <p:val>
                                            <p:strVal val="#ppt_x"/>
                                          </p:val>
                                        </p:tav>
                                      </p:tavLst>
                                    </p:anim>
                                    <p:anim calcmode="lin" valueType="num">
                                      <p:cBhvr>
                                        <p:cTn id="44" dur="500" fill="hold"/>
                                        <p:tgtEl>
                                          <p:spTgt spid="106520"/>
                                        </p:tgtEl>
                                        <p:attrNameLst>
                                          <p:attrName>ppt_y</p:attrName>
                                        </p:attrNameLst>
                                      </p:cBhvr>
                                      <p:tavLst>
                                        <p:tav tm="0">
                                          <p:val>
                                            <p:fltVal val="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106519"/>
                                        </p:tgtEl>
                                        <p:attrNameLst>
                                          <p:attrName>style.visibility</p:attrName>
                                        </p:attrNameLst>
                                      </p:cBhvr>
                                      <p:to>
                                        <p:strVal val="visible"/>
                                      </p:to>
                                    </p:set>
                                    <p:anim calcmode="lin" valueType="num">
                                      <p:cBhvr>
                                        <p:cTn id="49" dur="500" fill="hold"/>
                                        <p:tgtEl>
                                          <p:spTgt spid="106519"/>
                                        </p:tgtEl>
                                        <p:attrNameLst>
                                          <p:attrName>ppt_w</p:attrName>
                                        </p:attrNameLst>
                                      </p:cBhvr>
                                      <p:tavLst>
                                        <p:tav tm="0">
                                          <p:val>
                                            <p:fltVal val="0"/>
                                          </p:val>
                                        </p:tav>
                                        <p:tav tm="100000">
                                          <p:val>
                                            <p:strVal val="#ppt_w"/>
                                          </p:val>
                                        </p:tav>
                                      </p:tavLst>
                                    </p:anim>
                                    <p:anim calcmode="lin" valueType="num">
                                      <p:cBhvr>
                                        <p:cTn id="50" dur="500" fill="hold"/>
                                        <p:tgtEl>
                                          <p:spTgt spid="106519"/>
                                        </p:tgtEl>
                                        <p:attrNameLst>
                                          <p:attrName>ppt_h</p:attrName>
                                        </p:attrNameLst>
                                      </p:cBhvr>
                                      <p:tavLst>
                                        <p:tav tm="0">
                                          <p:val>
                                            <p:fltVal val="0"/>
                                          </p:val>
                                        </p:tav>
                                        <p:tav tm="100000">
                                          <p:val>
                                            <p:strVal val="#ppt_h"/>
                                          </p:val>
                                        </p:tav>
                                      </p:tavLst>
                                    </p:anim>
                                    <p:anim calcmode="lin" valueType="num">
                                      <p:cBhvr>
                                        <p:cTn id="51" dur="500" fill="hold"/>
                                        <p:tgtEl>
                                          <p:spTgt spid="106519"/>
                                        </p:tgtEl>
                                        <p:attrNameLst>
                                          <p:attrName>ppt_x</p:attrName>
                                        </p:attrNameLst>
                                      </p:cBhvr>
                                      <p:tavLst>
                                        <p:tav tm="0">
                                          <p:val>
                                            <p:fltVal val="0.5"/>
                                          </p:val>
                                        </p:tav>
                                        <p:tav tm="100000">
                                          <p:val>
                                            <p:strVal val="#ppt_x"/>
                                          </p:val>
                                        </p:tav>
                                      </p:tavLst>
                                    </p:anim>
                                    <p:anim calcmode="lin" valueType="num">
                                      <p:cBhvr>
                                        <p:cTn id="52" dur="500" fill="hold"/>
                                        <p:tgtEl>
                                          <p:spTgt spid="106519"/>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528" fill="hold" grpId="0" nodeType="clickEffect">
                                  <p:stCondLst>
                                    <p:cond delay="0"/>
                                  </p:stCondLst>
                                  <p:childTnLst>
                                    <p:set>
                                      <p:cBhvr>
                                        <p:cTn id="56" dur="1" fill="hold">
                                          <p:stCondLst>
                                            <p:cond delay="0"/>
                                          </p:stCondLst>
                                        </p:cTn>
                                        <p:tgtEl>
                                          <p:spTgt spid="106518"/>
                                        </p:tgtEl>
                                        <p:attrNameLst>
                                          <p:attrName>style.visibility</p:attrName>
                                        </p:attrNameLst>
                                      </p:cBhvr>
                                      <p:to>
                                        <p:strVal val="visible"/>
                                      </p:to>
                                    </p:set>
                                    <p:anim calcmode="lin" valueType="num">
                                      <p:cBhvr>
                                        <p:cTn id="57" dur="500" fill="hold"/>
                                        <p:tgtEl>
                                          <p:spTgt spid="106518"/>
                                        </p:tgtEl>
                                        <p:attrNameLst>
                                          <p:attrName>ppt_w</p:attrName>
                                        </p:attrNameLst>
                                      </p:cBhvr>
                                      <p:tavLst>
                                        <p:tav tm="0">
                                          <p:val>
                                            <p:fltVal val="0"/>
                                          </p:val>
                                        </p:tav>
                                        <p:tav tm="100000">
                                          <p:val>
                                            <p:strVal val="#ppt_w"/>
                                          </p:val>
                                        </p:tav>
                                      </p:tavLst>
                                    </p:anim>
                                    <p:anim calcmode="lin" valueType="num">
                                      <p:cBhvr>
                                        <p:cTn id="58" dur="500" fill="hold"/>
                                        <p:tgtEl>
                                          <p:spTgt spid="106518"/>
                                        </p:tgtEl>
                                        <p:attrNameLst>
                                          <p:attrName>ppt_h</p:attrName>
                                        </p:attrNameLst>
                                      </p:cBhvr>
                                      <p:tavLst>
                                        <p:tav tm="0">
                                          <p:val>
                                            <p:fltVal val="0"/>
                                          </p:val>
                                        </p:tav>
                                        <p:tav tm="100000">
                                          <p:val>
                                            <p:strVal val="#ppt_h"/>
                                          </p:val>
                                        </p:tav>
                                      </p:tavLst>
                                    </p:anim>
                                    <p:anim calcmode="lin" valueType="num">
                                      <p:cBhvr>
                                        <p:cTn id="59" dur="500" fill="hold"/>
                                        <p:tgtEl>
                                          <p:spTgt spid="106518"/>
                                        </p:tgtEl>
                                        <p:attrNameLst>
                                          <p:attrName>ppt_x</p:attrName>
                                        </p:attrNameLst>
                                      </p:cBhvr>
                                      <p:tavLst>
                                        <p:tav tm="0">
                                          <p:val>
                                            <p:fltVal val="0.5"/>
                                          </p:val>
                                        </p:tav>
                                        <p:tav tm="100000">
                                          <p:val>
                                            <p:strVal val="#ppt_x"/>
                                          </p:val>
                                        </p:tav>
                                      </p:tavLst>
                                    </p:anim>
                                    <p:anim calcmode="lin" valueType="num">
                                      <p:cBhvr>
                                        <p:cTn id="60" dur="500" fill="hold"/>
                                        <p:tgtEl>
                                          <p:spTgt spid="106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18" grpId="0" autoUpdateAnimBg="0"/>
      <p:bldP spid="106519" grpId="0" autoUpdateAnimBg="0"/>
      <p:bldP spid="106520" grpId="0" autoUpdateAnimBg="0"/>
      <p:bldP spid="1065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2C237-C65C-195D-F328-039702BFCAB0}"/>
              </a:ext>
            </a:extLst>
          </p:cNvPr>
          <p:cNvPicPr>
            <a:picLocks noChangeAspect="1"/>
          </p:cNvPicPr>
          <p:nvPr/>
        </p:nvPicPr>
        <p:blipFill>
          <a:blip r:embed="rId3"/>
          <a:srcRect l="11765" t="33596" b="16771"/>
          <a:stretch/>
        </p:blipFill>
        <p:spPr>
          <a:xfrm>
            <a:off x="0" y="-1"/>
            <a:ext cx="9144000" cy="6858001"/>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(٣٧) وكارا يمتلك</a:t>
            </a:r>
            <a:r>
              <a:rPr lang="ar-LB"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ا</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ن مؤسسة استشارات </a:t>
            </a:r>
            <a:r>
              <a:rPr lang="ar-LB"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ل</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شؤون الموظفين قرب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664323"/>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2266950" y="958850"/>
            <a:ext cx="3792656" cy="516808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752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6"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7"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51</a:t>
            </a:r>
          </a:p>
        </p:txBody>
      </p:sp>
      <p:sp>
        <p:nvSpPr>
          <p:cNvPr id="107528"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3119277"/>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362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1625"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6"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11162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0"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1"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2"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3"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4"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5"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3068638" y="1300163"/>
            <a:ext cx="5553892"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ea typeface="+mn-ea"/>
                <a:cs typeface="Arial" panose="020B0604020202020204" pitchFamily="34" charset="0"/>
              </a:rPr>
              <a:t>A R C</a:t>
            </a:r>
          </a:p>
        </p:txBody>
      </p:sp>
      <p:sp>
        <p:nvSpPr>
          <p:cNvPr id="23"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p:cNvSpPr txBox="1">
            <a:spLocks noChangeArrowheads="1"/>
          </p:cNvSpPr>
          <p:nvPr/>
        </p:nvSpPr>
        <p:spPr bwMode="auto">
          <a:xfrm>
            <a:off x="2528816" y="1930401"/>
            <a:ext cx="4800239"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a:t>
            </a: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لفوضى</a:t>
            </a:r>
            <a:endPar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6600" b="1"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685796"/>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الم</a:t>
            </a:r>
            <a:r>
              <a:rPr lang="ar-LB" sz="4800" dirty="0" err="1">
                <a:solidFill>
                  <a:srgbClr val="FAFD00"/>
                </a:solidFill>
                <a:ea typeface="ＭＳ Ｐゴシック" charset="0"/>
                <a:cs typeface="Arial" panose="020B0604020202020204" pitchFamily="34" charset="0"/>
              </a:rPr>
              <a:t>جتمعات</a:t>
            </a:r>
            <a:r>
              <a:rPr lang="ar-JO" sz="4800" dirty="0">
                <a:solidFill>
                  <a:srgbClr val="FAFD00"/>
                </a:solidFill>
                <a:ea typeface="ＭＳ Ｐゴシック" charset="0"/>
                <a:cs typeface="Arial" panose="020B0604020202020204" pitchFamily="34" charset="0"/>
              </a:rPr>
              <a:t> الثلاثة هي :</a:t>
            </a:r>
            <a:endParaRPr lang="en-US" sz="4800" dirty="0">
              <a:solidFill>
                <a:srgbClr val="FAFD00"/>
              </a:solidFill>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19" name="Rectangle 7"/>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2"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3"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4"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54</a:t>
            </a:r>
          </a:p>
        </p:txBody>
      </p:sp>
      <p:sp>
        <p:nvSpPr>
          <p:cNvPr id="113675"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5"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p>
        </p:txBody>
      </p:sp>
      <p:sp>
        <p:nvSpPr>
          <p:cNvPr id="9" name="Rectangle 2"/>
          <p:cNvSpPr txBox="1">
            <a:spLocks noChangeArrowheads="1"/>
          </p:cNvSpPr>
          <p:nvPr/>
        </p:nvSpPr>
        <p:spPr bwMode="auto">
          <a:xfrm>
            <a:off x="673122"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63" name="Rectangle 7"/>
          <p:cNvSpPr>
            <a:spLocks noChangeArrowheads="1"/>
          </p:cNvSpPr>
          <p:nvPr/>
        </p:nvSpPr>
        <p:spPr bwMode="auto">
          <a:xfrm>
            <a:off x="3363913" y="508000"/>
            <a:ext cx="273708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LB"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مــراجــعــة</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7765"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4"/>
          <p:cNvGrpSpPr>
            <a:grpSpLocks/>
          </p:cNvGrpSpPr>
          <p:nvPr/>
        </p:nvGrpSpPr>
        <p:grpSpPr bwMode="auto">
          <a:xfrm>
            <a:off x="5104644" y="3162482"/>
            <a:ext cx="1126266" cy="962025"/>
            <a:chOff x="2173" y="1989"/>
            <a:chExt cx="710" cy="606"/>
          </a:xfrm>
        </p:grpSpPr>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17767"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7768"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7769"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p>
        </p:txBody>
      </p:sp>
      <p:sp>
        <p:nvSpPr>
          <p:cNvPr id="117770"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p>
        </p:txBody>
      </p:sp>
      <p:grpSp>
        <p:nvGrpSpPr>
          <p:cNvPr id="4" name="Group 34"/>
          <p:cNvGrpSpPr>
            <a:grpSpLocks/>
          </p:cNvGrpSpPr>
          <p:nvPr/>
        </p:nvGrpSpPr>
        <p:grpSpPr bwMode="auto">
          <a:xfrm>
            <a:off x="2616593" y="271189"/>
            <a:ext cx="3491622" cy="6248482"/>
            <a:chOff x="-1204" y="-508"/>
            <a:chExt cx="2918" cy="4904"/>
          </a:xfrm>
        </p:grpSpPr>
        <p:sp>
          <p:nvSpPr>
            <p:cNvPr id="45091" name="Text Box 35"/>
            <p:cNvSpPr txBox="1">
              <a:spLocks noChangeArrowheads="1"/>
            </p:cNvSpPr>
            <p:nvPr/>
          </p:nvSpPr>
          <p:spPr bwMode="auto">
            <a:xfrm>
              <a:off x="-1204" y="-508"/>
              <a:ext cx="2918" cy="4904"/>
            </a:xfrm>
            <a:prstGeom prst="rect">
              <a:avLst/>
            </a:prstGeom>
            <a:noFill/>
            <a:ln w="12700">
              <a:noFill/>
              <a:miter lim="800000"/>
              <a:headEnd/>
              <a:tailEnd/>
            </a:ln>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a:t>
              </a:r>
            </a:p>
          </p:txBody>
        </p:sp>
        <p:sp>
          <p:nvSpPr>
            <p:cNvPr id="45092" name="Rectangle 36"/>
            <p:cNvSpPr>
              <a:spLocks noChangeArrowheads="1"/>
            </p:cNvSpPr>
            <p:nvPr/>
          </p:nvSpPr>
          <p:spPr bwMode="auto">
            <a:xfrm>
              <a:off x="-126" y="1771"/>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3" name="Rectangle 22"/>
          <p:cNvSpPr/>
          <p:nvPr/>
        </p:nvSpPr>
        <p:spPr>
          <a:xfrm>
            <a:off x="1189919" y="1509187"/>
            <a:ext cx="6758901"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7</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endParaRPr>
          </a:p>
        </p:txBody>
      </p:sp>
      <p:sp>
        <p:nvSpPr>
          <p:cNvPr id="24" name="Rectangle 23"/>
          <p:cNvSpPr/>
          <p:nvPr/>
        </p:nvSpPr>
        <p:spPr>
          <a:xfrm>
            <a:off x="661023" y="3809291"/>
            <a:ext cx="7987458"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0"/>
                <a:solidFill>
                  <a:srgbClr val="F27645"/>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4</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3</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5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9813"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شخصيات</a:t>
            </a:r>
            <a:br>
              <a:rPr kumimoji="0" lang="en-US"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LB"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208213" y="550863"/>
            <a:ext cx="4087812"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endParaRPr>
          </a:p>
        </p:txBody>
      </p:sp>
      <p:sp>
        <p:nvSpPr>
          <p:cNvPr id="49156" name="Rectangle 4"/>
          <p:cNvSpPr>
            <a:spLocks noChangeArrowheads="1"/>
          </p:cNvSpPr>
          <p:nvPr/>
        </p:nvSpPr>
        <p:spPr bwMode="auto">
          <a:xfrm>
            <a:off x="2411413" y="1087438"/>
            <a:ext cx="41021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06675" y="1641475"/>
            <a:ext cx="33147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يوسف</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2957513" y="2197100"/>
            <a:ext cx="3225800"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موسى</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3108325" y="2744788"/>
            <a:ext cx="3368675"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يشوع</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3373438" y="3298825"/>
            <a:ext cx="39703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3579813" y="3852863"/>
            <a:ext cx="37084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3783013" y="4406900"/>
            <a:ext cx="41275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4040188" y="4960938"/>
            <a:ext cx="35131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الصمت</a:t>
            </a:r>
            <a:endParaRPr kumimoji="0" lang="en-US"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4348163" y="5514975"/>
            <a:ext cx="3321050"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يسوع</a:t>
            </a:r>
            <a:endParaRPr kumimoji="0" lang="en-US"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69"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70"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1"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2"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58</a:t>
            </a:r>
          </a:p>
        </p:txBody>
      </p:sp>
      <p:sp>
        <p:nvSpPr>
          <p:cNvPr id="121873"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2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5669" y="1428750"/>
            <a:ext cx="2195482" cy="1709738"/>
            <a:chOff x="1512" y="1397"/>
            <a:chExt cx="2748" cy="2267"/>
          </a:xfrm>
        </p:grpSpPr>
        <p:sp>
          <p:nvSpPr>
            <p:cNvPr id="1239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1" name="Rectangle 7"/>
            <p:cNvSpPr>
              <a:spLocks noChangeArrowheads="1"/>
            </p:cNvSpPr>
            <p:nvPr/>
          </p:nvSpPr>
          <p:spPr bwMode="auto">
            <a:xfrm>
              <a:off x="1628" y="1433"/>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5" name="Rectangle 11"/>
            <p:cNvSpPr>
              <a:spLocks noChangeArrowheads="1"/>
            </p:cNvSpPr>
            <p:nvPr/>
          </p:nvSpPr>
          <p:spPr bwMode="auto">
            <a:xfrm>
              <a:off x="1731" y="1399"/>
              <a:ext cx="28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9" name="Rectangle 15"/>
            <p:cNvSpPr>
              <a:spLocks noChangeArrowheads="1"/>
            </p:cNvSpPr>
            <p:nvPr/>
          </p:nvSpPr>
          <p:spPr bwMode="auto">
            <a:xfrm>
              <a:off x="1771" y="160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3" name="Rectangle 19"/>
            <p:cNvSpPr>
              <a:spLocks noChangeArrowheads="1"/>
            </p:cNvSpPr>
            <p:nvPr/>
          </p:nvSpPr>
          <p:spPr bwMode="auto">
            <a:xfrm>
              <a:off x="1867" y="1563"/>
              <a:ext cx="28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7" name="Rectangle 23"/>
            <p:cNvSpPr>
              <a:spLocks noChangeArrowheads="1"/>
            </p:cNvSpPr>
            <p:nvPr/>
          </p:nvSpPr>
          <p:spPr bwMode="auto">
            <a:xfrm>
              <a:off x="1912" y="176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1" name="Rectangle 27"/>
            <p:cNvSpPr>
              <a:spLocks noChangeArrowheads="1"/>
            </p:cNvSpPr>
            <p:nvPr/>
          </p:nvSpPr>
          <p:spPr bwMode="auto">
            <a:xfrm>
              <a:off x="2010" y="1736"/>
              <a:ext cx="26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7" name="Rectangle 33"/>
            <p:cNvSpPr>
              <a:spLocks noChangeArrowheads="1"/>
            </p:cNvSpPr>
            <p:nvPr/>
          </p:nvSpPr>
          <p:spPr bwMode="auto">
            <a:xfrm>
              <a:off x="2203" y="1894"/>
              <a:ext cx="26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3" name="Rectangle 39"/>
            <p:cNvSpPr>
              <a:spLocks noChangeArrowheads="1"/>
            </p:cNvSpPr>
            <p:nvPr/>
          </p:nvSpPr>
          <p:spPr bwMode="auto">
            <a:xfrm>
              <a:off x="2340" y="2071"/>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8" name="Rectangle 44"/>
            <p:cNvSpPr>
              <a:spLocks noChangeArrowheads="1"/>
            </p:cNvSpPr>
            <p:nvPr/>
          </p:nvSpPr>
          <p:spPr bwMode="auto">
            <a:xfrm>
              <a:off x="2431" y="2235"/>
              <a:ext cx="32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3" name="Rectangle 49"/>
            <p:cNvSpPr>
              <a:spLocks noChangeArrowheads="1"/>
            </p:cNvSpPr>
            <p:nvPr/>
          </p:nvSpPr>
          <p:spPr bwMode="auto">
            <a:xfrm>
              <a:off x="2616" y="2416"/>
              <a:ext cx="27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8" name="Rectangle 54"/>
            <p:cNvSpPr>
              <a:spLocks noChangeArrowheads="1"/>
            </p:cNvSpPr>
            <p:nvPr/>
          </p:nvSpPr>
          <p:spPr bwMode="auto">
            <a:xfrm>
              <a:off x="2757" y="2590"/>
              <a:ext cx="24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64" name="Rectangle 60"/>
            <p:cNvSpPr>
              <a:spLocks noChangeArrowheads="1"/>
            </p:cNvSpPr>
            <p:nvPr/>
          </p:nvSpPr>
          <p:spPr bwMode="auto">
            <a:xfrm>
              <a:off x="2908" y="2778"/>
              <a:ext cx="29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4037" name="Group 66"/>
            <p:cNvGrpSpPr>
              <a:grpSpLocks/>
            </p:cNvGrpSpPr>
            <p:nvPr/>
          </p:nvGrpSpPr>
          <p:grpSpPr bwMode="auto">
            <a:xfrm>
              <a:off x="3014" y="2963"/>
              <a:ext cx="399" cy="176"/>
              <a:chOff x="3102" y="3099"/>
              <a:chExt cx="399" cy="176"/>
            </a:xfrm>
          </p:grpSpPr>
          <p:sp>
            <p:nvSpPr>
              <p:cNvPr id="226371" name="Rectangle 67"/>
              <p:cNvSpPr>
                <a:spLocks noChangeArrowheads="1"/>
              </p:cNvSpPr>
              <p:nvPr/>
            </p:nvSpPr>
            <p:spPr bwMode="auto">
              <a:xfrm>
                <a:off x="3102" y="3112"/>
                <a:ext cx="108"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114FFB"/>
                    </a:solidFill>
                    <a:effectLst/>
                    <a:uLnTx/>
                    <a:uFillTx/>
                    <a:latin typeface="Arial" panose="020B0604020202020204" pitchFamily="34" charset="0"/>
                    <a:ea typeface="ＭＳ Ｐゴシック" charset="0"/>
                    <a:cs typeface="Arial" panose="020B0604020202020204" pitchFamily="34" charset="0"/>
                  </a:rPr>
                  <a:t>   </a:t>
                </a:r>
                <a:endParaRPr kumimoji="0" lang="en-US" sz="800" b="1"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72" name="Rectangle 68"/>
              <p:cNvSpPr>
                <a:spLocks noChangeArrowheads="1"/>
              </p:cNvSpPr>
              <p:nvPr/>
            </p:nvSpPr>
            <p:spPr bwMode="auto">
              <a:xfrm>
                <a:off x="3260" y="3099"/>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114FFB">
                        <a:lumMod val="75000"/>
                      </a:srgbClr>
                    </a:solidFill>
                    <a:effectLst/>
                    <a:uLnTx/>
                    <a:uFillTx/>
                    <a:latin typeface="Arial" panose="020B0604020202020204" pitchFamily="34" charset="0"/>
                    <a:ea typeface="ＭＳ Ｐゴシック" charset="0"/>
                    <a:cs typeface="Arial" panose="020B0604020202020204" pitchFamily="34" charset="0"/>
                  </a:rPr>
                  <a:t>يسوع</a:t>
                </a:r>
                <a:endParaRPr kumimoji="0" lang="en-US" sz="1000" b="1" u="none" strike="noStrike" kern="1200" cap="none" spc="0" normalizeH="0" baseline="0" noProof="0" dirty="0">
                  <a:ln>
                    <a:noFill/>
                  </a:ln>
                  <a:solidFill>
                    <a:srgbClr val="114FFB">
                      <a:lumMod val="75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40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72"/>
          <p:cNvGrpSpPr>
            <a:grpSpLocks/>
          </p:cNvGrpSpPr>
          <p:nvPr/>
        </p:nvGrpSpPr>
        <p:grpSpPr bwMode="auto">
          <a:xfrm>
            <a:off x="2076450" y="1225550"/>
            <a:ext cx="2763838" cy="1343025"/>
            <a:chOff x="2412" y="2052"/>
            <a:chExt cx="1741" cy="846"/>
          </a:xfrm>
        </p:grpSpPr>
        <p:sp>
          <p:nvSpPr>
            <p:cNvPr id="1239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0" name="Rectangle 76"/>
            <p:cNvSpPr>
              <a:spLocks noChangeArrowheads="1"/>
            </p:cNvSpPr>
            <p:nvPr/>
          </p:nvSpPr>
          <p:spPr bwMode="auto">
            <a:xfrm>
              <a:off x="2704" y="2078"/>
              <a:ext cx="32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78"/>
          <p:cNvGrpSpPr>
            <a:grpSpLocks/>
          </p:cNvGrpSpPr>
          <p:nvPr/>
        </p:nvGrpSpPr>
        <p:grpSpPr bwMode="auto">
          <a:xfrm>
            <a:off x="2317750" y="1581150"/>
            <a:ext cx="2763838" cy="1343025"/>
            <a:chOff x="2412" y="2052"/>
            <a:chExt cx="1741" cy="846"/>
          </a:xfrm>
        </p:grpSpPr>
        <p:sp>
          <p:nvSpPr>
            <p:cNvPr id="1239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6" name="Rectangle 82"/>
            <p:cNvSpPr>
              <a:spLocks noChangeArrowheads="1"/>
            </p:cNvSpPr>
            <p:nvPr/>
          </p:nvSpPr>
          <p:spPr bwMode="auto">
            <a:xfrm>
              <a:off x="2702" y="2078"/>
              <a:ext cx="327"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84"/>
          <p:cNvGrpSpPr>
            <a:grpSpLocks/>
          </p:cNvGrpSpPr>
          <p:nvPr/>
        </p:nvGrpSpPr>
        <p:grpSpPr bwMode="auto">
          <a:xfrm>
            <a:off x="2597150" y="1924050"/>
            <a:ext cx="2763838" cy="1343025"/>
            <a:chOff x="2412" y="2052"/>
            <a:chExt cx="1741" cy="846"/>
          </a:xfrm>
        </p:grpSpPr>
        <p:sp>
          <p:nvSpPr>
            <p:cNvPr id="1239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2" name="Rectangle 88"/>
            <p:cNvSpPr>
              <a:spLocks noChangeArrowheads="1"/>
            </p:cNvSpPr>
            <p:nvPr/>
          </p:nvSpPr>
          <p:spPr bwMode="auto">
            <a:xfrm>
              <a:off x="2714" y="2078"/>
              <a:ext cx="30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90"/>
          <p:cNvGrpSpPr>
            <a:grpSpLocks/>
          </p:cNvGrpSpPr>
          <p:nvPr/>
        </p:nvGrpSpPr>
        <p:grpSpPr bwMode="auto">
          <a:xfrm>
            <a:off x="2889250" y="2241550"/>
            <a:ext cx="2763838" cy="1343025"/>
            <a:chOff x="2412" y="2052"/>
            <a:chExt cx="1741" cy="846"/>
          </a:xfrm>
        </p:grpSpPr>
        <p:sp>
          <p:nvSpPr>
            <p:cNvPr id="1239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8" name="Rectangle 94"/>
            <p:cNvSpPr>
              <a:spLocks noChangeArrowheads="1"/>
            </p:cNvSpPr>
            <p:nvPr/>
          </p:nvSpPr>
          <p:spPr bwMode="auto">
            <a:xfrm>
              <a:off x="2718" y="2078"/>
              <a:ext cx="296"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96"/>
          <p:cNvGrpSpPr>
            <a:grpSpLocks/>
          </p:cNvGrpSpPr>
          <p:nvPr/>
        </p:nvGrpSpPr>
        <p:grpSpPr bwMode="auto">
          <a:xfrm>
            <a:off x="3155950" y="2546350"/>
            <a:ext cx="2763838" cy="1343025"/>
            <a:chOff x="2412" y="2052"/>
            <a:chExt cx="1741" cy="846"/>
          </a:xfrm>
        </p:grpSpPr>
        <p:sp>
          <p:nvSpPr>
            <p:cNvPr id="1239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04" name="Rectangle 100"/>
            <p:cNvSpPr>
              <a:spLocks noChangeArrowheads="1"/>
            </p:cNvSpPr>
            <p:nvPr/>
          </p:nvSpPr>
          <p:spPr bwMode="auto">
            <a:xfrm>
              <a:off x="2730" y="2078"/>
              <a:ext cx="2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1239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0" name="Rectangle 106"/>
            <p:cNvSpPr>
              <a:spLocks noChangeArrowheads="1"/>
            </p:cNvSpPr>
            <p:nvPr/>
          </p:nvSpPr>
          <p:spPr bwMode="auto">
            <a:xfrm>
              <a:off x="2680" y="2078"/>
              <a:ext cx="3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1239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6" name="Rectangle 112"/>
            <p:cNvSpPr>
              <a:spLocks noChangeArrowheads="1"/>
            </p:cNvSpPr>
            <p:nvPr/>
          </p:nvSpPr>
          <p:spPr bwMode="auto">
            <a:xfrm>
              <a:off x="2709" y="2078"/>
              <a:ext cx="31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1239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2" name="Rectangle 118"/>
            <p:cNvSpPr>
              <a:spLocks noChangeArrowheads="1"/>
            </p:cNvSpPr>
            <p:nvPr/>
          </p:nvSpPr>
          <p:spPr bwMode="auto">
            <a:xfrm>
              <a:off x="2727" y="2078"/>
              <a:ext cx="279"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1239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8" name="Rectangle 124"/>
            <p:cNvSpPr>
              <a:spLocks noChangeArrowheads="1"/>
            </p:cNvSpPr>
            <p:nvPr/>
          </p:nvSpPr>
          <p:spPr bwMode="auto">
            <a:xfrm>
              <a:off x="2968" y="2298"/>
              <a:ext cx="33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1239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3928" name="Group 129"/>
            <p:cNvGrpSpPr>
              <a:grpSpLocks/>
            </p:cNvGrpSpPr>
            <p:nvPr/>
          </p:nvGrpSpPr>
          <p:grpSpPr bwMode="auto">
            <a:xfrm>
              <a:off x="4059" y="130"/>
              <a:ext cx="596" cy="284"/>
              <a:chOff x="3084" y="3101"/>
              <a:chExt cx="467"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endParaRPr kumimoji="0" lang="en-US" sz="4000" b="1"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435" name="Rectangle 131"/>
              <p:cNvSpPr>
                <a:spLocks noChangeArrowheads="1"/>
              </p:cNvSpPr>
              <p:nvPr/>
            </p:nvSpPr>
            <p:spPr bwMode="auto">
              <a:xfrm>
                <a:off x="3207" y="3101"/>
                <a:ext cx="344" cy="23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39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239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39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59</a:t>
            </a:r>
          </a:p>
        </p:txBody>
      </p:sp>
      <p:sp>
        <p:nvSpPr>
          <p:cNvPr id="123922"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p>
        </p:txBody>
      </p:sp>
      <p:sp>
        <p:nvSpPr>
          <p:cNvPr id="3" name="Title 2"/>
          <p:cNvSpPr>
            <a:spLocks noGrp="1"/>
          </p:cNvSpPr>
          <p:nvPr>
            <p:ph type="title" idx="4294967295"/>
          </p:nvPr>
        </p:nvSpPr>
        <p:spPr>
          <a:xfrm>
            <a:off x="1679816" y="295344"/>
            <a:ext cx="5663731"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كتابك المقدس </a:t>
            </a:r>
            <a:r>
              <a:rPr lang="ar-LB" sz="4000" b="1" kern="1200" dirty="0">
                <a:solidFill>
                  <a:srgbClr val="DCF210"/>
                </a:solidFill>
                <a:latin typeface="Arial" panose="020B0604020202020204" pitchFamily="34" charset="0"/>
                <a:ea typeface="ＭＳ Ｐゴシック" charset="0"/>
                <a:cs typeface="Arial" panose="020B0604020202020204" pitchFamily="34" charset="0"/>
              </a:rPr>
              <a:t>الذهني</a:t>
            </a:r>
            <a:r>
              <a:rPr lang="ar-JO" sz="4000" b="1" kern="1200" dirty="0">
                <a:solidFill>
                  <a:srgbClr val="DCF210"/>
                </a:solidFill>
                <a:latin typeface="Arial" panose="020B0604020202020204" pitchFamily="34" charset="0"/>
                <a:ea typeface="ＭＳ Ｐゴシック" charset="0"/>
                <a:cs typeface="Arial" panose="020B0604020202020204" pitchFamily="34" charset="0"/>
              </a:rPr>
              <a:t> الجديد</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
        <p:nvSpPr>
          <p:cNvPr id="139"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1" y="1671639"/>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19866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2" name="Group 6"/>
          <p:cNvGrpSpPr>
            <a:grpSpLocks/>
          </p:cNvGrpSpPr>
          <p:nvPr/>
        </p:nvGrpSpPr>
        <p:grpSpPr bwMode="auto">
          <a:xfrm>
            <a:off x="2995615" y="3079752"/>
            <a:ext cx="1666876" cy="3292475"/>
            <a:chOff x="1967" y="1948"/>
            <a:chExt cx="1050" cy="2074"/>
          </a:xfrm>
        </p:grpSpPr>
        <p:sp>
          <p:nvSpPr>
            <p:cNvPr id="198663" name="Text Box 7"/>
            <p:cNvSpPr txBox="1">
              <a:spLocks noChangeArrowheads="1"/>
            </p:cNvSpPr>
            <p:nvPr/>
          </p:nvSpPr>
          <p:spPr bwMode="auto">
            <a:xfrm>
              <a:off x="1967" y="1948"/>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308229" name="Text Box 9"/>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08230" name="Text Box 10"/>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08231" name="Text Box 11"/>
          <p:cNvSpPr txBox="1">
            <a:spLocks noChangeArrowheads="1"/>
          </p:cNvSpPr>
          <p:nvPr/>
        </p:nvSpPr>
        <p:spPr bwMode="auto">
          <a:xfrm>
            <a:off x="8340227"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08232"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40</a:t>
            </a:r>
          </a:p>
        </p:txBody>
      </p:sp>
      <p:sp>
        <p:nvSpPr>
          <p:cNvPr id="308233" name="Text Box 13"/>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4</a:t>
            </a:r>
          </a:p>
        </p:txBody>
      </p:sp>
      <p:grpSp>
        <p:nvGrpSpPr>
          <p:cNvPr id="3" name="Group 14"/>
          <p:cNvGrpSpPr>
            <a:grpSpLocks/>
          </p:cNvGrpSpPr>
          <p:nvPr/>
        </p:nvGrpSpPr>
        <p:grpSpPr bwMode="auto">
          <a:xfrm>
            <a:off x="636588" y="3113088"/>
            <a:ext cx="8020051" cy="3292476"/>
            <a:chOff x="700" y="283"/>
            <a:chExt cx="4860" cy="2074"/>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b="1">
                  <a:solidFill>
                    <a:srgbClr val="FFFF00"/>
                  </a:solidFill>
                  <a:effectLst>
                    <a:outerShdw blurRad="38100" dist="38100" dir="2700000" algn="tl">
                      <a:srgbClr val="000000"/>
                    </a:outerShdw>
                  </a:effectLst>
                  <a:latin typeface="Arial" panose="020B0604020202020204" pitchFamily="34" charset="0"/>
                </a:rPr>
                <a:t>C</a:t>
              </a:r>
              <a:r>
                <a:rPr lang="en-US" sz="18900" b="1">
                  <a:solidFill>
                    <a:srgbClr val="FFFFFF"/>
                  </a:solidFill>
                  <a:effectLst>
                    <a:outerShdw blurRad="38100" dist="38100" dir="2700000" algn="tl">
                      <a:srgbClr val="000000"/>
                    </a:outerShdw>
                  </a:effectLst>
                  <a:latin typeface="Arial" panose="020B0604020202020204" pitchFamily="34" charset="0"/>
                </a:rPr>
                <a:t>   </a:t>
              </a:r>
              <a:r>
                <a:rPr lang="en-US" sz="18900" b="1">
                  <a:solidFill>
                    <a:srgbClr val="114FFB"/>
                  </a:solidFill>
                  <a:effectLst>
                    <a:outerShdw blurRad="38100" dist="38100" dir="2700000" algn="tl">
                      <a:srgbClr val="000000"/>
                    </a:outerShdw>
                  </a:effectLst>
                  <a:latin typeface="Arial" panose="020B0604020202020204" pitchFamily="34" charset="0"/>
                </a:rPr>
                <a:t>S</a:t>
              </a:r>
              <a:r>
                <a:rPr lang="en-US" sz="18900" b="1">
                  <a:solidFill>
                    <a:srgbClr val="FFFFFF"/>
                  </a:solidFill>
                  <a:effectLst>
                    <a:outerShdw blurRad="38100" dist="38100" dir="2700000" algn="tl">
                      <a:srgbClr val="000000"/>
                    </a:outerShdw>
                  </a:effectLst>
                  <a:latin typeface="Arial" panose="020B0604020202020204" pitchFamily="34" charset="0"/>
                </a:rPr>
                <a:t> Y </a:t>
              </a:r>
            </a:p>
          </p:txBody>
        </p:sp>
        <p:grpSp>
          <p:nvGrpSpPr>
            <p:cNvPr id="308252" name="Group 16"/>
            <p:cNvGrpSpPr>
              <a:grpSpLocks/>
            </p:cNvGrpSpPr>
            <p:nvPr/>
          </p:nvGrpSpPr>
          <p:grpSpPr bwMode="auto">
            <a:xfrm>
              <a:off x="2154" y="283"/>
              <a:ext cx="1010" cy="2074"/>
              <a:chOff x="1985" y="1948"/>
              <a:chExt cx="1010" cy="2074"/>
            </a:xfrm>
          </p:grpSpPr>
          <p:sp>
            <p:nvSpPr>
              <p:cNvPr id="198673" name="Text Box 17"/>
              <p:cNvSpPr txBox="1">
                <a:spLocks noChangeArrowheads="1"/>
              </p:cNvSpPr>
              <p:nvPr/>
            </p:nvSpPr>
            <p:spPr bwMode="auto">
              <a:xfrm>
                <a:off x="1985" y="1948"/>
                <a:ext cx="101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grpSp>
        <p:nvGrpSpPr>
          <p:cNvPr id="5" name="Group 19"/>
          <p:cNvGrpSpPr>
            <a:grpSpLocks/>
          </p:cNvGrpSpPr>
          <p:nvPr/>
        </p:nvGrpSpPr>
        <p:grpSpPr bwMode="auto">
          <a:xfrm>
            <a:off x="665163" y="3081339"/>
            <a:ext cx="7867651" cy="3292476"/>
            <a:chOff x="700" y="283"/>
            <a:chExt cx="4860" cy="2074"/>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b="1">
                  <a:solidFill>
                    <a:srgbClr val="FFFF00"/>
                  </a:solidFill>
                  <a:effectLst>
                    <a:outerShdw blurRad="38100" dist="38100" dir="2700000" algn="tl">
                      <a:srgbClr val="000000"/>
                    </a:outerShdw>
                  </a:effectLst>
                  <a:latin typeface="Arial" panose="020B0604020202020204" pitchFamily="34" charset="0"/>
                </a:rPr>
                <a:t>C</a:t>
              </a:r>
              <a:r>
                <a:rPr lang="en-US" sz="18900" b="1">
                  <a:solidFill>
                    <a:srgbClr val="FFFFFF"/>
                  </a:solidFill>
                  <a:effectLst>
                    <a:outerShdw blurRad="38100" dist="38100" dir="2700000" algn="tl">
                      <a:srgbClr val="000000"/>
                    </a:outerShdw>
                  </a:effectLst>
                  <a:latin typeface="Arial" panose="020B0604020202020204" pitchFamily="34" charset="0"/>
                </a:rPr>
                <a:t>   </a:t>
              </a:r>
              <a:r>
                <a:rPr lang="en-US" sz="18900" b="1">
                  <a:solidFill>
                    <a:srgbClr val="114FFB"/>
                  </a:solidFill>
                  <a:effectLst>
                    <a:outerShdw blurRad="38100" dist="38100" dir="2700000" algn="tl">
                      <a:srgbClr val="000000"/>
                    </a:outerShdw>
                  </a:effectLst>
                  <a:latin typeface="Arial" panose="020B0604020202020204" pitchFamily="34" charset="0"/>
                </a:rPr>
                <a:t>S</a:t>
              </a:r>
              <a:r>
                <a:rPr lang="en-US" sz="18900" b="1">
                  <a:solidFill>
                    <a:srgbClr val="FFFFFF"/>
                  </a:solidFill>
                  <a:effectLst>
                    <a:outerShdw blurRad="38100" dist="38100" dir="2700000" algn="tl">
                      <a:srgbClr val="000000"/>
                    </a:outerShdw>
                  </a:effectLst>
                  <a:latin typeface="Arial" panose="020B0604020202020204" pitchFamily="34" charset="0"/>
                </a:rPr>
                <a:t> Y </a:t>
              </a:r>
            </a:p>
          </p:txBody>
        </p:sp>
        <p:grpSp>
          <p:nvGrpSpPr>
            <p:cNvPr id="308248" name="Group 21"/>
            <p:cNvGrpSpPr>
              <a:grpSpLocks/>
            </p:cNvGrpSpPr>
            <p:nvPr/>
          </p:nvGrpSpPr>
          <p:grpSpPr bwMode="auto">
            <a:xfrm>
              <a:off x="2146" y="283"/>
              <a:ext cx="1030" cy="2074"/>
              <a:chOff x="1977" y="1948"/>
              <a:chExt cx="1030" cy="2074"/>
            </a:xfrm>
          </p:grpSpPr>
          <p:sp>
            <p:nvSpPr>
              <p:cNvPr id="198678" name="Text Box 22"/>
              <p:cNvSpPr txBox="1">
                <a:spLocks noChangeArrowheads="1"/>
              </p:cNvSpPr>
              <p:nvPr/>
            </p:nvSpPr>
            <p:spPr bwMode="auto">
              <a:xfrm>
                <a:off x="1977" y="1948"/>
                <a:ext cx="103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grpSp>
        <p:nvGrpSpPr>
          <p:cNvPr id="7" name="Group 24"/>
          <p:cNvGrpSpPr>
            <a:grpSpLocks/>
          </p:cNvGrpSpPr>
          <p:nvPr/>
        </p:nvGrpSpPr>
        <p:grpSpPr bwMode="auto">
          <a:xfrm>
            <a:off x="642937" y="3121026"/>
            <a:ext cx="7943851" cy="3292474"/>
            <a:chOff x="700" y="283"/>
            <a:chExt cx="4860" cy="2074"/>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b="1">
                  <a:solidFill>
                    <a:srgbClr val="FFFF00"/>
                  </a:solidFill>
                  <a:effectLst>
                    <a:outerShdw blurRad="38100" dist="38100" dir="2700000" algn="tl">
                      <a:srgbClr val="000000"/>
                    </a:outerShdw>
                  </a:effectLst>
                  <a:latin typeface="Arial" panose="020B0604020202020204" pitchFamily="34" charset="0"/>
                </a:rPr>
                <a:t>C</a:t>
              </a:r>
              <a:r>
                <a:rPr lang="en-US" sz="18900" b="1">
                  <a:solidFill>
                    <a:srgbClr val="FFFFFF"/>
                  </a:solidFill>
                  <a:effectLst>
                    <a:outerShdw blurRad="38100" dist="38100" dir="2700000" algn="tl">
                      <a:srgbClr val="000000"/>
                    </a:outerShdw>
                  </a:effectLst>
                  <a:latin typeface="Arial" panose="020B0604020202020204" pitchFamily="34" charset="0"/>
                </a:rPr>
                <a:t>   </a:t>
              </a:r>
              <a:r>
                <a:rPr lang="en-US" sz="18900" b="1">
                  <a:solidFill>
                    <a:srgbClr val="114FFB"/>
                  </a:solidFill>
                  <a:effectLst>
                    <a:outerShdw blurRad="38100" dist="38100" dir="2700000" algn="tl">
                      <a:srgbClr val="000000"/>
                    </a:outerShdw>
                  </a:effectLst>
                  <a:latin typeface="Arial" panose="020B0604020202020204" pitchFamily="34" charset="0"/>
                </a:rPr>
                <a:t>S</a:t>
              </a:r>
              <a:r>
                <a:rPr lang="en-US" sz="18900" b="1">
                  <a:solidFill>
                    <a:srgbClr val="FFFFFF"/>
                  </a:solidFill>
                  <a:effectLst>
                    <a:outerShdw blurRad="38100" dist="38100" dir="2700000" algn="tl">
                      <a:srgbClr val="000000"/>
                    </a:outerShdw>
                  </a:effectLst>
                  <a:latin typeface="Arial" panose="020B0604020202020204" pitchFamily="34" charset="0"/>
                </a:rPr>
                <a:t> Y </a:t>
              </a:r>
            </a:p>
          </p:txBody>
        </p:sp>
        <p:grpSp>
          <p:nvGrpSpPr>
            <p:cNvPr id="308244" name="Group 26"/>
            <p:cNvGrpSpPr>
              <a:grpSpLocks/>
            </p:cNvGrpSpPr>
            <p:nvPr/>
          </p:nvGrpSpPr>
          <p:grpSpPr bwMode="auto">
            <a:xfrm>
              <a:off x="2151" y="283"/>
              <a:ext cx="1020" cy="2074"/>
              <a:chOff x="1982" y="1948"/>
              <a:chExt cx="1020" cy="2074"/>
            </a:xfrm>
          </p:grpSpPr>
          <p:sp>
            <p:nvSpPr>
              <p:cNvPr id="198683" name="Text Box 27"/>
              <p:cNvSpPr txBox="1">
                <a:spLocks noChangeArrowheads="1"/>
              </p:cNvSpPr>
              <p:nvPr/>
            </p:nvSpPr>
            <p:spPr bwMode="auto">
              <a:xfrm>
                <a:off x="1982" y="1948"/>
                <a:ext cx="102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grpSp>
        <p:nvGrpSpPr>
          <p:cNvPr id="9" name="Group 29"/>
          <p:cNvGrpSpPr>
            <a:grpSpLocks/>
          </p:cNvGrpSpPr>
          <p:nvPr/>
        </p:nvGrpSpPr>
        <p:grpSpPr bwMode="auto">
          <a:xfrm>
            <a:off x="550863" y="3224235"/>
            <a:ext cx="8096251" cy="3292476"/>
            <a:chOff x="700" y="283"/>
            <a:chExt cx="4860" cy="2074"/>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b="1" dirty="0">
                  <a:solidFill>
                    <a:srgbClr val="FFFF00"/>
                  </a:solidFill>
                  <a:effectLst>
                    <a:outerShdw blurRad="38100" dist="38100" dir="2700000" algn="tl">
                      <a:srgbClr val="000000"/>
                    </a:outerShdw>
                  </a:effectLst>
                  <a:latin typeface="Arial" panose="020B0604020202020204" pitchFamily="34" charset="0"/>
                </a:rPr>
                <a:t>C</a:t>
              </a:r>
              <a:r>
                <a:rPr lang="en-US" sz="18900" b="1" dirty="0">
                  <a:solidFill>
                    <a:srgbClr val="FFFFFF"/>
                  </a:solidFill>
                  <a:effectLst>
                    <a:outerShdw blurRad="38100" dist="38100" dir="2700000" algn="tl">
                      <a:srgbClr val="000000"/>
                    </a:outerShdw>
                  </a:effectLst>
                  <a:latin typeface="Arial" panose="020B0604020202020204" pitchFamily="34" charset="0"/>
                </a:rPr>
                <a:t>   </a:t>
              </a:r>
              <a:r>
                <a:rPr lang="en-US" sz="18900" b="1" dirty="0">
                  <a:solidFill>
                    <a:srgbClr val="114FFB"/>
                  </a:solidFill>
                  <a:effectLst>
                    <a:outerShdw blurRad="38100" dist="38100" dir="2700000" algn="tl">
                      <a:srgbClr val="000000"/>
                    </a:outerShdw>
                  </a:effectLst>
                  <a:latin typeface="Arial" panose="020B0604020202020204" pitchFamily="34" charset="0"/>
                </a:rPr>
                <a:t>S</a:t>
              </a:r>
              <a:r>
                <a:rPr lang="en-US" sz="18900" b="1" dirty="0">
                  <a:solidFill>
                    <a:srgbClr val="FFFFFF"/>
                  </a:solidFill>
                  <a:effectLst>
                    <a:outerShdw blurRad="38100" dist="38100" dir="2700000" algn="tl">
                      <a:srgbClr val="000000"/>
                    </a:outerShdw>
                  </a:effectLst>
                  <a:latin typeface="Arial" panose="020B0604020202020204" pitchFamily="34" charset="0"/>
                </a:rPr>
                <a:t> Y </a:t>
              </a:r>
            </a:p>
          </p:txBody>
        </p:sp>
        <p:grpSp>
          <p:nvGrpSpPr>
            <p:cNvPr id="308240" name="Group 31"/>
            <p:cNvGrpSpPr>
              <a:grpSpLocks/>
            </p:cNvGrpSpPr>
            <p:nvPr/>
          </p:nvGrpSpPr>
          <p:grpSpPr bwMode="auto">
            <a:xfrm>
              <a:off x="2162" y="283"/>
              <a:ext cx="1001" cy="2074"/>
              <a:chOff x="1993" y="1948"/>
              <a:chExt cx="1001" cy="2074"/>
            </a:xfrm>
          </p:grpSpPr>
          <p:sp>
            <p:nvSpPr>
              <p:cNvPr id="198688" name="Text Box 32"/>
              <p:cNvSpPr txBox="1">
                <a:spLocks noChangeArrowheads="1"/>
              </p:cNvSpPr>
              <p:nvPr/>
            </p:nvSpPr>
            <p:spPr bwMode="auto">
              <a:xfrm>
                <a:off x="1993" y="1948"/>
                <a:ext cx="1001"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sp>
        <p:nvSpPr>
          <p:cNvPr id="308238" name="Text Box 34"/>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28937852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12195</TotalTime>
  <Words>5222</Words>
  <Application>Microsoft Macintosh PowerPoint</Application>
  <PresentationFormat>On-screen Show (4:3)</PresentationFormat>
  <Paragraphs>1161</Paragraphs>
  <Slides>135</Slides>
  <Notes>114</Notes>
  <HiddenSlides>14</HiddenSlides>
  <MMClips>0</MMClips>
  <ScaleCrop>false</ScaleCrop>
  <HeadingPairs>
    <vt:vector size="6" baseType="variant">
      <vt:variant>
        <vt:lpstr>Fonts Used</vt:lpstr>
      </vt:variant>
      <vt:variant>
        <vt:i4>24</vt:i4>
      </vt:variant>
      <vt:variant>
        <vt:lpstr>Theme</vt:lpstr>
      </vt:variant>
      <vt:variant>
        <vt:i4>37</vt:i4>
      </vt:variant>
      <vt:variant>
        <vt:lpstr>Slide Titles</vt:lpstr>
      </vt:variant>
      <vt:variant>
        <vt:i4>135</vt:i4>
      </vt:variant>
    </vt:vector>
  </HeadingPairs>
  <TitlesOfParts>
    <vt:vector size="196" baseType="lpstr">
      <vt:lpstr>26</vt:lpstr>
      <vt:lpstr>B VAG Rounded Bold</vt:lpstr>
      <vt:lpstr>楷体</vt:lpstr>
      <vt:lpstr>Kosher-Normal</vt:lpstr>
      <vt:lpstr>Limon F1</vt:lpstr>
      <vt:lpstr>Limon S1</vt:lpstr>
      <vt:lpstr>ＭＳ Ｐゴシック</vt:lpstr>
      <vt:lpstr>SimSun</vt:lpstr>
      <vt:lpstr>Times</vt:lpstr>
      <vt:lpstr>ヒラギノ角ゴ Pro W3</vt:lpstr>
      <vt:lpstr>Arial</vt:lpstr>
      <vt:lpstr>Calibri</vt:lpstr>
      <vt:lpstr>Comic Sans MS</vt:lpstr>
      <vt:lpstr>Helvetica</vt:lpstr>
      <vt:lpstr>Impact</vt:lpstr>
      <vt:lpstr>Kantipur Regular</vt:lpstr>
      <vt:lpstr>KeralaLite</vt:lpstr>
      <vt:lpstr>Lucida Grande</vt:lpstr>
      <vt:lpstr>Monotype Sorts</vt:lpstr>
      <vt:lpstr>Tharmini Plain</vt:lpstr>
      <vt:lpstr>Times New Roman</vt:lpstr>
      <vt:lpstr>Traditional Arabic</vt:lpstr>
      <vt:lpstr>Wingdings</vt:lpstr>
      <vt:lpstr>WwinBurmese</vt:lpstr>
      <vt:lpstr>Cascade</vt:lpstr>
      <vt:lpstr>Blank Presentation</vt:lpstr>
      <vt:lpstr>1_Default Design</vt:lpstr>
      <vt:lpstr>Blue Diagonal</vt:lpstr>
      <vt:lpstr>1_Blank Presentation</vt:lpstr>
      <vt:lpstr>7.5.02-MAP-SBC 10_03</vt:lpstr>
      <vt:lpstr>untitled 1</vt:lpstr>
      <vt:lpstr>2_untitled 1</vt:lpstr>
      <vt:lpstr>2_Default Design</vt:lpstr>
      <vt:lpstr>6_Default Design</vt:lpstr>
      <vt:lpstr>2_Blank Presentation</vt:lpstr>
      <vt:lpstr>7_Default Design</vt:lpstr>
      <vt:lpstr>預設簡報設計</vt:lpstr>
      <vt:lpstr>Default Design</vt:lpstr>
      <vt:lpstr>4_Blank Presentation</vt:lpstr>
      <vt:lpstr>2_Blue Diagonal</vt:lpstr>
      <vt:lpstr>5_Blank Presentation</vt:lpstr>
      <vt:lpstr>1_Cascade</vt:lpstr>
      <vt:lpstr>7_Blank Presentation</vt:lpstr>
      <vt:lpstr>11_Blank Presentation</vt:lpstr>
      <vt:lpstr>1_Orbit</vt:lpstr>
      <vt:lpstr>10_Default Design</vt:lpstr>
      <vt:lpstr>8_Default Design</vt:lpstr>
      <vt:lpstr>3_Blue Diagonal</vt:lpstr>
      <vt:lpstr>White on Black Background</vt:lpstr>
      <vt:lpstr>Beam</vt:lpstr>
      <vt:lpstr>5_Default Design</vt:lpstr>
      <vt:lpstr>3_Default Design</vt:lpstr>
      <vt:lpstr>3_Blank Presentation</vt:lpstr>
      <vt:lpstr>50_Blank Presentation</vt:lpstr>
      <vt:lpstr>5_Beam</vt:lpstr>
      <vt:lpstr>Orbit</vt:lpstr>
      <vt:lpstr>3_untitled 1</vt:lpstr>
      <vt:lpstr>Clipboard</vt:lpstr>
      <vt:lpstr>4_Blue Diagonal</vt:lpstr>
      <vt:lpstr>9_Blank Presentation</vt:lpstr>
      <vt:lpstr>10_Blank Presentation</vt:lpstr>
      <vt:lpstr>مسح  العهد القديم</vt:lpstr>
      <vt:lpstr>عرف عن نفسك</vt:lpstr>
      <vt:lpstr>Our People</vt:lpstr>
      <vt:lpstr>WOW Women’s Ministry</vt:lpstr>
      <vt:lpstr>مدرسة المجتمع الدولية (تأسست عام 1993)</vt:lpstr>
      <vt:lpstr>لدى مدرسة المجتمع الدولية 400 طالباً</vt:lpstr>
      <vt:lpstr>أولادنا الثلاثة</vt:lpstr>
      <vt:lpstr>The Griffiths  28 Nov 2019</vt:lpstr>
      <vt:lpstr>كيرت (٣٧) وكارا يمتلكان مؤسسة استشارات لشؤون الموظفين قرب سياتل</vt:lpstr>
      <vt:lpstr>حفيدنا كادون البالغ من العمر 20 شهرًا</vt:lpstr>
      <vt:lpstr>ستيفن، كيتي، وجيسي في جيج هاربور</vt:lpstr>
      <vt:lpstr>حفيدنا جيسي البالغ من العمر ست سنوات</vt:lpstr>
      <vt:lpstr>حفيدتنا نورا، عمرها أربع سنوات</vt:lpstr>
      <vt:lpstr> ستيفن (٣٥) يدرب طياري المتحدة في دينفر</vt:lpstr>
      <vt:lpstr>جون (٣٢) تزوَّج كلُوي في باسادينا، كاليفورنيا</vt:lpstr>
      <vt:lpstr>مؤسستنا الإرسالية</vt:lpstr>
      <vt:lpstr>Our People</vt:lpstr>
      <vt:lpstr>شعب الطرق المتقاطعة• حزيران 2021</vt:lpstr>
      <vt:lpstr>Our People</vt:lpstr>
      <vt:lpstr>www.cicfamily.com</vt:lpstr>
      <vt:lpstr>www.cicfamily.com</vt:lpstr>
      <vt:lpstr>Our People</vt:lpstr>
      <vt:lpstr>أشرفت على طلاب الدكتوراة في الخدمة في كلية سنغافورة للكتاب المقدس</vt:lpstr>
      <vt:lpstr>Leading Change &amp; Conflict Resolution  (Dr. Alan McMahan Oct 2016)</vt:lpstr>
      <vt:lpstr>بماذا يختص هذا المساق؟</vt:lpstr>
      <vt:lpstr>بماذا يختص هذا المساق؟</vt:lpstr>
      <vt:lpstr>  كيف ينظر معظم الناس للكتاب المقدس</vt:lpstr>
      <vt:lpstr>كيف ننظر نحن للكتاب المقدس</vt:lpstr>
      <vt:lpstr>خط مسار التاريخ</vt:lpstr>
      <vt:lpstr>ملاحظات المساق</vt:lpstr>
      <vt:lpstr>تصنيف علامات المساق</vt:lpstr>
      <vt:lpstr>توزيع العلامات</vt:lpstr>
      <vt:lpstr>القراءات</vt:lpstr>
      <vt:lpstr>متطلبات المساق</vt:lpstr>
      <vt:lpstr>نصوصنا</vt:lpstr>
      <vt:lpstr>النص الرئيسي للطلاب</vt:lpstr>
      <vt:lpstr>توزيع العلامات</vt:lpstr>
      <vt:lpstr>تقدير طالب التخرج</vt:lpstr>
      <vt:lpstr>نموذج تقييم العرض التقديمي </vt:lpstr>
      <vt:lpstr>نموذج تقييم العرض التقديمي</vt:lpstr>
      <vt:lpstr>نموذج تقييم العرض التقديمي</vt:lpstr>
      <vt:lpstr>تقدير طالب التخرج</vt:lpstr>
      <vt:lpstr>فوائد الإنترنت</vt:lpstr>
      <vt:lpstr>مواقعنا الأربعة</vt:lpstr>
      <vt:lpstr>يرافق الإمتحان النهائي كتاب مغلق</vt:lpstr>
      <vt:lpstr>كيفية الدخول إلى برنامج مودل ...</vt:lpstr>
      <vt:lpstr>كيفية الإنضمام إلى  IBS…</vt:lpstr>
      <vt:lpstr>Our Education System</vt:lpstr>
      <vt:lpstr>اقتراح</vt:lpstr>
      <vt:lpstr>3 أبناء, 3 أنظمة للتعلم</vt:lpstr>
      <vt:lpstr>OTS Project Sign Up List</vt:lpstr>
      <vt:lpstr>اقتراح آخر</vt:lpstr>
      <vt:lpstr>كيف تتعلم؟</vt:lpstr>
      <vt:lpstr>كيف تعلم؟</vt:lpstr>
      <vt:lpstr>مشكلة</vt:lpstr>
      <vt:lpstr>حل</vt:lpstr>
      <vt:lpstr>نظام ملف الواجبات</vt:lpstr>
      <vt:lpstr>Dr John Fryman</vt:lpstr>
      <vt:lpstr>PowerPoint Presentation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العرض التقديمي ( 945 شريحة ) كتاب الطالب ( 100 صفحة ) مخطوطة المعلم ( 400 صفحة )</vt:lpstr>
      <vt:lpstr>PowerPoint Presentation</vt:lpstr>
      <vt:lpstr>ملف من 10 مجلدات</vt:lpstr>
      <vt:lpstr>افتح  ملف كتابك المقدس</vt:lpstr>
      <vt:lpstr>افتح ملف كتابك المقدس</vt:lpstr>
      <vt:lpstr>C 4 3 S J </vt:lpstr>
      <vt:lpstr>5 كلمات أو عبارات مفتاحية</vt:lpstr>
      <vt:lpstr>5 كلمات أو عبارات مفتاحية</vt:lpstr>
      <vt:lpstr>5 كلمات أو عبارات مفتاحية</vt:lpstr>
      <vt:lpstr>الشخصيات الأربعة هم : </vt:lpstr>
      <vt:lpstr>PowerPoint Presentation</vt:lpstr>
      <vt:lpstr>الشخصيات الأربعة هم :</vt:lpstr>
      <vt:lpstr>PowerPoint Presentation</vt:lpstr>
      <vt:lpstr>5 كلمات أو عبارات مفتاحية</vt:lpstr>
      <vt:lpstr>A R C</vt:lpstr>
      <vt:lpstr>المجتمعات الثلاثة هي :</vt:lpstr>
      <vt:lpstr>PowerPoint Presentation</vt:lpstr>
      <vt:lpstr>PowerPoint Presentation</vt:lpstr>
      <vt:lpstr>PowerPoint Presentation</vt:lpstr>
      <vt:lpstr>PowerPoint Presentation</vt:lpstr>
      <vt:lpstr>ملف كتابك المقدس الذهني الجديد</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Two Saturdays, 24 &amp; 31 August  9 am-1 pm at SBC</vt:lpstr>
      <vt:lpstr>كلية الكتاب المقدس سنغافورة</vt:lpstr>
      <vt:lpstr>المساقات التي قمتُ بتدريسها منذ عام 1991م</vt:lpstr>
      <vt:lpstr>في البدء</vt:lpstr>
      <vt:lpstr>“pada mulanya”</vt:lpstr>
      <vt:lpstr>“起初”</vt:lpstr>
      <vt:lpstr>أيام الخلق</vt:lpstr>
      <vt:lpstr>Days of Creation in Bahasa Indonesian</vt:lpstr>
      <vt:lpstr>六天的创造</vt:lpstr>
      <vt:lpstr>وعظ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اللغة الصينيَّة</vt:lpstr>
      <vt:lpstr>اللغة الأندونيسيَّة</vt:lpstr>
      <vt:lpstr>اللغة الفيتناميَّة</vt:lpstr>
      <vt:lpstr>العربية </vt:lpstr>
      <vt:lpstr>Black</vt:lpstr>
      <vt:lpstr>Black</vt:lpstr>
      <vt:lpstr>Black</vt:lpstr>
      <vt:lpstr>Black</vt:lpstr>
      <vt:lpstr>Black</vt:lpstr>
      <vt:lpstr>مسح العهد القديم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245</cp:revision>
  <cp:lastPrinted>2025-08-25T17:04:45Z</cp:lastPrinted>
  <dcterms:created xsi:type="dcterms:W3CDTF">2009-07-22T23:14:06Z</dcterms:created>
  <dcterms:modified xsi:type="dcterms:W3CDTF">2025-08-25T17:13:01Z</dcterms:modified>
</cp:coreProperties>
</file>