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7.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9.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0.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1.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2.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3.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5.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6.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7.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8.xml" ContentType="application/vnd.openxmlformats-officedocument.theme+xml"/>
  <Override PartName="/ppt/slideLayouts/slideLayout288.xml" ContentType="application/vnd.openxmlformats-officedocument.presentationml.slideLayout+xml"/>
  <Override PartName="/ppt/theme/theme29.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0.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1.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2.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3.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4.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5.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3" r:id="rId2"/>
    <p:sldMasterId id="2147483652" r:id="rId3"/>
    <p:sldMasterId id="2147484418" r:id="rId4"/>
    <p:sldMasterId id="2147484446" r:id="rId5"/>
    <p:sldMasterId id="2147484459" r:id="rId6"/>
    <p:sldMasterId id="2147484471" r:id="rId7"/>
    <p:sldMasterId id="2147484495" r:id="rId8"/>
    <p:sldMasterId id="2147484499" r:id="rId9"/>
    <p:sldMasterId id="2147484523" r:id="rId10"/>
    <p:sldMasterId id="2147484526" r:id="rId11"/>
    <p:sldMasterId id="2147484530" r:id="rId12"/>
    <p:sldMasterId id="2147484559" r:id="rId13"/>
    <p:sldMasterId id="2147484573" r:id="rId14"/>
    <p:sldMasterId id="2147484612" r:id="rId15"/>
    <p:sldMasterId id="2147484629" r:id="rId16"/>
    <p:sldMasterId id="2147484653" r:id="rId17"/>
    <p:sldMasterId id="2147484667" r:id="rId18"/>
    <p:sldMasterId id="2147484707" r:id="rId19"/>
    <p:sldMasterId id="2147484746" r:id="rId20"/>
    <p:sldMasterId id="2147484771" r:id="rId21"/>
    <p:sldMasterId id="2147484831" r:id="rId22"/>
    <p:sldMasterId id="2147484843" r:id="rId23"/>
    <p:sldMasterId id="2147484869" r:id="rId24"/>
    <p:sldMasterId id="2147484881" r:id="rId25"/>
    <p:sldMasterId id="2147484931" r:id="rId26"/>
    <p:sldMasterId id="2147484979" r:id="rId27"/>
    <p:sldMasterId id="2147485003" r:id="rId28"/>
    <p:sldMasterId id="2147485016" r:id="rId29"/>
    <p:sldMasterId id="2147485031" r:id="rId30"/>
    <p:sldMasterId id="2147485043" r:id="rId31"/>
    <p:sldMasterId id="2147485055" r:id="rId32"/>
    <p:sldMasterId id="2147485069" r:id="rId33"/>
    <p:sldMasterId id="2147485081" r:id="rId34"/>
    <p:sldMasterId id="2147485093" r:id="rId35"/>
    <p:sldMasterId id="2147485105" r:id="rId36"/>
  </p:sldMasterIdLst>
  <p:notesMasterIdLst>
    <p:notesMasterId r:id="rId172"/>
  </p:notesMasterIdLst>
  <p:sldIdLst>
    <p:sldId id="291" r:id="rId37"/>
    <p:sldId id="475" r:id="rId38"/>
    <p:sldId id="613" r:id="rId39"/>
    <p:sldId id="4095" r:id="rId40"/>
    <p:sldId id="618" r:id="rId41"/>
    <p:sldId id="619" r:id="rId42"/>
    <p:sldId id="637" r:id="rId43"/>
    <p:sldId id="4034" r:id="rId44"/>
    <p:sldId id="3678" r:id="rId45"/>
    <p:sldId id="4094" r:id="rId46"/>
    <p:sldId id="3685" r:id="rId47"/>
    <p:sldId id="5726" r:id="rId48"/>
    <p:sldId id="5727" r:id="rId49"/>
    <p:sldId id="3687" r:id="rId50"/>
    <p:sldId id="3688" r:id="rId51"/>
    <p:sldId id="487" r:id="rId52"/>
    <p:sldId id="2591" r:id="rId53"/>
    <p:sldId id="2592" r:id="rId54"/>
    <p:sldId id="548" r:id="rId55"/>
    <p:sldId id="578" r:id="rId56"/>
    <p:sldId id="579" r:id="rId57"/>
    <p:sldId id="549" r:id="rId58"/>
    <p:sldId id="2593" r:id="rId59"/>
    <p:sldId id="609" r:id="rId60"/>
    <p:sldId id="278" r:id="rId61"/>
    <p:sldId id="553" r:id="rId62"/>
    <p:sldId id="283" r:id="rId63"/>
    <p:sldId id="280" r:id="rId64"/>
    <p:sldId id="282" r:id="rId65"/>
    <p:sldId id="287" r:id="rId66"/>
    <p:sldId id="544" r:id="rId67"/>
    <p:sldId id="467" r:id="rId68"/>
    <p:sldId id="519" r:id="rId69"/>
    <p:sldId id="518" r:id="rId70"/>
    <p:sldId id="3673" r:id="rId71"/>
    <p:sldId id="520" r:id="rId72"/>
    <p:sldId id="517" r:id="rId73"/>
    <p:sldId id="461" r:id="rId74"/>
    <p:sldId id="4035" r:id="rId75"/>
    <p:sldId id="3692" r:id="rId76"/>
    <p:sldId id="3691" r:id="rId77"/>
    <p:sldId id="3671" r:id="rId78"/>
    <p:sldId id="502" r:id="rId79"/>
    <p:sldId id="590" r:id="rId80"/>
    <p:sldId id="591" r:id="rId81"/>
    <p:sldId id="391" r:id="rId82"/>
    <p:sldId id="504" r:id="rId83"/>
    <p:sldId id="606" r:id="rId84"/>
    <p:sldId id="607" r:id="rId85"/>
    <p:sldId id="580" r:id="rId86"/>
    <p:sldId id="312" r:id="rId87"/>
    <p:sldId id="582" r:id="rId88"/>
    <p:sldId id="583" r:id="rId89"/>
    <p:sldId id="584" r:id="rId90"/>
    <p:sldId id="586" r:id="rId91"/>
    <p:sldId id="587" r:id="rId92"/>
    <p:sldId id="625" r:id="rId93"/>
    <p:sldId id="626" r:id="rId94"/>
    <p:sldId id="5569" r:id="rId95"/>
    <p:sldId id="395" r:id="rId96"/>
    <p:sldId id="396" r:id="rId97"/>
    <p:sldId id="397" r:id="rId98"/>
    <p:sldId id="398" r:id="rId99"/>
    <p:sldId id="399" r:id="rId100"/>
    <p:sldId id="400" r:id="rId101"/>
    <p:sldId id="401" r:id="rId102"/>
    <p:sldId id="402" r:id="rId103"/>
    <p:sldId id="403" r:id="rId104"/>
    <p:sldId id="404" r:id="rId105"/>
    <p:sldId id="405" r:id="rId106"/>
    <p:sldId id="406" r:id="rId107"/>
    <p:sldId id="407" r:id="rId108"/>
    <p:sldId id="408" r:id="rId109"/>
    <p:sldId id="409" r:id="rId110"/>
    <p:sldId id="410" r:id="rId111"/>
    <p:sldId id="411" r:id="rId112"/>
    <p:sldId id="412" r:id="rId113"/>
    <p:sldId id="506" r:id="rId114"/>
    <p:sldId id="5570" r:id="rId115"/>
    <p:sldId id="341" r:id="rId116"/>
    <p:sldId id="5571" r:id="rId117"/>
    <p:sldId id="5572" r:id="rId118"/>
    <p:sldId id="5573" r:id="rId119"/>
    <p:sldId id="279" r:id="rId120"/>
    <p:sldId id="752" r:id="rId121"/>
    <p:sldId id="753" r:id="rId122"/>
    <p:sldId id="5574" r:id="rId123"/>
    <p:sldId id="281" r:id="rId124"/>
    <p:sldId id="327" r:id="rId125"/>
    <p:sldId id="5575" r:id="rId126"/>
    <p:sldId id="754" r:id="rId127"/>
    <p:sldId id="284" r:id="rId128"/>
    <p:sldId id="5576" r:id="rId129"/>
    <p:sldId id="285" r:id="rId130"/>
    <p:sldId id="286" r:id="rId131"/>
    <p:sldId id="5577" r:id="rId132"/>
    <p:sldId id="288" r:id="rId133"/>
    <p:sldId id="5578" r:id="rId134"/>
    <p:sldId id="435" r:id="rId135"/>
    <p:sldId id="436" r:id="rId136"/>
    <p:sldId id="437" r:id="rId137"/>
    <p:sldId id="438" r:id="rId138"/>
    <p:sldId id="439" r:id="rId139"/>
    <p:sldId id="440" r:id="rId140"/>
    <p:sldId id="441" r:id="rId141"/>
    <p:sldId id="442" r:id="rId142"/>
    <p:sldId id="443" r:id="rId143"/>
    <p:sldId id="444" r:id="rId144"/>
    <p:sldId id="491" r:id="rId145"/>
    <p:sldId id="445" r:id="rId146"/>
    <p:sldId id="661" r:id="rId147"/>
    <p:sldId id="447" r:id="rId148"/>
    <p:sldId id="448" r:id="rId149"/>
    <p:sldId id="449" r:id="rId150"/>
    <p:sldId id="450" r:id="rId151"/>
    <p:sldId id="451" r:id="rId152"/>
    <p:sldId id="452" r:id="rId153"/>
    <p:sldId id="4032" r:id="rId154"/>
    <p:sldId id="600" r:id="rId155"/>
    <p:sldId id="669" r:id="rId156"/>
    <p:sldId id="3681" r:id="rId157"/>
    <p:sldId id="3680" r:id="rId158"/>
    <p:sldId id="602" r:id="rId159"/>
    <p:sldId id="603" r:id="rId160"/>
    <p:sldId id="702" r:id="rId161"/>
    <p:sldId id="703" r:id="rId162"/>
    <p:sldId id="704" r:id="rId163"/>
    <p:sldId id="705" r:id="rId164"/>
    <p:sldId id="3683" r:id="rId165"/>
    <p:sldId id="3676" r:id="rId166"/>
    <p:sldId id="4033" r:id="rId167"/>
    <p:sldId id="3677" r:id="rId168"/>
    <p:sldId id="3674" r:id="rId169"/>
    <p:sldId id="309" r:id="rId170"/>
    <p:sldId id="588" r:id="rId17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11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57"/>
    <p:restoredTop sz="74125" autoAdjust="0"/>
  </p:normalViewPr>
  <p:slideViewPr>
    <p:cSldViewPr>
      <p:cViewPr varScale="1">
        <p:scale>
          <a:sx n="113" d="100"/>
          <a:sy n="113" d="100"/>
        </p:scale>
        <p:origin x="176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1.xml"/><Relationship Id="rId21" Type="http://schemas.openxmlformats.org/officeDocument/2006/relationships/slideMaster" Target="slideMasters/slideMaster21.xml"/><Relationship Id="rId42" Type="http://schemas.openxmlformats.org/officeDocument/2006/relationships/slide" Target="slides/slide6.xml"/><Relationship Id="rId63" Type="http://schemas.openxmlformats.org/officeDocument/2006/relationships/slide" Target="slides/slide27.xml"/><Relationship Id="rId84" Type="http://schemas.openxmlformats.org/officeDocument/2006/relationships/slide" Target="slides/slide48.xml"/><Relationship Id="rId138" Type="http://schemas.openxmlformats.org/officeDocument/2006/relationships/slide" Target="slides/slide102.xml"/><Relationship Id="rId159" Type="http://schemas.openxmlformats.org/officeDocument/2006/relationships/slide" Target="slides/slide123.xml"/><Relationship Id="rId170" Type="http://schemas.openxmlformats.org/officeDocument/2006/relationships/slide" Target="slides/slide134.xml"/><Relationship Id="rId107" Type="http://schemas.openxmlformats.org/officeDocument/2006/relationships/slide" Target="slides/slide7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7.xml"/><Relationship Id="rId74" Type="http://schemas.openxmlformats.org/officeDocument/2006/relationships/slide" Target="slides/slide38.xml"/><Relationship Id="rId128" Type="http://schemas.openxmlformats.org/officeDocument/2006/relationships/slide" Target="slides/slide92.xml"/><Relationship Id="rId149" Type="http://schemas.openxmlformats.org/officeDocument/2006/relationships/slide" Target="slides/slide113.xml"/><Relationship Id="rId5" Type="http://schemas.openxmlformats.org/officeDocument/2006/relationships/slideMaster" Target="slideMasters/slideMaster5.xml"/><Relationship Id="rId95" Type="http://schemas.openxmlformats.org/officeDocument/2006/relationships/slide" Target="slides/slide59.xml"/><Relationship Id="rId160" Type="http://schemas.openxmlformats.org/officeDocument/2006/relationships/slide" Target="slides/slide124.xml"/><Relationship Id="rId22" Type="http://schemas.openxmlformats.org/officeDocument/2006/relationships/slideMaster" Target="slideMasters/slideMaster22.xml"/><Relationship Id="rId43" Type="http://schemas.openxmlformats.org/officeDocument/2006/relationships/slide" Target="slides/slide7.xml"/><Relationship Id="rId64" Type="http://schemas.openxmlformats.org/officeDocument/2006/relationships/slide" Target="slides/slide28.xml"/><Relationship Id="rId118" Type="http://schemas.openxmlformats.org/officeDocument/2006/relationships/slide" Target="slides/slide82.xml"/><Relationship Id="rId139" Type="http://schemas.openxmlformats.org/officeDocument/2006/relationships/slide" Target="slides/slide103.xml"/><Relationship Id="rId85" Type="http://schemas.openxmlformats.org/officeDocument/2006/relationships/slide" Target="slides/slide49.xml"/><Relationship Id="rId150" Type="http://schemas.openxmlformats.org/officeDocument/2006/relationships/slide" Target="slides/slide114.xml"/><Relationship Id="rId171" Type="http://schemas.openxmlformats.org/officeDocument/2006/relationships/slide" Target="slides/slide13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2.xml"/><Relationship Id="rId129" Type="http://schemas.openxmlformats.org/officeDocument/2006/relationships/slide" Target="slides/slide93.xml"/><Relationship Id="rId54" Type="http://schemas.openxmlformats.org/officeDocument/2006/relationships/slide" Target="slides/slide18.xml"/><Relationship Id="rId75" Type="http://schemas.openxmlformats.org/officeDocument/2006/relationships/slide" Target="slides/slide39.xml"/><Relationship Id="rId96" Type="http://schemas.openxmlformats.org/officeDocument/2006/relationships/slide" Target="slides/slide60.xml"/><Relationship Id="rId140" Type="http://schemas.openxmlformats.org/officeDocument/2006/relationships/slide" Target="slides/slide104.xml"/><Relationship Id="rId161" Type="http://schemas.openxmlformats.org/officeDocument/2006/relationships/slide" Target="slides/slide12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3.xml"/><Relationship Id="rId114" Type="http://schemas.openxmlformats.org/officeDocument/2006/relationships/slide" Target="slides/slide78.xml"/><Relationship Id="rId119" Type="http://schemas.openxmlformats.org/officeDocument/2006/relationships/slide" Target="slides/slide83.xml"/><Relationship Id="rId44" Type="http://schemas.openxmlformats.org/officeDocument/2006/relationships/slide" Target="slides/slide8.xml"/><Relationship Id="rId60" Type="http://schemas.openxmlformats.org/officeDocument/2006/relationships/slide" Target="slides/slide24.xml"/><Relationship Id="rId65" Type="http://schemas.openxmlformats.org/officeDocument/2006/relationships/slide" Target="slides/slide29.xml"/><Relationship Id="rId81" Type="http://schemas.openxmlformats.org/officeDocument/2006/relationships/slide" Target="slides/slide45.xml"/><Relationship Id="rId86" Type="http://schemas.openxmlformats.org/officeDocument/2006/relationships/slide" Target="slides/slide50.xml"/><Relationship Id="rId130" Type="http://schemas.openxmlformats.org/officeDocument/2006/relationships/slide" Target="slides/slide94.xml"/><Relationship Id="rId135" Type="http://schemas.openxmlformats.org/officeDocument/2006/relationships/slide" Target="slides/slide99.xml"/><Relationship Id="rId151" Type="http://schemas.openxmlformats.org/officeDocument/2006/relationships/slide" Target="slides/slide115.xml"/><Relationship Id="rId156" Type="http://schemas.openxmlformats.org/officeDocument/2006/relationships/slide" Target="slides/slide120.xml"/><Relationship Id="rId172"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3.xml"/><Relationship Id="rId109" Type="http://schemas.openxmlformats.org/officeDocument/2006/relationships/slide" Target="slides/slide73.xml"/><Relationship Id="rId34" Type="http://schemas.openxmlformats.org/officeDocument/2006/relationships/slideMaster" Target="slideMasters/slideMaster34.xml"/><Relationship Id="rId50" Type="http://schemas.openxmlformats.org/officeDocument/2006/relationships/slide" Target="slides/slide1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04" Type="http://schemas.openxmlformats.org/officeDocument/2006/relationships/slide" Target="slides/slide68.xml"/><Relationship Id="rId120" Type="http://schemas.openxmlformats.org/officeDocument/2006/relationships/slide" Target="slides/slide84.xml"/><Relationship Id="rId125" Type="http://schemas.openxmlformats.org/officeDocument/2006/relationships/slide" Target="slides/slide89.xml"/><Relationship Id="rId141" Type="http://schemas.openxmlformats.org/officeDocument/2006/relationships/slide" Target="slides/slide105.xml"/><Relationship Id="rId146" Type="http://schemas.openxmlformats.org/officeDocument/2006/relationships/slide" Target="slides/slide110.xml"/><Relationship Id="rId167" Type="http://schemas.openxmlformats.org/officeDocument/2006/relationships/slide" Target="slides/slide131.xml"/><Relationship Id="rId7" Type="http://schemas.openxmlformats.org/officeDocument/2006/relationships/slideMaster" Target="slideMasters/slideMaster7.xml"/><Relationship Id="rId71" Type="http://schemas.openxmlformats.org/officeDocument/2006/relationships/slide" Target="slides/slide35.xml"/><Relationship Id="rId92" Type="http://schemas.openxmlformats.org/officeDocument/2006/relationships/slide" Target="slides/slide56.xml"/><Relationship Id="rId162" Type="http://schemas.openxmlformats.org/officeDocument/2006/relationships/slide" Target="slides/slide12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4.xml"/><Relationship Id="rId45" Type="http://schemas.openxmlformats.org/officeDocument/2006/relationships/slide" Target="slides/slide9.xml"/><Relationship Id="rId66" Type="http://schemas.openxmlformats.org/officeDocument/2006/relationships/slide" Target="slides/slide30.xml"/><Relationship Id="rId87" Type="http://schemas.openxmlformats.org/officeDocument/2006/relationships/slide" Target="slides/slide51.xml"/><Relationship Id="rId110" Type="http://schemas.openxmlformats.org/officeDocument/2006/relationships/slide" Target="slides/slide74.xml"/><Relationship Id="rId115" Type="http://schemas.openxmlformats.org/officeDocument/2006/relationships/slide" Target="slides/slide79.xml"/><Relationship Id="rId131" Type="http://schemas.openxmlformats.org/officeDocument/2006/relationships/slide" Target="slides/slide95.xml"/><Relationship Id="rId136" Type="http://schemas.openxmlformats.org/officeDocument/2006/relationships/slide" Target="slides/slide100.xml"/><Relationship Id="rId157" Type="http://schemas.openxmlformats.org/officeDocument/2006/relationships/slide" Target="slides/slide121.xml"/><Relationship Id="rId61" Type="http://schemas.openxmlformats.org/officeDocument/2006/relationships/slide" Target="slides/slide25.xml"/><Relationship Id="rId82" Type="http://schemas.openxmlformats.org/officeDocument/2006/relationships/slide" Target="slides/slide46.xml"/><Relationship Id="rId152" Type="http://schemas.openxmlformats.org/officeDocument/2006/relationships/slide" Target="slides/slide116.xml"/><Relationship Id="rId173"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0.xml"/><Relationship Id="rId77" Type="http://schemas.openxmlformats.org/officeDocument/2006/relationships/slide" Target="slides/slide41.xml"/><Relationship Id="rId100" Type="http://schemas.openxmlformats.org/officeDocument/2006/relationships/slide" Target="slides/slide64.xml"/><Relationship Id="rId105" Type="http://schemas.openxmlformats.org/officeDocument/2006/relationships/slide" Target="slides/slide69.xml"/><Relationship Id="rId126" Type="http://schemas.openxmlformats.org/officeDocument/2006/relationships/slide" Target="slides/slide90.xml"/><Relationship Id="rId147" Type="http://schemas.openxmlformats.org/officeDocument/2006/relationships/slide" Target="slides/slide111.xml"/><Relationship Id="rId168" Type="http://schemas.openxmlformats.org/officeDocument/2006/relationships/slide" Target="slides/slide132.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93" Type="http://schemas.openxmlformats.org/officeDocument/2006/relationships/slide" Target="slides/slide57.xml"/><Relationship Id="rId98" Type="http://schemas.openxmlformats.org/officeDocument/2006/relationships/slide" Target="slides/slide62.xml"/><Relationship Id="rId121" Type="http://schemas.openxmlformats.org/officeDocument/2006/relationships/slide" Target="slides/slide85.xml"/><Relationship Id="rId142" Type="http://schemas.openxmlformats.org/officeDocument/2006/relationships/slide" Target="slides/slide106.xml"/><Relationship Id="rId163" Type="http://schemas.openxmlformats.org/officeDocument/2006/relationships/slide" Target="slides/slide12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0.xml"/><Relationship Id="rId67" Type="http://schemas.openxmlformats.org/officeDocument/2006/relationships/slide" Target="slides/slide31.xml"/><Relationship Id="rId116" Type="http://schemas.openxmlformats.org/officeDocument/2006/relationships/slide" Target="slides/slide80.xml"/><Relationship Id="rId137" Type="http://schemas.openxmlformats.org/officeDocument/2006/relationships/slide" Target="slides/slide101.xml"/><Relationship Id="rId158" Type="http://schemas.openxmlformats.org/officeDocument/2006/relationships/slide" Target="slides/slide122.xml"/><Relationship Id="rId20" Type="http://schemas.openxmlformats.org/officeDocument/2006/relationships/slideMaster" Target="slideMasters/slideMaster20.xml"/><Relationship Id="rId41" Type="http://schemas.openxmlformats.org/officeDocument/2006/relationships/slide" Target="slides/slide5.xml"/><Relationship Id="rId62" Type="http://schemas.openxmlformats.org/officeDocument/2006/relationships/slide" Target="slides/slide26.xml"/><Relationship Id="rId83" Type="http://schemas.openxmlformats.org/officeDocument/2006/relationships/slide" Target="slides/slide47.xml"/><Relationship Id="rId88" Type="http://schemas.openxmlformats.org/officeDocument/2006/relationships/slide" Target="slides/slide52.xml"/><Relationship Id="rId111" Type="http://schemas.openxmlformats.org/officeDocument/2006/relationships/slide" Target="slides/slide75.xml"/><Relationship Id="rId132" Type="http://schemas.openxmlformats.org/officeDocument/2006/relationships/slide" Target="slides/slide96.xml"/><Relationship Id="rId153" Type="http://schemas.openxmlformats.org/officeDocument/2006/relationships/slide" Target="slides/slide117.xml"/><Relationship Id="rId174"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1.xml"/><Relationship Id="rId106" Type="http://schemas.openxmlformats.org/officeDocument/2006/relationships/slide" Target="slides/slide70.xml"/><Relationship Id="rId127"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6.xml"/><Relationship Id="rId73" Type="http://schemas.openxmlformats.org/officeDocument/2006/relationships/slide" Target="slides/slide37.xml"/><Relationship Id="rId78" Type="http://schemas.openxmlformats.org/officeDocument/2006/relationships/slide" Target="slides/slide42.xml"/><Relationship Id="rId94" Type="http://schemas.openxmlformats.org/officeDocument/2006/relationships/slide" Target="slides/slide58.xml"/><Relationship Id="rId99" Type="http://schemas.openxmlformats.org/officeDocument/2006/relationships/slide" Target="slides/slide63.xml"/><Relationship Id="rId101" Type="http://schemas.openxmlformats.org/officeDocument/2006/relationships/slide" Target="slides/slide65.xml"/><Relationship Id="rId122" Type="http://schemas.openxmlformats.org/officeDocument/2006/relationships/slide" Target="slides/slide86.xml"/><Relationship Id="rId143" Type="http://schemas.openxmlformats.org/officeDocument/2006/relationships/slide" Target="slides/slide107.xml"/><Relationship Id="rId148" Type="http://schemas.openxmlformats.org/officeDocument/2006/relationships/slide" Target="slides/slide112.xml"/><Relationship Id="rId164" Type="http://schemas.openxmlformats.org/officeDocument/2006/relationships/slide" Target="slides/slide128.xml"/><Relationship Id="rId169" Type="http://schemas.openxmlformats.org/officeDocument/2006/relationships/slide" Target="slides/slide13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1.xml"/><Relationship Id="rId68" Type="http://schemas.openxmlformats.org/officeDocument/2006/relationships/slide" Target="slides/slide32.xml"/><Relationship Id="rId89" Type="http://schemas.openxmlformats.org/officeDocument/2006/relationships/slide" Target="slides/slide53.xml"/><Relationship Id="rId112" Type="http://schemas.openxmlformats.org/officeDocument/2006/relationships/slide" Target="slides/slide76.xml"/><Relationship Id="rId133" Type="http://schemas.openxmlformats.org/officeDocument/2006/relationships/slide" Target="slides/slide97.xml"/><Relationship Id="rId154" Type="http://schemas.openxmlformats.org/officeDocument/2006/relationships/slide" Target="slides/slide118.xml"/><Relationship Id="rId175" Type="http://schemas.openxmlformats.org/officeDocument/2006/relationships/theme" Target="theme/theme1.xml"/><Relationship Id="rId16" Type="http://schemas.openxmlformats.org/officeDocument/2006/relationships/slideMaster" Target="slideMasters/slideMaster16.xml"/><Relationship Id="rId37" Type="http://schemas.openxmlformats.org/officeDocument/2006/relationships/slide" Target="slides/slide1.xml"/><Relationship Id="rId58" Type="http://schemas.openxmlformats.org/officeDocument/2006/relationships/slide" Target="slides/slide22.xml"/><Relationship Id="rId79" Type="http://schemas.openxmlformats.org/officeDocument/2006/relationships/slide" Target="slides/slide43.xml"/><Relationship Id="rId102" Type="http://schemas.openxmlformats.org/officeDocument/2006/relationships/slide" Target="slides/slide66.xml"/><Relationship Id="rId123" Type="http://schemas.openxmlformats.org/officeDocument/2006/relationships/slide" Target="slides/slide87.xml"/><Relationship Id="rId144" Type="http://schemas.openxmlformats.org/officeDocument/2006/relationships/slide" Target="slides/slide108.xml"/><Relationship Id="rId90" Type="http://schemas.openxmlformats.org/officeDocument/2006/relationships/slide" Target="slides/slide54.xml"/><Relationship Id="rId165" Type="http://schemas.openxmlformats.org/officeDocument/2006/relationships/slide" Target="slides/slide129.xml"/><Relationship Id="rId27" Type="http://schemas.openxmlformats.org/officeDocument/2006/relationships/slideMaster" Target="slideMasters/slideMaster27.xml"/><Relationship Id="rId48" Type="http://schemas.openxmlformats.org/officeDocument/2006/relationships/slide" Target="slides/slide12.xml"/><Relationship Id="rId69" Type="http://schemas.openxmlformats.org/officeDocument/2006/relationships/slide" Target="slides/slide33.xml"/><Relationship Id="rId113" Type="http://schemas.openxmlformats.org/officeDocument/2006/relationships/slide" Target="slides/slide77.xml"/><Relationship Id="rId134" Type="http://schemas.openxmlformats.org/officeDocument/2006/relationships/slide" Target="slides/slide98.xml"/><Relationship Id="rId80" Type="http://schemas.openxmlformats.org/officeDocument/2006/relationships/slide" Target="slides/slide44.xml"/><Relationship Id="rId155" Type="http://schemas.openxmlformats.org/officeDocument/2006/relationships/slide" Target="slides/slide119.xml"/><Relationship Id="rId176"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 Target="slides/slide2.xml"/><Relationship Id="rId59" Type="http://schemas.openxmlformats.org/officeDocument/2006/relationships/slide" Target="slides/slide23.xml"/><Relationship Id="rId103" Type="http://schemas.openxmlformats.org/officeDocument/2006/relationships/slide" Target="slides/slide67.xml"/><Relationship Id="rId124" Type="http://schemas.openxmlformats.org/officeDocument/2006/relationships/slide" Target="slides/slide88.xml"/><Relationship Id="rId70" Type="http://schemas.openxmlformats.org/officeDocument/2006/relationships/slide" Target="slides/slide34.xml"/><Relationship Id="rId91" Type="http://schemas.openxmlformats.org/officeDocument/2006/relationships/slide" Target="slides/slide55.xml"/><Relationship Id="rId145" Type="http://schemas.openxmlformats.org/officeDocument/2006/relationships/slide" Target="slides/slide109.xml"/><Relationship Id="rId166" Type="http://schemas.openxmlformats.org/officeDocument/2006/relationships/slide" Target="slides/slide13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Grading</c:v>
                </c:pt>
              </c:strCache>
            </c:strRef>
          </c:tx>
          <c:cat>
            <c:strRef>
              <c:f>Sheet1!$A$2:$A$4</c:f>
              <c:strCache>
                <c:ptCount val="3"/>
                <c:pt idx="0">
                  <c:v>القراءات</c:v>
                </c:pt>
                <c:pt idx="1">
                  <c:v>الإمتحان </c:v>
                </c:pt>
                <c:pt idx="2">
                  <c:v>المشروع</c:v>
                </c:pt>
              </c:strCache>
            </c:strRef>
          </c:cat>
          <c:val>
            <c:numRef>
              <c:f>Sheet1!$B$2:$B$4</c:f>
              <c:numCache>
                <c:formatCode>General</c:formatCode>
                <c:ptCount val="3"/>
                <c:pt idx="0">
                  <c:v>33.300000000000004</c:v>
                </c:pt>
                <c:pt idx="1">
                  <c:v>33.300000000000004</c:v>
                </c:pt>
                <c:pt idx="2">
                  <c:v>33.300000000000004</c:v>
                </c:pt>
              </c:numCache>
            </c:numRef>
          </c:val>
          <c:extLst>
            <c:ext xmlns:c16="http://schemas.microsoft.com/office/drawing/2014/chart" uri="{C3380CC4-5D6E-409C-BE32-E72D297353CC}">
              <c16:uniqueId val="{00000000-7D24-5C40-934B-166B86B02E92}"/>
            </c:ext>
          </c:extLst>
        </c:ser>
        <c:dLbls>
          <c:showLegendKey val="0"/>
          <c:showVal val="0"/>
          <c:showCatName val="0"/>
          <c:showSerName val="0"/>
          <c:showPercent val="0"/>
          <c:showBubbleSize val="0"/>
          <c:showLeaderLines val="0"/>
        </c:dLbls>
        <c:firstSliceAng val="0"/>
      </c:pieChart>
    </c:plotArea>
    <c:legend>
      <c:legendPos val="r"/>
      <c:legendEntry>
        <c:idx val="0"/>
        <c:txPr>
          <a:bodyPr/>
          <a:lstStyle/>
          <a:p>
            <a:pPr rtl="0">
              <a:defRPr sz="3600"/>
            </a:pPr>
            <a:endParaRPr lang="en-US"/>
          </a:p>
        </c:txPr>
      </c:legendEntry>
      <c:overlay val="0"/>
      <c:txPr>
        <a:bodyPr/>
        <a:lstStyle/>
        <a:p>
          <a:pPr rtl="1">
            <a:defRPr sz="36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5C5F89-2434-6449-9A9E-AB04088C705C}" type="doc">
      <dgm:prSet loTypeId="urn:microsoft.com/office/officeart/2005/8/layout/cycle8" loCatId="" qsTypeId="urn:microsoft.com/office/officeart/2005/8/quickstyle/simple1" qsCatId="simple" csTypeId="urn:microsoft.com/office/officeart/2005/8/colors/accent6_4" csCatId="accent6" phldr="1"/>
      <dgm:spPr/>
      <dgm:t>
        <a:bodyPr/>
        <a:lstStyle/>
        <a:p>
          <a:endParaRPr lang="en-US"/>
        </a:p>
      </dgm:t>
    </dgm:pt>
    <dgm:pt modelId="{875183EF-D2F5-EC4A-A91B-C3FD0B91F919}">
      <dgm:prSet custT="1"/>
      <dgm:spPr>
        <a:solidFill>
          <a:srgbClr val="800000"/>
        </a:solidFill>
      </dgm:spPr>
      <dgm:t>
        <a:bodyPr/>
        <a:lstStyle/>
        <a:p>
          <a:pPr rtl="0"/>
          <a:r>
            <a:rPr lang="en-US" sz="2800" b="1" i="0" dirty="0">
              <a:latin typeface="Arial" panose="020B0604020202020204" pitchFamily="34" charset="0"/>
              <a:cs typeface="Arial" panose="020B0604020202020204" pitchFamily="34" charset="0"/>
            </a:rPr>
            <a:t>Kinesthetic</a:t>
          </a:r>
          <a:br>
            <a:rPr lang="en-US" sz="2800" b="1" i="0" dirty="0">
              <a:latin typeface="Arial" panose="020B0604020202020204" pitchFamily="34" charset="0"/>
              <a:cs typeface="Arial" panose="020B0604020202020204" pitchFamily="34" charset="0"/>
            </a:rPr>
          </a:br>
          <a:r>
            <a:rPr lang="en-US" sz="2800" b="1" i="0" dirty="0">
              <a:latin typeface="Arial" panose="020B0604020202020204" pitchFamily="34" charset="0"/>
              <a:cs typeface="Arial" panose="020B0604020202020204" pitchFamily="34" charset="0"/>
            </a:rPr>
            <a:t>(hands)</a:t>
          </a:r>
        </a:p>
      </dgm:t>
    </dgm:pt>
    <dgm:pt modelId="{44023FAC-5CD4-804D-92A0-E21FB63636A7}" type="parTrans" cxnId="{C12AB9C3-00F2-C341-8681-A21BB99B3C6C}">
      <dgm:prSet/>
      <dgm:spPr/>
      <dgm:t>
        <a:bodyPr/>
        <a:lstStyle/>
        <a:p>
          <a:endParaRPr lang="en-US"/>
        </a:p>
      </dgm:t>
    </dgm:pt>
    <dgm:pt modelId="{DC6FB874-353D-344D-AFB9-660C8AB95981}" type="sibTrans" cxnId="{C12AB9C3-00F2-C341-8681-A21BB99B3C6C}">
      <dgm:prSet/>
      <dgm:spPr/>
      <dgm:t>
        <a:bodyPr/>
        <a:lstStyle/>
        <a:p>
          <a:endParaRPr lang="en-US"/>
        </a:p>
      </dgm:t>
    </dgm:pt>
    <dgm:pt modelId="{9B961BEE-61FD-9748-A116-4C3B1D4073FD}">
      <dgm:prSet custT="1"/>
      <dgm:spPr>
        <a:solidFill>
          <a:srgbClr val="000000"/>
        </a:solidFill>
      </dgm:spPr>
      <dgm:t>
        <a:bodyPr/>
        <a:lstStyle/>
        <a:p>
          <a:r>
            <a:rPr lang="en-US" sz="3200" b="1" i="0" dirty="0">
              <a:latin typeface="Arial" panose="020B0604020202020204" pitchFamily="34" charset="0"/>
              <a:cs typeface="Arial" panose="020B0604020202020204" pitchFamily="34" charset="0"/>
            </a:rPr>
            <a:t>Auditory</a:t>
          </a:r>
          <a:br>
            <a:rPr lang="en-US" sz="3200" b="1" i="0" dirty="0">
              <a:latin typeface="Arial" panose="020B0604020202020204" pitchFamily="34" charset="0"/>
              <a:cs typeface="Arial" panose="020B0604020202020204" pitchFamily="34" charset="0"/>
            </a:rPr>
          </a:br>
          <a:r>
            <a:rPr lang="en-US" sz="3200" b="1" i="0" dirty="0">
              <a:latin typeface="Arial" panose="020B0604020202020204" pitchFamily="34" charset="0"/>
              <a:cs typeface="Arial" panose="020B0604020202020204" pitchFamily="34" charset="0"/>
            </a:rPr>
            <a:t>(ears)</a:t>
          </a:r>
        </a:p>
      </dgm:t>
    </dgm:pt>
    <dgm:pt modelId="{A8216139-ABED-0D4D-82F1-A7EDE42DF619}" type="parTrans" cxnId="{6C9859AE-F6D9-D84B-9A10-FD24E8CC89E4}">
      <dgm:prSet/>
      <dgm:spPr/>
      <dgm:t>
        <a:bodyPr/>
        <a:lstStyle/>
        <a:p>
          <a:endParaRPr lang="en-US"/>
        </a:p>
      </dgm:t>
    </dgm:pt>
    <dgm:pt modelId="{B28E38EC-7CD4-2641-B51F-77AFA8B4B7C5}" type="sibTrans" cxnId="{6C9859AE-F6D9-D84B-9A10-FD24E8CC89E4}">
      <dgm:prSet/>
      <dgm:spPr/>
      <dgm:t>
        <a:bodyPr/>
        <a:lstStyle/>
        <a:p>
          <a:endParaRPr lang="en-US"/>
        </a:p>
      </dgm:t>
    </dgm:pt>
    <dgm:pt modelId="{1F21BF9B-6776-F140-9D50-77C7E4D80BAA}">
      <dgm:prSet custT="1"/>
      <dgm:spPr>
        <a:solidFill>
          <a:srgbClr val="000090"/>
        </a:solidFill>
      </dgm:spPr>
      <dgm:t>
        <a:bodyPr/>
        <a:lstStyle/>
        <a:p>
          <a:r>
            <a:rPr lang="en-US" sz="3200" b="1" i="0" dirty="0">
              <a:latin typeface="Arial" panose="020B0604020202020204" pitchFamily="34" charset="0"/>
              <a:cs typeface="Arial" panose="020B0604020202020204" pitchFamily="34" charset="0"/>
            </a:rPr>
            <a:t>Visual </a:t>
          </a:r>
          <a:br>
            <a:rPr lang="en-US" sz="3200" b="1" i="0" dirty="0">
              <a:latin typeface="Arial" panose="020B0604020202020204" pitchFamily="34" charset="0"/>
              <a:cs typeface="Arial" panose="020B0604020202020204" pitchFamily="34" charset="0"/>
            </a:rPr>
          </a:br>
          <a:r>
            <a:rPr lang="en-US" sz="3200" b="1" i="0" dirty="0">
              <a:latin typeface="Arial" panose="020B0604020202020204" pitchFamily="34" charset="0"/>
              <a:cs typeface="Arial" panose="020B0604020202020204" pitchFamily="34" charset="0"/>
            </a:rPr>
            <a:t>(eyes)</a:t>
          </a:r>
        </a:p>
      </dgm:t>
    </dgm:pt>
    <dgm:pt modelId="{5F977D4F-8804-A94A-838C-EEA269C4C13F}" type="parTrans" cxnId="{A5D89636-B327-024D-9A25-80046B863AC3}">
      <dgm:prSet/>
      <dgm:spPr/>
      <dgm:t>
        <a:bodyPr/>
        <a:lstStyle/>
        <a:p>
          <a:endParaRPr lang="en-US"/>
        </a:p>
      </dgm:t>
    </dgm:pt>
    <dgm:pt modelId="{2ECC203B-5DFC-F74D-A69B-B63128D8F305}" type="sibTrans" cxnId="{A5D89636-B327-024D-9A25-80046B863AC3}">
      <dgm:prSet/>
      <dgm:spPr/>
      <dgm:t>
        <a:bodyPr/>
        <a:lstStyle/>
        <a:p>
          <a:endParaRPr lang="en-US"/>
        </a:p>
      </dgm:t>
    </dgm:pt>
    <dgm:pt modelId="{91241C51-7CC8-7844-BB2E-19BC6F6AE49C}" type="pres">
      <dgm:prSet presAssocID="{DC5C5F89-2434-6449-9A9E-AB04088C705C}" presName="compositeShape" presStyleCnt="0">
        <dgm:presLayoutVars>
          <dgm:chMax val="7"/>
          <dgm:dir/>
          <dgm:resizeHandles val="exact"/>
        </dgm:presLayoutVars>
      </dgm:prSet>
      <dgm:spPr/>
    </dgm:pt>
    <dgm:pt modelId="{FC1D4568-311C-6740-AC46-EC5D36084525}" type="pres">
      <dgm:prSet presAssocID="{DC5C5F89-2434-6449-9A9E-AB04088C705C}" presName="wedge1" presStyleLbl="node1" presStyleIdx="0" presStyleCnt="3" custScaleX="107115" custLinFactNeighborX="-950"/>
      <dgm:spPr/>
    </dgm:pt>
    <dgm:pt modelId="{F01274D0-9448-914A-BE4C-57A7DB12C52E}" type="pres">
      <dgm:prSet presAssocID="{DC5C5F89-2434-6449-9A9E-AB04088C705C}" presName="dummy1a" presStyleCnt="0"/>
      <dgm:spPr/>
    </dgm:pt>
    <dgm:pt modelId="{EDFF9B9D-C378-4344-A308-C6E5878722E2}" type="pres">
      <dgm:prSet presAssocID="{DC5C5F89-2434-6449-9A9E-AB04088C705C}" presName="dummy1b" presStyleCnt="0"/>
      <dgm:spPr/>
    </dgm:pt>
    <dgm:pt modelId="{458FFA73-ACB9-C045-A650-F56F40CD6389}" type="pres">
      <dgm:prSet presAssocID="{DC5C5F89-2434-6449-9A9E-AB04088C705C}" presName="wedge1Tx" presStyleLbl="node1" presStyleIdx="0" presStyleCnt="3">
        <dgm:presLayoutVars>
          <dgm:chMax val="0"/>
          <dgm:chPref val="0"/>
          <dgm:bulletEnabled val="1"/>
        </dgm:presLayoutVars>
      </dgm:prSet>
      <dgm:spPr/>
    </dgm:pt>
    <dgm:pt modelId="{3FACD334-3860-A440-B762-3CDADB7FED8F}" type="pres">
      <dgm:prSet presAssocID="{DC5C5F89-2434-6449-9A9E-AB04088C705C}" presName="wedge2" presStyleLbl="node1" presStyleIdx="1" presStyleCnt="3"/>
      <dgm:spPr/>
    </dgm:pt>
    <dgm:pt modelId="{850A5E3B-AA7E-174E-9333-10A12DE29C0C}" type="pres">
      <dgm:prSet presAssocID="{DC5C5F89-2434-6449-9A9E-AB04088C705C}" presName="dummy2a" presStyleCnt="0"/>
      <dgm:spPr/>
    </dgm:pt>
    <dgm:pt modelId="{EE494998-9D0F-F04B-B77A-594C2E14B72D}" type="pres">
      <dgm:prSet presAssocID="{DC5C5F89-2434-6449-9A9E-AB04088C705C}" presName="dummy2b" presStyleCnt="0"/>
      <dgm:spPr/>
    </dgm:pt>
    <dgm:pt modelId="{7A166BC1-70A1-CB41-91FC-DEA5C965C754}" type="pres">
      <dgm:prSet presAssocID="{DC5C5F89-2434-6449-9A9E-AB04088C705C}" presName="wedge2Tx" presStyleLbl="node1" presStyleIdx="1" presStyleCnt="3">
        <dgm:presLayoutVars>
          <dgm:chMax val="0"/>
          <dgm:chPref val="0"/>
          <dgm:bulletEnabled val="1"/>
        </dgm:presLayoutVars>
      </dgm:prSet>
      <dgm:spPr/>
    </dgm:pt>
    <dgm:pt modelId="{FFC3DE2D-85AC-4543-B9DC-ACB30E1980C0}" type="pres">
      <dgm:prSet presAssocID="{DC5C5F89-2434-6449-9A9E-AB04088C705C}" presName="wedge3" presStyleLbl="node1" presStyleIdx="2" presStyleCnt="3"/>
      <dgm:spPr/>
    </dgm:pt>
    <dgm:pt modelId="{478E5E78-C29A-3347-899C-01AB2344096A}" type="pres">
      <dgm:prSet presAssocID="{DC5C5F89-2434-6449-9A9E-AB04088C705C}" presName="dummy3a" presStyleCnt="0"/>
      <dgm:spPr/>
    </dgm:pt>
    <dgm:pt modelId="{E2AE3841-E19F-2A4E-9243-2FC53FA34476}" type="pres">
      <dgm:prSet presAssocID="{DC5C5F89-2434-6449-9A9E-AB04088C705C}" presName="dummy3b" presStyleCnt="0"/>
      <dgm:spPr/>
    </dgm:pt>
    <dgm:pt modelId="{74A7384E-D96E-934D-93A9-3C5A7AC858E8}" type="pres">
      <dgm:prSet presAssocID="{DC5C5F89-2434-6449-9A9E-AB04088C705C}" presName="wedge3Tx" presStyleLbl="node1" presStyleIdx="2" presStyleCnt="3">
        <dgm:presLayoutVars>
          <dgm:chMax val="0"/>
          <dgm:chPref val="0"/>
          <dgm:bulletEnabled val="1"/>
        </dgm:presLayoutVars>
      </dgm:prSet>
      <dgm:spPr/>
    </dgm:pt>
    <dgm:pt modelId="{8C037EDF-6463-F74E-86D5-3FB03649B4C1}" type="pres">
      <dgm:prSet presAssocID="{DC6FB874-353D-344D-AFB9-660C8AB95981}" presName="arrowWedge1" presStyleLbl="fgSibTrans2D1" presStyleIdx="0" presStyleCnt="3"/>
      <dgm:spPr/>
    </dgm:pt>
    <dgm:pt modelId="{FE000ED5-A33D-8249-976E-B417B8F6CBCE}" type="pres">
      <dgm:prSet presAssocID="{2ECC203B-5DFC-F74D-A69B-B63128D8F305}" presName="arrowWedge2" presStyleLbl="fgSibTrans2D1" presStyleIdx="1" presStyleCnt="3"/>
      <dgm:spPr/>
    </dgm:pt>
    <dgm:pt modelId="{BCE5388C-3BC8-B54E-921C-6CC3810479EB}" type="pres">
      <dgm:prSet presAssocID="{B28E38EC-7CD4-2641-B51F-77AFA8B4B7C5}" presName="arrowWedge3" presStyleLbl="fgSibTrans2D1" presStyleIdx="2" presStyleCnt="3"/>
      <dgm:spPr/>
    </dgm:pt>
  </dgm:ptLst>
  <dgm:cxnLst>
    <dgm:cxn modelId="{C97BBF25-F3D9-F047-B42E-BE759EF14539}" type="presOf" srcId="{9B961BEE-61FD-9748-A116-4C3B1D4073FD}" destId="{74A7384E-D96E-934D-93A9-3C5A7AC858E8}" srcOrd="1" destOrd="0" presId="urn:microsoft.com/office/officeart/2005/8/layout/cycle8"/>
    <dgm:cxn modelId="{B3E8002E-A0F1-644F-9000-5DB6635BC411}" type="presOf" srcId="{9B961BEE-61FD-9748-A116-4C3B1D4073FD}" destId="{FFC3DE2D-85AC-4543-B9DC-ACB30E1980C0}" srcOrd="0" destOrd="0" presId="urn:microsoft.com/office/officeart/2005/8/layout/cycle8"/>
    <dgm:cxn modelId="{A5D89636-B327-024D-9A25-80046B863AC3}" srcId="{DC5C5F89-2434-6449-9A9E-AB04088C705C}" destId="{1F21BF9B-6776-F140-9D50-77C7E4D80BAA}" srcOrd="1" destOrd="0" parTransId="{5F977D4F-8804-A94A-838C-EEA269C4C13F}" sibTransId="{2ECC203B-5DFC-F74D-A69B-B63128D8F305}"/>
    <dgm:cxn modelId="{43BBAD6D-7581-0B4E-8DB5-1E333323BA8F}" type="presOf" srcId="{1F21BF9B-6776-F140-9D50-77C7E4D80BAA}" destId="{7A166BC1-70A1-CB41-91FC-DEA5C965C754}" srcOrd="1" destOrd="0" presId="urn:microsoft.com/office/officeart/2005/8/layout/cycle8"/>
    <dgm:cxn modelId="{9FE9F27F-A1E2-8447-BEDA-E070DAB31085}" type="presOf" srcId="{1F21BF9B-6776-F140-9D50-77C7E4D80BAA}" destId="{3FACD334-3860-A440-B762-3CDADB7FED8F}" srcOrd="0" destOrd="0" presId="urn:microsoft.com/office/officeart/2005/8/layout/cycle8"/>
    <dgm:cxn modelId="{0424CCA5-98F9-0849-8C02-893BBF3EFF19}" type="presOf" srcId="{875183EF-D2F5-EC4A-A91B-C3FD0B91F919}" destId="{FC1D4568-311C-6740-AC46-EC5D36084525}" srcOrd="0" destOrd="0" presId="urn:microsoft.com/office/officeart/2005/8/layout/cycle8"/>
    <dgm:cxn modelId="{6C9859AE-F6D9-D84B-9A10-FD24E8CC89E4}" srcId="{DC5C5F89-2434-6449-9A9E-AB04088C705C}" destId="{9B961BEE-61FD-9748-A116-4C3B1D4073FD}" srcOrd="2" destOrd="0" parTransId="{A8216139-ABED-0D4D-82F1-A7EDE42DF619}" sibTransId="{B28E38EC-7CD4-2641-B51F-77AFA8B4B7C5}"/>
    <dgm:cxn modelId="{09AA4CBD-64D6-D942-9B43-A93B180643A2}" type="presOf" srcId="{875183EF-D2F5-EC4A-A91B-C3FD0B91F919}" destId="{458FFA73-ACB9-C045-A650-F56F40CD6389}" srcOrd="1" destOrd="0" presId="urn:microsoft.com/office/officeart/2005/8/layout/cycle8"/>
    <dgm:cxn modelId="{C12AB9C3-00F2-C341-8681-A21BB99B3C6C}" srcId="{DC5C5F89-2434-6449-9A9E-AB04088C705C}" destId="{875183EF-D2F5-EC4A-A91B-C3FD0B91F919}" srcOrd="0" destOrd="0" parTransId="{44023FAC-5CD4-804D-92A0-E21FB63636A7}" sibTransId="{DC6FB874-353D-344D-AFB9-660C8AB95981}"/>
    <dgm:cxn modelId="{F33361E3-58E6-4241-8F8D-4E12ECC5D5FB}" type="presOf" srcId="{DC5C5F89-2434-6449-9A9E-AB04088C705C}" destId="{91241C51-7CC8-7844-BB2E-19BC6F6AE49C}" srcOrd="0" destOrd="0" presId="urn:microsoft.com/office/officeart/2005/8/layout/cycle8"/>
    <dgm:cxn modelId="{0BCD5365-8AFA-0247-A7B9-D470D024171B}" type="presParOf" srcId="{91241C51-7CC8-7844-BB2E-19BC6F6AE49C}" destId="{FC1D4568-311C-6740-AC46-EC5D36084525}" srcOrd="0" destOrd="0" presId="urn:microsoft.com/office/officeart/2005/8/layout/cycle8"/>
    <dgm:cxn modelId="{7B50AAB2-5BD5-F04A-8E68-918E92108EF9}" type="presParOf" srcId="{91241C51-7CC8-7844-BB2E-19BC6F6AE49C}" destId="{F01274D0-9448-914A-BE4C-57A7DB12C52E}" srcOrd="1" destOrd="0" presId="urn:microsoft.com/office/officeart/2005/8/layout/cycle8"/>
    <dgm:cxn modelId="{FE6443EC-8F20-9841-9E84-83B94DB32E80}" type="presParOf" srcId="{91241C51-7CC8-7844-BB2E-19BC6F6AE49C}" destId="{EDFF9B9D-C378-4344-A308-C6E5878722E2}" srcOrd="2" destOrd="0" presId="urn:microsoft.com/office/officeart/2005/8/layout/cycle8"/>
    <dgm:cxn modelId="{254C9CB7-E324-1F4E-8950-E71F50EDFC67}" type="presParOf" srcId="{91241C51-7CC8-7844-BB2E-19BC6F6AE49C}" destId="{458FFA73-ACB9-C045-A650-F56F40CD6389}" srcOrd="3" destOrd="0" presId="urn:microsoft.com/office/officeart/2005/8/layout/cycle8"/>
    <dgm:cxn modelId="{D1C7D645-DAEC-9347-A41E-7F81BB179FF2}" type="presParOf" srcId="{91241C51-7CC8-7844-BB2E-19BC6F6AE49C}" destId="{3FACD334-3860-A440-B762-3CDADB7FED8F}" srcOrd="4" destOrd="0" presId="urn:microsoft.com/office/officeart/2005/8/layout/cycle8"/>
    <dgm:cxn modelId="{D56FEF86-822A-3240-BEE6-0C1701F6F278}" type="presParOf" srcId="{91241C51-7CC8-7844-BB2E-19BC6F6AE49C}" destId="{850A5E3B-AA7E-174E-9333-10A12DE29C0C}" srcOrd="5" destOrd="0" presId="urn:microsoft.com/office/officeart/2005/8/layout/cycle8"/>
    <dgm:cxn modelId="{B845BBCC-543F-2640-AF0D-EBB3E67F5961}" type="presParOf" srcId="{91241C51-7CC8-7844-BB2E-19BC6F6AE49C}" destId="{EE494998-9D0F-F04B-B77A-594C2E14B72D}" srcOrd="6" destOrd="0" presId="urn:microsoft.com/office/officeart/2005/8/layout/cycle8"/>
    <dgm:cxn modelId="{921AA019-407A-4C43-862C-0D4173350F3E}" type="presParOf" srcId="{91241C51-7CC8-7844-BB2E-19BC6F6AE49C}" destId="{7A166BC1-70A1-CB41-91FC-DEA5C965C754}" srcOrd="7" destOrd="0" presId="urn:microsoft.com/office/officeart/2005/8/layout/cycle8"/>
    <dgm:cxn modelId="{5AA0C268-C54C-0841-B4CF-5016B49DBAAA}" type="presParOf" srcId="{91241C51-7CC8-7844-BB2E-19BC6F6AE49C}" destId="{FFC3DE2D-85AC-4543-B9DC-ACB30E1980C0}" srcOrd="8" destOrd="0" presId="urn:microsoft.com/office/officeart/2005/8/layout/cycle8"/>
    <dgm:cxn modelId="{57ECEE52-D7A5-5845-92BE-61878BCEDA7A}" type="presParOf" srcId="{91241C51-7CC8-7844-BB2E-19BC6F6AE49C}" destId="{478E5E78-C29A-3347-899C-01AB2344096A}" srcOrd="9" destOrd="0" presId="urn:microsoft.com/office/officeart/2005/8/layout/cycle8"/>
    <dgm:cxn modelId="{FF5DC9DE-6370-BB4F-960E-9652795D5640}" type="presParOf" srcId="{91241C51-7CC8-7844-BB2E-19BC6F6AE49C}" destId="{E2AE3841-E19F-2A4E-9243-2FC53FA34476}" srcOrd="10" destOrd="0" presId="urn:microsoft.com/office/officeart/2005/8/layout/cycle8"/>
    <dgm:cxn modelId="{15003AD7-46E1-8843-9984-D9DC5647D20D}" type="presParOf" srcId="{91241C51-7CC8-7844-BB2E-19BC6F6AE49C}" destId="{74A7384E-D96E-934D-93A9-3C5A7AC858E8}" srcOrd="11" destOrd="0" presId="urn:microsoft.com/office/officeart/2005/8/layout/cycle8"/>
    <dgm:cxn modelId="{FB6123AD-DD5F-3544-997D-D70BFF5638B6}" type="presParOf" srcId="{91241C51-7CC8-7844-BB2E-19BC6F6AE49C}" destId="{8C037EDF-6463-F74E-86D5-3FB03649B4C1}" srcOrd="12" destOrd="0" presId="urn:microsoft.com/office/officeart/2005/8/layout/cycle8"/>
    <dgm:cxn modelId="{98621A55-1BA8-8E41-B07A-50D7285BF2F9}" type="presParOf" srcId="{91241C51-7CC8-7844-BB2E-19BC6F6AE49C}" destId="{FE000ED5-A33D-8249-976E-B417B8F6CBCE}" srcOrd="13" destOrd="0" presId="urn:microsoft.com/office/officeart/2005/8/layout/cycle8"/>
    <dgm:cxn modelId="{965552FB-3FB4-FB42-B237-9F7BCBFF67CE}" type="presParOf" srcId="{91241C51-7CC8-7844-BB2E-19BC6F6AE49C}" destId="{BCE5388C-3BC8-B54E-921C-6CC3810479E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5C5F89-2434-6449-9A9E-AB04088C705C}" type="doc">
      <dgm:prSet loTypeId="urn:microsoft.com/office/officeart/2005/8/layout/cycle8" loCatId="" qsTypeId="urn:microsoft.com/office/officeart/2005/8/quickstyle/simple1" qsCatId="simple" csTypeId="urn:microsoft.com/office/officeart/2005/8/colors/accent6_4" csCatId="accent6" phldr="1"/>
      <dgm:spPr/>
      <dgm:t>
        <a:bodyPr/>
        <a:lstStyle/>
        <a:p>
          <a:endParaRPr lang="en-US"/>
        </a:p>
      </dgm:t>
    </dgm:pt>
    <dgm:pt modelId="{875183EF-D2F5-EC4A-A91B-C3FD0B91F919}">
      <dgm:prSet custT="1"/>
      <dgm:spPr>
        <a:solidFill>
          <a:srgbClr val="800000"/>
        </a:solidFill>
      </dgm:spPr>
      <dgm:t>
        <a:bodyPr/>
        <a:lstStyle/>
        <a:p>
          <a:pPr rtl="0"/>
          <a:r>
            <a:rPr lang="ar-JO" sz="2800" b="1" i="0" dirty="0">
              <a:latin typeface="Arial" panose="020B0604020202020204" pitchFamily="34" charset="0"/>
              <a:cs typeface="Arial" panose="020B0604020202020204" pitchFamily="34" charset="0"/>
            </a:rPr>
            <a:t>حركي</a:t>
          </a:r>
          <a:br>
            <a:rPr lang="en-US" sz="2800" b="1" i="0" dirty="0">
              <a:latin typeface="Arial" panose="020B0604020202020204" pitchFamily="34" charset="0"/>
              <a:cs typeface="Arial" panose="020B0604020202020204" pitchFamily="34" charset="0"/>
            </a:rPr>
          </a:br>
          <a:r>
            <a:rPr lang="en-US" sz="2800" b="1" i="0" dirty="0">
              <a:latin typeface="Arial" panose="020B0604020202020204" pitchFamily="34" charset="0"/>
              <a:cs typeface="Arial" panose="020B0604020202020204" pitchFamily="34" charset="0"/>
            </a:rPr>
            <a:t>(</a:t>
          </a:r>
          <a:r>
            <a:rPr lang="ar-JO" sz="2800" b="1" i="0" dirty="0">
              <a:latin typeface="Arial" panose="020B0604020202020204" pitchFamily="34" charset="0"/>
              <a:cs typeface="Arial" panose="020B0604020202020204" pitchFamily="34" charset="0"/>
            </a:rPr>
            <a:t>اليدين</a:t>
          </a:r>
          <a:r>
            <a:rPr lang="en-US" sz="2800" b="1" i="0" dirty="0">
              <a:latin typeface="Arial" panose="020B0604020202020204" pitchFamily="34" charset="0"/>
              <a:cs typeface="Arial" panose="020B0604020202020204" pitchFamily="34" charset="0"/>
            </a:rPr>
            <a:t>)</a:t>
          </a:r>
        </a:p>
      </dgm:t>
    </dgm:pt>
    <dgm:pt modelId="{44023FAC-5CD4-804D-92A0-E21FB63636A7}" type="parTrans" cxnId="{C12AB9C3-00F2-C341-8681-A21BB99B3C6C}">
      <dgm:prSet/>
      <dgm:spPr/>
      <dgm:t>
        <a:bodyPr/>
        <a:lstStyle/>
        <a:p>
          <a:endParaRPr lang="en-US"/>
        </a:p>
      </dgm:t>
    </dgm:pt>
    <dgm:pt modelId="{DC6FB874-353D-344D-AFB9-660C8AB95981}" type="sibTrans" cxnId="{C12AB9C3-00F2-C341-8681-A21BB99B3C6C}">
      <dgm:prSet/>
      <dgm:spPr/>
      <dgm:t>
        <a:bodyPr/>
        <a:lstStyle/>
        <a:p>
          <a:endParaRPr lang="en-US"/>
        </a:p>
      </dgm:t>
    </dgm:pt>
    <dgm:pt modelId="{9B961BEE-61FD-9748-A116-4C3B1D4073FD}">
      <dgm:prSet custT="1"/>
      <dgm:spPr>
        <a:solidFill>
          <a:srgbClr val="000000"/>
        </a:solidFill>
      </dgm:spPr>
      <dgm:t>
        <a:bodyPr/>
        <a:lstStyle/>
        <a:p>
          <a:r>
            <a:rPr lang="ar-JO" sz="3200" b="1" i="0" dirty="0">
              <a:latin typeface="Arial" panose="020B0604020202020204" pitchFamily="34" charset="0"/>
              <a:cs typeface="Arial" panose="020B0604020202020204" pitchFamily="34" charset="0"/>
            </a:rPr>
            <a:t>سمعي</a:t>
          </a:r>
          <a:br>
            <a:rPr lang="en-US" sz="3200" b="1" i="0" dirty="0">
              <a:latin typeface="Arial" panose="020B0604020202020204" pitchFamily="34" charset="0"/>
              <a:cs typeface="Arial" panose="020B0604020202020204" pitchFamily="34" charset="0"/>
            </a:rPr>
          </a:br>
          <a:r>
            <a:rPr lang="en-US" sz="3200" b="1" i="0" dirty="0">
              <a:latin typeface="Arial" panose="020B0604020202020204" pitchFamily="34" charset="0"/>
              <a:cs typeface="Arial" panose="020B0604020202020204" pitchFamily="34" charset="0"/>
            </a:rPr>
            <a:t>(</a:t>
          </a:r>
          <a:r>
            <a:rPr lang="ar-JO" sz="3200" b="1" i="0" dirty="0">
              <a:latin typeface="Arial" panose="020B0604020202020204" pitchFamily="34" charset="0"/>
              <a:cs typeface="Arial" panose="020B0604020202020204" pitchFamily="34" charset="0"/>
            </a:rPr>
            <a:t>الأذنين</a:t>
          </a:r>
          <a:r>
            <a:rPr lang="en-US" sz="3200" b="1" i="0" dirty="0">
              <a:latin typeface="Arial" panose="020B0604020202020204" pitchFamily="34" charset="0"/>
              <a:cs typeface="Arial" panose="020B0604020202020204" pitchFamily="34" charset="0"/>
            </a:rPr>
            <a:t>)</a:t>
          </a:r>
        </a:p>
      </dgm:t>
    </dgm:pt>
    <dgm:pt modelId="{A8216139-ABED-0D4D-82F1-A7EDE42DF619}" type="parTrans" cxnId="{6C9859AE-F6D9-D84B-9A10-FD24E8CC89E4}">
      <dgm:prSet/>
      <dgm:spPr/>
      <dgm:t>
        <a:bodyPr/>
        <a:lstStyle/>
        <a:p>
          <a:endParaRPr lang="en-US"/>
        </a:p>
      </dgm:t>
    </dgm:pt>
    <dgm:pt modelId="{B28E38EC-7CD4-2641-B51F-77AFA8B4B7C5}" type="sibTrans" cxnId="{6C9859AE-F6D9-D84B-9A10-FD24E8CC89E4}">
      <dgm:prSet/>
      <dgm:spPr/>
      <dgm:t>
        <a:bodyPr/>
        <a:lstStyle/>
        <a:p>
          <a:endParaRPr lang="en-US"/>
        </a:p>
      </dgm:t>
    </dgm:pt>
    <dgm:pt modelId="{1F21BF9B-6776-F140-9D50-77C7E4D80BAA}">
      <dgm:prSet custT="1"/>
      <dgm:spPr>
        <a:solidFill>
          <a:srgbClr val="000090"/>
        </a:solidFill>
      </dgm:spPr>
      <dgm:t>
        <a:bodyPr/>
        <a:lstStyle/>
        <a:p>
          <a:r>
            <a:rPr lang="ar-JO" sz="3200" b="1" i="0" dirty="0">
              <a:latin typeface="Arial" panose="020B0604020202020204" pitchFamily="34" charset="0"/>
              <a:cs typeface="Arial" panose="020B0604020202020204" pitchFamily="34" charset="0"/>
            </a:rPr>
            <a:t>بصري</a:t>
          </a:r>
          <a:r>
            <a:rPr lang="en-US" sz="3200" b="1" i="0" dirty="0">
              <a:latin typeface="Arial" panose="020B0604020202020204" pitchFamily="34" charset="0"/>
              <a:cs typeface="Arial" panose="020B0604020202020204" pitchFamily="34" charset="0"/>
            </a:rPr>
            <a:t> </a:t>
          </a:r>
          <a:br>
            <a:rPr lang="en-US" sz="3200" b="1" i="0" dirty="0">
              <a:latin typeface="Arial" panose="020B0604020202020204" pitchFamily="34" charset="0"/>
              <a:cs typeface="Arial" panose="020B0604020202020204" pitchFamily="34" charset="0"/>
            </a:rPr>
          </a:br>
          <a:r>
            <a:rPr lang="en-US" sz="3200" b="1" i="0" dirty="0">
              <a:latin typeface="Arial" panose="020B0604020202020204" pitchFamily="34" charset="0"/>
              <a:cs typeface="Arial" panose="020B0604020202020204" pitchFamily="34" charset="0"/>
            </a:rPr>
            <a:t>(</a:t>
          </a:r>
          <a:r>
            <a:rPr lang="ar-JO" sz="3200" b="1" i="0" dirty="0">
              <a:latin typeface="Arial" panose="020B0604020202020204" pitchFamily="34" charset="0"/>
              <a:cs typeface="Arial" panose="020B0604020202020204" pitchFamily="34" charset="0"/>
            </a:rPr>
            <a:t>العينين</a:t>
          </a:r>
          <a:r>
            <a:rPr lang="en-US" sz="3200" b="1" i="0" dirty="0">
              <a:latin typeface="Arial" panose="020B0604020202020204" pitchFamily="34" charset="0"/>
              <a:cs typeface="Arial" panose="020B0604020202020204" pitchFamily="34" charset="0"/>
            </a:rPr>
            <a:t>)</a:t>
          </a:r>
        </a:p>
      </dgm:t>
    </dgm:pt>
    <dgm:pt modelId="{5F977D4F-8804-A94A-838C-EEA269C4C13F}" type="parTrans" cxnId="{A5D89636-B327-024D-9A25-80046B863AC3}">
      <dgm:prSet/>
      <dgm:spPr/>
      <dgm:t>
        <a:bodyPr/>
        <a:lstStyle/>
        <a:p>
          <a:endParaRPr lang="en-US"/>
        </a:p>
      </dgm:t>
    </dgm:pt>
    <dgm:pt modelId="{2ECC203B-5DFC-F74D-A69B-B63128D8F305}" type="sibTrans" cxnId="{A5D89636-B327-024D-9A25-80046B863AC3}">
      <dgm:prSet/>
      <dgm:spPr/>
      <dgm:t>
        <a:bodyPr/>
        <a:lstStyle/>
        <a:p>
          <a:endParaRPr lang="en-US"/>
        </a:p>
      </dgm:t>
    </dgm:pt>
    <dgm:pt modelId="{91241C51-7CC8-7844-BB2E-19BC6F6AE49C}" type="pres">
      <dgm:prSet presAssocID="{DC5C5F89-2434-6449-9A9E-AB04088C705C}" presName="compositeShape" presStyleCnt="0">
        <dgm:presLayoutVars>
          <dgm:chMax val="7"/>
          <dgm:dir/>
          <dgm:resizeHandles val="exact"/>
        </dgm:presLayoutVars>
      </dgm:prSet>
      <dgm:spPr/>
    </dgm:pt>
    <dgm:pt modelId="{FC1D4568-311C-6740-AC46-EC5D36084525}" type="pres">
      <dgm:prSet presAssocID="{DC5C5F89-2434-6449-9A9E-AB04088C705C}" presName="wedge1" presStyleLbl="node1" presStyleIdx="0" presStyleCnt="3" custScaleX="107115" custLinFactNeighborX="-950"/>
      <dgm:spPr/>
    </dgm:pt>
    <dgm:pt modelId="{F01274D0-9448-914A-BE4C-57A7DB12C52E}" type="pres">
      <dgm:prSet presAssocID="{DC5C5F89-2434-6449-9A9E-AB04088C705C}" presName="dummy1a" presStyleCnt="0"/>
      <dgm:spPr/>
    </dgm:pt>
    <dgm:pt modelId="{EDFF9B9D-C378-4344-A308-C6E5878722E2}" type="pres">
      <dgm:prSet presAssocID="{DC5C5F89-2434-6449-9A9E-AB04088C705C}" presName="dummy1b" presStyleCnt="0"/>
      <dgm:spPr/>
    </dgm:pt>
    <dgm:pt modelId="{458FFA73-ACB9-C045-A650-F56F40CD6389}" type="pres">
      <dgm:prSet presAssocID="{DC5C5F89-2434-6449-9A9E-AB04088C705C}" presName="wedge1Tx" presStyleLbl="node1" presStyleIdx="0" presStyleCnt="3">
        <dgm:presLayoutVars>
          <dgm:chMax val="0"/>
          <dgm:chPref val="0"/>
          <dgm:bulletEnabled val="1"/>
        </dgm:presLayoutVars>
      </dgm:prSet>
      <dgm:spPr/>
    </dgm:pt>
    <dgm:pt modelId="{3FACD334-3860-A440-B762-3CDADB7FED8F}" type="pres">
      <dgm:prSet presAssocID="{DC5C5F89-2434-6449-9A9E-AB04088C705C}" presName="wedge2" presStyleLbl="node1" presStyleIdx="1" presStyleCnt="3"/>
      <dgm:spPr/>
    </dgm:pt>
    <dgm:pt modelId="{850A5E3B-AA7E-174E-9333-10A12DE29C0C}" type="pres">
      <dgm:prSet presAssocID="{DC5C5F89-2434-6449-9A9E-AB04088C705C}" presName="dummy2a" presStyleCnt="0"/>
      <dgm:spPr/>
    </dgm:pt>
    <dgm:pt modelId="{EE494998-9D0F-F04B-B77A-594C2E14B72D}" type="pres">
      <dgm:prSet presAssocID="{DC5C5F89-2434-6449-9A9E-AB04088C705C}" presName="dummy2b" presStyleCnt="0"/>
      <dgm:spPr/>
    </dgm:pt>
    <dgm:pt modelId="{7A166BC1-70A1-CB41-91FC-DEA5C965C754}" type="pres">
      <dgm:prSet presAssocID="{DC5C5F89-2434-6449-9A9E-AB04088C705C}" presName="wedge2Tx" presStyleLbl="node1" presStyleIdx="1" presStyleCnt="3">
        <dgm:presLayoutVars>
          <dgm:chMax val="0"/>
          <dgm:chPref val="0"/>
          <dgm:bulletEnabled val="1"/>
        </dgm:presLayoutVars>
      </dgm:prSet>
      <dgm:spPr/>
    </dgm:pt>
    <dgm:pt modelId="{FFC3DE2D-85AC-4543-B9DC-ACB30E1980C0}" type="pres">
      <dgm:prSet presAssocID="{DC5C5F89-2434-6449-9A9E-AB04088C705C}" presName="wedge3" presStyleLbl="node1" presStyleIdx="2" presStyleCnt="3"/>
      <dgm:spPr/>
    </dgm:pt>
    <dgm:pt modelId="{478E5E78-C29A-3347-899C-01AB2344096A}" type="pres">
      <dgm:prSet presAssocID="{DC5C5F89-2434-6449-9A9E-AB04088C705C}" presName="dummy3a" presStyleCnt="0"/>
      <dgm:spPr/>
    </dgm:pt>
    <dgm:pt modelId="{E2AE3841-E19F-2A4E-9243-2FC53FA34476}" type="pres">
      <dgm:prSet presAssocID="{DC5C5F89-2434-6449-9A9E-AB04088C705C}" presName="dummy3b" presStyleCnt="0"/>
      <dgm:spPr/>
    </dgm:pt>
    <dgm:pt modelId="{74A7384E-D96E-934D-93A9-3C5A7AC858E8}" type="pres">
      <dgm:prSet presAssocID="{DC5C5F89-2434-6449-9A9E-AB04088C705C}" presName="wedge3Tx" presStyleLbl="node1" presStyleIdx="2" presStyleCnt="3">
        <dgm:presLayoutVars>
          <dgm:chMax val="0"/>
          <dgm:chPref val="0"/>
          <dgm:bulletEnabled val="1"/>
        </dgm:presLayoutVars>
      </dgm:prSet>
      <dgm:spPr/>
    </dgm:pt>
    <dgm:pt modelId="{8C037EDF-6463-F74E-86D5-3FB03649B4C1}" type="pres">
      <dgm:prSet presAssocID="{DC6FB874-353D-344D-AFB9-660C8AB95981}" presName="arrowWedge1" presStyleLbl="fgSibTrans2D1" presStyleIdx="0" presStyleCnt="3"/>
      <dgm:spPr/>
    </dgm:pt>
    <dgm:pt modelId="{FE000ED5-A33D-8249-976E-B417B8F6CBCE}" type="pres">
      <dgm:prSet presAssocID="{2ECC203B-5DFC-F74D-A69B-B63128D8F305}" presName="arrowWedge2" presStyleLbl="fgSibTrans2D1" presStyleIdx="1" presStyleCnt="3"/>
      <dgm:spPr/>
    </dgm:pt>
    <dgm:pt modelId="{BCE5388C-3BC8-B54E-921C-6CC3810479EB}" type="pres">
      <dgm:prSet presAssocID="{B28E38EC-7CD4-2641-B51F-77AFA8B4B7C5}" presName="arrowWedge3" presStyleLbl="fgSibTrans2D1" presStyleIdx="2" presStyleCnt="3"/>
      <dgm:spPr/>
    </dgm:pt>
  </dgm:ptLst>
  <dgm:cxnLst>
    <dgm:cxn modelId="{AE1DB70B-04EE-374E-9005-CA6D88DDFF3B}" type="presOf" srcId="{DC5C5F89-2434-6449-9A9E-AB04088C705C}" destId="{91241C51-7CC8-7844-BB2E-19BC6F6AE49C}" srcOrd="0" destOrd="0" presId="urn:microsoft.com/office/officeart/2005/8/layout/cycle8"/>
    <dgm:cxn modelId="{A5D89636-B327-024D-9A25-80046B863AC3}" srcId="{DC5C5F89-2434-6449-9A9E-AB04088C705C}" destId="{1F21BF9B-6776-F140-9D50-77C7E4D80BAA}" srcOrd="1" destOrd="0" parTransId="{5F977D4F-8804-A94A-838C-EEA269C4C13F}" sibTransId="{2ECC203B-5DFC-F74D-A69B-B63128D8F305}"/>
    <dgm:cxn modelId="{9B535256-340C-9649-9C99-4561F3963381}" type="presOf" srcId="{9B961BEE-61FD-9748-A116-4C3B1D4073FD}" destId="{FFC3DE2D-85AC-4543-B9DC-ACB30E1980C0}" srcOrd="0" destOrd="0" presId="urn:microsoft.com/office/officeart/2005/8/layout/cycle8"/>
    <dgm:cxn modelId="{D2A7CC5F-3DD0-694D-85BE-4C9B219D94AF}" type="presOf" srcId="{1F21BF9B-6776-F140-9D50-77C7E4D80BAA}" destId="{3FACD334-3860-A440-B762-3CDADB7FED8F}" srcOrd="0" destOrd="0" presId="urn:microsoft.com/office/officeart/2005/8/layout/cycle8"/>
    <dgm:cxn modelId="{D4B8B7A0-64EE-074F-B280-B875DE03F520}" type="presOf" srcId="{875183EF-D2F5-EC4A-A91B-C3FD0B91F919}" destId="{458FFA73-ACB9-C045-A650-F56F40CD6389}" srcOrd="1" destOrd="0" presId="urn:microsoft.com/office/officeart/2005/8/layout/cycle8"/>
    <dgm:cxn modelId="{66D089AD-6119-4046-88BA-CBC9C2BCF462}" type="presOf" srcId="{875183EF-D2F5-EC4A-A91B-C3FD0B91F919}" destId="{FC1D4568-311C-6740-AC46-EC5D36084525}" srcOrd="0" destOrd="0" presId="urn:microsoft.com/office/officeart/2005/8/layout/cycle8"/>
    <dgm:cxn modelId="{6C9859AE-F6D9-D84B-9A10-FD24E8CC89E4}" srcId="{DC5C5F89-2434-6449-9A9E-AB04088C705C}" destId="{9B961BEE-61FD-9748-A116-4C3B1D4073FD}" srcOrd="2" destOrd="0" parTransId="{A8216139-ABED-0D4D-82F1-A7EDE42DF619}" sibTransId="{B28E38EC-7CD4-2641-B51F-77AFA8B4B7C5}"/>
    <dgm:cxn modelId="{4D121AB6-DBDC-D343-97F0-2C47D54CCBCD}" type="presOf" srcId="{9B961BEE-61FD-9748-A116-4C3B1D4073FD}" destId="{74A7384E-D96E-934D-93A9-3C5A7AC858E8}" srcOrd="1" destOrd="0" presId="urn:microsoft.com/office/officeart/2005/8/layout/cycle8"/>
    <dgm:cxn modelId="{C12AB9C3-00F2-C341-8681-A21BB99B3C6C}" srcId="{DC5C5F89-2434-6449-9A9E-AB04088C705C}" destId="{875183EF-D2F5-EC4A-A91B-C3FD0B91F919}" srcOrd="0" destOrd="0" parTransId="{44023FAC-5CD4-804D-92A0-E21FB63636A7}" sibTransId="{DC6FB874-353D-344D-AFB9-660C8AB95981}"/>
    <dgm:cxn modelId="{659EB7FF-DC05-B245-BACF-95392276635D}" type="presOf" srcId="{1F21BF9B-6776-F140-9D50-77C7E4D80BAA}" destId="{7A166BC1-70A1-CB41-91FC-DEA5C965C754}" srcOrd="1" destOrd="0" presId="urn:microsoft.com/office/officeart/2005/8/layout/cycle8"/>
    <dgm:cxn modelId="{AB74ADD7-397E-244A-BC71-184F801E5A75}" type="presParOf" srcId="{91241C51-7CC8-7844-BB2E-19BC6F6AE49C}" destId="{FC1D4568-311C-6740-AC46-EC5D36084525}" srcOrd="0" destOrd="0" presId="urn:microsoft.com/office/officeart/2005/8/layout/cycle8"/>
    <dgm:cxn modelId="{03FA1A19-C19B-B244-B28F-EC1CE033FF23}" type="presParOf" srcId="{91241C51-7CC8-7844-BB2E-19BC6F6AE49C}" destId="{F01274D0-9448-914A-BE4C-57A7DB12C52E}" srcOrd="1" destOrd="0" presId="urn:microsoft.com/office/officeart/2005/8/layout/cycle8"/>
    <dgm:cxn modelId="{4A9A5130-31BB-AA46-98D0-3895A08DFA50}" type="presParOf" srcId="{91241C51-7CC8-7844-BB2E-19BC6F6AE49C}" destId="{EDFF9B9D-C378-4344-A308-C6E5878722E2}" srcOrd="2" destOrd="0" presId="urn:microsoft.com/office/officeart/2005/8/layout/cycle8"/>
    <dgm:cxn modelId="{4A5765DC-B3D0-0048-9CD2-FAA3771B2BC5}" type="presParOf" srcId="{91241C51-7CC8-7844-BB2E-19BC6F6AE49C}" destId="{458FFA73-ACB9-C045-A650-F56F40CD6389}" srcOrd="3" destOrd="0" presId="urn:microsoft.com/office/officeart/2005/8/layout/cycle8"/>
    <dgm:cxn modelId="{6C9ED517-0818-9D40-8E33-CC30190476A7}" type="presParOf" srcId="{91241C51-7CC8-7844-BB2E-19BC6F6AE49C}" destId="{3FACD334-3860-A440-B762-3CDADB7FED8F}" srcOrd="4" destOrd="0" presId="urn:microsoft.com/office/officeart/2005/8/layout/cycle8"/>
    <dgm:cxn modelId="{A57EF64E-3ACE-AE46-B8A2-828BD0578F4A}" type="presParOf" srcId="{91241C51-7CC8-7844-BB2E-19BC6F6AE49C}" destId="{850A5E3B-AA7E-174E-9333-10A12DE29C0C}" srcOrd="5" destOrd="0" presId="urn:microsoft.com/office/officeart/2005/8/layout/cycle8"/>
    <dgm:cxn modelId="{E86F1858-4454-2241-AC01-AF4128DC158A}" type="presParOf" srcId="{91241C51-7CC8-7844-BB2E-19BC6F6AE49C}" destId="{EE494998-9D0F-F04B-B77A-594C2E14B72D}" srcOrd="6" destOrd="0" presId="urn:microsoft.com/office/officeart/2005/8/layout/cycle8"/>
    <dgm:cxn modelId="{AF2201FB-44AD-C34D-BD3A-13E08F3A4711}" type="presParOf" srcId="{91241C51-7CC8-7844-BB2E-19BC6F6AE49C}" destId="{7A166BC1-70A1-CB41-91FC-DEA5C965C754}" srcOrd="7" destOrd="0" presId="urn:microsoft.com/office/officeart/2005/8/layout/cycle8"/>
    <dgm:cxn modelId="{819CF98E-93EB-A043-A7F6-8431DEE308A2}" type="presParOf" srcId="{91241C51-7CC8-7844-BB2E-19BC6F6AE49C}" destId="{FFC3DE2D-85AC-4543-B9DC-ACB30E1980C0}" srcOrd="8" destOrd="0" presId="urn:microsoft.com/office/officeart/2005/8/layout/cycle8"/>
    <dgm:cxn modelId="{C0B67FA0-EFA7-304D-9E1A-B1079FC8228A}" type="presParOf" srcId="{91241C51-7CC8-7844-BB2E-19BC6F6AE49C}" destId="{478E5E78-C29A-3347-899C-01AB2344096A}" srcOrd="9" destOrd="0" presId="urn:microsoft.com/office/officeart/2005/8/layout/cycle8"/>
    <dgm:cxn modelId="{A2FC1C2C-39D8-3043-A255-85F489E84369}" type="presParOf" srcId="{91241C51-7CC8-7844-BB2E-19BC6F6AE49C}" destId="{E2AE3841-E19F-2A4E-9243-2FC53FA34476}" srcOrd="10" destOrd="0" presId="urn:microsoft.com/office/officeart/2005/8/layout/cycle8"/>
    <dgm:cxn modelId="{593D9B63-FC72-7B49-891E-EDF33A675E9C}" type="presParOf" srcId="{91241C51-7CC8-7844-BB2E-19BC6F6AE49C}" destId="{74A7384E-D96E-934D-93A9-3C5A7AC858E8}" srcOrd="11" destOrd="0" presId="urn:microsoft.com/office/officeart/2005/8/layout/cycle8"/>
    <dgm:cxn modelId="{6182A97A-9DF6-B14F-9591-DEAEE1E5E21A}" type="presParOf" srcId="{91241C51-7CC8-7844-BB2E-19BC6F6AE49C}" destId="{8C037EDF-6463-F74E-86D5-3FB03649B4C1}" srcOrd="12" destOrd="0" presId="urn:microsoft.com/office/officeart/2005/8/layout/cycle8"/>
    <dgm:cxn modelId="{D1DA4593-6205-1A4D-A3C8-7C2AEE760707}" type="presParOf" srcId="{91241C51-7CC8-7844-BB2E-19BC6F6AE49C}" destId="{FE000ED5-A33D-8249-976E-B417B8F6CBCE}" srcOrd="13" destOrd="0" presId="urn:microsoft.com/office/officeart/2005/8/layout/cycle8"/>
    <dgm:cxn modelId="{ABC9FD95-B410-0646-8432-748B6D4DC19C}" type="presParOf" srcId="{91241C51-7CC8-7844-BB2E-19BC6F6AE49C}" destId="{BCE5388C-3BC8-B54E-921C-6CC3810479E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5C5F89-2434-6449-9A9E-AB04088C705C}" type="doc">
      <dgm:prSet loTypeId="urn:microsoft.com/office/officeart/2005/8/layout/cycle8" loCatId="" qsTypeId="urn:microsoft.com/office/officeart/2005/8/quickstyle/simple1" qsCatId="simple" csTypeId="urn:microsoft.com/office/officeart/2005/8/colors/accent6_4" csCatId="accent6" phldr="1"/>
      <dgm:spPr/>
      <dgm:t>
        <a:bodyPr/>
        <a:lstStyle/>
        <a:p>
          <a:endParaRPr lang="en-US"/>
        </a:p>
      </dgm:t>
    </dgm:pt>
    <dgm:pt modelId="{875183EF-D2F5-EC4A-A91B-C3FD0B91F919}">
      <dgm:prSet custT="1"/>
      <dgm:spPr>
        <a:solidFill>
          <a:srgbClr val="800000"/>
        </a:solidFill>
      </dgm:spPr>
      <dgm:t>
        <a:bodyPr/>
        <a:lstStyle/>
        <a:p>
          <a:pPr rtl="0"/>
          <a:r>
            <a:rPr lang="ar-JO" sz="2800" b="1" i="0" dirty="0">
              <a:latin typeface="Arial" panose="020B0604020202020204" pitchFamily="34" charset="0"/>
              <a:cs typeface="Arial" panose="020B0604020202020204" pitchFamily="34" charset="0"/>
            </a:rPr>
            <a:t>حركي</a:t>
          </a:r>
          <a:br>
            <a:rPr lang="en-US" sz="2800" b="1" i="0" dirty="0">
              <a:latin typeface="Arial" panose="020B0604020202020204" pitchFamily="34" charset="0"/>
              <a:cs typeface="Arial" panose="020B0604020202020204" pitchFamily="34" charset="0"/>
            </a:rPr>
          </a:br>
          <a:r>
            <a:rPr lang="en-US" sz="2800" b="1" i="0" dirty="0">
              <a:latin typeface="Arial" panose="020B0604020202020204" pitchFamily="34" charset="0"/>
              <a:cs typeface="Arial" panose="020B0604020202020204" pitchFamily="34" charset="0"/>
            </a:rPr>
            <a:t>(</a:t>
          </a:r>
          <a:r>
            <a:rPr lang="ar-JO" sz="2800" b="1" i="0" dirty="0">
              <a:latin typeface="Arial" panose="020B0604020202020204" pitchFamily="34" charset="0"/>
              <a:cs typeface="Arial" panose="020B0604020202020204" pitchFamily="34" charset="0"/>
            </a:rPr>
            <a:t>اليدين</a:t>
          </a:r>
          <a:r>
            <a:rPr lang="en-US" sz="2800" b="1" i="0" dirty="0">
              <a:latin typeface="Arial" panose="020B0604020202020204" pitchFamily="34" charset="0"/>
              <a:cs typeface="Arial" panose="020B0604020202020204" pitchFamily="34" charset="0"/>
            </a:rPr>
            <a:t>)</a:t>
          </a:r>
        </a:p>
      </dgm:t>
    </dgm:pt>
    <dgm:pt modelId="{44023FAC-5CD4-804D-92A0-E21FB63636A7}" type="parTrans" cxnId="{C12AB9C3-00F2-C341-8681-A21BB99B3C6C}">
      <dgm:prSet/>
      <dgm:spPr/>
      <dgm:t>
        <a:bodyPr/>
        <a:lstStyle/>
        <a:p>
          <a:endParaRPr lang="en-US"/>
        </a:p>
      </dgm:t>
    </dgm:pt>
    <dgm:pt modelId="{DC6FB874-353D-344D-AFB9-660C8AB95981}" type="sibTrans" cxnId="{C12AB9C3-00F2-C341-8681-A21BB99B3C6C}">
      <dgm:prSet/>
      <dgm:spPr/>
      <dgm:t>
        <a:bodyPr/>
        <a:lstStyle/>
        <a:p>
          <a:endParaRPr lang="en-US"/>
        </a:p>
      </dgm:t>
    </dgm:pt>
    <dgm:pt modelId="{9B961BEE-61FD-9748-A116-4C3B1D4073FD}">
      <dgm:prSet custT="1"/>
      <dgm:spPr>
        <a:solidFill>
          <a:srgbClr val="000000"/>
        </a:solidFill>
      </dgm:spPr>
      <dgm:t>
        <a:bodyPr/>
        <a:lstStyle/>
        <a:p>
          <a:r>
            <a:rPr lang="ar-JO" sz="3200" b="1" i="0" dirty="0">
              <a:latin typeface="Arial" panose="020B0604020202020204" pitchFamily="34" charset="0"/>
              <a:cs typeface="Arial" panose="020B0604020202020204" pitchFamily="34" charset="0"/>
            </a:rPr>
            <a:t>سمعي</a:t>
          </a:r>
          <a:br>
            <a:rPr lang="en-US" sz="3200" b="1" i="0" dirty="0">
              <a:latin typeface="Arial" panose="020B0604020202020204" pitchFamily="34" charset="0"/>
              <a:cs typeface="Arial" panose="020B0604020202020204" pitchFamily="34" charset="0"/>
            </a:rPr>
          </a:br>
          <a:r>
            <a:rPr lang="en-US" sz="3200" b="1" i="0" dirty="0">
              <a:latin typeface="Arial" panose="020B0604020202020204" pitchFamily="34" charset="0"/>
              <a:cs typeface="Arial" panose="020B0604020202020204" pitchFamily="34" charset="0"/>
            </a:rPr>
            <a:t>(</a:t>
          </a:r>
          <a:r>
            <a:rPr lang="ar-JO" sz="3200" b="1" i="0" dirty="0">
              <a:latin typeface="Arial" panose="020B0604020202020204" pitchFamily="34" charset="0"/>
              <a:cs typeface="Arial" panose="020B0604020202020204" pitchFamily="34" charset="0"/>
            </a:rPr>
            <a:t>الأذنين</a:t>
          </a:r>
          <a:r>
            <a:rPr lang="en-US" sz="3200" b="1" i="0" dirty="0">
              <a:latin typeface="Arial" panose="020B0604020202020204" pitchFamily="34" charset="0"/>
              <a:cs typeface="Arial" panose="020B0604020202020204" pitchFamily="34" charset="0"/>
            </a:rPr>
            <a:t>)</a:t>
          </a:r>
        </a:p>
      </dgm:t>
    </dgm:pt>
    <dgm:pt modelId="{A8216139-ABED-0D4D-82F1-A7EDE42DF619}" type="parTrans" cxnId="{6C9859AE-F6D9-D84B-9A10-FD24E8CC89E4}">
      <dgm:prSet/>
      <dgm:spPr/>
      <dgm:t>
        <a:bodyPr/>
        <a:lstStyle/>
        <a:p>
          <a:endParaRPr lang="en-US"/>
        </a:p>
      </dgm:t>
    </dgm:pt>
    <dgm:pt modelId="{B28E38EC-7CD4-2641-B51F-77AFA8B4B7C5}" type="sibTrans" cxnId="{6C9859AE-F6D9-D84B-9A10-FD24E8CC89E4}">
      <dgm:prSet/>
      <dgm:spPr/>
      <dgm:t>
        <a:bodyPr/>
        <a:lstStyle/>
        <a:p>
          <a:endParaRPr lang="en-US"/>
        </a:p>
      </dgm:t>
    </dgm:pt>
    <dgm:pt modelId="{1F21BF9B-6776-F140-9D50-77C7E4D80BAA}">
      <dgm:prSet custT="1"/>
      <dgm:spPr>
        <a:solidFill>
          <a:srgbClr val="000090"/>
        </a:solidFill>
      </dgm:spPr>
      <dgm:t>
        <a:bodyPr/>
        <a:lstStyle/>
        <a:p>
          <a:r>
            <a:rPr lang="ar-JO" sz="3200" b="1" i="0" dirty="0">
              <a:latin typeface="Arial" panose="020B0604020202020204" pitchFamily="34" charset="0"/>
              <a:cs typeface="Arial" panose="020B0604020202020204" pitchFamily="34" charset="0"/>
            </a:rPr>
            <a:t>بصري</a:t>
          </a:r>
          <a:r>
            <a:rPr lang="en-US" sz="3200" b="1" i="0" dirty="0">
              <a:latin typeface="Arial" panose="020B0604020202020204" pitchFamily="34" charset="0"/>
              <a:cs typeface="Arial" panose="020B0604020202020204" pitchFamily="34" charset="0"/>
            </a:rPr>
            <a:t> </a:t>
          </a:r>
          <a:br>
            <a:rPr lang="en-US" sz="3200" b="1" i="0" dirty="0">
              <a:latin typeface="Arial" panose="020B0604020202020204" pitchFamily="34" charset="0"/>
              <a:cs typeface="Arial" panose="020B0604020202020204" pitchFamily="34" charset="0"/>
            </a:rPr>
          </a:br>
          <a:r>
            <a:rPr lang="en-US" sz="3200" b="1" i="0" dirty="0">
              <a:latin typeface="Arial" panose="020B0604020202020204" pitchFamily="34" charset="0"/>
              <a:cs typeface="Arial" panose="020B0604020202020204" pitchFamily="34" charset="0"/>
            </a:rPr>
            <a:t>(</a:t>
          </a:r>
          <a:r>
            <a:rPr lang="ar-JO" sz="3200" b="1" i="0" dirty="0">
              <a:latin typeface="Arial" panose="020B0604020202020204" pitchFamily="34" charset="0"/>
              <a:cs typeface="Arial" panose="020B0604020202020204" pitchFamily="34" charset="0"/>
            </a:rPr>
            <a:t>العينين</a:t>
          </a:r>
          <a:r>
            <a:rPr lang="en-US" sz="3200" b="1" i="0" dirty="0">
              <a:latin typeface="Arial" panose="020B0604020202020204" pitchFamily="34" charset="0"/>
              <a:cs typeface="Arial" panose="020B0604020202020204" pitchFamily="34" charset="0"/>
            </a:rPr>
            <a:t>)</a:t>
          </a:r>
        </a:p>
      </dgm:t>
    </dgm:pt>
    <dgm:pt modelId="{5F977D4F-8804-A94A-838C-EEA269C4C13F}" type="parTrans" cxnId="{A5D89636-B327-024D-9A25-80046B863AC3}">
      <dgm:prSet/>
      <dgm:spPr/>
      <dgm:t>
        <a:bodyPr/>
        <a:lstStyle/>
        <a:p>
          <a:endParaRPr lang="en-US"/>
        </a:p>
      </dgm:t>
    </dgm:pt>
    <dgm:pt modelId="{2ECC203B-5DFC-F74D-A69B-B63128D8F305}" type="sibTrans" cxnId="{A5D89636-B327-024D-9A25-80046B863AC3}">
      <dgm:prSet/>
      <dgm:spPr/>
      <dgm:t>
        <a:bodyPr/>
        <a:lstStyle/>
        <a:p>
          <a:endParaRPr lang="en-US"/>
        </a:p>
      </dgm:t>
    </dgm:pt>
    <dgm:pt modelId="{91241C51-7CC8-7844-BB2E-19BC6F6AE49C}" type="pres">
      <dgm:prSet presAssocID="{DC5C5F89-2434-6449-9A9E-AB04088C705C}" presName="compositeShape" presStyleCnt="0">
        <dgm:presLayoutVars>
          <dgm:chMax val="7"/>
          <dgm:dir/>
          <dgm:resizeHandles val="exact"/>
        </dgm:presLayoutVars>
      </dgm:prSet>
      <dgm:spPr/>
    </dgm:pt>
    <dgm:pt modelId="{FC1D4568-311C-6740-AC46-EC5D36084525}" type="pres">
      <dgm:prSet presAssocID="{DC5C5F89-2434-6449-9A9E-AB04088C705C}" presName="wedge1" presStyleLbl="node1" presStyleIdx="0" presStyleCnt="3" custScaleX="107115" custLinFactNeighborX="-950"/>
      <dgm:spPr/>
    </dgm:pt>
    <dgm:pt modelId="{F01274D0-9448-914A-BE4C-57A7DB12C52E}" type="pres">
      <dgm:prSet presAssocID="{DC5C5F89-2434-6449-9A9E-AB04088C705C}" presName="dummy1a" presStyleCnt="0"/>
      <dgm:spPr/>
    </dgm:pt>
    <dgm:pt modelId="{EDFF9B9D-C378-4344-A308-C6E5878722E2}" type="pres">
      <dgm:prSet presAssocID="{DC5C5F89-2434-6449-9A9E-AB04088C705C}" presName="dummy1b" presStyleCnt="0"/>
      <dgm:spPr/>
    </dgm:pt>
    <dgm:pt modelId="{458FFA73-ACB9-C045-A650-F56F40CD6389}" type="pres">
      <dgm:prSet presAssocID="{DC5C5F89-2434-6449-9A9E-AB04088C705C}" presName="wedge1Tx" presStyleLbl="node1" presStyleIdx="0" presStyleCnt="3">
        <dgm:presLayoutVars>
          <dgm:chMax val="0"/>
          <dgm:chPref val="0"/>
          <dgm:bulletEnabled val="1"/>
        </dgm:presLayoutVars>
      </dgm:prSet>
      <dgm:spPr/>
    </dgm:pt>
    <dgm:pt modelId="{3FACD334-3860-A440-B762-3CDADB7FED8F}" type="pres">
      <dgm:prSet presAssocID="{DC5C5F89-2434-6449-9A9E-AB04088C705C}" presName="wedge2" presStyleLbl="node1" presStyleIdx="1" presStyleCnt="3"/>
      <dgm:spPr/>
    </dgm:pt>
    <dgm:pt modelId="{850A5E3B-AA7E-174E-9333-10A12DE29C0C}" type="pres">
      <dgm:prSet presAssocID="{DC5C5F89-2434-6449-9A9E-AB04088C705C}" presName="dummy2a" presStyleCnt="0"/>
      <dgm:spPr/>
    </dgm:pt>
    <dgm:pt modelId="{EE494998-9D0F-F04B-B77A-594C2E14B72D}" type="pres">
      <dgm:prSet presAssocID="{DC5C5F89-2434-6449-9A9E-AB04088C705C}" presName="dummy2b" presStyleCnt="0"/>
      <dgm:spPr/>
    </dgm:pt>
    <dgm:pt modelId="{7A166BC1-70A1-CB41-91FC-DEA5C965C754}" type="pres">
      <dgm:prSet presAssocID="{DC5C5F89-2434-6449-9A9E-AB04088C705C}" presName="wedge2Tx" presStyleLbl="node1" presStyleIdx="1" presStyleCnt="3">
        <dgm:presLayoutVars>
          <dgm:chMax val="0"/>
          <dgm:chPref val="0"/>
          <dgm:bulletEnabled val="1"/>
        </dgm:presLayoutVars>
      </dgm:prSet>
      <dgm:spPr/>
    </dgm:pt>
    <dgm:pt modelId="{FFC3DE2D-85AC-4543-B9DC-ACB30E1980C0}" type="pres">
      <dgm:prSet presAssocID="{DC5C5F89-2434-6449-9A9E-AB04088C705C}" presName="wedge3" presStyleLbl="node1" presStyleIdx="2" presStyleCnt="3"/>
      <dgm:spPr/>
    </dgm:pt>
    <dgm:pt modelId="{478E5E78-C29A-3347-899C-01AB2344096A}" type="pres">
      <dgm:prSet presAssocID="{DC5C5F89-2434-6449-9A9E-AB04088C705C}" presName="dummy3a" presStyleCnt="0"/>
      <dgm:spPr/>
    </dgm:pt>
    <dgm:pt modelId="{E2AE3841-E19F-2A4E-9243-2FC53FA34476}" type="pres">
      <dgm:prSet presAssocID="{DC5C5F89-2434-6449-9A9E-AB04088C705C}" presName="dummy3b" presStyleCnt="0"/>
      <dgm:spPr/>
    </dgm:pt>
    <dgm:pt modelId="{74A7384E-D96E-934D-93A9-3C5A7AC858E8}" type="pres">
      <dgm:prSet presAssocID="{DC5C5F89-2434-6449-9A9E-AB04088C705C}" presName="wedge3Tx" presStyleLbl="node1" presStyleIdx="2" presStyleCnt="3">
        <dgm:presLayoutVars>
          <dgm:chMax val="0"/>
          <dgm:chPref val="0"/>
          <dgm:bulletEnabled val="1"/>
        </dgm:presLayoutVars>
      </dgm:prSet>
      <dgm:spPr/>
    </dgm:pt>
    <dgm:pt modelId="{8C037EDF-6463-F74E-86D5-3FB03649B4C1}" type="pres">
      <dgm:prSet presAssocID="{DC6FB874-353D-344D-AFB9-660C8AB95981}" presName="arrowWedge1" presStyleLbl="fgSibTrans2D1" presStyleIdx="0" presStyleCnt="3"/>
      <dgm:spPr/>
    </dgm:pt>
    <dgm:pt modelId="{FE000ED5-A33D-8249-976E-B417B8F6CBCE}" type="pres">
      <dgm:prSet presAssocID="{2ECC203B-5DFC-F74D-A69B-B63128D8F305}" presName="arrowWedge2" presStyleLbl="fgSibTrans2D1" presStyleIdx="1" presStyleCnt="3"/>
      <dgm:spPr/>
    </dgm:pt>
    <dgm:pt modelId="{BCE5388C-3BC8-B54E-921C-6CC3810479EB}" type="pres">
      <dgm:prSet presAssocID="{B28E38EC-7CD4-2641-B51F-77AFA8B4B7C5}" presName="arrowWedge3" presStyleLbl="fgSibTrans2D1" presStyleIdx="2" presStyleCnt="3"/>
      <dgm:spPr/>
    </dgm:pt>
  </dgm:ptLst>
  <dgm:cxnLst>
    <dgm:cxn modelId="{CFB3830D-C74C-4847-859A-CBA2799A72DD}" type="presOf" srcId="{9B961BEE-61FD-9748-A116-4C3B1D4073FD}" destId="{FFC3DE2D-85AC-4543-B9DC-ACB30E1980C0}" srcOrd="0" destOrd="0" presId="urn:microsoft.com/office/officeart/2005/8/layout/cycle8"/>
    <dgm:cxn modelId="{F2E14E21-5EC2-3B4A-A9D5-32F9AE5AC1AC}" type="presOf" srcId="{875183EF-D2F5-EC4A-A91B-C3FD0B91F919}" destId="{458FFA73-ACB9-C045-A650-F56F40CD6389}" srcOrd="1" destOrd="0" presId="urn:microsoft.com/office/officeart/2005/8/layout/cycle8"/>
    <dgm:cxn modelId="{40BFB322-7286-8A4B-B391-5B57CD4037A2}" type="presOf" srcId="{1F21BF9B-6776-F140-9D50-77C7E4D80BAA}" destId="{3FACD334-3860-A440-B762-3CDADB7FED8F}" srcOrd="0" destOrd="0" presId="urn:microsoft.com/office/officeart/2005/8/layout/cycle8"/>
    <dgm:cxn modelId="{A452C823-6291-A749-98F3-A2D8DA3D6B9B}" type="presOf" srcId="{875183EF-D2F5-EC4A-A91B-C3FD0B91F919}" destId="{FC1D4568-311C-6740-AC46-EC5D36084525}" srcOrd="0" destOrd="0" presId="urn:microsoft.com/office/officeart/2005/8/layout/cycle8"/>
    <dgm:cxn modelId="{A5D89636-B327-024D-9A25-80046B863AC3}" srcId="{DC5C5F89-2434-6449-9A9E-AB04088C705C}" destId="{1F21BF9B-6776-F140-9D50-77C7E4D80BAA}" srcOrd="1" destOrd="0" parTransId="{5F977D4F-8804-A94A-838C-EEA269C4C13F}" sibTransId="{2ECC203B-5DFC-F74D-A69B-B63128D8F305}"/>
    <dgm:cxn modelId="{3C4C1E9B-C4FA-5143-B3E8-2D4CEC095A07}" type="presOf" srcId="{1F21BF9B-6776-F140-9D50-77C7E4D80BAA}" destId="{7A166BC1-70A1-CB41-91FC-DEA5C965C754}" srcOrd="1" destOrd="0" presId="urn:microsoft.com/office/officeart/2005/8/layout/cycle8"/>
    <dgm:cxn modelId="{6C9859AE-F6D9-D84B-9A10-FD24E8CC89E4}" srcId="{DC5C5F89-2434-6449-9A9E-AB04088C705C}" destId="{9B961BEE-61FD-9748-A116-4C3B1D4073FD}" srcOrd="2" destOrd="0" parTransId="{A8216139-ABED-0D4D-82F1-A7EDE42DF619}" sibTransId="{B28E38EC-7CD4-2641-B51F-77AFA8B4B7C5}"/>
    <dgm:cxn modelId="{DA1762B6-CEDC-B142-B292-F5A3583706B7}" type="presOf" srcId="{9B961BEE-61FD-9748-A116-4C3B1D4073FD}" destId="{74A7384E-D96E-934D-93A9-3C5A7AC858E8}" srcOrd="1" destOrd="0" presId="urn:microsoft.com/office/officeart/2005/8/layout/cycle8"/>
    <dgm:cxn modelId="{C12AB9C3-00F2-C341-8681-A21BB99B3C6C}" srcId="{DC5C5F89-2434-6449-9A9E-AB04088C705C}" destId="{875183EF-D2F5-EC4A-A91B-C3FD0B91F919}" srcOrd="0" destOrd="0" parTransId="{44023FAC-5CD4-804D-92A0-E21FB63636A7}" sibTransId="{DC6FB874-353D-344D-AFB9-660C8AB95981}"/>
    <dgm:cxn modelId="{3692D7E4-8C97-AB4E-B99F-F0A52F7C3D57}" type="presOf" srcId="{DC5C5F89-2434-6449-9A9E-AB04088C705C}" destId="{91241C51-7CC8-7844-BB2E-19BC6F6AE49C}" srcOrd="0" destOrd="0" presId="urn:microsoft.com/office/officeart/2005/8/layout/cycle8"/>
    <dgm:cxn modelId="{90941B4B-88E2-674B-8438-ED4D2B44EF4E}" type="presParOf" srcId="{91241C51-7CC8-7844-BB2E-19BC6F6AE49C}" destId="{FC1D4568-311C-6740-AC46-EC5D36084525}" srcOrd="0" destOrd="0" presId="urn:microsoft.com/office/officeart/2005/8/layout/cycle8"/>
    <dgm:cxn modelId="{7A67857D-9DD8-6843-A01E-1C5D86DEEA37}" type="presParOf" srcId="{91241C51-7CC8-7844-BB2E-19BC6F6AE49C}" destId="{F01274D0-9448-914A-BE4C-57A7DB12C52E}" srcOrd="1" destOrd="0" presId="urn:microsoft.com/office/officeart/2005/8/layout/cycle8"/>
    <dgm:cxn modelId="{F93FA7A2-38EF-8D46-8424-76C96CD172A7}" type="presParOf" srcId="{91241C51-7CC8-7844-BB2E-19BC6F6AE49C}" destId="{EDFF9B9D-C378-4344-A308-C6E5878722E2}" srcOrd="2" destOrd="0" presId="urn:microsoft.com/office/officeart/2005/8/layout/cycle8"/>
    <dgm:cxn modelId="{42CC079B-8DF7-A445-94DD-5B0814D6283B}" type="presParOf" srcId="{91241C51-7CC8-7844-BB2E-19BC6F6AE49C}" destId="{458FFA73-ACB9-C045-A650-F56F40CD6389}" srcOrd="3" destOrd="0" presId="urn:microsoft.com/office/officeart/2005/8/layout/cycle8"/>
    <dgm:cxn modelId="{A1B0F106-9F02-6B44-A66E-30DFD442FC73}" type="presParOf" srcId="{91241C51-7CC8-7844-BB2E-19BC6F6AE49C}" destId="{3FACD334-3860-A440-B762-3CDADB7FED8F}" srcOrd="4" destOrd="0" presId="urn:microsoft.com/office/officeart/2005/8/layout/cycle8"/>
    <dgm:cxn modelId="{DF34DFCB-8A47-B344-9FA9-2CD9D20781B5}" type="presParOf" srcId="{91241C51-7CC8-7844-BB2E-19BC6F6AE49C}" destId="{850A5E3B-AA7E-174E-9333-10A12DE29C0C}" srcOrd="5" destOrd="0" presId="urn:microsoft.com/office/officeart/2005/8/layout/cycle8"/>
    <dgm:cxn modelId="{400CB7A0-2928-D64E-ABE6-546D8567A96B}" type="presParOf" srcId="{91241C51-7CC8-7844-BB2E-19BC6F6AE49C}" destId="{EE494998-9D0F-F04B-B77A-594C2E14B72D}" srcOrd="6" destOrd="0" presId="urn:microsoft.com/office/officeart/2005/8/layout/cycle8"/>
    <dgm:cxn modelId="{0379B522-1FC8-2544-9BAB-9A0344BB6725}" type="presParOf" srcId="{91241C51-7CC8-7844-BB2E-19BC6F6AE49C}" destId="{7A166BC1-70A1-CB41-91FC-DEA5C965C754}" srcOrd="7" destOrd="0" presId="urn:microsoft.com/office/officeart/2005/8/layout/cycle8"/>
    <dgm:cxn modelId="{137BA1BD-14F1-7046-A2B5-3B8B8AC0D89B}" type="presParOf" srcId="{91241C51-7CC8-7844-BB2E-19BC6F6AE49C}" destId="{FFC3DE2D-85AC-4543-B9DC-ACB30E1980C0}" srcOrd="8" destOrd="0" presId="urn:microsoft.com/office/officeart/2005/8/layout/cycle8"/>
    <dgm:cxn modelId="{5A6D3F6B-3944-1247-83A6-70025DBEF263}" type="presParOf" srcId="{91241C51-7CC8-7844-BB2E-19BC6F6AE49C}" destId="{478E5E78-C29A-3347-899C-01AB2344096A}" srcOrd="9" destOrd="0" presId="urn:microsoft.com/office/officeart/2005/8/layout/cycle8"/>
    <dgm:cxn modelId="{6305303B-0DB4-2D4F-9FC4-EDA818A9EC94}" type="presParOf" srcId="{91241C51-7CC8-7844-BB2E-19BC6F6AE49C}" destId="{E2AE3841-E19F-2A4E-9243-2FC53FA34476}" srcOrd="10" destOrd="0" presId="urn:microsoft.com/office/officeart/2005/8/layout/cycle8"/>
    <dgm:cxn modelId="{ED987F4D-E603-F948-A2E3-49B2FBEF2FDA}" type="presParOf" srcId="{91241C51-7CC8-7844-BB2E-19BC6F6AE49C}" destId="{74A7384E-D96E-934D-93A9-3C5A7AC858E8}" srcOrd="11" destOrd="0" presId="urn:microsoft.com/office/officeart/2005/8/layout/cycle8"/>
    <dgm:cxn modelId="{7498955A-4561-4D42-9BD9-2177B85A5D74}" type="presParOf" srcId="{91241C51-7CC8-7844-BB2E-19BC6F6AE49C}" destId="{8C037EDF-6463-F74E-86D5-3FB03649B4C1}" srcOrd="12" destOrd="0" presId="urn:microsoft.com/office/officeart/2005/8/layout/cycle8"/>
    <dgm:cxn modelId="{B918DF09-34F5-6047-8761-9FFFFED6085B}" type="presParOf" srcId="{91241C51-7CC8-7844-BB2E-19BC6F6AE49C}" destId="{FE000ED5-A33D-8249-976E-B417B8F6CBCE}" srcOrd="13" destOrd="0" presId="urn:microsoft.com/office/officeart/2005/8/layout/cycle8"/>
    <dgm:cxn modelId="{8473E2B5-9EB5-8645-8DD0-11A1DDC1137C}" type="presParOf" srcId="{91241C51-7CC8-7844-BB2E-19BC6F6AE49C}" destId="{BCE5388C-3BC8-B54E-921C-6CC3810479E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D4568-311C-6740-AC46-EC5D36084525}">
      <dsp:nvSpPr>
        <dsp:cNvPr id="0" name=""/>
        <dsp:cNvSpPr/>
      </dsp:nvSpPr>
      <dsp:spPr>
        <a:xfrm>
          <a:off x="1488803" y="439968"/>
          <a:ext cx="6090292" cy="5685751"/>
        </a:xfrm>
        <a:prstGeom prst="pie">
          <a:avLst>
            <a:gd name="adj1" fmla="val 16200000"/>
            <a:gd name="adj2" fmla="val 1800000"/>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en-US" sz="2800" b="1" i="0" kern="1200" dirty="0">
              <a:latin typeface="Arial" panose="020B0604020202020204" pitchFamily="34" charset="0"/>
              <a:cs typeface="Arial" panose="020B0604020202020204" pitchFamily="34" charset="0"/>
            </a:rPr>
            <a:t>Kinesthetic</a:t>
          </a:r>
          <a:br>
            <a:rPr lang="en-US" sz="2800" b="1" i="0" kern="1200" dirty="0">
              <a:latin typeface="Arial" panose="020B0604020202020204" pitchFamily="34" charset="0"/>
              <a:cs typeface="Arial" panose="020B0604020202020204" pitchFamily="34" charset="0"/>
            </a:rPr>
          </a:br>
          <a:r>
            <a:rPr lang="en-US" sz="2800" b="1" i="0" kern="1200" dirty="0">
              <a:latin typeface="Arial" panose="020B0604020202020204" pitchFamily="34" charset="0"/>
              <a:cs typeface="Arial" panose="020B0604020202020204" pitchFamily="34" charset="0"/>
            </a:rPr>
            <a:t>(hands)</a:t>
          </a:r>
        </a:p>
      </dsp:txBody>
      <dsp:txXfrm>
        <a:off x="4698532" y="1644806"/>
        <a:ext cx="2175104" cy="1692188"/>
      </dsp:txXfrm>
    </dsp:sp>
    <dsp:sp modelId="{3FACD334-3860-A440-B762-3CDADB7FED8F}">
      <dsp:nvSpPr>
        <dsp:cNvPr id="0" name=""/>
        <dsp:cNvSpPr/>
      </dsp:nvSpPr>
      <dsp:spPr>
        <a:xfrm>
          <a:off x="1627988" y="643031"/>
          <a:ext cx="5685751" cy="5685751"/>
        </a:xfrm>
        <a:prstGeom prst="pie">
          <a:avLst>
            <a:gd name="adj1" fmla="val 1800000"/>
            <a:gd name="adj2" fmla="val 9000000"/>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i="0" kern="1200" dirty="0">
              <a:latin typeface="Arial" panose="020B0604020202020204" pitchFamily="34" charset="0"/>
              <a:cs typeface="Arial" panose="020B0604020202020204" pitchFamily="34" charset="0"/>
            </a:rPr>
            <a:t>Visual </a:t>
          </a:r>
          <a:br>
            <a:rPr lang="en-US" sz="3200" b="1" i="0" kern="1200" dirty="0">
              <a:latin typeface="Arial" panose="020B0604020202020204" pitchFamily="34" charset="0"/>
              <a:cs typeface="Arial" panose="020B0604020202020204" pitchFamily="34" charset="0"/>
            </a:rPr>
          </a:br>
          <a:r>
            <a:rPr lang="en-US" sz="3200" b="1" i="0" kern="1200" dirty="0">
              <a:latin typeface="Arial" panose="020B0604020202020204" pitchFamily="34" charset="0"/>
              <a:cs typeface="Arial" panose="020B0604020202020204" pitchFamily="34" charset="0"/>
            </a:rPr>
            <a:t>(eyes)</a:t>
          </a:r>
        </a:p>
      </dsp:txBody>
      <dsp:txXfrm>
        <a:off x="2981739" y="4332001"/>
        <a:ext cx="3045938" cy="1489125"/>
      </dsp:txXfrm>
    </dsp:sp>
    <dsp:sp modelId="{FFC3DE2D-85AC-4543-B9DC-ACB30E1980C0}">
      <dsp:nvSpPr>
        <dsp:cNvPr id="0" name=""/>
        <dsp:cNvSpPr/>
      </dsp:nvSpPr>
      <dsp:spPr>
        <a:xfrm>
          <a:off x="1510889" y="439968"/>
          <a:ext cx="5685751" cy="5685751"/>
        </a:xfrm>
        <a:prstGeom prst="pie">
          <a:avLst>
            <a:gd name="adj1" fmla="val 9000000"/>
            <a:gd name="adj2" fmla="val 16200000"/>
          </a:avLst>
        </a:prstGeom>
        <a:solidFill>
          <a:srgbClr val="0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i="0" kern="1200" dirty="0">
              <a:latin typeface="Arial" panose="020B0604020202020204" pitchFamily="34" charset="0"/>
              <a:cs typeface="Arial" panose="020B0604020202020204" pitchFamily="34" charset="0"/>
            </a:rPr>
            <a:t>Auditory</a:t>
          </a:r>
          <a:br>
            <a:rPr lang="en-US" sz="3200" b="1" i="0" kern="1200" dirty="0">
              <a:latin typeface="Arial" panose="020B0604020202020204" pitchFamily="34" charset="0"/>
              <a:cs typeface="Arial" panose="020B0604020202020204" pitchFamily="34" charset="0"/>
            </a:rPr>
          </a:br>
          <a:r>
            <a:rPr lang="en-US" sz="3200" b="1" i="0" kern="1200" dirty="0">
              <a:latin typeface="Arial" panose="020B0604020202020204" pitchFamily="34" charset="0"/>
              <a:cs typeface="Arial" panose="020B0604020202020204" pitchFamily="34" charset="0"/>
            </a:rPr>
            <a:t>(ears)</a:t>
          </a:r>
        </a:p>
      </dsp:txBody>
      <dsp:txXfrm>
        <a:off x="2169489" y="1644806"/>
        <a:ext cx="2030625" cy="1692188"/>
      </dsp:txXfrm>
    </dsp:sp>
    <dsp:sp modelId="{8C037EDF-6463-F74E-86D5-3FB03649B4C1}">
      <dsp:nvSpPr>
        <dsp:cNvPr id="0" name=""/>
        <dsp:cNvSpPr/>
      </dsp:nvSpPr>
      <dsp:spPr>
        <a:xfrm>
          <a:off x="1338287" y="87993"/>
          <a:ext cx="6389701" cy="6389701"/>
        </a:xfrm>
        <a:prstGeom prst="circularArrow">
          <a:avLst>
            <a:gd name="adj1" fmla="val 5085"/>
            <a:gd name="adj2" fmla="val 327528"/>
            <a:gd name="adj3" fmla="val 1472472"/>
            <a:gd name="adj4" fmla="val 16199432"/>
            <a:gd name="adj5" fmla="val 5932"/>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000ED5-A33D-8249-976E-B417B8F6CBCE}">
      <dsp:nvSpPr>
        <dsp:cNvPr id="0" name=""/>
        <dsp:cNvSpPr/>
      </dsp:nvSpPr>
      <dsp:spPr>
        <a:xfrm>
          <a:off x="1276013" y="290696"/>
          <a:ext cx="6389701" cy="6389701"/>
        </a:xfrm>
        <a:prstGeom prst="circularArrow">
          <a:avLst>
            <a:gd name="adj1" fmla="val 5085"/>
            <a:gd name="adj2" fmla="val 327528"/>
            <a:gd name="adj3" fmla="val 8671970"/>
            <a:gd name="adj4" fmla="val 1800502"/>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E5388C-3BC8-B54E-921C-6CC3810479EB}">
      <dsp:nvSpPr>
        <dsp:cNvPr id="0" name=""/>
        <dsp:cNvSpPr/>
      </dsp:nvSpPr>
      <dsp:spPr>
        <a:xfrm>
          <a:off x="1158445" y="87993"/>
          <a:ext cx="6389701" cy="6389701"/>
        </a:xfrm>
        <a:prstGeom prst="circularArrow">
          <a:avLst>
            <a:gd name="adj1" fmla="val 5085"/>
            <a:gd name="adj2" fmla="val 327528"/>
            <a:gd name="adj3" fmla="val 15873039"/>
            <a:gd name="adj4" fmla="val 9000000"/>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D4568-311C-6740-AC46-EC5D36084525}">
      <dsp:nvSpPr>
        <dsp:cNvPr id="0" name=""/>
        <dsp:cNvSpPr/>
      </dsp:nvSpPr>
      <dsp:spPr>
        <a:xfrm>
          <a:off x="1488803" y="439968"/>
          <a:ext cx="6090292" cy="5685751"/>
        </a:xfrm>
        <a:prstGeom prst="pie">
          <a:avLst>
            <a:gd name="adj1" fmla="val 16200000"/>
            <a:gd name="adj2" fmla="val 1800000"/>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ar-JO" sz="2800" b="1" i="0" kern="1200" dirty="0">
              <a:latin typeface="Arial" panose="020B0604020202020204" pitchFamily="34" charset="0"/>
              <a:cs typeface="Arial" panose="020B0604020202020204" pitchFamily="34" charset="0"/>
            </a:rPr>
            <a:t>حركي</a:t>
          </a:r>
          <a:br>
            <a:rPr lang="en-US" sz="2800" b="1" i="0" kern="1200" dirty="0">
              <a:latin typeface="Arial" panose="020B0604020202020204" pitchFamily="34" charset="0"/>
              <a:cs typeface="Arial" panose="020B0604020202020204" pitchFamily="34" charset="0"/>
            </a:rPr>
          </a:br>
          <a:r>
            <a:rPr lang="en-US" sz="2800" b="1" i="0" kern="1200" dirty="0">
              <a:latin typeface="Arial" panose="020B0604020202020204" pitchFamily="34" charset="0"/>
              <a:cs typeface="Arial" panose="020B0604020202020204" pitchFamily="34" charset="0"/>
            </a:rPr>
            <a:t>(</a:t>
          </a:r>
          <a:r>
            <a:rPr lang="ar-JO" sz="2800" b="1" i="0" kern="1200" dirty="0">
              <a:latin typeface="Arial" panose="020B0604020202020204" pitchFamily="34" charset="0"/>
              <a:cs typeface="Arial" panose="020B0604020202020204" pitchFamily="34" charset="0"/>
            </a:rPr>
            <a:t>اليدين</a:t>
          </a:r>
          <a:r>
            <a:rPr lang="en-US" sz="2800" b="1" i="0" kern="1200" dirty="0">
              <a:latin typeface="Arial" panose="020B0604020202020204" pitchFamily="34" charset="0"/>
              <a:cs typeface="Arial" panose="020B0604020202020204" pitchFamily="34" charset="0"/>
            </a:rPr>
            <a:t>)</a:t>
          </a:r>
        </a:p>
      </dsp:txBody>
      <dsp:txXfrm>
        <a:off x="4698532" y="1644806"/>
        <a:ext cx="2175104" cy="1692188"/>
      </dsp:txXfrm>
    </dsp:sp>
    <dsp:sp modelId="{3FACD334-3860-A440-B762-3CDADB7FED8F}">
      <dsp:nvSpPr>
        <dsp:cNvPr id="0" name=""/>
        <dsp:cNvSpPr/>
      </dsp:nvSpPr>
      <dsp:spPr>
        <a:xfrm>
          <a:off x="1627988" y="643031"/>
          <a:ext cx="5685751" cy="5685751"/>
        </a:xfrm>
        <a:prstGeom prst="pie">
          <a:avLst>
            <a:gd name="adj1" fmla="val 1800000"/>
            <a:gd name="adj2" fmla="val 9000000"/>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ar-JO" sz="3200" b="1" i="0" kern="1200" dirty="0">
              <a:latin typeface="Arial" panose="020B0604020202020204" pitchFamily="34" charset="0"/>
              <a:cs typeface="Arial" panose="020B0604020202020204" pitchFamily="34" charset="0"/>
            </a:rPr>
            <a:t>بصري</a:t>
          </a:r>
          <a:r>
            <a:rPr lang="en-US" sz="3200" b="1" i="0" kern="1200" dirty="0">
              <a:latin typeface="Arial" panose="020B0604020202020204" pitchFamily="34" charset="0"/>
              <a:cs typeface="Arial" panose="020B0604020202020204" pitchFamily="34" charset="0"/>
            </a:rPr>
            <a:t> </a:t>
          </a:r>
          <a:br>
            <a:rPr lang="en-US" sz="3200" b="1" i="0" kern="1200" dirty="0">
              <a:latin typeface="Arial" panose="020B0604020202020204" pitchFamily="34" charset="0"/>
              <a:cs typeface="Arial" panose="020B0604020202020204" pitchFamily="34" charset="0"/>
            </a:rPr>
          </a:br>
          <a:r>
            <a:rPr lang="en-US" sz="3200" b="1" i="0" kern="1200" dirty="0">
              <a:latin typeface="Arial" panose="020B0604020202020204" pitchFamily="34" charset="0"/>
              <a:cs typeface="Arial" panose="020B0604020202020204" pitchFamily="34" charset="0"/>
            </a:rPr>
            <a:t>(</a:t>
          </a:r>
          <a:r>
            <a:rPr lang="ar-JO" sz="3200" b="1" i="0" kern="1200" dirty="0">
              <a:latin typeface="Arial" panose="020B0604020202020204" pitchFamily="34" charset="0"/>
              <a:cs typeface="Arial" panose="020B0604020202020204" pitchFamily="34" charset="0"/>
            </a:rPr>
            <a:t>العينين</a:t>
          </a:r>
          <a:r>
            <a:rPr lang="en-US" sz="3200" b="1" i="0" kern="1200" dirty="0">
              <a:latin typeface="Arial" panose="020B0604020202020204" pitchFamily="34" charset="0"/>
              <a:cs typeface="Arial" panose="020B0604020202020204" pitchFamily="34" charset="0"/>
            </a:rPr>
            <a:t>)</a:t>
          </a:r>
        </a:p>
      </dsp:txBody>
      <dsp:txXfrm>
        <a:off x="2981739" y="4332001"/>
        <a:ext cx="3045938" cy="1489125"/>
      </dsp:txXfrm>
    </dsp:sp>
    <dsp:sp modelId="{FFC3DE2D-85AC-4543-B9DC-ACB30E1980C0}">
      <dsp:nvSpPr>
        <dsp:cNvPr id="0" name=""/>
        <dsp:cNvSpPr/>
      </dsp:nvSpPr>
      <dsp:spPr>
        <a:xfrm>
          <a:off x="1510889" y="439968"/>
          <a:ext cx="5685751" cy="5685751"/>
        </a:xfrm>
        <a:prstGeom prst="pie">
          <a:avLst>
            <a:gd name="adj1" fmla="val 9000000"/>
            <a:gd name="adj2" fmla="val 16200000"/>
          </a:avLst>
        </a:prstGeom>
        <a:solidFill>
          <a:srgbClr val="0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ar-JO" sz="3200" b="1" i="0" kern="1200" dirty="0">
              <a:latin typeface="Arial" panose="020B0604020202020204" pitchFamily="34" charset="0"/>
              <a:cs typeface="Arial" panose="020B0604020202020204" pitchFamily="34" charset="0"/>
            </a:rPr>
            <a:t>سمعي</a:t>
          </a:r>
          <a:br>
            <a:rPr lang="en-US" sz="3200" b="1" i="0" kern="1200" dirty="0">
              <a:latin typeface="Arial" panose="020B0604020202020204" pitchFamily="34" charset="0"/>
              <a:cs typeface="Arial" panose="020B0604020202020204" pitchFamily="34" charset="0"/>
            </a:rPr>
          </a:br>
          <a:r>
            <a:rPr lang="en-US" sz="3200" b="1" i="0" kern="1200" dirty="0">
              <a:latin typeface="Arial" panose="020B0604020202020204" pitchFamily="34" charset="0"/>
              <a:cs typeface="Arial" panose="020B0604020202020204" pitchFamily="34" charset="0"/>
            </a:rPr>
            <a:t>(</a:t>
          </a:r>
          <a:r>
            <a:rPr lang="ar-JO" sz="3200" b="1" i="0" kern="1200" dirty="0">
              <a:latin typeface="Arial" panose="020B0604020202020204" pitchFamily="34" charset="0"/>
              <a:cs typeface="Arial" panose="020B0604020202020204" pitchFamily="34" charset="0"/>
            </a:rPr>
            <a:t>الأذنين</a:t>
          </a:r>
          <a:r>
            <a:rPr lang="en-US" sz="3200" b="1" i="0" kern="1200" dirty="0">
              <a:latin typeface="Arial" panose="020B0604020202020204" pitchFamily="34" charset="0"/>
              <a:cs typeface="Arial" panose="020B0604020202020204" pitchFamily="34" charset="0"/>
            </a:rPr>
            <a:t>)</a:t>
          </a:r>
        </a:p>
      </dsp:txBody>
      <dsp:txXfrm>
        <a:off x="2169489" y="1644806"/>
        <a:ext cx="2030625" cy="1692188"/>
      </dsp:txXfrm>
    </dsp:sp>
    <dsp:sp modelId="{8C037EDF-6463-F74E-86D5-3FB03649B4C1}">
      <dsp:nvSpPr>
        <dsp:cNvPr id="0" name=""/>
        <dsp:cNvSpPr/>
      </dsp:nvSpPr>
      <dsp:spPr>
        <a:xfrm>
          <a:off x="1338287" y="87993"/>
          <a:ext cx="6389701" cy="6389701"/>
        </a:xfrm>
        <a:prstGeom prst="circularArrow">
          <a:avLst>
            <a:gd name="adj1" fmla="val 5085"/>
            <a:gd name="adj2" fmla="val 327528"/>
            <a:gd name="adj3" fmla="val 1472472"/>
            <a:gd name="adj4" fmla="val 16199432"/>
            <a:gd name="adj5" fmla="val 5932"/>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000ED5-A33D-8249-976E-B417B8F6CBCE}">
      <dsp:nvSpPr>
        <dsp:cNvPr id="0" name=""/>
        <dsp:cNvSpPr/>
      </dsp:nvSpPr>
      <dsp:spPr>
        <a:xfrm>
          <a:off x="1276013" y="290696"/>
          <a:ext cx="6389701" cy="6389701"/>
        </a:xfrm>
        <a:prstGeom prst="circularArrow">
          <a:avLst>
            <a:gd name="adj1" fmla="val 5085"/>
            <a:gd name="adj2" fmla="val 327528"/>
            <a:gd name="adj3" fmla="val 8671970"/>
            <a:gd name="adj4" fmla="val 1800502"/>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E5388C-3BC8-B54E-921C-6CC3810479EB}">
      <dsp:nvSpPr>
        <dsp:cNvPr id="0" name=""/>
        <dsp:cNvSpPr/>
      </dsp:nvSpPr>
      <dsp:spPr>
        <a:xfrm>
          <a:off x="1158445" y="87993"/>
          <a:ext cx="6389701" cy="6389701"/>
        </a:xfrm>
        <a:prstGeom prst="circularArrow">
          <a:avLst>
            <a:gd name="adj1" fmla="val 5085"/>
            <a:gd name="adj2" fmla="val 327528"/>
            <a:gd name="adj3" fmla="val 15873039"/>
            <a:gd name="adj4" fmla="val 9000000"/>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D4568-311C-6740-AC46-EC5D36084525}">
      <dsp:nvSpPr>
        <dsp:cNvPr id="0" name=""/>
        <dsp:cNvSpPr/>
      </dsp:nvSpPr>
      <dsp:spPr>
        <a:xfrm>
          <a:off x="1488803" y="439968"/>
          <a:ext cx="6090292" cy="5685751"/>
        </a:xfrm>
        <a:prstGeom prst="pie">
          <a:avLst>
            <a:gd name="adj1" fmla="val 16200000"/>
            <a:gd name="adj2" fmla="val 1800000"/>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ar-JO" sz="2800" b="1" i="0" kern="1200" dirty="0">
              <a:latin typeface="Arial" panose="020B0604020202020204" pitchFamily="34" charset="0"/>
              <a:cs typeface="Arial" panose="020B0604020202020204" pitchFamily="34" charset="0"/>
            </a:rPr>
            <a:t>حركي</a:t>
          </a:r>
          <a:br>
            <a:rPr lang="en-US" sz="2800" b="1" i="0" kern="1200" dirty="0">
              <a:latin typeface="Arial" panose="020B0604020202020204" pitchFamily="34" charset="0"/>
              <a:cs typeface="Arial" panose="020B0604020202020204" pitchFamily="34" charset="0"/>
            </a:rPr>
          </a:br>
          <a:r>
            <a:rPr lang="en-US" sz="2800" b="1" i="0" kern="1200" dirty="0">
              <a:latin typeface="Arial" panose="020B0604020202020204" pitchFamily="34" charset="0"/>
              <a:cs typeface="Arial" panose="020B0604020202020204" pitchFamily="34" charset="0"/>
            </a:rPr>
            <a:t>(</a:t>
          </a:r>
          <a:r>
            <a:rPr lang="ar-JO" sz="2800" b="1" i="0" kern="1200" dirty="0">
              <a:latin typeface="Arial" panose="020B0604020202020204" pitchFamily="34" charset="0"/>
              <a:cs typeface="Arial" panose="020B0604020202020204" pitchFamily="34" charset="0"/>
            </a:rPr>
            <a:t>اليدين</a:t>
          </a:r>
          <a:r>
            <a:rPr lang="en-US" sz="2800" b="1" i="0" kern="1200" dirty="0">
              <a:latin typeface="Arial" panose="020B0604020202020204" pitchFamily="34" charset="0"/>
              <a:cs typeface="Arial" panose="020B0604020202020204" pitchFamily="34" charset="0"/>
            </a:rPr>
            <a:t>)</a:t>
          </a:r>
        </a:p>
      </dsp:txBody>
      <dsp:txXfrm>
        <a:off x="4698532" y="1644806"/>
        <a:ext cx="2175104" cy="1692188"/>
      </dsp:txXfrm>
    </dsp:sp>
    <dsp:sp modelId="{3FACD334-3860-A440-B762-3CDADB7FED8F}">
      <dsp:nvSpPr>
        <dsp:cNvPr id="0" name=""/>
        <dsp:cNvSpPr/>
      </dsp:nvSpPr>
      <dsp:spPr>
        <a:xfrm>
          <a:off x="1627988" y="643031"/>
          <a:ext cx="5685751" cy="5685751"/>
        </a:xfrm>
        <a:prstGeom prst="pie">
          <a:avLst>
            <a:gd name="adj1" fmla="val 1800000"/>
            <a:gd name="adj2" fmla="val 9000000"/>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ar-JO" sz="3200" b="1" i="0" kern="1200" dirty="0">
              <a:latin typeface="Arial" panose="020B0604020202020204" pitchFamily="34" charset="0"/>
              <a:cs typeface="Arial" panose="020B0604020202020204" pitchFamily="34" charset="0"/>
            </a:rPr>
            <a:t>بصري</a:t>
          </a:r>
          <a:r>
            <a:rPr lang="en-US" sz="3200" b="1" i="0" kern="1200" dirty="0">
              <a:latin typeface="Arial" panose="020B0604020202020204" pitchFamily="34" charset="0"/>
              <a:cs typeface="Arial" panose="020B0604020202020204" pitchFamily="34" charset="0"/>
            </a:rPr>
            <a:t> </a:t>
          </a:r>
          <a:br>
            <a:rPr lang="en-US" sz="3200" b="1" i="0" kern="1200" dirty="0">
              <a:latin typeface="Arial" panose="020B0604020202020204" pitchFamily="34" charset="0"/>
              <a:cs typeface="Arial" panose="020B0604020202020204" pitchFamily="34" charset="0"/>
            </a:rPr>
          </a:br>
          <a:r>
            <a:rPr lang="en-US" sz="3200" b="1" i="0" kern="1200" dirty="0">
              <a:latin typeface="Arial" panose="020B0604020202020204" pitchFamily="34" charset="0"/>
              <a:cs typeface="Arial" panose="020B0604020202020204" pitchFamily="34" charset="0"/>
            </a:rPr>
            <a:t>(</a:t>
          </a:r>
          <a:r>
            <a:rPr lang="ar-JO" sz="3200" b="1" i="0" kern="1200" dirty="0">
              <a:latin typeface="Arial" panose="020B0604020202020204" pitchFamily="34" charset="0"/>
              <a:cs typeface="Arial" panose="020B0604020202020204" pitchFamily="34" charset="0"/>
            </a:rPr>
            <a:t>العينين</a:t>
          </a:r>
          <a:r>
            <a:rPr lang="en-US" sz="3200" b="1" i="0" kern="1200" dirty="0">
              <a:latin typeface="Arial" panose="020B0604020202020204" pitchFamily="34" charset="0"/>
              <a:cs typeface="Arial" panose="020B0604020202020204" pitchFamily="34" charset="0"/>
            </a:rPr>
            <a:t>)</a:t>
          </a:r>
        </a:p>
      </dsp:txBody>
      <dsp:txXfrm>
        <a:off x="2981739" y="4332001"/>
        <a:ext cx="3045938" cy="1489125"/>
      </dsp:txXfrm>
    </dsp:sp>
    <dsp:sp modelId="{FFC3DE2D-85AC-4543-B9DC-ACB30E1980C0}">
      <dsp:nvSpPr>
        <dsp:cNvPr id="0" name=""/>
        <dsp:cNvSpPr/>
      </dsp:nvSpPr>
      <dsp:spPr>
        <a:xfrm>
          <a:off x="1510889" y="439968"/>
          <a:ext cx="5685751" cy="5685751"/>
        </a:xfrm>
        <a:prstGeom prst="pie">
          <a:avLst>
            <a:gd name="adj1" fmla="val 9000000"/>
            <a:gd name="adj2" fmla="val 16200000"/>
          </a:avLst>
        </a:prstGeom>
        <a:solidFill>
          <a:srgbClr val="0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ar-JO" sz="3200" b="1" i="0" kern="1200" dirty="0">
              <a:latin typeface="Arial" panose="020B0604020202020204" pitchFamily="34" charset="0"/>
              <a:cs typeface="Arial" panose="020B0604020202020204" pitchFamily="34" charset="0"/>
            </a:rPr>
            <a:t>سمعي</a:t>
          </a:r>
          <a:br>
            <a:rPr lang="en-US" sz="3200" b="1" i="0" kern="1200" dirty="0">
              <a:latin typeface="Arial" panose="020B0604020202020204" pitchFamily="34" charset="0"/>
              <a:cs typeface="Arial" panose="020B0604020202020204" pitchFamily="34" charset="0"/>
            </a:rPr>
          </a:br>
          <a:r>
            <a:rPr lang="en-US" sz="3200" b="1" i="0" kern="1200" dirty="0">
              <a:latin typeface="Arial" panose="020B0604020202020204" pitchFamily="34" charset="0"/>
              <a:cs typeface="Arial" panose="020B0604020202020204" pitchFamily="34" charset="0"/>
            </a:rPr>
            <a:t>(</a:t>
          </a:r>
          <a:r>
            <a:rPr lang="ar-JO" sz="3200" b="1" i="0" kern="1200" dirty="0">
              <a:latin typeface="Arial" panose="020B0604020202020204" pitchFamily="34" charset="0"/>
              <a:cs typeface="Arial" panose="020B0604020202020204" pitchFamily="34" charset="0"/>
            </a:rPr>
            <a:t>الأذنين</a:t>
          </a:r>
          <a:r>
            <a:rPr lang="en-US" sz="3200" b="1" i="0" kern="1200" dirty="0">
              <a:latin typeface="Arial" panose="020B0604020202020204" pitchFamily="34" charset="0"/>
              <a:cs typeface="Arial" panose="020B0604020202020204" pitchFamily="34" charset="0"/>
            </a:rPr>
            <a:t>)</a:t>
          </a:r>
        </a:p>
      </dsp:txBody>
      <dsp:txXfrm>
        <a:off x="2169489" y="1644806"/>
        <a:ext cx="2030625" cy="1692188"/>
      </dsp:txXfrm>
    </dsp:sp>
    <dsp:sp modelId="{8C037EDF-6463-F74E-86D5-3FB03649B4C1}">
      <dsp:nvSpPr>
        <dsp:cNvPr id="0" name=""/>
        <dsp:cNvSpPr/>
      </dsp:nvSpPr>
      <dsp:spPr>
        <a:xfrm>
          <a:off x="1338287" y="87993"/>
          <a:ext cx="6389701" cy="6389701"/>
        </a:xfrm>
        <a:prstGeom prst="circularArrow">
          <a:avLst>
            <a:gd name="adj1" fmla="val 5085"/>
            <a:gd name="adj2" fmla="val 327528"/>
            <a:gd name="adj3" fmla="val 1472472"/>
            <a:gd name="adj4" fmla="val 16199432"/>
            <a:gd name="adj5" fmla="val 5932"/>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000ED5-A33D-8249-976E-B417B8F6CBCE}">
      <dsp:nvSpPr>
        <dsp:cNvPr id="0" name=""/>
        <dsp:cNvSpPr/>
      </dsp:nvSpPr>
      <dsp:spPr>
        <a:xfrm>
          <a:off x="1276013" y="290696"/>
          <a:ext cx="6389701" cy="6389701"/>
        </a:xfrm>
        <a:prstGeom prst="circularArrow">
          <a:avLst>
            <a:gd name="adj1" fmla="val 5085"/>
            <a:gd name="adj2" fmla="val 327528"/>
            <a:gd name="adj3" fmla="val 8671970"/>
            <a:gd name="adj4" fmla="val 1800502"/>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E5388C-3BC8-B54E-921C-6CC3810479EB}">
      <dsp:nvSpPr>
        <dsp:cNvPr id="0" name=""/>
        <dsp:cNvSpPr/>
      </dsp:nvSpPr>
      <dsp:spPr>
        <a:xfrm>
          <a:off x="1158445" y="87993"/>
          <a:ext cx="6389701" cy="6389701"/>
        </a:xfrm>
        <a:prstGeom prst="circularArrow">
          <a:avLst>
            <a:gd name="adj1" fmla="val 5085"/>
            <a:gd name="adj2" fmla="val 327528"/>
            <a:gd name="adj3" fmla="val 15873039"/>
            <a:gd name="adj4" fmla="val 9000000"/>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a:p>
        </p:txBody>
      </p:sp>
      <p:sp>
        <p:nvSpPr>
          <p:cNvPr id="706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a:p>
        </p:txBody>
      </p:sp>
      <p:sp>
        <p:nvSpPr>
          <p:cNvPr id="61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06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06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a:p>
        </p:txBody>
      </p:sp>
      <p:sp>
        <p:nvSpPr>
          <p:cNvPr id="706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fld id="{E6F54CC3-469F-574C-8F2B-7E0327FB53AE}" type="slidenum">
              <a:rPr lang="en-US"/>
              <a:pPr/>
              <a:t>‹#›</a:t>
            </a:fld>
            <a:endParaRPr lang="en-US"/>
          </a:p>
        </p:txBody>
      </p:sp>
    </p:spTree>
    <p:extLst>
      <p:ext uri="{BB962C8B-B14F-4D97-AF65-F5344CB8AC3E}">
        <p14:creationId xmlns:p14="http://schemas.microsoft.com/office/powerpoint/2010/main" val="2538931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9"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9"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9"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F035316-A730-3F41-955F-BDCD507D531F}" type="slidenum">
              <a:rPr lang="en-US" sz="1200">
                <a:latin typeface="Arial" panose="020B0604020202020204" pitchFamily="34" charset="0"/>
              </a:rPr>
              <a:pPr/>
              <a:t>1</a:t>
            </a:fld>
            <a:endParaRPr lang="en-US" sz="1200">
              <a:latin typeface="Arial" panose="020B0604020202020204" pitchFamily="34" charset="0"/>
            </a:endParaRPr>
          </a:p>
        </p:txBody>
      </p:sp>
      <p:sp>
        <p:nvSpPr>
          <p:cNvPr id="63491" name="Rectangle 1026"/>
          <p:cNvSpPr>
            <a:spLocks noGrp="1" noRot="1" noChangeAspect="1" noChangeArrowheads="1" noTextEdit="1"/>
          </p:cNvSpPr>
          <p:nvPr>
            <p:ph type="sldImg"/>
          </p:nvPr>
        </p:nvSpPr>
        <p:spPr>
          <a:xfrm>
            <a:off x="1143000" y="685800"/>
            <a:ext cx="4572000" cy="3429000"/>
          </a:xfrm>
          <a:ln/>
        </p:spPr>
      </p:sp>
      <p:sp>
        <p:nvSpPr>
          <p:cNvPr id="6349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John and his wife Chloe met at </a:t>
            </a:r>
            <a:r>
              <a:rPr lang="en-US" baseline="0" dirty="0">
                <a:cs typeface="Arial" panose="020B0604020202020204" pitchFamily="34" charset="0"/>
              </a:rPr>
              <a:t>ESRI—Environmental Systems Research Institute—doing web design and graphics for this digital software company.</a:t>
            </a:r>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43000" y="685800"/>
            <a:ext cx="4572000" cy="34290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ea typeface="ＭＳ Ｐゴシック" charset="0"/>
                <a:cs typeface="Arial" panose="020B0604020202020204" pitchFamily="34" charset="0"/>
              </a:rPr>
              <a:t> is to click on a file and it downloads for free to teach any book of the Bible and many other subjects.</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ea typeface="ＭＳ Ｐゴシック" charset="0"/>
                <a:cs typeface="Arial" panose="020B0604020202020204" pitchFamily="34" charset="0"/>
              </a:rPr>
              <a:t> is to click on a file and it downloads for free to teach any book of the Bible and many other subjects.</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43000" y="685800"/>
            <a:ext cx="4572000" cy="34290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ea typeface="ＭＳ Ｐゴシック" charset="0"/>
                <a:cs typeface="Arial" panose="020B0604020202020204" pitchFamily="34" charset="0"/>
              </a:rPr>
              <a:t>My SBC teaching has resulted in Bible teaching and study materials—mostly PowerPoint—in 54 languages!  All a teacher needs to do</a:t>
            </a:r>
            <a:r>
              <a:rPr lang="en-US" b="0" baseline="0" dirty="0">
                <a:ea typeface="ＭＳ Ｐゴシック" charset="0"/>
                <a:cs typeface="Arial" panose="020B0604020202020204" pitchFamily="34" charset="0"/>
              </a:rPr>
              <a:t> is to click on a file and it downloads for free to teach any book of the Bible and many other subjects.</a:t>
            </a:r>
            <a:endParaRPr lang="en-US" b="0" dirty="0">
              <a:ea typeface="ＭＳ Ｐゴシック" charset="0"/>
              <a:cs typeface="Arial" panose="020B0604020202020204" pitchFamily="34" charset="0"/>
            </a:endParaRPr>
          </a:p>
        </p:txBody>
      </p:sp>
    </p:spTree>
    <p:extLst>
      <p:ext uri="{BB962C8B-B14F-4D97-AF65-F5344CB8AC3E}">
        <p14:creationId xmlns:p14="http://schemas.microsoft.com/office/powerpoint/2010/main" val="16535161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43000" y="685800"/>
            <a:ext cx="4572000" cy="34290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ea typeface="ＭＳ Ｐゴシック" charset="0"/>
                <a:cs typeface="Arial" panose="020B0604020202020204" pitchFamily="34" charset="0"/>
              </a:rPr>
              <a:t>My SBC teaching has resulted in Bible teaching and study materials—mostly PowerPoint—in 54 languages!  All a teacher needs to do</a:t>
            </a:r>
            <a:r>
              <a:rPr lang="en-US" b="0" baseline="0" dirty="0">
                <a:ea typeface="ＭＳ Ｐゴシック" charset="0"/>
                <a:cs typeface="Arial" panose="020B0604020202020204" pitchFamily="34" charset="0"/>
              </a:rPr>
              <a:t> is to click on a file and it downloads for free to teach any book of the Bible and many other subjects.</a:t>
            </a:r>
            <a:endParaRPr lang="en-US" b="0" dirty="0">
              <a:ea typeface="ＭＳ Ｐゴシック" charset="0"/>
              <a:cs typeface="Arial" panose="020B0604020202020204" pitchFamily="34" charset="0"/>
            </a:endParaRPr>
          </a:p>
        </p:txBody>
      </p:sp>
    </p:spTree>
    <p:extLst>
      <p:ext uri="{BB962C8B-B14F-4D97-AF65-F5344CB8AC3E}">
        <p14:creationId xmlns:p14="http://schemas.microsoft.com/office/powerpoint/2010/main" val="48833080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26892845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6359195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16204633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2617523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Times New Roman" charset="0"/>
                <a:ea typeface="ＭＳ Ｐゴシック" charset="0"/>
                <a:cs typeface="ＭＳ Ｐゴシック" charset="0"/>
              </a:rPr>
              <a:t>This has resulted in Bible teaching and study materials—mostly PowerPoint—in 54 languages!  All a teacher needs to do</a:t>
            </a:r>
            <a:r>
              <a:rPr lang="en-US" b="0"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217884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68D76-38C1-7F48-B9FA-F3460E661A9B}"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37571" name="Rectangle 2"/>
          <p:cNvSpPr>
            <a:spLocks noGrp="1" noRot="1" noChangeAspect="1" noChangeArrowheads="1" noTextEdit="1"/>
          </p:cNvSpPr>
          <p:nvPr>
            <p:ph type="sldImg"/>
          </p:nvPr>
        </p:nvSpPr>
        <p:spPr>
          <a:xfrm>
            <a:off x="1143000" y="685800"/>
            <a:ext cx="4572000" cy="3429000"/>
          </a:xfrm>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31461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87E50C-F11F-0E42-BD77-FFCF26E04A13}" type="slidenum">
              <a:rPr lang="en-US" sz="1200">
                <a:solidFill>
                  <a:prstClr val="black"/>
                </a:solidFill>
              </a:rPr>
              <a:pPr eaLnBrk="1" hangingPunct="1"/>
              <a:t>16</a:t>
            </a:fld>
            <a:endParaRPr lang="en-US" sz="1200">
              <a:solidFill>
                <a:prstClr val="black"/>
              </a:solidFill>
            </a:endParaRPr>
          </a:p>
        </p:txBody>
      </p:sp>
      <p:sp>
        <p:nvSpPr>
          <p:cNvPr id="208898" name="Rectangle 2"/>
          <p:cNvSpPr>
            <a:spLocks noGrp="1" noRot="1" noChangeAspect="1" noChangeArrowheads="1"/>
          </p:cNvSpPr>
          <p:nvPr>
            <p:ph type="sldImg"/>
          </p:nvPr>
        </p:nvSpPr>
        <p:spPr>
          <a:xfrm>
            <a:off x="1143000" y="685800"/>
            <a:ext cx="4572000" cy="3429000"/>
          </a:xfrm>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latin typeface="Arial" panose="020B0604020202020204" pitchFamily="34" charset="0"/>
              </a:rPr>
              <a:pPr/>
              <a:t>131</a:t>
            </a:fld>
            <a:endParaRPr lang="en-US" sz="1200">
              <a:latin typeface="Arial" panose="020B0604020202020204" pitchFamily="34" charset="0"/>
            </a:endParaRPr>
          </a:p>
        </p:txBody>
      </p:sp>
      <p:sp>
        <p:nvSpPr>
          <p:cNvPr id="237571" name="Rectangle 2"/>
          <p:cNvSpPr>
            <a:spLocks noGrp="1" noRot="1" noChangeAspect="1" noChangeArrowheads="1" noTextEdit="1"/>
          </p:cNvSpPr>
          <p:nvPr>
            <p:ph type="sldImg"/>
          </p:nvPr>
        </p:nvSpPr>
        <p:spPr>
          <a:xfrm>
            <a:off x="1143000" y="685800"/>
            <a:ext cx="4572000" cy="3429000"/>
          </a:xfrm>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39941231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latin typeface="Arial" panose="020B0604020202020204" pitchFamily="34" charset="0"/>
              </a:rPr>
              <a:pPr/>
              <a:t>132</a:t>
            </a:fld>
            <a:endParaRPr lang="en-US" sz="1200">
              <a:latin typeface="Arial" panose="020B0604020202020204" pitchFamily="34" charset="0"/>
            </a:endParaRPr>
          </a:p>
        </p:txBody>
      </p:sp>
      <p:sp>
        <p:nvSpPr>
          <p:cNvPr id="237571" name="Rectangle 2"/>
          <p:cNvSpPr>
            <a:spLocks noGrp="1" noRot="1" noChangeAspect="1" noChangeArrowheads="1" noTextEdit="1"/>
          </p:cNvSpPr>
          <p:nvPr>
            <p:ph type="sldImg"/>
          </p:nvPr>
        </p:nvSpPr>
        <p:spPr>
          <a:xfrm>
            <a:off x="1143000" y="685800"/>
            <a:ext cx="4572000" cy="3429000"/>
          </a:xfrm>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6175142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latin typeface="Arial" panose="020B0604020202020204" pitchFamily="34" charset="0"/>
              </a:rPr>
              <a:pPr/>
              <a:t>133</a:t>
            </a:fld>
            <a:endParaRPr lang="en-US" sz="1200">
              <a:latin typeface="Arial" panose="020B0604020202020204" pitchFamily="34" charset="0"/>
            </a:endParaRPr>
          </a:p>
        </p:txBody>
      </p:sp>
      <p:sp>
        <p:nvSpPr>
          <p:cNvPr id="237571" name="Rectangle 2"/>
          <p:cNvSpPr>
            <a:spLocks noGrp="1" noRot="1" noChangeAspect="1" noChangeArrowheads="1" noTextEdit="1"/>
          </p:cNvSpPr>
          <p:nvPr>
            <p:ph type="sldImg"/>
          </p:nvPr>
        </p:nvSpPr>
        <p:spPr>
          <a:xfrm>
            <a:off x="1143000" y="685800"/>
            <a:ext cx="4572000" cy="3429000"/>
          </a:xfrm>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3874502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latin typeface="Arial" panose="020B0604020202020204" pitchFamily="34" charset="0"/>
              </a:rPr>
              <a:pPr/>
              <a:t>134</a:t>
            </a:fld>
            <a:endParaRPr lang="en-US" sz="1200">
              <a:latin typeface="Arial" panose="020B0604020202020204" pitchFamily="34" charset="0"/>
            </a:endParaRPr>
          </a:p>
        </p:txBody>
      </p:sp>
      <p:sp>
        <p:nvSpPr>
          <p:cNvPr id="237571" name="Rectangle 2"/>
          <p:cNvSpPr>
            <a:spLocks noGrp="1" noRot="1" noChangeAspect="1" noChangeArrowheads="1" noTextEdit="1"/>
          </p:cNvSpPr>
          <p:nvPr>
            <p:ph type="sldImg"/>
          </p:nvPr>
        </p:nvSpPr>
        <p:spPr>
          <a:xfrm>
            <a:off x="1143000" y="685800"/>
            <a:ext cx="4572000" cy="3429000"/>
          </a:xfrm>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135</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OT Survey</a:t>
            </a:r>
            <a:r>
              <a:rPr lang="en-US" baseline="0" dirty="0">
                <a:ea typeface="ＭＳ Ｐゴシック" charset="0"/>
                <a:cs typeface="ＭＳ Ｐゴシック" charset="0"/>
              </a:rPr>
              <a:t> (</a:t>
            </a:r>
            <a:r>
              <a:rPr lang="en-US" baseline="0" dirty="0" err="1">
                <a:ea typeface="ＭＳ Ｐゴシック" charset="0"/>
                <a:cs typeface="ＭＳ Ｐゴシック" charset="0"/>
              </a:rPr>
              <a:t>os</a:t>
            </a:r>
            <a:r>
              <a:rPr lang="en-US" baseline="0" dirty="0">
                <a:ea typeface="ＭＳ Ｐゴシック" charset="0"/>
                <a:cs typeface="ＭＳ Ｐゴシック" charset="0"/>
              </a:rPr>
              <a:t>)</a:t>
            </a:r>
            <a:endParaRPr lang="en-US" dirty="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58402" name="Rectangle 2"/>
          <p:cNvSpPr>
            <a:spLocks noGrp="1" noRot="1" noChangeAspect="1" noChangeArrowheads="1"/>
          </p:cNvSpPr>
          <p:nvPr>
            <p:ph type="sldImg"/>
          </p:nvPr>
        </p:nvSpPr>
        <p:spPr>
          <a:xfrm>
            <a:off x="1143000" y="685800"/>
            <a:ext cx="4572000" cy="3429000"/>
          </a:xfrm>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ar-JO" dirty="0">
                <a:ea typeface="ＭＳ Ｐゴシック" charset="0"/>
                <a:cs typeface="ＭＳ Ｐゴシック" charset="0"/>
              </a:rPr>
              <a:t>لدينا حوالي 20% من الهنود في كنيستنا, نقدم الشكر للقديس توما</a:t>
            </a:r>
            <a:r>
              <a:rPr lang="ar-JO" baseline="0" dirty="0">
                <a:ea typeface="ＭＳ Ｐゴシック" charset="0"/>
                <a:cs typeface="ＭＳ Ｐゴシック" charset="0"/>
              </a:rPr>
              <a:t> الذي تغلب على شكه ليشهد ليسوع في الهند</a:t>
            </a:r>
            <a:endParaRPr lang="en-US" dirty="0">
              <a:ea typeface="ＭＳ Ｐゴシック" charset="0"/>
              <a:cs typeface="ＭＳ Ｐゴシック" charset="0"/>
            </a:endParaRPr>
          </a:p>
          <a:p>
            <a:pPr algn="just" eaLnBrk="1" hangingPunct="1"/>
            <a:r>
              <a:rPr lang="en-US" dirty="0">
                <a:ea typeface="ＭＳ Ｐゴシック" charset="0"/>
                <a:cs typeface="ＭＳ Ｐゴシック" charset="0"/>
              </a:rPr>
              <a:t>Our June 2021 church of 90 people stem from 16 different countries around the world: Australia (David &amp; Fiona), China (</a:t>
            </a:r>
            <a:r>
              <a:rPr lang="en-US" dirty="0" err="1">
                <a:ea typeface="ＭＳ Ｐゴシック" charset="0"/>
                <a:cs typeface="ＭＳ Ｐゴシック" charset="0"/>
              </a:rPr>
              <a:t>Jianji</a:t>
            </a:r>
            <a:r>
              <a:rPr lang="en-US" dirty="0">
                <a:ea typeface="ＭＳ Ｐゴシック" charset="0"/>
                <a:cs typeface="ＭＳ Ｐゴシック" charset="0"/>
              </a:rPr>
              <a:t>), Egypt (Tamara), France (Valentin), </a:t>
            </a:r>
            <a:r>
              <a:rPr lang="en-US" baseline="0" dirty="0">
                <a:ea typeface="ＭＳ Ｐゴシック" charset="0"/>
                <a:cs typeface="ＭＳ Ｐゴシック" charset="0"/>
              </a:rPr>
              <a:t>Korea (Grace Kim), </a:t>
            </a:r>
            <a:r>
              <a:rPr lang="en-US" dirty="0">
                <a:ea typeface="ＭＳ Ｐゴシック" charset="0"/>
                <a:cs typeface="ＭＳ Ｐゴシック" charset="0"/>
              </a:rPr>
              <a:t>India (Cynthia), </a:t>
            </a:r>
            <a:r>
              <a:rPr lang="en-US" baseline="0" dirty="0">
                <a:ea typeface="ＭＳ Ｐゴシック" charset="0"/>
                <a:cs typeface="ＭＳ Ｐゴシック" charset="0"/>
              </a:rPr>
              <a:t>Indonesia (</a:t>
            </a:r>
            <a:r>
              <a:rPr lang="en-US" dirty="0">
                <a:ea typeface="ＭＳ Ｐゴシック" charset="0"/>
                <a:cs typeface="ＭＳ Ｐゴシック" charset="0"/>
              </a:rPr>
              <a:t>Rena</a:t>
            </a:r>
            <a:r>
              <a:rPr lang="en-US" baseline="0" dirty="0">
                <a:ea typeface="ＭＳ Ｐゴシック" charset="0"/>
                <a:cs typeface="ＭＳ Ｐゴシック" charset="0"/>
              </a:rPr>
              <a:t>), Kenya (Jacqueline </a:t>
            </a:r>
            <a:r>
              <a:rPr lang="en-US" baseline="0" dirty="0" err="1">
                <a:ea typeface="ＭＳ Ｐゴシック" charset="0"/>
                <a:cs typeface="ＭＳ Ｐゴシック" charset="0"/>
              </a:rPr>
              <a:t>Ngare</a:t>
            </a:r>
            <a:r>
              <a:rPr lang="en-US" baseline="0" dirty="0">
                <a:ea typeface="ＭＳ Ｐゴシック" charset="0"/>
                <a:cs typeface="ＭＳ Ｐゴシック" charset="0"/>
              </a:rPr>
              <a:t>), </a:t>
            </a:r>
            <a:r>
              <a:rPr lang="en-US" dirty="0">
                <a:ea typeface="ＭＳ Ｐゴシック" charset="0"/>
                <a:cs typeface="ＭＳ Ｐゴシック" charset="0"/>
              </a:rPr>
              <a:t>Nepal (Joshua Limbu), Netherlands (Toes), Singapore (Albina), South Africa (Melody </a:t>
            </a:r>
            <a:r>
              <a:rPr lang="en-US" dirty="0" err="1">
                <a:ea typeface="ＭＳ Ｐゴシック" charset="0"/>
                <a:cs typeface="ＭＳ Ｐゴシック" charset="0"/>
              </a:rPr>
              <a:t>Hertenberger</a:t>
            </a:r>
            <a:r>
              <a:rPr lang="en-US" dirty="0">
                <a:ea typeface="ＭＳ Ｐゴシック" charset="0"/>
                <a:cs typeface="ＭＳ Ｐゴシック" charset="0"/>
              </a:rPr>
              <a:t>), Taiwan (Maple), Thailand (Mae), UK (James &amp; Gabi), USA (Jim &amp; Jacqui).</a:t>
            </a:r>
            <a:endParaRPr lang="en-US" baseline="0" dirty="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ea typeface="ＭＳ Ｐゴシック" charset="0"/>
                <a:cs typeface="ＭＳ Ｐゴシック" charset="0"/>
              </a:rPr>
              <a:t>Previous: </a:t>
            </a:r>
            <a:r>
              <a:rPr lang="en-US" dirty="0">
                <a:ea typeface="ＭＳ Ｐゴシック" charset="0"/>
                <a:cs typeface="ＭＳ Ｐゴシック" charset="0"/>
              </a:rPr>
              <a:t>Canada</a:t>
            </a:r>
            <a:r>
              <a:rPr lang="en-US" baseline="0" dirty="0">
                <a:ea typeface="ＭＳ Ｐゴシック" charset="0"/>
                <a:cs typeface="ＭＳ Ｐゴシック" charset="0"/>
              </a:rPr>
              <a:t> (Gloria Lee), Ethiopia (Lele), Malaysia (Aston, </a:t>
            </a:r>
            <a:r>
              <a:rPr lang="en-US" dirty="0">
                <a:ea typeface="ＭＳ Ｐゴシック" charset="0"/>
                <a:cs typeface="ＭＳ Ｐゴシック" charset="0"/>
              </a:rPr>
              <a:t>Naomi</a:t>
            </a:r>
            <a:r>
              <a:rPr lang="en-US" baseline="0" dirty="0">
                <a:ea typeface="ＭＳ Ｐゴシック" charset="0"/>
                <a:cs typeface="ＭＳ Ｐゴシック" charset="0"/>
              </a:rPr>
              <a:t>), </a:t>
            </a:r>
            <a:r>
              <a:rPr lang="en-US" dirty="0">
                <a:ea typeface="ＭＳ Ｐゴシック" charset="0"/>
                <a:cs typeface="ＭＳ Ｐゴシック" charset="0"/>
              </a:rPr>
              <a:t>Netherlands (Dies &amp; Desiree)</a:t>
            </a:r>
            <a:r>
              <a:rPr lang="en-US" baseline="0" dirty="0">
                <a:ea typeface="ＭＳ Ｐゴシック" charset="0"/>
                <a:cs typeface="ＭＳ Ｐゴシック" charset="0"/>
              </a:rPr>
              <a:t>, </a:t>
            </a:r>
            <a:r>
              <a:rPr lang="en-US" dirty="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xfrm>
            <a:off x="1143000" y="685800"/>
            <a:ext cx="4572000" cy="3429000"/>
          </a:xfrm>
          <a:ln/>
        </p:spPr>
      </p:sp>
      <p:sp>
        <p:nvSpPr>
          <p:cNvPr id="3348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RICK: Yes, we helped start Crossroads International Church in 2006 and I serve as the pastor-teacher.</a:t>
            </a:r>
          </a:p>
        </p:txBody>
      </p:sp>
      <p:sp>
        <p:nvSpPr>
          <p:cNvPr id="33485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5BE98B-B463-8240-8A91-6EDA3C761D5C}" type="slidenum">
              <a:rPr lang="en-US" sz="1200">
                <a:solidFill>
                  <a:srgbClr val="000000"/>
                </a:solidFill>
                <a:latin typeface="Calibri" charset="0"/>
              </a:rPr>
              <a:pPr eaLnBrk="1" hangingPunct="1"/>
              <a:t>19</a:t>
            </a:fld>
            <a:endParaRPr lang="en-US" sz="1200">
              <a:solidFill>
                <a:srgbClr val="000000"/>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2"/>
          <p:cNvSpPr>
            <a:spLocks noGrp="1" noRot="1" noChangeAspect="1" noChangeArrowheads="1" noTextEdit="1"/>
          </p:cNvSpPr>
          <p:nvPr>
            <p:ph type="sldImg"/>
          </p:nvPr>
        </p:nvSpPr>
        <p:spPr>
          <a:xfrm>
            <a:off x="1143000" y="685800"/>
            <a:ext cx="4572000" cy="3429000"/>
          </a:xfrm>
          <a:ln/>
        </p:spPr>
      </p:sp>
      <p:sp>
        <p:nvSpPr>
          <p:cNvPr id="5396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4028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2"/>
          <p:cNvSpPr>
            <a:spLocks noGrp="1" noRot="1" noChangeAspect="1" noChangeArrowheads="1" noTextEdit="1"/>
          </p:cNvSpPr>
          <p:nvPr>
            <p:ph type="sldImg"/>
          </p:nvPr>
        </p:nvSpPr>
        <p:spPr>
          <a:xfrm>
            <a:off x="1143000" y="685800"/>
            <a:ext cx="4572000" cy="3429000"/>
          </a:xfrm>
          <a:ln/>
        </p:spPr>
      </p:sp>
      <p:sp>
        <p:nvSpPr>
          <p:cNvPr id="5416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58827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a:xfrm>
            <a:off x="1143000" y="685800"/>
            <a:ext cx="4572000" cy="3429000"/>
          </a:xfrm>
          <a:ln/>
        </p:spPr>
      </p:sp>
      <p:sp>
        <p:nvSpPr>
          <p:cNvPr id="3368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368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9C0DE2-292C-E246-90CC-177BEF5CB6CC}" type="slidenum">
              <a:rPr lang="en-US" sz="1200">
                <a:solidFill>
                  <a:srgbClr val="000000"/>
                </a:solidFill>
                <a:latin typeface="Calibri" charset="0"/>
              </a:rPr>
              <a:pPr eaLnBrk="1" hangingPunct="1"/>
              <a:t>22</a:t>
            </a:fld>
            <a:endParaRPr lang="en-US" sz="1200">
              <a:solidFill>
                <a:srgbClr val="000000"/>
              </a:solidFill>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xfrm>
            <a:off x="1143000" y="685800"/>
            <a:ext cx="4572000" cy="3429000"/>
          </a:xfrm>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I also directed the doctoral program at SBC that trains about 50 seminary professors and pastors throughout Asia in English and Chinese.  Generally each year about 4 of them received their Doctor of Ministry degree.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5145D2-C2EC-2841-A31B-CE9A11840A22}" type="slidenum">
              <a:rPr lang="en-US" sz="1200">
                <a:latin typeface="Arial" panose="020B0604020202020204" pitchFamily="34" charset="0"/>
              </a:rPr>
              <a:pPr/>
              <a:t>25</a:t>
            </a:fld>
            <a:endParaRPr lang="en-US" sz="1200">
              <a:latin typeface="Arial" panose="020B0604020202020204" pitchFamily="34" charset="0"/>
            </a:endParaRPr>
          </a:p>
        </p:txBody>
      </p:sp>
      <p:sp>
        <p:nvSpPr>
          <p:cNvPr id="94211" name="Rectangle 2"/>
          <p:cNvSpPr>
            <a:spLocks noGrp="1" noRot="1" noChangeAspect="1" noChangeArrowheads="1" noTextEdit="1"/>
          </p:cNvSpPr>
          <p:nvPr>
            <p:ph type="sldImg"/>
          </p:nvPr>
        </p:nvSpPr>
        <p:spPr>
          <a:xfrm>
            <a:off x="1143000" y="685800"/>
            <a:ext cx="4572000" cy="3429000"/>
          </a:xfrm>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CFECCC-DD0E-8D4E-838D-0BCEDB868692}" type="slidenum">
              <a:rPr lang="en-US" sz="1200">
                <a:solidFill>
                  <a:prstClr val="black"/>
                </a:solidFill>
              </a:rPr>
              <a:pPr eaLnBrk="1" hangingPunct="1"/>
              <a:t>2</a:t>
            </a:fld>
            <a:endParaRPr lang="en-US" sz="1200">
              <a:solidFill>
                <a:prstClr val="black"/>
              </a:solidFill>
            </a:endParaRPr>
          </a:p>
        </p:txBody>
      </p:sp>
      <p:sp>
        <p:nvSpPr>
          <p:cNvPr id="192514" name="Rectangle 2"/>
          <p:cNvSpPr>
            <a:spLocks noGrp="1" noRot="1" noChangeAspect="1" noChangeArrowheads="1" noTextEdit="1"/>
          </p:cNvSpPr>
          <p:nvPr>
            <p:ph type="sldImg"/>
          </p:nvPr>
        </p:nvSpPr>
        <p:spPr>
          <a:xfrm>
            <a:off x="1143000" y="685800"/>
            <a:ext cx="4572000" cy="3429000"/>
          </a:xfrm>
          <a:ln/>
        </p:spPr>
      </p:sp>
      <p:sp>
        <p:nvSpPr>
          <p:cNvPr id="192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5145D2-C2EC-2841-A31B-CE9A11840A22}" type="slidenum">
              <a:rPr lang="en-US" sz="1200">
                <a:latin typeface="Arial" panose="020B0604020202020204" pitchFamily="34" charset="0"/>
              </a:rPr>
              <a:pPr/>
              <a:t>26</a:t>
            </a:fld>
            <a:endParaRPr lang="en-US" sz="1200">
              <a:latin typeface="Arial" panose="020B0604020202020204" pitchFamily="34" charset="0"/>
            </a:endParaRPr>
          </a:p>
        </p:txBody>
      </p:sp>
      <p:sp>
        <p:nvSpPr>
          <p:cNvPr id="94211" name="Rectangle 2"/>
          <p:cNvSpPr>
            <a:spLocks noGrp="1" noRot="1" noChangeAspect="1" noChangeArrowheads="1" noTextEdit="1"/>
          </p:cNvSpPr>
          <p:nvPr>
            <p:ph type="sldImg"/>
          </p:nvPr>
        </p:nvSpPr>
        <p:spPr>
          <a:xfrm>
            <a:off x="1143000" y="685800"/>
            <a:ext cx="4572000" cy="3429000"/>
          </a:xfrm>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6917638-82CB-C049-A606-6B0B49E483B7}" type="slidenum">
              <a:rPr lang="en-US" sz="1200">
                <a:latin typeface="Arial" panose="020B0604020202020204" pitchFamily="34" charset="0"/>
              </a:rPr>
              <a:pPr/>
              <a:t>27</a:t>
            </a:fld>
            <a:endParaRPr lang="en-US" sz="1200">
              <a:latin typeface="Arial" panose="020B0604020202020204" pitchFamily="34" charset="0"/>
            </a:endParaRPr>
          </a:p>
        </p:txBody>
      </p:sp>
      <p:sp>
        <p:nvSpPr>
          <p:cNvPr id="96259" name="Rectangle 2"/>
          <p:cNvSpPr>
            <a:spLocks noGrp="1" noRot="1" noChangeAspect="1" noChangeArrowheads="1" noTextEdit="1"/>
          </p:cNvSpPr>
          <p:nvPr>
            <p:ph type="sldImg"/>
          </p:nvPr>
        </p:nvSpPr>
        <p:spPr>
          <a:xfrm>
            <a:off x="1143000" y="685800"/>
            <a:ext cx="4572000" cy="3429000"/>
          </a:xfrm>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23A2B28-3BDB-5B4A-9E73-97FB46CA5A89}" type="slidenum">
              <a:rPr lang="en-US" sz="1200">
                <a:latin typeface="Arial" panose="020B0604020202020204" pitchFamily="34" charset="0"/>
              </a:rPr>
              <a:pPr/>
              <a:t>28</a:t>
            </a:fld>
            <a:endParaRPr lang="en-US" sz="1200">
              <a:latin typeface="Arial" panose="020B0604020202020204" pitchFamily="34" charset="0"/>
            </a:endParaRPr>
          </a:p>
        </p:txBody>
      </p:sp>
      <p:sp>
        <p:nvSpPr>
          <p:cNvPr id="98307" name="Rectangle 2"/>
          <p:cNvSpPr>
            <a:spLocks noGrp="1" noRot="1" noChangeAspect="1" noChangeArrowheads="1" noTextEdit="1"/>
          </p:cNvSpPr>
          <p:nvPr>
            <p:ph type="sldImg"/>
          </p:nvPr>
        </p:nvSpPr>
        <p:spPr>
          <a:xfrm>
            <a:off x="1143000" y="685800"/>
            <a:ext cx="4572000" cy="3429000"/>
          </a:xfrm>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6A6228-D16A-614D-A1D4-2E9B9BDB0641}" type="slidenum">
              <a:rPr lang="en-US" sz="1200">
                <a:latin typeface="Arial" panose="020B0604020202020204" pitchFamily="34" charset="0"/>
              </a:rPr>
              <a:pPr/>
              <a:t>29</a:t>
            </a:fld>
            <a:endParaRPr lang="en-US" sz="1200">
              <a:latin typeface="Arial" panose="020B0604020202020204" pitchFamily="34" charset="0"/>
            </a:endParaRPr>
          </a:p>
        </p:txBody>
      </p:sp>
      <p:sp>
        <p:nvSpPr>
          <p:cNvPr id="100355" name="Rectangle 2"/>
          <p:cNvSpPr>
            <a:spLocks noGrp="1" noRot="1" noChangeAspect="1" noChangeArrowheads="1" noTextEdit="1"/>
          </p:cNvSpPr>
          <p:nvPr>
            <p:ph type="sldImg"/>
          </p:nvPr>
        </p:nvSpPr>
        <p:spPr>
          <a:xfrm>
            <a:off x="1143000" y="685800"/>
            <a:ext cx="4572000" cy="3429000"/>
          </a:xfrm>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E2BEC0C-DC9D-7C4E-89B9-8F8027B3030B}" type="slidenum">
              <a:rPr lang="en-US" sz="1200">
                <a:latin typeface="Arial" panose="020B0604020202020204" pitchFamily="34" charset="0"/>
              </a:rPr>
              <a:pPr/>
              <a:t>30</a:t>
            </a:fld>
            <a:endParaRPr lang="en-US" sz="1200">
              <a:latin typeface="Arial" panose="020B0604020202020204" pitchFamily="34" charset="0"/>
            </a:endParaRPr>
          </a:p>
        </p:txBody>
      </p:sp>
      <p:sp>
        <p:nvSpPr>
          <p:cNvPr id="110595" name="Rectangle 2"/>
          <p:cNvSpPr>
            <a:spLocks noGrp="1" noRot="1" noChangeAspect="1" noChangeArrowheads="1" noTextEdit="1"/>
          </p:cNvSpPr>
          <p:nvPr>
            <p:ph type="sldImg"/>
          </p:nvPr>
        </p:nvSpPr>
        <p:spPr>
          <a:xfrm>
            <a:off x="1143000" y="685800"/>
            <a:ext cx="4572000" cy="3429000"/>
          </a:xfrm>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E2BEC0C-DC9D-7C4E-89B9-8F8027B3030B}" type="slidenum">
              <a:rPr lang="en-US" sz="1200">
                <a:latin typeface="Arial" panose="020B0604020202020204" pitchFamily="34" charset="0"/>
              </a:rPr>
              <a:pPr/>
              <a:t>31</a:t>
            </a:fld>
            <a:endParaRPr lang="en-US" sz="1200">
              <a:latin typeface="Arial" panose="020B0604020202020204" pitchFamily="34" charset="0"/>
            </a:endParaRPr>
          </a:p>
        </p:txBody>
      </p:sp>
      <p:sp>
        <p:nvSpPr>
          <p:cNvPr id="110595" name="Rectangle 2"/>
          <p:cNvSpPr>
            <a:spLocks noGrp="1" noRot="1" noChangeAspect="1" noChangeArrowheads="1" noTextEdit="1"/>
          </p:cNvSpPr>
          <p:nvPr>
            <p:ph type="sldImg"/>
          </p:nvPr>
        </p:nvSpPr>
        <p:spPr>
          <a:xfrm>
            <a:off x="1143000" y="685800"/>
            <a:ext cx="4572000" cy="3429000"/>
          </a:xfrm>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740271-58F1-9A4E-B0E1-0EBF47E7C53B}" type="slidenum">
              <a:rPr lang="en-US" sz="1200">
                <a:latin typeface="Arial" panose="020B0604020202020204" pitchFamily="34" charset="0"/>
              </a:rPr>
              <a:pPr/>
              <a:t>32</a:t>
            </a:fld>
            <a:endParaRPr lang="en-US" sz="1200">
              <a:latin typeface="Arial" panose="020B0604020202020204" pitchFamily="34" charset="0"/>
            </a:endParaRPr>
          </a:p>
        </p:txBody>
      </p:sp>
      <p:sp>
        <p:nvSpPr>
          <p:cNvPr id="114691" name="Rectangle 2"/>
          <p:cNvSpPr>
            <a:spLocks noGrp="1" noRot="1" noChangeAspect="1" noChangeArrowheads="1" noTextEdit="1"/>
          </p:cNvSpPr>
          <p:nvPr>
            <p:ph type="sldImg"/>
          </p:nvPr>
        </p:nvSpPr>
        <p:spPr>
          <a:xfrm>
            <a:off x="1143000" y="685800"/>
            <a:ext cx="4572000" cy="3429000"/>
          </a:xfrm>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E2BEC0C-DC9D-7C4E-89B9-8F8027B3030B}" type="slidenum">
              <a:rPr lang="en-US" sz="1200">
                <a:latin typeface="Arial" panose="020B0604020202020204" pitchFamily="34" charset="0"/>
              </a:rPr>
              <a:pPr/>
              <a:t>33</a:t>
            </a:fld>
            <a:endParaRPr lang="en-US" sz="1200">
              <a:latin typeface="Arial" panose="020B0604020202020204" pitchFamily="34" charset="0"/>
            </a:endParaRPr>
          </a:p>
        </p:txBody>
      </p:sp>
      <p:sp>
        <p:nvSpPr>
          <p:cNvPr id="110595" name="Rectangle 2"/>
          <p:cNvSpPr>
            <a:spLocks noGrp="1" noRot="1" noChangeAspect="1" noChangeArrowheads="1" noTextEdit="1"/>
          </p:cNvSpPr>
          <p:nvPr>
            <p:ph type="sldImg"/>
          </p:nvPr>
        </p:nvSpPr>
        <p:spPr>
          <a:xfrm>
            <a:off x="1143000" y="685800"/>
            <a:ext cx="4572000" cy="3429000"/>
          </a:xfrm>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09BF50C-236A-6A4C-828F-ED3837D96E8B}" type="slidenum">
              <a:rPr lang="en-US" sz="1200">
                <a:solidFill>
                  <a:prstClr val="black"/>
                </a:solidFill>
                <a:latin typeface="Arial" panose="020B0604020202020204" pitchFamily="34" charset="0"/>
              </a:rPr>
              <a:pPr/>
              <a:t>35</a:t>
            </a:fld>
            <a:endParaRPr lang="en-US" sz="1200">
              <a:solidFill>
                <a:prstClr val="black"/>
              </a:solidFill>
              <a:latin typeface="Arial" panose="020B0604020202020204" pitchFamily="34" charset="0"/>
            </a:endParaRPr>
          </a:p>
        </p:txBody>
      </p:sp>
      <p:sp>
        <p:nvSpPr>
          <p:cNvPr id="104451" name="Rectangle 1026"/>
          <p:cNvSpPr>
            <a:spLocks noGrp="1" noRot="1" noChangeAspect="1" noChangeArrowheads="1"/>
          </p:cNvSpPr>
          <p:nvPr>
            <p:ph type="sldImg"/>
          </p:nvPr>
        </p:nvSpPr>
        <p:spPr>
          <a:xfrm>
            <a:off x="1143000" y="685800"/>
            <a:ext cx="4572000" cy="3429000"/>
          </a:xfrm>
          <a:solidFill>
            <a:srgbClr val="FFFFFF"/>
          </a:solidFill>
          <a:ln/>
        </p:spPr>
      </p:sp>
      <p:sp>
        <p:nvSpPr>
          <p:cNvPr id="10445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42121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09BF50C-236A-6A4C-828F-ED3837D96E8B}" type="slidenum">
              <a:rPr lang="en-US" sz="1200">
                <a:solidFill>
                  <a:prstClr val="black"/>
                </a:solidFill>
                <a:latin typeface="Arial" panose="020B0604020202020204" pitchFamily="34" charset="0"/>
              </a:rPr>
              <a:pPr/>
              <a:t>36</a:t>
            </a:fld>
            <a:endParaRPr lang="en-US" sz="1200">
              <a:solidFill>
                <a:prstClr val="black"/>
              </a:solidFill>
              <a:latin typeface="Arial" panose="020B0604020202020204" pitchFamily="34" charset="0"/>
            </a:endParaRPr>
          </a:p>
        </p:txBody>
      </p:sp>
      <p:sp>
        <p:nvSpPr>
          <p:cNvPr id="104451" name="Rectangle 1026"/>
          <p:cNvSpPr>
            <a:spLocks noGrp="1" noRot="1" noChangeAspect="1" noChangeArrowheads="1"/>
          </p:cNvSpPr>
          <p:nvPr>
            <p:ph type="sldImg"/>
          </p:nvPr>
        </p:nvSpPr>
        <p:spPr>
          <a:xfrm>
            <a:off x="1143000" y="685800"/>
            <a:ext cx="4572000" cy="3429000"/>
          </a:xfrm>
          <a:solidFill>
            <a:srgbClr val="FFFFFF"/>
          </a:solidFill>
          <a:ln/>
        </p:spPr>
      </p:sp>
      <p:sp>
        <p:nvSpPr>
          <p:cNvPr id="10445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xfrm>
            <a:off x="1143000" y="685800"/>
            <a:ext cx="4572000" cy="3429000"/>
          </a:xfrm>
          <a:ln/>
        </p:spPr>
      </p:sp>
      <p:sp>
        <p:nvSpPr>
          <p:cNvPr id="3686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eaLnBrk="1" hangingPunct="1"/>
            <a:r>
              <a:rPr lang="ar-JO" dirty="0">
                <a:ea typeface="ＭＳ Ｐゴシック" charset="0"/>
                <a:cs typeface="ＭＳ Ｐゴシック" charset="0"/>
              </a:rPr>
              <a:t>أنا</a:t>
            </a:r>
            <a:r>
              <a:rPr lang="ar-JO" baseline="0" dirty="0">
                <a:ea typeface="ＭＳ Ｐゴシック" charset="0"/>
                <a:cs typeface="ＭＳ Ｐゴシック" charset="0"/>
              </a:rPr>
              <a:t> أقود تعليم الكتاب المقدس للنساء في كنيستنا</a:t>
            </a:r>
            <a:endParaRPr lang="en-US" dirty="0">
              <a:ea typeface="ＭＳ Ｐゴシック" charset="0"/>
              <a:cs typeface="ＭＳ Ｐゴシック" charset="0"/>
            </a:endParaRPr>
          </a:p>
        </p:txBody>
      </p:sp>
      <p:sp>
        <p:nvSpPr>
          <p:cNvPr id="3686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82CA59-476C-C447-A28E-853EE0FA4BC7}" type="slidenum">
              <a:rPr lang="en-US" sz="1200">
                <a:solidFill>
                  <a:srgbClr val="000000"/>
                </a:solidFill>
                <a:latin typeface="Calibri" charset="0"/>
              </a:rPr>
              <a:pPr eaLnBrk="1" hangingPunct="1"/>
              <a:t>3</a:t>
            </a:fld>
            <a:endParaRPr lang="en-US" sz="1200">
              <a:solidFill>
                <a:srgbClr val="000000"/>
              </a:solidFill>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740271-58F1-9A4E-B0E1-0EBF47E7C53B}" type="slidenum">
              <a:rPr lang="en-US" sz="1200">
                <a:latin typeface="Arial" panose="020B0604020202020204" pitchFamily="34" charset="0"/>
              </a:rPr>
              <a:pPr/>
              <a:t>37</a:t>
            </a:fld>
            <a:endParaRPr lang="en-US" sz="1200">
              <a:latin typeface="Arial" panose="020B0604020202020204" pitchFamily="34" charset="0"/>
            </a:endParaRPr>
          </a:p>
        </p:txBody>
      </p:sp>
      <p:sp>
        <p:nvSpPr>
          <p:cNvPr id="114691" name="Rectangle 2"/>
          <p:cNvSpPr>
            <a:spLocks noGrp="1" noRot="1" noChangeAspect="1" noChangeArrowheads="1" noTextEdit="1"/>
          </p:cNvSpPr>
          <p:nvPr>
            <p:ph type="sldImg"/>
          </p:nvPr>
        </p:nvSpPr>
        <p:spPr>
          <a:xfrm>
            <a:off x="1143000" y="685800"/>
            <a:ext cx="4572000" cy="3429000"/>
          </a:xfrm>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806B0B-4652-3A49-8406-6789318E27DE}" type="slidenum">
              <a:rPr lang="en-US" sz="1200">
                <a:solidFill>
                  <a:prstClr val="black"/>
                </a:solidFill>
              </a:rPr>
              <a:pPr eaLnBrk="1" hangingPunct="1"/>
              <a:t>43</a:t>
            </a:fld>
            <a:endParaRPr lang="en-US" sz="1200">
              <a:solidFill>
                <a:prstClr val="black"/>
              </a:solidFill>
            </a:endParaRPr>
          </a:p>
        </p:txBody>
      </p:sp>
      <p:sp>
        <p:nvSpPr>
          <p:cNvPr id="414722" name="Rectangle 2"/>
          <p:cNvSpPr>
            <a:spLocks noGrp="1" noRot="1" noChangeAspect="1" noChangeArrowheads="1"/>
          </p:cNvSpPr>
          <p:nvPr>
            <p:ph type="sldImg"/>
          </p:nvPr>
        </p:nvSpPr>
        <p:spPr>
          <a:xfrm>
            <a:off x="1143000" y="685800"/>
            <a:ext cx="4572000" cy="3429000"/>
          </a:xfrm>
          <a:solidFill>
            <a:srgbClr val="FFFFFF"/>
          </a:solidFill>
          <a:ln/>
        </p:spPr>
      </p:sp>
      <p:sp>
        <p:nvSpPr>
          <p:cNvPr id="41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AE97FD-43F3-C44B-B50F-B5C4E50EE3B7}" type="slidenum">
              <a:rPr lang="en-US" sz="1200">
                <a:solidFill>
                  <a:srgbClr val="000000"/>
                </a:solidFill>
                <a:latin typeface="Arial" panose="020B0604020202020204" pitchFamily="34" charset="0"/>
              </a:rPr>
              <a:pPr eaLnBrk="1" hangingPunct="1"/>
              <a:t>45</a:t>
            </a:fld>
            <a:endParaRPr lang="en-US" sz="1200">
              <a:solidFill>
                <a:srgbClr val="000000"/>
              </a:solidFill>
              <a:latin typeface="Arial" panose="020B0604020202020204" pitchFamily="34" charset="0"/>
            </a:endParaRPr>
          </a:p>
        </p:txBody>
      </p:sp>
      <p:sp>
        <p:nvSpPr>
          <p:cNvPr id="561154" name="Rectangle 2"/>
          <p:cNvSpPr>
            <a:spLocks noGrp="1" noRot="1" noChangeAspect="1" noChangeArrowheads="1"/>
          </p:cNvSpPr>
          <p:nvPr>
            <p:ph type="sldImg"/>
          </p:nvPr>
        </p:nvSpPr>
        <p:spPr>
          <a:xfrm>
            <a:off x="1143000" y="685800"/>
            <a:ext cx="4572000" cy="3429000"/>
          </a:xfrm>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0B4679-9F29-AA4F-A7AF-A510DF3D4837}" type="slidenum">
              <a:rPr lang="en-US" sz="1200">
                <a:solidFill>
                  <a:srgbClr val="000000"/>
                </a:solidFill>
                <a:latin typeface="Times New Roman" charset="0"/>
              </a:rPr>
              <a:pPr eaLnBrk="1" hangingPunct="1"/>
              <a:t>46</a:t>
            </a:fld>
            <a:endParaRPr lang="en-US" sz="1200">
              <a:solidFill>
                <a:srgbClr val="000000"/>
              </a:solidFill>
              <a:latin typeface="Times New Roman" charset="0"/>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0B4679-9F29-AA4F-A7AF-A510DF3D4837}" type="slidenum">
              <a:rPr lang="en-US" sz="1200">
                <a:solidFill>
                  <a:srgbClr val="000000"/>
                </a:solidFill>
                <a:latin typeface="Times New Roman" charset="0"/>
              </a:rPr>
              <a:pPr eaLnBrk="1" hangingPunct="1"/>
              <a:t>47</a:t>
            </a:fld>
            <a:endParaRPr lang="en-US" sz="1200">
              <a:solidFill>
                <a:srgbClr val="000000"/>
              </a:solidFill>
              <a:latin typeface="Times New Roman" charset="0"/>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0F796B8-52DC-AA43-897F-40D2174FFDEA}" type="slidenum">
              <a:rPr lang="en-US" sz="1200">
                <a:latin typeface="Arial" panose="020B0604020202020204" pitchFamily="34" charset="0"/>
              </a:rPr>
              <a:pPr/>
              <a:t>51</a:t>
            </a:fld>
            <a:endParaRPr lang="en-US" sz="1200">
              <a:latin typeface="Arial" panose="020B0604020202020204" pitchFamily="34" charset="0"/>
            </a:endParaRPr>
          </a:p>
        </p:txBody>
      </p:sp>
      <p:sp>
        <p:nvSpPr>
          <p:cNvPr id="235523" name="Rectangle 2"/>
          <p:cNvSpPr>
            <a:spLocks noGrp="1" noRot="1" noChangeAspect="1" noChangeArrowheads="1" noTextEdit="1"/>
          </p:cNvSpPr>
          <p:nvPr>
            <p:ph type="sldImg"/>
          </p:nvPr>
        </p:nvSpPr>
        <p:spPr>
          <a:xfrm>
            <a:off x="1143000" y="685800"/>
            <a:ext cx="4572000" cy="3429000"/>
          </a:xfrm>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4A3627-A63E-AB4E-A7F1-D745D54559A8}" type="slidenum">
              <a:rPr lang="en-US" sz="1200">
                <a:solidFill>
                  <a:srgbClr val="000000"/>
                </a:solidFill>
                <a:latin typeface="Times New Roman" charset="0"/>
              </a:rPr>
              <a:pPr eaLnBrk="1" hangingPunct="1"/>
              <a:t>57</a:t>
            </a:fld>
            <a:endParaRPr lang="en-US" sz="1200">
              <a:solidFill>
                <a:srgbClr val="000000"/>
              </a:solidFill>
              <a:latin typeface="Times New Roman" charset="0"/>
            </a:endParaRPr>
          </a:p>
        </p:txBody>
      </p:sp>
      <p:sp>
        <p:nvSpPr>
          <p:cNvPr id="271362" name="Rectangle 2"/>
          <p:cNvSpPr>
            <a:spLocks noGrp="1" noRot="1" noChangeAspect="1" noChangeArrowheads="1"/>
          </p:cNvSpPr>
          <p:nvPr>
            <p:ph type="sldImg"/>
          </p:nvPr>
        </p:nvSpPr>
        <p:spPr>
          <a:xfrm>
            <a:off x="1143000" y="685800"/>
            <a:ext cx="4572000" cy="3429000"/>
          </a:xfrm>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a:latin typeface="Times New Roman" charset="0"/>
                <a:ea typeface="ＭＳ Ｐゴシック" charset="0"/>
                <a:cs typeface="ＭＳ Ｐゴシック" charset="0"/>
              </a:rPr>
              <a:t>Too often students simply look at the grade on their research paper and toss it into this type of file system. There</a:t>
            </a:r>
            <a:r>
              <a:rPr lang="en-US" b="0" baseline="0">
                <a:latin typeface="Times New Roman" charset="0"/>
                <a:ea typeface="ＭＳ Ｐゴシック" charset="0"/>
                <a:cs typeface="ＭＳ Ｐゴシック" charset="0"/>
              </a:rPr>
              <a:t> must be a better way!</a:t>
            </a:r>
            <a:endParaRPr lang="en-US" b="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961E57-94A7-0F4F-82F0-15F69BBDCC2C}" type="slidenum">
              <a:rPr lang="en-US" sz="1200">
                <a:latin typeface="Arial" panose="020B0604020202020204" pitchFamily="34" charset="0"/>
              </a:rPr>
              <a:pPr/>
              <a:t>58</a:t>
            </a:fld>
            <a:endParaRPr lang="en-US" sz="1200">
              <a:latin typeface="Arial" panose="020B0604020202020204" pitchFamily="34" charset="0"/>
            </a:endParaRPr>
          </a:p>
        </p:txBody>
      </p:sp>
      <p:sp>
        <p:nvSpPr>
          <p:cNvPr id="273410" name="Rectangle 2"/>
          <p:cNvSpPr>
            <a:spLocks noGrp="1" noRot="1" noChangeAspect="1" noChangeArrowheads="1"/>
          </p:cNvSpPr>
          <p:nvPr>
            <p:ph type="sldImg"/>
          </p:nvPr>
        </p:nvSpPr>
        <p:spPr>
          <a:xfrm>
            <a:off x="1143000" y="685800"/>
            <a:ext cx="4572000" cy="3429000"/>
          </a:xfrm>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Dr. Fyman invested 30 years of</a:t>
            </a:r>
            <a:r>
              <a:rPr lang="en-US" baseline="0">
                <a:ea typeface="ＭＳ Ｐゴシック" charset="0"/>
                <a:cs typeface="ＭＳ Ｐゴシック" charset="0"/>
              </a:rPr>
              <a:t> his life to develop "The Bible</a:t>
            </a:r>
            <a:r>
              <a:rPr lang="mr-IN" baseline="0">
                <a:ea typeface="ＭＳ Ｐゴシック" charset="0"/>
                <a:cs typeface="ＭＳ Ｐゴシック" charset="0"/>
              </a:rPr>
              <a:t>…</a:t>
            </a:r>
            <a:r>
              <a:rPr lang="en-US" baseline="0">
                <a:ea typeface="ＭＳ Ｐゴシック" charset="0"/>
                <a:cs typeface="ＭＳ Ｐゴシック" charset="0"/>
              </a:rPr>
              <a:t>Basically," a 10-hour seminar that brings audiences through the whole Bible SIX times!</a:t>
            </a:r>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a:p>
            <a:r>
              <a:rPr lang="en-US" dirty="0"/>
              <a:t>______________</a:t>
            </a:r>
          </a:p>
          <a:p>
            <a:r>
              <a:rPr lang="en-US" dirty="0"/>
              <a:t>Common-07</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917299-C103-DE4F-BC67-78CE44DD06C1}" type="slidenum">
              <a:rPr lang="en-US" sz="1200">
                <a:solidFill>
                  <a:prstClr val="black"/>
                </a:solidFill>
                <a:latin typeface="Arial" panose="020B0604020202020204" pitchFamily="34" charset="0"/>
              </a:rPr>
              <a:pPr/>
              <a:t>60</a:t>
            </a:fld>
            <a:endParaRPr lang="en-US" sz="1200">
              <a:solidFill>
                <a:prstClr val="black"/>
              </a:solidFill>
              <a:latin typeface="Arial" panose="020B0604020202020204" pitchFamily="34" charset="0"/>
            </a:endParaRPr>
          </a:p>
        </p:txBody>
      </p:sp>
      <p:sp>
        <p:nvSpPr>
          <p:cNvPr id="227330" name="Rectangle 2"/>
          <p:cNvSpPr>
            <a:spLocks noGrp="1" noRot="1" noChangeAspect="1" noChangeArrowheads="1"/>
          </p:cNvSpPr>
          <p:nvPr>
            <p:ph type="sldImg"/>
          </p:nvPr>
        </p:nvSpPr>
        <p:spPr>
          <a:xfrm>
            <a:off x="1143000" y="685800"/>
            <a:ext cx="4572000" cy="3429000"/>
          </a:xfrm>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15410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30ED8E-8421-3840-9F12-CBEC0D428474}" type="slidenum">
              <a:rPr lang="en-US" sz="1200">
                <a:solidFill>
                  <a:prstClr val="black"/>
                </a:solidFill>
                <a:latin typeface="Arial" panose="020B0604020202020204" pitchFamily="34" charset="0"/>
              </a:rPr>
              <a:pPr/>
              <a:t>61</a:t>
            </a:fld>
            <a:endParaRPr lang="en-US" sz="1200">
              <a:solidFill>
                <a:prstClr val="black"/>
              </a:solidFill>
              <a:latin typeface="Arial" panose="020B0604020202020204" pitchFamily="34" charset="0"/>
            </a:endParaRPr>
          </a:p>
        </p:txBody>
      </p:sp>
      <p:sp>
        <p:nvSpPr>
          <p:cNvPr id="229378" name="Rectangle 2"/>
          <p:cNvSpPr>
            <a:spLocks noGrp="1" noRot="1" noChangeAspect="1" noChangeArrowheads="1"/>
          </p:cNvSpPr>
          <p:nvPr>
            <p:ph type="sldImg"/>
          </p:nvPr>
        </p:nvSpPr>
        <p:spPr>
          <a:xfrm>
            <a:off x="1143000" y="685800"/>
            <a:ext cx="4572000" cy="3429000"/>
          </a:xfrm>
          <a:solidFill>
            <a:srgbClr val="FFFFFF"/>
          </a:solidFill>
          <a:ln/>
        </p:spPr>
      </p:sp>
      <p:sp>
        <p:nvSpPr>
          <p:cNvPr id="229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664C5C-17C4-BC40-9A7A-970361334BBB}" type="slidenum">
              <a:rPr lang="en-US" sz="1200">
                <a:solidFill>
                  <a:prstClr val="black"/>
                </a:solidFill>
                <a:latin typeface="Arial" panose="020B0604020202020204" pitchFamily="34" charset="0"/>
              </a:rPr>
              <a:pPr/>
              <a:t>62</a:t>
            </a:fld>
            <a:endParaRPr lang="en-US" sz="1200">
              <a:solidFill>
                <a:prstClr val="black"/>
              </a:solidFill>
              <a:latin typeface="Arial" panose="020B0604020202020204" pitchFamily="34" charset="0"/>
            </a:endParaRPr>
          </a:p>
        </p:txBody>
      </p:sp>
      <p:sp>
        <p:nvSpPr>
          <p:cNvPr id="2314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99BD33-514D-DE4A-B513-5E1BFA1DABA5}" type="slidenum">
              <a:rPr lang="en-US" sz="1200">
                <a:solidFill>
                  <a:prstClr val="black"/>
                </a:solidFill>
                <a:latin typeface="Arial" panose="020B0604020202020204" pitchFamily="34" charset="0"/>
              </a:rPr>
              <a:pPr/>
              <a:t>63</a:t>
            </a:fld>
            <a:endParaRPr lang="en-US" sz="1200">
              <a:solidFill>
                <a:prstClr val="black"/>
              </a:solidFill>
              <a:latin typeface="Arial" panose="020B0604020202020204" pitchFamily="34" charset="0"/>
            </a:endParaRPr>
          </a:p>
        </p:txBody>
      </p:sp>
      <p:sp>
        <p:nvSpPr>
          <p:cNvPr id="233474" name="Rectangle 2"/>
          <p:cNvSpPr>
            <a:spLocks noGrp="1" noRot="1" noChangeAspect="1" noChangeArrowheads="1"/>
          </p:cNvSpPr>
          <p:nvPr>
            <p:ph type="sldImg"/>
          </p:nvPr>
        </p:nvSpPr>
        <p:spPr>
          <a:xfrm>
            <a:off x="1143000" y="685800"/>
            <a:ext cx="4572000" cy="3429000"/>
          </a:xfrm>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Japanese title slide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E1559E-1F87-A341-8729-49BC2A0AFDB8}" type="slidenum">
              <a:rPr lang="en-US" sz="1200">
                <a:solidFill>
                  <a:prstClr val="black"/>
                </a:solidFill>
                <a:latin typeface="Arial" panose="020B0604020202020204" pitchFamily="34" charset="0"/>
              </a:rPr>
              <a:pPr/>
              <a:t>64</a:t>
            </a:fld>
            <a:endParaRPr lang="en-US" sz="1200">
              <a:solidFill>
                <a:prstClr val="black"/>
              </a:solidFill>
              <a:latin typeface="Arial" panose="020B0604020202020204" pitchFamily="34" charset="0"/>
            </a:endParaRPr>
          </a:p>
        </p:txBody>
      </p:sp>
      <p:sp>
        <p:nvSpPr>
          <p:cNvPr id="235522" name="Rectangle 2"/>
          <p:cNvSpPr>
            <a:spLocks noGrp="1" noRot="1" noChangeAspect="1" noChangeArrowheads="1"/>
          </p:cNvSpPr>
          <p:nvPr>
            <p:ph type="sldImg"/>
          </p:nvPr>
        </p:nvSpPr>
        <p:spPr>
          <a:xfrm>
            <a:off x="1143000" y="685800"/>
            <a:ext cx="4572000" cy="3429000"/>
          </a:xfrm>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3582F3-746C-014C-AE72-2A4F55181018}" type="slidenum">
              <a:rPr lang="en-US" sz="1200">
                <a:solidFill>
                  <a:prstClr val="black"/>
                </a:solidFill>
                <a:latin typeface="Arial" panose="020B0604020202020204" pitchFamily="34" charset="0"/>
              </a:rPr>
              <a:pPr/>
              <a:t>65</a:t>
            </a:fld>
            <a:endParaRPr lang="en-US" sz="1200">
              <a:solidFill>
                <a:prstClr val="black"/>
              </a:solidFill>
              <a:latin typeface="Arial" panose="020B0604020202020204" pitchFamily="34" charset="0"/>
            </a:endParaRPr>
          </a:p>
        </p:txBody>
      </p:sp>
      <p:sp>
        <p:nvSpPr>
          <p:cNvPr id="237570" name="Rectangle 2"/>
          <p:cNvSpPr>
            <a:spLocks noGrp="1" noRot="1" noChangeAspect="1" noChangeArrowheads="1"/>
          </p:cNvSpPr>
          <p:nvPr>
            <p:ph type="sldImg"/>
          </p:nvPr>
        </p:nvSpPr>
        <p:spPr>
          <a:xfrm>
            <a:off x="1143000" y="685800"/>
            <a:ext cx="4572000" cy="3429000"/>
          </a:xfrm>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05DD0C-1484-C94F-A970-608738AA7937}" type="slidenum">
              <a:rPr lang="en-US" sz="1200">
                <a:solidFill>
                  <a:prstClr val="black"/>
                </a:solidFill>
                <a:latin typeface="Arial" panose="020B0604020202020204" pitchFamily="34" charset="0"/>
              </a:rPr>
              <a:pPr/>
              <a:t>66</a:t>
            </a:fld>
            <a:endParaRPr lang="en-US" sz="1200">
              <a:solidFill>
                <a:prstClr val="black"/>
              </a:solidFill>
              <a:latin typeface="Arial" panose="020B0604020202020204" pitchFamily="34" charset="0"/>
            </a:endParaRPr>
          </a:p>
        </p:txBody>
      </p:sp>
      <p:sp>
        <p:nvSpPr>
          <p:cNvPr id="239618" name="Rectangle 2"/>
          <p:cNvSpPr>
            <a:spLocks noGrp="1" noRot="1" noChangeAspect="1" noChangeArrowheads="1"/>
          </p:cNvSpPr>
          <p:nvPr>
            <p:ph type="sldImg"/>
          </p:nvPr>
        </p:nvSpPr>
        <p:spPr>
          <a:xfrm>
            <a:off x="1143000" y="685800"/>
            <a:ext cx="4572000" cy="3429000"/>
          </a:xfrm>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07BD2F-84E9-4542-8F56-05DDFE044692}" type="slidenum">
              <a:rPr lang="en-US" sz="1200">
                <a:solidFill>
                  <a:prstClr val="black"/>
                </a:solidFill>
                <a:latin typeface="Arial" panose="020B0604020202020204" pitchFamily="34" charset="0"/>
              </a:rPr>
              <a:pPr/>
              <a:t>67</a:t>
            </a:fld>
            <a:endParaRPr lang="en-US" sz="1200">
              <a:solidFill>
                <a:prstClr val="black"/>
              </a:solidFill>
              <a:latin typeface="Arial" panose="020B0604020202020204" pitchFamily="34" charset="0"/>
            </a:endParaRPr>
          </a:p>
        </p:txBody>
      </p:sp>
      <p:sp>
        <p:nvSpPr>
          <p:cNvPr id="241666" name="Rectangle 2"/>
          <p:cNvSpPr>
            <a:spLocks noGrp="1" noRot="1" noChangeAspect="1" noChangeArrowheads="1"/>
          </p:cNvSpPr>
          <p:nvPr>
            <p:ph type="sldImg"/>
          </p:nvPr>
        </p:nvSpPr>
        <p:spPr>
          <a:xfrm>
            <a:off x="1143000" y="685800"/>
            <a:ext cx="4572000" cy="3429000"/>
          </a:xfrm>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D411C0-DBD7-084E-8A33-E0FC4561A7AA}" type="slidenum">
              <a:rPr lang="en-US" sz="1200">
                <a:solidFill>
                  <a:prstClr val="black"/>
                </a:solidFill>
                <a:latin typeface="Arial" panose="020B0604020202020204" pitchFamily="34" charset="0"/>
              </a:rPr>
              <a:pPr/>
              <a:t>68</a:t>
            </a:fld>
            <a:endParaRPr lang="en-US" sz="1200">
              <a:solidFill>
                <a:prstClr val="black"/>
              </a:solidFill>
              <a:latin typeface="Arial" panose="020B0604020202020204" pitchFamily="34" charset="0"/>
            </a:endParaRPr>
          </a:p>
        </p:txBody>
      </p:sp>
      <p:sp>
        <p:nvSpPr>
          <p:cNvPr id="243714" name="Rectangle 2"/>
          <p:cNvSpPr>
            <a:spLocks noGrp="1" noRot="1" noChangeAspect="1" noChangeArrowheads="1"/>
          </p:cNvSpPr>
          <p:nvPr>
            <p:ph type="sldImg"/>
          </p:nvPr>
        </p:nvSpPr>
        <p:spPr>
          <a:xfrm>
            <a:off x="1143000" y="685800"/>
            <a:ext cx="4572000" cy="3429000"/>
          </a:xfrm>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BCA0C5-7D87-2A41-8EB2-C0787F08E552}" type="slidenum">
              <a:rPr lang="en-US" sz="1200">
                <a:solidFill>
                  <a:prstClr val="black"/>
                </a:solidFill>
                <a:latin typeface="Arial" panose="020B0604020202020204" pitchFamily="34" charset="0"/>
              </a:rPr>
              <a:pPr/>
              <a:t>69</a:t>
            </a:fld>
            <a:endParaRPr lang="en-US" sz="1200">
              <a:solidFill>
                <a:prstClr val="black"/>
              </a:solidFill>
              <a:latin typeface="Arial" panose="020B0604020202020204" pitchFamily="34" charset="0"/>
            </a:endParaRPr>
          </a:p>
        </p:txBody>
      </p:sp>
      <p:sp>
        <p:nvSpPr>
          <p:cNvPr id="245762" name="Rectangle 2"/>
          <p:cNvSpPr>
            <a:spLocks noGrp="1" noRot="1" noChangeAspect="1" noChangeArrowheads="1"/>
          </p:cNvSpPr>
          <p:nvPr>
            <p:ph type="sldImg"/>
          </p:nvPr>
        </p:nvSpPr>
        <p:spPr>
          <a:xfrm>
            <a:off x="1143000" y="685800"/>
            <a:ext cx="4572000" cy="3429000"/>
          </a:xfrm>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179850-61C2-C243-9F2B-89DEFD9725BE}" type="slidenum">
              <a:rPr lang="en-US" sz="1200">
                <a:solidFill>
                  <a:prstClr val="black"/>
                </a:solidFill>
                <a:latin typeface="Arial" panose="020B0604020202020204" pitchFamily="34" charset="0"/>
              </a:rPr>
              <a:pPr/>
              <a:t>70</a:t>
            </a:fld>
            <a:endParaRPr lang="en-US" sz="1200">
              <a:solidFill>
                <a:prstClr val="black"/>
              </a:solidFill>
              <a:latin typeface="Arial" panose="020B0604020202020204" pitchFamily="34" charset="0"/>
            </a:endParaRPr>
          </a:p>
        </p:txBody>
      </p:sp>
      <p:sp>
        <p:nvSpPr>
          <p:cNvPr id="247810" name="Rectangle 2"/>
          <p:cNvSpPr>
            <a:spLocks noGrp="1" noRot="1" noChangeAspect="1" noChangeArrowheads="1"/>
          </p:cNvSpPr>
          <p:nvPr>
            <p:ph type="sldImg"/>
          </p:nvPr>
        </p:nvSpPr>
        <p:spPr>
          <a:xfrm>
            <a:off x="1143000" y="685800"/>
            <a:ext cx="4572000" cy="3429000"/>
          </a:xfrm>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a:solidFill>
                  <a:srgbClr val="000000"/>
                </a:solidFill>
                <a:latin typeface="Arial" panose="020B0604020202020204" pitchFamily="34" charset="0"/>
              </a:rPr>
              <a:pPr eaLnBrk="1" hangingPunct="1"/>
              <a:t>6</a:t>
            </a:fld>
            <a:endParaRPr lang="en-US" sz="1200">
              <a:solidFill>
                <a:srgbClr val="000000"/>
              </a:solidFill>
              <a:latin typeface="Arial" panose="020B0604020202020204" pitchFamily="34" charset="0"/>
            </a:endParaRPr>
          </a:p>
        </p:txBody>
      </p:sp>
      <p:sp>
        <p:nvSpPr>
          <p:cNvPr id="375810" name="Rectangle 2"/>
          <p:cNvSpPr>
            <a:spLocks noGrp="1" noRot="1" noChangeAspect="1" noChangeArrowheads="1"/>
          </p:cNvSpPr>
          <p:nvPr>
            <p:ph type="sldImg"/>
          </p:nvPr>
        </p:nvSpPr>
        <p:spPr>
          <a:xfrm>
            <a:off x="1143000" y="685800"/>
            <a:ext cx="4572000" cy="3429000"/>
          </a:xfrm>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847DE2-6918-0B43-BE0D-DAC54B8D47C7}" type="slidenum">
              <a:rPr lang="en-US" sz="1200">
                <a:solidFill>
                  <a:prstClr val="black"/>
                </a:solidFill>
                <a:latin typeface="Arial" panose="020B0604020202020204" pitchFamily="34" charset="0"/>
              </a:rPr>
              <a:pPr/>
              <a:t>71</a:t>
            </a:fld>
            <a:endParaRPr lang="en-US" sz="1200">
              <a:solidFill>
                <a:prstClr val="black"/>
              </a:solidFill>
              <a:latin typeface="Arial" panose="020B0604020202020204" pitchFamily="34" charset="0"/>
            </a:endParaRPr>
          </a:p>
        </p:txBody>
      </p:sp>
      <p:sp>
        <p:nvSpPr>
          <p:cNvPr id="249858" name="Rectangle 2"/>
          <p:cNvSpPr>
            <a:spLocks noGrp="1" noRot="1" noChangeAspect="1" noChangeArrowheads="1"/>
          </p:cNvSpPr>
          <p:nvPr>
            <p:ph type="sldImg"/>
          </p:nvPr>
        </p:nvSpPr>
        <p:spPr>
          <a:xfrm>
            <a:off x="1143000" y="685800"/>
            <a:ext cx="4572000" cy="3429000"/>
          </a:xfrm>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8E4D90-B083-E242-B6CA-428BAA4B642A}" type="slidenum">
              <a:rPr lang="en-US" sz="1200">
                <a:solidFill>
                  <a:prstClr val="black"/>
                </a:solidFill>
                <a:latin typeface="Arial" panose="020B0604020202020204" pitchFamily="34" charset="0"/>
              </a:rPr>
              <a:pPr/>
              <a:t>72</a:t>
            </a:fld>
            <a:endParaRPr lang="en-US" sz="1200">
              <a:solidFill>
                <a:prstClr val="black"/>
              </a:solidFill>
              <a:latin typeface="Arial" panose="020B0604020202020204" pitchFamily="34" charset="0"/>
            </a:endParaRPr>
          </a:p>
        </p:txBody>
      </p:sp>
      <p:sp>
        <p:nvSpPr>
          <p:cNvPr id="251906" name="Rectangle 2"/>
          <p:cNvSpPr>
            <a:spLocks noGrp="1" noRot="1" noChangeAspect="1" noChangeArrowheads="1"/>
          </p:cNvSpPr>
          <p:nvPr>
            <p:ph type="sldImg"/>
          </p:nvPr>
        </p:nvSpPr>
        <p:spPr>
          <a:xfrm>
            <a:off x="1143000" y="685800"/>
            <a:ext cx="4572000" cy="3429000"/>
          </a:xfrm>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5519F9-6B87-0A43-90F4-F8C9CF2538EF}" type="slidenum">
              <a:rPr lang="en-US" sz="1200">
                <a:solidFill>
                  <a:prstClr val="black"/>
                </a:solidFill>
                <a:latin typeface="Arial" panose="020B0604020202020204" pitchFamily="34" charset="0"/>
              </a:rPr>
              <a:pPr/>
              <a:t>73</a:t>
            </a:fld>
            <a:endParaRPr lang="en-US" sz="1200">
              <a:solidFill>
                <a:prstClr val="black"/>
              </a:solidFill>
              <a:latin typeface="Arial" panose="020B0604020202020204" pitchFamily="34" charset="0"/>
            </a:endParaRPr>
          </a:p>
        </p:txBody>
      </p:sp>
      <p:sp>
        <p:nvSpPr>
          <p:cNvPr id="253954" name="Rectangle 2"/>
          <p:cNvSpPr>
            <a:spLocks noGrp="1" noRot="1" noChangeAspect="1" noChangeArrowheads="1"/>
          </p:cNvSpPr>
          <p:nvPr>
            <p:ph type="sldImg"/>
          </p:nvPr>
        </p:nvSpPr>
        <p:spPr>
          <a:xfrm>
            <a:off x="1143000" y="685800"/>
            <a:ext cx="4572000" cy="3429000"/>
          </a:xfrm>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1B063F-45C8-A943-9CA7-03C7B9249585}" type="slidenum">
              <a:rPr lang="en-US" sz="1200">
                <a:solidFill>
                  <a:prstClr val="black"/>
                </a:solidFill>
                <a:latin typeface="Arial" panose="020B0604020202020204" pitchFamily="34" charset="0"/>
              </a:rPr>
              <a:pPr/>
              <a:t>74</a:t>
            </a:fld>
            <a:endParaRPr lang="en-US" sz="1200">
              <a:solidFill>
                <a:prstClr val="black"/>
              </a:solidFill>
              <a:latin typeface="Arial" panose="020B0604020202020204" pitchFamily="34" charset="0"/>
            </a:endParaRPr>
          </a:p>
        </p:txBody>
      </p:sp>
      <p:sp>
        <p:nvSpPr>
          <p:cNvPr id="256002" name="Rectangle 2"/>
          <p:cNvSpPr>
            <a:spLocks noGrp="1" noRot="1" noChangeAspect="1" noChangeArrowheads="1"/>
          </p:cNvSpPr>
          <p:nvPr>
            <p:ph type="sldImg"/>
          </p:nvPr>
        </p:nvSpPr>
        <p:spPr>
          <a:xfrm>
            <a:off x="1143000" y="685800"/>
            <a:ext cx="4572000" cy="3429000"/>
          </a:xfrm>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BF5FDF-4AE6-F24D-BD52-04FA24482254}" type="slidenum">
              <a:rPr lang="en-US" sz="1200">
                <a:solidFill>
                  <a:prstClr val="black"/>
                </a:solidFill>
                <a:latin typeface="Arial" panose="020B0604020202020204" pitchFamily="34" charset="0"/>
              </a:rPr>
              <a:pPr/>
              <a:t>75</a:t>
            </a:fld>
            <a:endParaRPr lang="en-US" sz="1200">
              <a:solidFill>
                <a:prstClr val="black"/>
              </a:solidFill>
              <a:latin typeface="Arial" panose="020B0604020202020204" pitchFamily="34" charset="0"/>
            </a:endParaRPr>
          </a:p>
        </p:txBody>
      </p:sp>
      <p:sp>
        <p:nvSpPr>
          <p:cNvPr id="258050" name="Rectangle 2"/>
          <p:cNvSpPr>
            <a:spLocks noGrp="1" noRot="1" noChangeAspect="1" noChangeArrowheads="1"/>
          </p:cNvSpPr>
          <p:nvPr>
            <p:ph type="sldImg"/>
          </p:nvPr>
        </p:nvSpPr>
        <p:spPr>
          <a:xfrm>
            <a:off x="1143000" y="685800"/>
            <a:ext cx="4572000" cy="3429000"/>
          </a:xfrm>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EBA459-690B-EC49-97AF-5E82D84C96A2}" type="slidenum">
              <a:rPr lang="en-US" sz="1200">
                <a:solidFill>
                  <a:prstClr val="black"/>
                </a:solidFill>
                <a:latin typeface="Arial" panose="020B0604020202020204" pitchFamily="34" charset="0"/>
              </a:rPr>
              <a:pPr/>
              <a:t>76</a:t>
            </a:fld>
            <a:endParaRPr lang="en-US" sz="1200">
              <a:solidFill>
                <a:prstClr val="black"/>
              </a:solidFill>
              <a:latin typeface="Arial" panose="020B0604020202020204" pitchFamily="34" charset="0"/>
            </a:endParaRPr>
          </a:p>
        </p:txBody>
      </p:sp>
      <p:sp>
        <p:nvSpPr>
          <p:cNvPr id="260098" name="Rectangle 2"/>
          <p:cNvSpPr>
            <a:spLocks noGrp="1" noRot="1" noChangeAspect="1" noChangeArrowheads="1"/>
          </p:cNvSpPr>
          <p:nvPr>
            <p:ph type="sldImg"/>
          </p:nvPr>
        </p:nvSpPr>
        <p:spPr>
          <a:xfrm>
            <a:off x="1152525" y="692150"/>
            <a:ext cx="4552950" cy="3416300"/>
          </a:xfrm>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CE3BD4-9631-1441-A964-7F472FC2FFCD}" type="slidenum">
              <a:rPr lang="en-US" sz="1200">
                <a:solidFill>
                  <a:prstClr val="black"/>
                </a:solidFill>
                <a:latin typeface="Arial" panose="020B0604020202020204" pitchFamily="34" charset="0"/>
              </a:rPr>
              <a:pPr/>
              <a:t>77</a:t>
            </a:fld>
            <a:endParaRPr lang="en-US" sz="1200">
              <a:solidFill>
                <a:prstClr val="black"/>
              </a:solidFill>
              <a:latin typeface="Arial" panose="020B0604020202020204" pitchFamily="34" charset="0"/>
            </a:endParaRPr>
          </a:p>
        </p:txBody>
      </p:sp>
      <p:sp>
        <p:nvSpPr>
          <p:cNvPr id="262146" name="Rectangle 2"/>
          <p:cNvSpPr>
            <a:spLocks noGrp="1" noRot="1" noChangeAspect="1" noChangeArrowheads="1"/>
          </p:cNvSpPr>
          <p:nvPr>
            <p:ph type="sldImg"/>
          </p:nvPr>
        </p:nvSpPr>
        <p:spPr>
          <a:xfrm>
            <a:off x="1143000" y="685800"/>
            <a:ext cx="4572000" cy="3429000"/>
          </a:xfrm>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836A3D-4082-FF42-A402-1617A87AFA3B}" type="slidenum">
              <a:rPr lang="en-US" sz="1200">
                <a:solidFill>
                  <a:srgbClr val="000000"/>
                </a:solidFill>
                <a:latin typeface="Arial" panose="020B0604020202020204" pitchFamily="34" charset="0"/>
              </a:rPr>
              <a:pPr eaLnBrk="1" hangingPunct="1"/>
              <a:t>78</a:t>
            </a:fld>
            <a:endParaRPr lang="en-US" sz="1200">
              <a:solidFill>
                <a:srgbClr val="000000"/>
              </a:solidFill>
              <a:latin typeface="Arial" panose="020B0604020202020204" pitchFamily="34" charset="0"/>
            </a:endParaRPr>
          </a:p>
        </p:txBody>
      </p:sp>
      <p:sp>
        <p:nvSpPr>
          <p:cNvPr id="309250" name="Rectangle 2"/>
          <p:cNvSpPr>
            <a:spLocks noGrp="1" noRot="1" noChangeAspect="1" noChangeArrowheads="1"/>
          </p:cNvSpPr>
          <p:nvPr>
            <p:ph type="sldImg"/>
          </p:nvPr>
        </p:nvSpPr>
        <p:spPr>
          <a:xfrm>
            <a:off x="1143000" y="685800"/>
            <a:ext cx="4572000" cy="3429000"/>
          </a:xfrm>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ln/>
        </p:spPr>
      </p:sp>
      <p:sp>
        <p:nvSpPr>
          <p:cNvPr id="860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ln/>
        </p:spPr>
      </p:sp>
      <p:sp>
        <p:nvSpPr>
          <p:cNvPr id="880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كنقطة انطلاق،</a:t>
            </a:r>
            <a:r>
              <a:rPr lang="ar-LB" baseline="0" dirty="0">
                <a:solidFill>
                  <a:srgbClr val="000000"/>
                </a:solidFill>
                <a:ea typeface="ＭＳ Ｐゴシック" charset="0"/>
                <a:cs typeface="Arial" panose="020B0604020202020204" pitchFamily="34" charset="0"/>
              </a:rPr>
              <a:t> تخيلوا أن الخزانة فيها 10 ملفات.</a:t>
            </a:r>
          </a:p>
          <a:p>
            <a:pPr algn="r" rtl="1"/>
            <a:r>
              <a:rPr lang="ar-LB" baseline="0" dirty="0">
                <a:solidFill>
                  <a:srgbClr val="000000"/>
                </a:solidFill>
                <a:ea typeface="ＭＳ Ｐゴシック" charset="0"/>
                <a:cs typeface="Arial" panose="020B0604020202020204" pitchFamily="34" charset="0"/>
              </a:rPr>
              <a:t>ستنظمون فيها كتابكم المقدس في مجموعة من 10 ملفات ذهنية.</a:t>
            </a:r>
          </a:p>
          <a:p>
            <a:pPr algn="r" rtl="1"/>
            <a:r>
              <a:rPr lang="ar-LB" baseline="0" dirty="0">
                <a:solidFill>
                  <a:srgbClr val="000000"/>
                </a:solidFill>
                <a:ea typeface="ＭＳ Ｐゴシック" charset="0"/>
                <a:cs typeface="Arial" panose="020B0604020202020204" pitchFamily="34" charset="0"/>
              </a:rPr>
              <a:t>وبعد دقائق ستعطون إسماً لكل ملف من هذه الملفات... فلنبدأ... و...</a:t>
            </a:r>
            <a:endParaRPr lang="ar-LB" dirty="0">
              <a:solidFill>
                <a:srgbClr val="000000"/>
              </a:solidFill>
              <a:ea typeface="ＭＳ Ｐゴシック"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نبدأ هنا مع العدد </a:t>
            </a:r>
            <a:r>
              <a:rPr lang="ar-LB" baseline="0" dirty="0">
                <a:solidFill>
                  <a:srgbClr val="000000"/>
                </a:solidFill>
                <a:ea typeface="ＭＳ Ｐゴシック" charset="0"/>
                <a:cs typeface="Arial" panose="020B0604020202020204" pitchFamily="34" charset="0"/>
              </a:rPr>
              <a:t>     7.</a:t>
            </a:r>
            <a:endParaRPr lang="ar-LB"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إنه نقطة الارتكاز في أذهاننا.</a:t>
            </a:r>
            <a:r>
              <a:rPr lang="ar-LB" baseline="0" dirty="0">
                <a:solidFill>
                  <a:srgbClr val="000000"/>
                </a:solidFill>
                <a:ea typeface="ＭＳ Ｐゴシック" charset="0"/>
                <a:cs typeface="Arial" panose="020B0604020202020204" pitchFamily="34" charset="0"/>
              </a:rPr>
              <a:t> إنه الرقم 7 ومعه الخط الصغير في وسطه.</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...رتبوا</a:t>
            </a:r>
            <a:r>
              <a:rPr lang="ar-LB" baseline="0" dirty="0">
                <a:solidFill>
                  <a:srgbClr val="000000"/>
                </a:solidFill>
                <a:ea typeface="ＭＳ Ｐゴシック" charset="0"/>
                <a:cs typeface="Arial" panose="020B0604020202020204" pitchFamily="34" charset="0"/>
              </a:rPr>
              <a:t> هذه الحروف حول الرقم 7 واحفروا الصورة في دماغكم:</a:t>
            </a:r>
            <a:endParaRPr lang="en-US" dirty="0">
              <a:solidFill>
                <a:srgbClr val="000000"/>
              </a:solidFill>
              <a:ea typeface="ＭＳ Ｐゴシック" charset="0"/>
              <a:cs typeface="Arial" panose="020B0604020202020204" pitchFamily="34" charset="0"/>
            </a:endParaRPr>
          </a:p>
          <a:p>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7 ص ي</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رددوا هذه الحروف بصوت عالي حتى يترسخوا في عقولكم...لأن هذا هو لب</a:t>
            </a:r>
            <a:r>
              <a:rPr lang="ar-LB" baseline="0" dirty="0">
                <a:solidFill>
                  <a:srgbClr val="000000"/>
                </a:solidFill>
                <a:ea typeface="ＭＳ Ｐゴシック" charset="0"/>
                <a:cs typeface="Arial" panose="020B0604020202020204" pitchFamily="34" charset="0"/>
              </a:rPr>
              <a:t> تنظيم الكتاب المقدس ولنكرر هذا:</a:t>
            </a:r>
            <a:endParaRPr lang="en-US" altLang="ja-JP" dirty="0">
              <a:solidFill>
                <a:srgbClr val="000000"/>
              </a:solidFill>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7 ص ي...</a:t>
            </a:r>
            <a:endParaRPr lang="en-US" dirty="0">
              <a:solidFill>
                <a:srgbClr val="000000"/>
              </a:solidFill>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7 ص ي...</a:t>
            </a:r>
            <a:endParaRPr lang="en-US" dirty="0">
              <a:solidFill>
                <a:srgbClr val="000000"/>
              </a:solidFill>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7 ص ي... إلخ</a:t>
            </a:r>
            <a:endParaRPr lang="en-US" dirty="0">
              <a:solidFill>
                <a:srgbClr val="000000"/>
              </a:solidFill>
              <a:ea typeface="ＭＳ Ｐゴシック" charset="0"/>
              <a:cs typeface="Arial" panose="020B0604020202020204" pitchFamily="34" charset="0"/>
            </a:endParaRPr>
          </a:p>
          <a:p>
            <a:endParaRPr lang="en-US" dirty="0">
              <a:ea typeface="ＭＳ Ｐゴシック" charset="0"/>
              <a:cs typeface="Arial" panose="020B0604020202020204" pitchFamily="34" charset="0"/>
            </a:endParaRPr>
          </a:p>
        </p:txBody>
      </p:sp>
      <p:sp>
        <p:nvSpPr>
          <p:cNvPr id="90114" name="Rectangle 3"/>
          <p:cNvSpPr>
            <a:spLocks noGrp="1" noRot="1" noChangeAspect="1" noChangeArrowheads="1" noTextEdit="1"/>
          </p:cNvSpPr>
          <p:nvPr>
            <p:ph type="sldImg"/>
          </p:nvPr>
        </p:nvSpPr>
        <p:spPr>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الآن...بخصوص</a:t>
            </a:r>
            <a:r>
              <a:rPr lang="ar-LB" baseline="0" dirty="0">
                <a:solidFill>
                  <a:srgbClr val="000000"/>
                </a:solidFill>
                <a:ea typeface="ＭＳ Ｐゴシック" charset="0"/>
                <a:cs typeface="Arial" panose="020B0604020202020204" pitchFamily="34" charset="0"/>
              </a:rPr>
              <a:t> الرقم "7" المكتوب بالطريقة الاوروبية</a:t>
            </a:r>
            <a:endParaRPr lang="ar-LB"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altLang="ja-JP" dirty="0">
                <a:solidFill>
                  <a:srgbClr val="000000"/>
                </a:solidFill>
                <a:ea typeface="ＭＳ Ｐゴシック" charset="0"/>
                <a:cs typeface="Arial" panose="020B0604020202020204" pitchFamily="34" charset="0"/>
              </a:rPr>
              <a:t>ستتذكرون أن عنده خط صغير.</a:t>
            </a:r>
            <a:r>
              <a:rPr lang="ar-LB" altLang="ja-JP" baseline="0" dirty="0">
                <a:solidFill>
                  <a:srgbClr val="000000"/>
                </a:solidFill>
                <a:ea typeface="ＭＳ Ｐゴシック" charset="0"/>
                <a:cs typeface="Arial" panose="020B0604020202020204" pitchFamily="34" charset="0"/>
              </a:rPr>
              <a:t> هذا الخط يقسم جزع الرقم 7 الى قسمين. لذا فكروا ما هما الرقمين الكاملين الذين ينتجان عن قسمة 7 الى قسمين.</a:t>
            </a:r>
            <a:endParaRPr lang="en-US" altLang="ja-JP"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 جواب واحد</a:t>
            </a:r>
            <a:r>
              <a:rPr lang="ar-LB" baseline="0" dirty="0">
                <a:solidFill>
                  <a:srgbClr val="000000"/>
                </a:solidFill>
                <a:ea typeface="ＭＳ Ｐゴシック" charset="0"/>
                <a:cs typeface="Arial" panose="020B0604020202020204" pitchFamily="34" charset="0"/>
              </a:rPr>
              <a:t> محتمل... وهو... 4 و 3</a:t>
            </a:r>
            <a:endParaRPr lang="en-US" dirty="0">
              <a:solidFill>
                <a:srgbClr val="000000"/>
              </a:solidFill>
              <a:ea typeface="ＭＳ Ｐゴシック" charset="0"/>
              <a:cs typeface="Arial" panose="020B0604020202020204" pitchFamily="34" charset="0"/>
            </a:endParaRPr>
          </a:p>
          <a:p>
            <a:endParaRPr lang="en-US" dirty="0">
              <a:ea typeface="ＭＳ Ｐゴシック" charset="0"/>
              <a:cs typeface="Arial" panose="020B0604020202020204" pitchFamily="34" charset="0"/>
            </a:endParaRPr>
          </a:p>
        </p:txBody>
      </p:sp>
      <p:sp>
        <p:nvSpPr>
          <p:cNvPr id="92162" name="Rectangle 3"/>
          <p:cNvSpPr>
            <a:spLocks noGrp="1" noRot="1" noChangeAspect="1" noChangeArrowheads="1" noTextEdit="1"/>
          </p:cNvSpPr>
          <p:nvPr>
            <p:ph type="sldImg"/>
          </p:nvPr>
        </p:nvSpPr>
        <p:spPr>
          <a:ln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ln/>
        </p:spPr>
      </p:sp>
      <p:sp>
        <p:nvSpPr>
          <p:cNvPr id="942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LB" dirty="0">
                <a:solidFill>
                  <a:srgbClr val="000000"/>
                </a:solidFill>
                <a:ea typeface="ＭＳ Ｐゴシック" charset="0"/>
                <a:cs typeface="Arial" panose="020B0604020202020204" pitchFamily="34" charset="0"/>
              </a:rPr>
              <a:t>إذاً،</a:t>
            </a:r>
            <a:r>
              <a:rPr lang="ar-LB" baseline="0" dirty="0">
                <a:solidFill>
                  <a:srgbClr val="000000"/>
                </a:solidFill>
                <a:ea typeface="ＭＳ Ｐゴシック" charset="0"/>
                <a:cs typeface="Arial" panose="020B0604020202020204" pitchFamily="34" charset="0"/>
              </a:rPr>
              <a:t> إن بدلنا الرقم 7 في معادلتنا   </a:t>
            </a:r>
            <a:r>
              <a:rPr lang="ar-LB" dirty="0">
                <a:solidFill>
                  <a:srgbClr val="000000"/>
                </a:solidFill>
                <a:ea typeface="ＭＳ Ｐゴシック" charset="0"/>
                <a:cs typeface="Arial" panose="020B0604020202020204" pitchFamily="34" charset="0"/>
              </a:rPr>
              <a:t>خ 7 ص ي  </a:t>
            </a:r>
            <a:r>
              <a:rPr lang="ar-LB" baseline="0" dirty="0">
                <a:solidFill>
                  <a:srgbClr val="000000"/>
                </a:solidFill>
                <a:ea typeface="ＭＳ Ｐゴシック" charset="0"/>
                <a:cs typeface="Arial" panose="020B0604020202020204" pitchFamily="34" charset="0"/>
              </a:rPr>
              <a:t> بالأعداد  4 و 3، سيصبح شكل المعادلة:</a:t>
            </a:r>
            <a:endParaRPr lang="en-US" dirty="0">
              <a:solidFill>
                <a:srgbClr val="000000"/>
              </a:solidFill>
              <a:ea typeface="ＭＳ Ｐゴシック" charset="0"/>
              <a:cs typeface="Arial" panose="020B0604020202020204" pitchFamily="34" charset="0"/>
            </a:endParaRPr>
          </a:p>
          <a:p>
            <a:pPr algn="r" rtl="1"/>
            <a:endParaRPr lang="en-US" dirty="0">
              <a:solidFill>
                <a:srgbClr val="000000"/>
              </a:solidFill>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4 3 ص ي...</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كما فعلنا منذ قليل, كرروا وبصوت عالي هذا الترتيب الجديد حتى يتثبت في عقولكم</a:t>
            </a:r>
            <a:r>
              <a:rPr lang="ar-LB" baseline="0" dirty="0">
                <a:solidFill>
                  <a:srgbClr val="000000"/>
                </a:solidFill>
                <a:ea typeface="ＭＳ Ｐゴシック" charset="0"/>
                <a:cs typeface="Arial" panose="020B0604020202020204" pitchFamily="34" charset="0"/>
              </a:rPr>
              <a:t> ونستطيع تذكره بسهولة.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4 3 ص ي</a:t>
            </a:r>
            <a:r>
              <a:rPr lang="en-US" dirty="0">
                <a:solidFill>
                  <a:srgbClr val="000000"/>
                </a:solidFill>
                <a:ea typeface="ＭＳ Ｐゴシック" charset="0"/>
                <a:cs typeface="Arial" panose="020B0604020202020204" pitchFamily="34" charset="0"/>
              </a:rPr>
              <a:t>.</a:t>
            </a:r>
            <a:endParaRPr lang="en-US" dirty="0">
              <a:ea typeface="ＭＳ Ｐゴシック" charset="0"/>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والآن، بناءً على  خ 4 3 ص ي،</a:t>
            </a:r>
            <a:r>
              <a:rPr lang="ar-LB" baseline="0" dirty="0">
                <a:solidFill>
                  <a:srgbClr val="000000"/>
                </a:solidFill>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4</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أشخاص</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3</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 مجتمعات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ص</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الصمت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ي</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يسوع</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dirty="0">
                <a:solidFill>
                  <a:srgbClr val="000000"/>
                </a:solidFill>
                <a:ea typeface="ＭＳ Ｐゴシック" charset="0"/>
                <a:cs typeface="Arial" panose="020B0604020202020204" pitchFamily="34" charset="0"/>
              </a:rPr>
              <a:t> </a:t>
            </a:r>
            <a:endParaRPr lang="en-US" dirty="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والآن، بناءً على  خ 4 3 ص ي،</a:t>
            </a:r>
            <a:r>
              <a:rPr lang="ar-LB" baseline="0" dirty="0">
                <a:solidFill>
                  <a:srgbClr val="000000"/>
                </a:solidFill>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4</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أشخاص</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3</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 مجتمعات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ص</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الصمت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ي</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يسوع</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dirty="0">
                <a:solidFill>
                  <a:srgbClr val="000000"/>
                </a:solidFill>
                <a:ea typeface="ＭＳ Ｐゴシック" charset="0"/>
                <a:cs typeface="Arial" panose="020B0604020202020204" pitchFamily="34" charset="0"/>
              </a:rPr>
              <a:t> </a:t>
            </a:r>
            <a:endParaRPr lang="en-US" dirty="0">
              <a:ea typeface="ＭＳ Ｐゴシック" charset="0"/>
              <a:cs typeface="Arial" panose="020B0604020202020204" pitchFamily="34" charset="0"/>
            </a:endParaRPr>
          </a:p>
          <a:p>
            <a:pPr algn="r" rtl="1"/>
            <a:endParaRPr lang="en-US" dirty="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5133443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والآن، بناءً على  خ 4 3 ص ي،</a:t>
            </a:r>
            <a:r>
              <a:rPr lang="ar-LB" baseline="0" dirty="0">
                <a:solidFill>
                  <a:srgbClr val="000000"/>
                </a:solidFill>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4</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أشخاص</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3</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 مجتمعات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ص</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الصمت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ي</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يسوع</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dirty="0">
                <a:solidFill>
                  <a:srgbClr val="000000"/>
                </a:solidFill>
                <a:ea typeface="ＭＳ Ｐゴシック" charset="0"/>
                <a:cs typeface="Arial" panose="020B0604020202020204" pitchFamily="34" charset="0"/>
              </a:rPr>
              <a:t> </a:t>
            </a:r>
            <a:endParaRPr lang="en-US" dirty="0">
              <a:ea typeface="ＭＳ Ｐゴシック" charset="0"/>
              <a:cs typeface="Arial" panose="020B0604020202020204" pitchFamily="34" charset="0"/>
            </a:endParaRPr>
          </a:p>
          <a:p>
            <a:pPr algn="r" rtl="1"/>
            <a:endParaRPr lang="en-US" dirty="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1885395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altLang="ja-JP" dirty="0">
                <a:solidFill>
                  <a:srgbClr val="000000"/>
                </a:solidFill>
                <a:ea typeface="ＭＳ Ｐゴシック" charset="0"/>
                <a:cs typeface="Arial" panose="020B0604020202020204" pitchFamily="34" charset="0"/>
              </a:rPr>
              <a:t>دعونا نتعرف على الشخصيات الأربعة بحسب هذا الترتيب:</a:t>
            </a:r>
            <a:endParaRPr lang="en-US" altLang="ja-JP"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إبراهيم</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يوسف</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موسى</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يشوع</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تكرار الحروف الأولى من هذه الأسماء </a:t>
            </a:r>
            <a:r>
              <a:rPr lang="ar-LB" baseline="0" dirty="0">
                <a:solidFill>
                  <a:srgbClr val="000000"/>
                </a:solidFill>
                <a:ea typeface="ＭＳ Ｐゴシック" charset="0"/>
                <a:cs typeface="Arial" panose="020B0604020202020204" pitchFamily="34" charset="0"/>
              </a:rPr>
              <a:t>يساعدكم في حفظها </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إ-ي-م-ي ،</a:t>
            </a:r>
            <a:r>
              <a:rPr lang="ar-LB" baseline="0" dirty="0">
                <a:solidFill>
                  <a:srgbClr val="000000"/>
                </a:solidFill>
                <a:ea typeface="ＭＳ Ｐゴシック" charset="0"/>
                <a:cs typeface="Arial" panose="020B0604020202020204" pitchFamily="34" charset="0"/>
              </a:rPr>
              <a:t> إ-ي-م-ي</a:t>
            </a:r>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الخ</a:t>
            </a:r>
            <a:endParaRPr lang="en-US" dirty="0">
              <a:solidFill>
                <a:srgbClr val="000000"/>
              </a:solidFill>
              <a:ea typeface="ＭＳ Ｐゴシック" charset="0"/>
              <a:cs typeface="Arial" panose="020B0604020202020204" pitchFamily="34" charset="0"/>
            </a:endParaRPr>
          </a:p>
          <a:p>
            <a:pPr algn="r" rtl="1"/>
            <a:endParaRPr lang="en-US" dirty="0">
              <a:ea typeface="ＭＳ Ｐゴシック" charset="0"/>
              <a:cs typeface="Arial" panose="020B0604020202020204" pitchFamily="34" charset="0"/>
            </a:endParaRPr>
          </a:p>
        </p:txBody>
      </p:sp>
      <p:sp>
        <p:nvSpPr>
          <p:cNvPr id="102402" name="Rectangle 3"/>
          <p:cNvSpPr>
            <a:spLocks noGrp="1" noRot="1" noChangeAspect="1" noChangeArrowheads="1" noTextEdit="1"/>
          </p:cNvSpPr>
          <p:nvPr>
            <p:ph type="sldImg"/>
          </p:nvPr>
        </p:nvSpPr>
        <p:spPr>
          <a:ln cap="flat"/>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solidFill>
                  <a:srgbClr val="000000"/>
                </a:solidFill>
                <a:ea typeface="ＭＳ Ｐゴシック" charset="0"/>
                <a:cs typeface="Arial" panose="020B0604020202020204" pitchFamily="34" charset="0"/>
              </a:rPr>
              <a:t>How can you remember the order of those letters and the names?</a:t>
            </a:r>
          </a:p>
          <a:p>
            <a:r>
              <a:rPr lang="en-US" dirty="0">
                <a:solidFill>
                  <a:srgbClr val="000000"/>
                </a:solidFill>
                <a:ea typeface="ＭＳ Ｐゴシック" charset="0"/>
                <a:cs typeface="Arial" panose="020B0604020202020204" pitchFamily="34" charset="0"/>
              </a:rPr>
              <a:t>This simple sentence..."A JUDGE MUST JUDGE."  The first letters of each word: AJMJ and then you have it.</a:t>
            </a:r>
            <a:endParaRPr lang="en-US" dirty="0">
              <a:ea typeface="ＭＳ Ｐゴシック" charset="0"/>
              <a:cs typeface="Arial" panose="020B0604020202020204" pitchFamily="34" charset="0"/>
            </a:endParaRPr>
          </a:p>
        </p:txBody>
      </p:sp>
      <p:sp>
        <p:nvSpPr>
          <p:cNvPr id="104450" name="Rectangle 3"/>
          <p:cNvSpPr>
            <a:spLocks noGrp="1" noRot="1" noChangeAspect="1" noChangeArrowheads="1" noTextEdit="1"/>
          </p:cNvSpPr>
          <p:nvPr>
            <p:ph type="sldImg"/>
          </p:nvPr>
        </p:nvSpPr>
        <p:spPr>
          <a:ln cap="flat"/>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solidFill>
                  <a:srgbClr val="000000"/>
                </a:solidFill>
                <a:ea typeface="ＭＳ Ｐゴシック" charset="0"/>
                <a:cs typeface="Arial" panose="020B0604020202020204" pitchFamily="34" charset="0"/>
              </a:rPr>
              <a:t>Just remember to repeat the four names aloud to yourself several times until you feel the rhythm of the words: </a:t>
            </a:r>
          </a:p>
          <a:p>
            <a:r>
              <a:rPr lang="en-US" dirty="0">
                <a:solidFill>
                  <a:srgbClr val="000000"/>
                </a:solidFill>
                <a:ea typeface="ＭＳ Ｐゴシック" charset="0"/>
                <a:cs typeface="Arial" panose="020B0604020202020204" pitchFamily="34" charset="0"/>
              </a:rPr>
              <a:t>////	"ABRAHAM, </a:t>
            </a:r>
          </a:p>
          <a:p>
            <a:r>
              <a:rPr lang="en-US" dirty="0">
                <a:solidFill>
                  <a:srgbClr val="000000"/>
                </a:solidFill>
                <a:ea typeface="ＭＳ Ｐゴシック" charset="0"/>
                <a:cs typeface="Arial" panose="020B0604020202020204" pitchFamily="34" charset="0"/>
              </a:rPr>
              <a:t>////	JOSEPH,</a:t>
            </a:r>
          </a:p>
          <a:p>
            <a:r>
              <a:rPr lang="en-US" dirty="0">
                <a:solidFill>
                  <a:srgbClr val="000000"/>
                </a:solidFill>
                <a:ea typeface="ＭＳ Ｐゴシック" charset="0"/>
                <a:cs typeface="Arial" panose="020B0604020202020204" pitchFamily="34" charset="0"/>
              </a:rPr>
              <a:t>////	 MOSES and </a:t>
            </a:r>
          </a:p>
          <a:p>
            <a:r>
              <a:rPr lang="en-US" dirty="0">
                <a:solidFill>
                  <a:srgbClr val="000000"/>
                </a:solidFill>
                <a:ea typeface="ＭＳ Ｐゴシック" charset="0"/>
                <a:cs typeface="Arial" panose="020B0604020202020204" pitchFamily="34" charset="0"/>
              </a:rPr>
              <a:t>////	JOSHUA."</a:t>
            </a:r>
          </a:p>
          <a:p>
            <a:r>
              <a:rPr lang="en-US" dirty="0">
                <a:solidFill>
                  <a:srgbClr val="000000"/>
                </a:solidFill>
                <a:ea typeface="ＭＳ Ｐゴシック" charset="0"/>
                <a:cs typeface="Arial" panose="020B0604020202020204" pitchFamily="34" charset="0"/>
              </a:rPr>
              <a:t>And here again is that mental tool…</a:t>
            </a:r>
          </a:p>
          <a:p>
            <a:r>
              <a:rPr lang="en-US" dirty="0">
                <a:solidFill>
                  <a:srgbClr val="000000"/>
                </a:solidFill>
                <a:ea typeface="ＭＳ Ｐゴシック" charset="0"/>
                <a:cs typeface="Arial" panose="020B0604020202020204" pitchFamily="34" charset="0"/>
              </a:rPr>
              <a:t>////	A</a:t>
            </a:r>
          </a:p>
          <a:p>
            <a:r>
              <a:rPr lang="en-US" dirty="0">
                <a:solidFill>
                  <a:srgbClr val="000000"/>
                </a:solidFill>
                <a:ea typeface="ＭＳ Ｐゴシック" charset="0"/>
                <a:cs typeface="Arial" panose="020B0604020202020204" pitchFamily="34" charset="0"/>
              </a:rPr>
              <a:t>////	JUDGE</a:t>
            </a:r>
          </a:p>
          <a:p>
            <a:r>
              <a:rPr lang="en-US" dirty="0">
                <a:solidFill>
                  <a:srgbClr val="000000"/>
                </a:solidFill>
                <a:ea typeface="ＭＳ Ｐゴシック" charset="0"/>
                <a:cs typeface="Arial" panose="020B0604020202020204" pitchFamily="34" charset="0"/>
              </a:rPr>
              <a:t>////	MUST</a:t>
            </a:r>
          </a:p>
          <a:p>
            <a:r>
              <a:rPr lang="en-US" dirty="0">
                <a:solidFill>
                  <a:srgbClr val="000000"/>
                </a:solidFill>
                <a:ea typeface="ＭＳ Ｐゴシック" charset="0"/>
                <a:cs typeface="Arial" panose="020B0604020202020204" pitchFamily="34" charset="0"/>
              </a:rPr>
              <a:t>////	JUDGE.</a:t>
            </a:r>
          </a:p>
          <a:p>
            <a:endParaRPr lang="en-US" dirty="0">
              <a:ea typeface="ＭＳ Ｐゴシック" charset="0"/>
              <a:cs typeface="Arial" panose="020B0604020202020204" pitchFamily="34" charset="0"/>
            </a:endParaRPr>
          </a:p>
        </p:txBody>
      </p:sp>
      <p:sp>
        <p:nvSpPr>
          <p:cNvPr id="106498" name="Rectangle 3"/>
          <p:cNvSpPr>
            <a:spLocks noGrp="1" noRot="1" noChangeAspect="1" noChangeArrowheads="1" noTextEdit="1"/>
          </p:cNvSpPr>
          <p:nvPr>
            <p:ph type="sldImg"/>
          </p:nvPr>
        </p:nvSpPr>
        <p:spPr>
          <a:ln cap="flat"/>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ln/>
        </p:spPr>
      </p:sp>
      <p:sp>
        <p:nvSpPr>
          <p:cNvPr id="1085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إذا، أصبح</a:t>
            </a:r>
            <a:r>
              <a:rPr lang="ar-LB" baseline="0" dirty="0">
                <a:solidFill>
                  <a:srgbClr val="000000"/>
                </a:solidFill>
                <a:ea typeface="ＭＳ Ｐゴシック" charset="0"/>
                <a:cs typeface="Arial" panose="020B0604020202020204" pitchFamily="34" charset="0"/>
              </a:rPr>
              <a:t> لدينا من رأس اللائحة: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إبراهيم</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يوسف</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موسى</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يشوع</a:t>
            </a:r>
            <a:r>
              <a:rPr lang="en-US" dirty="0">
                <a:solidFill>
                  <a:srgbClr val="000000"/>
                </a:solidFill>
                <a:ea typeface="ＭＳ Ｐゴシック" charset="0"/>
                <a:cs typeface="Arial" panose="020B0604020202020204" pitchFamily="34" charset="0"/>
              </a:rPr>
              <a:t> 						</a:t>
            </a:r>
          </a:p>
          <a:p>
            <a:pPr algn="r" rtl="1"/>
            <a:r>
              <a:rPr lang="ar-LB" dirty="0">
                <a:solidFill>
                  <a:srgbClr val="000000"/>
                </a:solidFill>
                <a:ea typeface="ＭＳ Ｐゴシック" charset="0"/>
                <a:cs typeface="Arial" panose="020B0604020202020204" pitchFamily="34" charset="0"/>
              </a:rPr>
              <a:t>تُكَمل هذه</a:t>
            </a:r>
            <a:r>
              <a:rPr lang="ar-LB" baseline="0" dirty="0">
                <a:solidFill>
                  <a:srgbClr val="000000"/>
                </a:solidFill>
                <a:ea typeface="ＭＳ Ｐゴシック" charset="0"/>
                <a:cs typeface="Arial" panose="020B0604020202020204" pitchFamily="34" charset="0"/>
              </a:rPr>
              <a:t> الخطوة الشخصيات الأربعة الرئيسية في ملف كتابكم المقدس، بالطبع، هناك عشرات الشخصيات الكتابية، لكن هذه الأربعة فقط هي التي سنستعملها لتكوين ملف الكتاب المقدس. رددوا هذه الأسماء عدة مرات وبصوت عالي حتى يتثبتوا في عقلكم.</a:t>
            </a:r>
            <a:endParaRPr lang="en-US" dirty="0">
              <a:solidFill>
                <a:srgbClr val="000000"/>
              </a:solidFill>
              <a:ea typeface="ＭＳ Ｐゴシック" charset="0"/>
              <a:cs typeface="Arial" panose="020B0604020202020204" pitchFamily="34" charset="0"/>
            </a:endParaRPr>
          </a:p>
          <a:p>
            <a:pPr algn="r" rtl="1"/>
            <a:endParaRPr lang="en-US" dirty="0">
              <a:ea typeface="ＭＳ Ｐゴシック"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ar-JO" dirty="0"/>
              <a:t>كيرت</a:t>
            </a:r>
            <a:r>
              <a:rPr lang="ar-JO" baseline="0" dirty="0"/>
              <a:t> وزوجته كارا في مدينة سياتل</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والآن، بناءً على  خ 4 3 ص ي،</a:t>
            </a:r>
            <a:r>
              <a:rPr lang="ar-LB" baseline="0" dirty="0">
                <a:solidFill>
                  <a:srgbClr val="000000"/>
                </a:solidFill>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4</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أشخاص</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3</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 مجتمعات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ص</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الصمت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ي</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يسوع</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dirty="0">
                <a:solidFill>
                  <a:srgbClr val="000000"/>
                </a:solidFill>
                <a:ea typeface="ＭＳ Ｐゴシック" charset="0"/>
                <a:cs typeface="Arial" panose="020B0604020202020204" pitchFamily="34" charset="0"/>
              </a:rPr>
              <a:t> </a:t>
            </a:r>
            <a:endParaRPr lang="en-US" dirty="0">
              <a:ea typeface="ＭＳ Ｐゴシック" charset="0"/>
              <a:cs typeface="Arial" panose="020B0604020202020204" pitchFamily="34" charset="0"/>
            </a:endParaRPr>
          </a:p>
          <a:p>
            <a:endParaRPr lang="en-US" dirty="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2308163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solidFill>
                  <a:srgbClr val="000000"/>
                </a:solidFill>
                <a:ea typeface="ＭＳ Ｐゴシック" charset="0"/>
                <a:cs typeface="Arial" panose="020B0604020202020204" pitchFamily="34" charset="0"/>
              </a:rPr>
              <a:t>Another memory tool now…what do you call </a:t>
            </a:r>
          </a:p>
          <a:p>
            <a:r>
              <a:rPr lang="en-US" dirty="0">
                <a:solidFill>
                  <a:srgbClr val="000000"/>
                </a:solidFill>
                <a:ea typeface="ＭＳ Ｐゴシック" charset="0"/>
                <a:cs typeface="Arial" panose="020B0604020202020204" pitchFamily="34" charset="0"/>
              </a:rPr>
              <a:t>////	that red section of the perimeter of a circle?  </a:t>
            </a:r>
          </a:p>
          <a:p>
            <a:r>
              <a:rPr lang="en-US" dirty="0">
                <a:solidFill>
                  <a:srgbClr val="000000"/>
                </a:solidFill>
                <a:ea typeface="ＭＳ Ｐゴシック" charset="0"/>
                <a:cs typeface="Arial" panose="020B0604020202020204" pitchFamily="34" charset="0"/>
              </a:rPr>
              <a:t>////	It</a:t>
            </a:r>
            <a:r>
              <a:rPr lang="fr-FR" dirty="0">
                <a:solidFill>
                  <a:srgbClr val="000000"/>
                </a:solidFill>
                <a:ea typeface="ＭＳ Ｐゴシック" charset="0"/>
                <a:cs typeface="Arial" panose="020B0604020202020204" pitchFamily="34" charset="0"/>
              </a:rPr>
              <a:t>'</a:t>
            </a:r>
            <a:r>
              <a:rPr lang="en-US" dirty="0">
                <a:solidFill>
                  <a:srgbClr val="000000"/>
                </a:solidFill>
                <a:ea typeface="ＭＳ Ｐゴシック" charset="0"/>
                <a:cs typeface="Arial" panose="020B0604020202020204" pitchFamily="34" charset="0"/>
              </a:rPr>
              <a:t>s called an </a:t>
            </a:r>
            <a:r>
              <a:rPr lang="en-US" altLang="ja-JP" dirty="0">
                <a:solidFill>
                  <a:srgbClr val="000000"/>
                </a:solidFill>
                <a:ea typeface="ＭＳ Ｐゴシック" charset="0"/>
                <a:cs typeface="Arial" panose="020B0604020202020204" pitchFamily="34" charset="0"/>
              </a:rPr>
              <a:t>"arc," spelled A-R-C. Those letters, then, remind you of the first letters of 3 KINDS OF SOCIETIES.</a:t>
            </a:r>
          </a:p>
          <a:p>
            <a:endParaRPr lang="en-US" dirty="0">
              <a:ea typeface="ＭＳ Ｐゴシック" charset="0"/>
              <a:cs typeface="Arial" panose="020B0604020202020204" pitchFamily="34" charset="0"/>
            </a:endParaRPr>
          </a:p>
        </p:txBody>
      </p:sp>
      <p:sp>
        <p:nvSpPr>
          <p:cNvPr id="112642" name="Rectangle 3"/>
          <p:cNvSpPr>
            <a:spLocks noGrp="1" noRot="1" noChangeAspect="1" noChangeArrowheads="1" noTextEdit="1"/>
          </p:cNvSpPr>
          <p:nvPr>
            <p:ph type="sldImg"/>
          </p:nvPr>
        </p:nvSpPr>
        <p:spPr>
          <a:ln cap="flat"/>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المجتمعات الثلاثة هم:</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الفوضى</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الملكية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السبي</a:t>
            </a:r>
            <a:r>
              <a:rPr lang="en-US" dirty="0">
                <a:solidFill>
                  <a:srgbClr val="000000"/>
                </a:solidFill>
                <a:ea typeface="ＭＳ Ｐゴシック" charset="0"/>
                <a:cs typeface="Arial" panose="020B0604020202020204" pitchFamily="34" charset="0"/>
              </a:rPr>
              <a:t>	</a:t>
            </a:r>
          </a:p>
          <a:p>
            <a:pPr algn="r" rtl="1"/>
            <a:r>
              <a:rPr lang="ar-LB" dirty="0">
                <a:solidFill>
                  <a:srgbClr val="000000"/>
                </a:solidFill>
                <a:ea typeface="ＭＳ Ｐゴシック" charset="0"/>
                <a:cs typeface="Arial" panose="020B0604020202020204" pitchFamily="34" charset="0"/>
              </a:rPr>
              <a:t>ما فعلنا منذ</a:t>
            </a:r>
            <a:r>
              <a:rPr lang="ar-LB" baseline="0" dirty="0">
                <a:solidFill>
                  <a:srgbClr val="000000"/>
                </a:solidFill>
                <a:ea typeface="ＭＳ Ｐゴシック" charset="0"/>
                <a:cs typeface="Arial" panose="020B0604020202020204" pitchFamily="34" charset="0"/>
              </a:rPr>
              <a:t> دقائق، أرجوكم رددوا هذه الكلمات عدة مرات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الفوضى، الملكية، السبي</a:t>
            </a:r>
            <a:endParaRPr lang="en-US" dirty="0">
              <a:solidFill>
                <a:srgbClr val="000000"/>
              </a:solidFill>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الفوضى، الملكية، السبي</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And the mental tool here:</a:t>
            </a:r>
          </a:p>
          <a:p>
            <a:pPr algn="r" rtl="1"/>
            <a:r>
              <a:rPr lang="en-US" dirty="0">
                <a:solidFill>
                  <a:srgbClr val="000000"/>
                </a:solidFill>
                <a:ea typeface="ＭＳ Ｐゴシック" charset="0"/>
                <a:cs typeface="Arial" panose="020B0604020202020204" pitchFamily="34" charset="0"/>
              </a:rPr>
              <a:t>////	A</a:t>
            </a:r>
          </a:p>
          <a:p>
            <a:pPr algn="r" rtl="1"/>
            <a:r>
              <a:rPr lang="en-US" dirty="0">
                <a:solidFill>
                  <a:srgbClr val="000000"/>
                </a:solidFill>
                <a:ea typeface="ＭＳ Ｐゴシック" charset="0"/>
                <a:cs typeface="Arial" panose="020B0604020202020204" pitchFamily="34" charset="0"/>
              </a:rPr>
              <a:t>////	R</a:t>
            </a:r>
          </a:p>
          <a:p>
            <a:pPr algn="r" rtl="1"/>
            <a:r>
              <a:rPr lang="en-US" dirty="0">
                <a:solidFill>
                  <a:srgbClr val="000000"/>
                </a:solidFill>
                <a:ea typeface="ＭＳ Ｐゴシック" charset="0"/>
                <a:cs typeface="Arial" panose="020B0604020202020204" pitchFamily="34" charset="0"/>
              </a:rPr>
              <a:t>////	C.</a:t>
            </a:r>
          </a:p>
          <a:p>
            <a:pPr algn="r" rtl="1"/>
            <a:endParaRPr lang="en-US" dirty="0">
              <a:ea typeface="ＭＳ Ｐゴシック" charset="0"/>
              <a:cs typeface="Arial" panose="020B0604020202020204" pitchFamily="34" charset="0"/>
            </a:endParaRPr>
          </a:p>
        </p:txBody>
      </p:sp>
      <p:sp>
        <p:nvSpPr>
          <p:cNvPr id="114690" name="Rectangle 3"/>
          <p:cNvSpPr>
            <a:spLocks noGrp="1" noRot="1" noChangeAspect="1" noChangeArrowheads="1" noTextEdit="1"/>
          </p:cNvSpPr>
          <p:nvPr>
            <p:ph type="sldImg"/>
          </p:nvPr>
        </p:nvSpPr>
        <p:spPr>
          <a:ln cap="flat"/>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ألان نزيد المجتمعات الثلاثة ليصبح</a:t>
            </a:r>
            <a:r>
              <a:rPr lang="ar-LB" baseline="0" dirty="0">
                <a:solidFill>
                  <a:srgbClr val="000000"/>
                </a:solidFill>
                <a:ea typeface="ＭＳ Ｐゴシック" charset="0"/>
                <a:cs typeface="Arial" panose="020B0604020202020204" pitchFamily="34" charset="0"/>
              </a:rPr>
              <a:t> عندنا:</a:t>
            </a:r>
            <a:endParaRPr lang="ar-LB"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إبراهيم</a:t>
            </a:r>
            <a:r>
              <a:rPr lang="en-US" dirty="0">
                <a:solidFill>
                  <a:srgbClr val="000000"/>
                </a:solidFill>
                <a:ea typeface="ＭＳ Ｐゴシック" charset="0"/>
                <a:cs typeface="Arial" panose="020B0604020202020204" pitchFamily="34" charset="0"/>
              </a:rPr>
              <a:t> </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يوسف</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موسى</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يشوع</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الفوضى</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الملكية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السبي</a:t>
            </a:r>
            <a:endParaRPr lang="en-US" dirty="0">
              <a:solidFill>
                <a:srgbClr val="000000"/>
              </a:solidFill>
              <a:ea typeface="ＭＳ Ｐゴシック" charset="0"/>
              <a:cs typeface="Arial" panose="020B0604020202020204" pitchFamily="34" charset="0"/>
            </a:endParaRPr>
          </a:p>
          <a:p>
            <a:pPr algn="r" rtl="1"/>
            <a:endParaRPr lang="en-US" dirty="0">
              <a:ea typeface="ＭＳ Ｐゴシック" charset="0"/>
              <a:cs typeface="Arial" panose="020B0604020202020204" pitchFamily="34" charset="0"/>
            </a:endParaRPr>
          </a:p>
        </p:txBody>
      </p:sp>
      <p:sp>
        <p:nvSpPr>
          <p:cNvPr id="116738" name="Rectangle 3"/>
          <p:cNvSpPr>
            <a:spLocks noGrp="1" noRot="1" noChangeAspect="1" noChangeArrowheads="1" noTextEdit="1"/>
          </p:cNvSpPr>
          <p:nvPr>
            <p:ph type="sldImg"/>
          </p:nvPr>
        </p:nvSpPr>
        <p:spPr>
          <a:ln cap="flat"/>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دعونا نراجع</a:t>
            </a:r>
            <a:r>
              <a:rPr lang="ar-LB" baseline="0" dirty="0">
                <a:solidFill>
                  <a:srgbClr val="000000"/>
                </a:solidFill>
                <a:ea typeface="ＭＳ Ｐゴシック" charset="0"/>
                <a:cs typeface="Arial" panose="020B0604020202020204" pitchFamily="34" charset="0"/>
              </a:rPr>
              <a:t> هذا التسلسل </a:t>
            </a:r>
            <a:r>
              <a:rPr lang="ar-LB" dirty="0">
                <a:solidFill>
                  <a:srgbClr val="000000"/>
                </a:solidFill>
                <a:ea typeface="ＭＳ Ｐゴシック" charset="0"/>
                <a:cs typeface="Arial" panose="020B0604020202020204" pitchFamily="34" charset="0"/>
              </a:rPr>
              <a:t>حتى الآن...</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نبدأ من العدد 7</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7....</a:t>
            </a:r>
          </a:p>
          <a:p>
            <a:pPr algn="r" rtl="1"/>
            <a:r>
              <a:rPr lang="ar-LB" dirty="0">
                <a:solidFill>
                  <a:srgbClr val="000000"/>
                </a:solidFill>
                <a:ea typeface="ＭＳ Ｐゴシック" charset="0"/>
                <a:cs typeface="Arial" panose="020B0604020202020204" pitchFamily="34" charset="0"/>
              </a:rPr>
              <a:t>الذي يقودنا الى</a:t>
            </a:r>
            <a:r>
              <a:rPr lang="en-US" dirty="0">
                <a:solidFill>
                  <a:srgbClr val="000000"/>
                </a:solidFill>
                <a:ea typeface="ＭＳ Ｐゴシック" charset="0"/>
                <a:cs typeface="Arial" panose="020B0604020202020204" pitchFamily="34" charset="0"/>
              </a:rPr>
              <a:t>… </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7 ص ي...</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التي تصبح...</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4 3 ص ي</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هذه الأحرف والأرقام تُستعمل</a:t>
            </a:r>
            <a:r>
              <a:rPr lang="ar-LB" baseline="0" dirty="0">
                <a:solidFill>
                  <a:srgbClr val="000000"/>
                </a:solidFill>
                <a:ea typeface="ＭＳ Ｐゴシック" charset="0"/>
                <a:cs typeface="Arial" panose="020B0604020202020204" pitchFamily="34" charset="0"/>
              </a:rPr>
              <a:t> لتطوير لائحة عقلية من 10 كلمات تشكل مخططاً ذهنياً للكتاب المقدس يمكن الاعتماد عليه.</a:t>
            </a:r>
            <a:endParaRPr lang="en-US" dirty="0">
              <a:solidFill>
                <a:srgbClr val="000000"/>
              </a:solidFill>
              <a:ea typeface="ＭＳ Ｐゴシック" charset="0"/>
              <a:cs typeface="Arial" panose="020B0604020202020204" pitchFamily="34" charset="0"/>
            </a:endParaRPr>
          </a:p>
          <a:p>
            <a:endParaRPr lang="en-US" dirty="0">
              <a:ea typeface="ＭＳ Ｐゴシック" charset="0"/>
              <a:cs typeface="Arial" panose="020B0604020202020204" pitchFamily="34" charset="0"/>
            </a:endParaRPr>
          </a:p>
        </p:txBody>
      </p:sp>
      <p:sp>
        <p:nvSpPr>
          <p:cNvPr id="118786" name="Rectangle 3"/>
          <p:cNvSpPr>
            <a:spLocks noGrp="1" noRot="1" noChangeAspect="1" noChangeArrowheads="1" noTextEdit="1"/>
          </p:cNvSpPr>
          <p:nvPr>
            <p:ph type="sldImg"/>
          </p:nvPr>
        </p:nvSpPr>
        <p:spPr>
          <a:ln cap="flat"/>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ص 4 3 س ي  تُوسع لتصبح:</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4 أشخاص</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3 مجتمعات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صمت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يسوع</a:t>
            </a:r>
            <a:endParaRPr lang="en-US" dirty="0">
              <a:solidFill>
                <a:srgbClr val="000000"/>
              </a:solidFill>
              <a:ea typeface="ＭＳ Ｐゴシック" charset="0"/>
              <a:cs typeface="Arial" panose="020B0604020202020204" pitchFamily="34" charset="0"/>
            </a:endParaRPr>
          </a:p>
          <a:p>
            <a:pPr algn="r" rtl="1"/>
            <a:endParaRPr lang="en-US" dirty="0">
              <a:ea typeface="ＭＳ Ｐゴシック" charset="0"/>
              <a:cs typeface="Arial" panose="020B0604020202020204" pitchFamily="34" charset="0"/>
            </a:endParaRPr>
          </a:p>
        </p:txBody>
      </p:sp>
      <p:sp>
        <p:nvSpPr>
          <p:cNvPr id="120834" name="Rectangle 3"/>
          <p:cNvSpPr>
            <a:spLocks noGrp="1" noRot="1" noChangeAspect="1" noChangeArrowheads="1" noTextEdit="1"/>
          </p:cNvSpPr>
          <p:nvPr>
            <p:ph type="sldImg"/>
          </p:nvPr>
        </p:nvSpPr>
        <p:spPr>
          <a:ln cap="flat"/>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وتُوسع أكثر لتصبح:</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إبراهيم</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يوسف</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موسى</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يشوع</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الفوضى</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الملكية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السبي</a:t>
            </a:r>
            <a:endParaRPr lang="en-US" dirty="0">
              <a:solidFill>
                <a:srgbClr val="000000"/>
              </a:solidFill>
              <a:ea typeface="ＭＳ Ｐゴシック" charset="0"/>
              <a:cs typeface="Arial" panose="020B0604020202020204" pitchFamily="34" charset="0"/>
            </a:endParaRPr>
          </a:p>
          <a:p>
            <a:pPr algn="r" rtl="1"/>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وأخيراً</a:t>
            </a:r>
            <a:r>
              <a:rPr lang="ar-LB" baseline="0" dirty="0">
                <a:solidFill>
                  <a:srgbClr val="000000"/>
                </a:solidFill>
                <a:ea typeface="ＭＳ Ｐゴシック" charset="0"/>
                <a:cs typeface="Arial" panose="020B0604020202020204" pitchFamily="34" charset="0"/>
              </a:rPr>
              <a:t> نزيد عليها:</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الصمت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يسوع</a:t>
            </a:r>
            <a:endParaRPr lang="en-US" dirty="0">
              <a:solidFill>
                <a:srgbClr val="000000"/>
              </a:solidFill>
              <a:ea typeface="ＭＳ Ｐゴシック" charset="0"/>
              <a:cs typeface="Arial" panose="020B0604020202020204" pitchFamily="34" charset="0"/>
            </a:endParaRPr>
          </a:p>
        </p:txBody>
      </p:sp>
      <p:sp>
        <p:nvSpPr>
          <p:cNvPr id="122882" name="Rectangle 3"/>
          <p:cNvSpPr>
            <a:spLocks noGrp="1" noRot="1" noChangeAspect="1" noChangeArrowheads="1" noTextEdit="1"/>
          </p:cNvSpPr>
          <p:nvPr>
            <p:ph type="sldImg"/>
          </p:nvPr>
        </p:nvSpPr>
        <p:spPr>
          <a:ln cap="flat"/>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ln/>
        </p:spPr>
      </p:sp>
      <p:sp>
        <p:nvSpPr>
          <p:cNvPr id="1249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ألآن حان الوقت لنستخدم</a:t>
            </a:r>
            <a:r>
              <a:rPr lang="ar-LB" baseline="0" dirty="0">
                <a:solidFill>
                  <a:srgbClr val="000000"/>
                </a:solidFill>
                <a:ea typeface="ＭＳ Ｐゴシック" charset="0"/>
                <a:cs typeface="Arial" panose="020B0604020202020204" pitchFamily="34" charset="0"/>
              </a:rPr>
              <a:t> عقلياً هذه الكلمات العشر كتسميات لعشرة مجلدات ذهنية في ملف كتابكم المقدس – فوق هناك في رؤوسكم. هذه الصورة الذهنية ربما تظهر بهذا الشكل </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الخليقة</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إبراهيم</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يوسف</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موسى</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يشوع</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الفوضى</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الملكية</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السبي</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الصمت</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المسيح</a:t>
            </a:r>
            <a:endParaRPr lang="en-US" dirty="0">
              <a:solidFill>
                <a:srgbClr val="000000"/>
              </a:solidFill>
              <a:ea typeface="ＭＳ Ｐゴシック" charset="0"/>
              <a:cs typeface="Arial" panose="020B0604020202020204" pitchFamily="34" charset="0"/>
            </a:endParaRPr>
          </a:p>
          <a:p>
            <a:pPr algn="r" rtl="1"/>
            <a:r>
              <a:rPr lang="ar-LB" baseline="0" dirty="0">
                <a:solidFill>
                  <a:srgbClr val="000000"/>
                </a:solidFill>
                <a:ea typeface="ＭＳ Ｐゴシック" charset="0"/>
                <a:cs typeface="Arial" panose="020B0604020202020204" pitchFamily="34" charset="0"/>
              </a:rPr>
              <a:t>لقد تم تنظيم الملف بشكل أنيق ومنظم في ذهنك --- جاهز لتتذكروه وتستعملوه عندما تحتاجونه. وهذه بعض أمثلة لتوضيح هذه النقطة...</a:t>
            </a:r>
            <a:endParaRPr lang="en-US" dirty="0">
              <a:ea typeface="ＭＳ Ｐゴシック" charset="0"/>
              <a:cs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74A4F2-0774-A84F-8103-AF60181C8E4E}" type="slidenum">
              <a:rPr lang="en-US" sz="1200">
                <a:solidFill>
                  <a:srgbClr val="000000"/>
                </a:solidFill>
                <a:latin typeface="Times New Roman" charset="0"/>
              </a:rPr>
              <a:pPr eaLnBrk="1" hangingPunct="1"/>
              <a:t>99</a:t>
            </a:fld>
            <a:endParaRPr lang="en-US" sz="1200">
              <a:solidFill>
                <a:srgbClr val="000000"/>
              </a:solidFill>
              <a:latin typeface="Times New Roman" charset="0"/>
            </a:endParaRPr>
          </a:p>
        </p:txBody>
      </p:sp>
      <p:sp>
        <p:nvSpPr>
          <p:cNvPr id="309250"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ea typeface="ＭＳ Ｐゴシック" charset="0"/>
              <a:cs typeface="ＭＳ Ｐゴシック" charset="0"/>
            </a:endParaRPr>
          </a:p>
        </p:txBody>
      </p:sp>
      <p:sp>
        <p:nvSpPr>
          <p:cNvPr id="30925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2ADF26-6465-E248-9144-A1ED61A976A4}" type="slidenum">
              <a:rPr lang="en-US" sz="1200">
                <a:solidFill>
                  <a:srgbClr val="000000"/>
                </a:solidFill>
                <a:latin typeface="Times New Roman" charset="0"/>
              </a:rPr>
              <a:pPr eaLnBrk="1" hangingPunct="1"/>
              <a:t>100</a:t>
            </a:fld>
            <a:endParaRPr lang="en-US" sz="1200">
              <a:solidFill>
                <a:srgbClr val="000000"/>
              </a:solidFill>
              <a:latin typeface="Times New Roman" charset="0"/>
            </a:endParaRPr>
          </a:p>
        </p:txBody>
      </p:sp>
      <p:sp>
        <p:nvSpPr>
          <p:cNvPr id="311298"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ea typeface="ＭＳ Ｐゴシック" charset="0"/>
              <a:cs typeface="ＭＳ Ｐゴシック" charset="0"/>
            </a:endParaRPr>
          </a:p>
        </p:txBody>
      </p:sp>
      <p:sp>
        <p:nvSpPr>
          <p:cNvPr id="31129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mn-lt"/>
                <a:ea typeface="+mn-ea"/>
                <a:cs typeface="+mn-cs"/>
              </a:rPr>
              <a:t>Our granddaughter joined the family on 31 July 2021 but why would God take us now? I don’t know.</a:t>
            </a:r>
            <a:endParaRPr lang="en-US" b="0" dirty="0"/>
          </a:p>
        </p:txBody>
      </p:sp>
    </p:spTree>
    <p:extLst>
      <p:ext uri="{BB962C8B-B14F-4D97-AF65-F5344CB8AC3E}">
        <p14:creationId xmlns:p14="http://schemas.microsoft.com/office/powerpoint/2010/main" val="29607580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FE0A5-C012-F143-8DAC-5F7AEF34A501}" type="slidenum">
              <a:rPr lang="en-US" sz="1200">
                <a:solidFill>
                  <a:srgbClr val="000000"/>
                </a:solidFill>
                <a:latin typeface="Times New Roman" charset="0"/>
              </a:rPr>
              <a:pPr eaLnBrk="1" hangingPunct="1"/>
              <a:t>101</a:t>
            </a:fld>
            <a:endParaRPr lang="en-US" sz="1200">
              <a:solidFill>
                <a:srgbClr val="000000"/>
              </a:solidFill>
              <a:latin typeface="Times New Roman" charset="0"/>
            </a:endParaRPr>
          </a:p>
        </p:txBody>
      </p:sp>
      <p:sp>
        <p:nvSpPr>
          <p:cNvPr id="313346" name="Rectangle 2"/>
          <p:cNvSpPr>
            <a:spLocks noGrp="1" noRot="1" noChangeAspect="1" noChangeArrowheads="1"/>
          </p:cNvSpPr>
          <p:nvPr>
            <p:ph type="sldImg"/>
          </p:nvPr>
        </p:nvSpPr>
        <p:spPr>
          <a:xfrm>
            <a:off x="1143000" y="685800"/>
            <a:ext cx="4572000" cy="3429000"/>
          </a:xfrm>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3C5AC6-B998-B54E-AA1A-2C643080DF8B}" type="slidenum">
              <a:rPr lang="en-US" sz="1200">
                <a:solidFill>
                  <a:srgbClr val="000000"/>
                </a:solidFill>
                <a:latin typeface="Times New Roman" charset="0"/>
              </a:rPr>
              <a:pPr eaLnBrk="1" hangingPunct="1"/>
              <a:t>102</a:t>
            </a:fld>
            <a:endParaRPr lang="en-US" sz="1200">
              <a:solidFill>
                <a:srgbClr val="000000"/>
              </a:solidFill>
              <a:latin typeface="Times New Roman" charset="0"/>
            </a:endParaRPr>
          </a:p>
        </p:txBody>
      </p:sp>
      <p:sp>
        <p:nvSpPr>
          <p:cNvPr id="315394"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ea typeface="ＭＳ Ｐゴシック" charset="0"/>
              <a:cs typeface="ＭＳ Ｐゴシック" charset="0"/>
            </a:endParaRPr>
          </a:p>
        </p:txBody>
      </p:sp>
      <p:sp>
        <p:nvSpPr>
          <p:cNvPr id="315395"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4E7664-1E7F-0742-BD72-FF39D615DB10}" type="slidenum">
              <a:rPr lang="en-US" sz="1200">
                <a:solidFill>
                  <a:srgbClr val="000000"/>
                </a:solidFill>
                <a:latin typeface="Times New Roman" charset="0"/>
              </a:rPr>
              <a:pPr eaLnBrk="1" hangingPunct="1"/>
              <a:t>103</a:t>
            </a:fld>
            <a:endParaRPr lang="en-US" sz="1200">
              <a:solidFill>
                <a:srgbClr val="000000"/>
              </a:solidFill>
              <a:latin typeface="Times New Roman" charset="0"/>
            </a:endParaRPr>
          </a:p>
        </p:txBody>
      </p:sp>
      <p:sp>
        <p:nvSpPr>
          <p:cNvPr id="317442"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ea typeface="ＭＳ Ｐゴシック" charset="0"/>
              <a:cs typeface="ＭＳ Ｐゴシック" charset="0"/>
            </a:endParaRPr>
          </a:p>
        </p:txBody>
      </p:sp>
      <p:sp>
        <p:nvSpPr>
          <p:cNvPr id="31744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83A196-3944-8545-B47B-9FC67D521788}" type="slidenum">
              <a:rPr lang="en-US" sz="1200">
                <a:solidFill>
                  <a:srgbClr val="000000"/>
                </a:solidFill>
                <a:latin typeface="Times New Roman" charset="0"/>
              </a:rPr>
              <a:pPr eaLnBrk="1" hangingPunct="1"/>
              <a:t>104</a:t>
            </a:fld>
            <a:endParaRPr lang="en-US" sz="1200">
              <a:solidFill>
                <a:srgbClr val="000000"/>
              </a:solidFill>
              <a:latin typeface="Times New Roman" charset="0"/>
            </a:endParaRPr>
          </a:p>
        </p:txBody>
      </p:sp>
      <p:sp>
        <p:nvSpPr>
          <p:cNvPr id="319490"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ea typeface="ＭＳ Ｐゴシック" charset="0"/>
              <a:cs typeface="ＭＳ Ｐゴシック" charset="0"/>
            </a:endParaRPr>
          </a:p>
        </p:txBody>
      </p:sp>
      <p:sp>
        <p:nvSpPr>
          <p:cNvPr id="31949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10B126-85D4-CB45-9822-7709ADEDDB02}" type="slidenum">
              <a:rPr lang="en-US" sz="1200">
                <a:solidFill>
                  <a:srgbClr val="000000"/>
                </a:solidFill>
                <a:latin typeface="Times New Roman" charset="0"/>
              </a:rPr>
              <a:pPr eaLnBrk="1" hangingPunct="1"/>
              <a:t>105</a:t>
            </a:fld>
            <a:endParaRPr lang="en-US" sz="1200">
              <a:solidFill>
                <a:srgbClr val="000000"/>
              </a:solidFill>
              <a:latin typeface="Times New Roman" charset="0"/>
            </a:endParaRPr>
          </a:p>
        </p:txBody>
      </p:sp>
      <p:sp>
        <p:nvSpPr>
          <p:cNvPr id="321538"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ea typeface="ＭＳ Ｐゴシック" charset="0"/>
              <a:cs typeface="ＭＳ Ｐゴシック" charset="0"/>
            </a:endParaRPr>
          </a:p>
        </p:txBody>
      </p:sp>
      <p:sp>
        <p:nvSpPr>
          <p:cNvPr id="32153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BA191A-23C3-8648-A358-176A858A0700}" type="slidenum">
              <a:rPr lang="en-US" sz="1200">
                <a:solidFill>
                  <a:srgbClr val="000000"/>
                </a:solidFill>
                <a:latin typeface="Times New Roman" charset="0"/>
              </a:rPr>
              <a:pPr eaLnBrk="1" hangingPunct="1"/>
              <a:t>106</a:t>
            </a:fld>
            <a:endParaRPr lang="en-US" sz="1200">
              <a:solidFill>
                <a:srgbClr val="000000"/>
              </a:solidFill>
              <a:latin typeface="Times New Roman" charset="0"/>
            </a:endParaRPr>
          </a:p>
        </p:txBody>
      </p:sp>
      <p:sp>
        <p:nvSpPr>
          <p:cNvPr id="323586"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ea typeface="ＭＳ Ｐゴシック" charset="0"/>
              <a:cs typeface="ＭＳ Ｐゴシック" charset="0"/>
            </a:endParaRPr>
          </a:p>
        </p:txBody>
      </p:sp>
      <p:sp>
        <p:nvSpPr>
          <p:cNvPr id="323587"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ln/>
        </p:spPr>
        <p:txBody>
          <a:bodyPr/>
          <a:lstStyle/>
          <a:p>
            <a:pPr>
              <a:defRPr/>
            </a:pPr>
            <a:r>
              <a:rPr lang="fi-FI">
                <a:cs typeface="+mn-cs"/>
              </a:rPr>
              <a:t>Alat pengingat yang lainnya adalah … </a:t>
            </a:r>
          </a:p>
          <a:p>
            <a:pPr>
              <a:defRPr/>
            </a:pPr>
            <a:r>
              <a:rPr lang="fi-FI">
                <a:cs typeface="+mn-cs"/>
              </a:rPr>
              <a:t>////	Ini ikan apa?  </a:t>
            </a:r>
          </a:p>
          <a:p>
            <a:pPr>
              <a:defRPr/>
            </a:pPr>
            <a:r>
              <a:rPr lang="fi-FI">
                <a:cs typeface="+mn-cs"/>
              </a:rPr>
              <a:t>////	Benar, ikan “KAKAP”</a:t>
            </a:r>
          </a:p>
          <a:p>
            <a:pPr>
              <a:defRPr/>
            </a:pPr>
            <a:r>
              <a:rPr lang="fi-FI">
                <a:cs typeface="+mn-cs"/>
              </a:rPr>
              <a:t>////	Kita lihat disini ada 2 huruf K, kita mau buang 1 huruf K-nya</a:t>
            </a:r>
          </a:p>
          <a:p>
            <a:pPr>
              <a:defRPr/>
            </a:pPr>
            <a:r>
              <a:rPr lang="fi-FI">
                <a:cs typeface="+mn-cs"/>
              </a:rPr>
              <a:t>////	Huruf A juga ada 2, kita buang lagi huruf A yang double</a:t>
            </a:r>
          </a:p>
          <a:p>
            <a:pPr>
              <a:defRPr/>
            </a:pPr>
            <a:r>
              <a:rPr lang="fi-FI">
                <a:cs typeface="+mn-cs"/>
              </a:rPr>
              <a:t>////	Sekarang yang tersisa adalah A-K-P</a:t>
            </a:r>
          </a:p>
          <a:p>
            <a:pPr>
              <a:defRPr/>
            </a:pPr>
            <a:r>
              <a:rPr lang="fi-FI">
                <a:cs typeface="+mn-cs"/>
              </a:rPr>
              <a:t>////	Ikan KAKAP-nya tidak dibutuhkan lagi, kita kembali ke laut saja..</a:t>
            </a:r>
          </a:p>
          <a:p>
            <a:pPr>
              <a:defRPr/>
            </a:pPr>
            <a:r>
              <a:rPr lang="fi-FI">
                <a:cs typeface="+mn-cs"/>
              </a:rPr>
              <a:t>Sisa tiga huruf ini A-K-P, huruf-huruf ini akan membantu anda mengingatkan huruf pertama pada tiga 3 MACAM KOMUNITAS.</a:t>
            </a:r>
            <a:endParaRPr lang="en-US">
              <a:cs typeface="+mn-cs"/>
            </a:endParaRPr>
          </a:p>
        </p:txBody>
      </p:sp>
      <p:sp>
        <p:nvSpPr>
          <p:cNvPr id="325634"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3560AB-1679-A443-B9CF-13A9C5327DFB}" type="slidenum">
              <a:rPr lang="en-US" sz="1200">
                <a:solidFill>
                  <a:srgbClr val="000000"/>
                </a:solidFill>
                <a:latin typeface="Times New Roman" charset="0"/>
              </a:rPr>
              <a:pPr eaLnBrk="1" hangingPunct="1"/>
              <a:t>108</a:t>
            </a:fld>
            <a:endParaRPr lang="en-US" sz="1200">
              <a:solidFill>
                <a:srgbClr val="000000"/>
              </a:solidFill>
              <a:latin typeface="Times New Roman" charset="0"/>
            </a:endParaRPr>
          </a:p>
        </p:txBody>
      </p:sp>
      <p:sp>
        <p:nvSpPr>
          <p:cNvPr id="327682"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ea typeface="ＭＳ Ｐゴシック" charset="0"/>
              <a:cs typeface="ＭＳ Ｐゴシック" charset="0"/>
            </a:endParaRPr>
          </a:p>
        </p:txBody>
      </p:sp>
      <p:sp>
        <p:nvSpPr>
          <p:cNvPr id="32768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9E8777-92C2-824D-88E6-F5063F6E12A3}" type="slidenum">
              <a:rPr lang="en-US" sz="1200">
                <a:solidFill>
                  <a:prstClr val="black"/>
                </a:solidFill>
              </a:rPr>
              <a:pPr eaLnBrk="1" hangingPunct="1"/>
              <a:t>109</a:t>
            </a:fld>
            <a:endParaRPr lang="en-US" sz="1200">
              <a:solidFill>
                <a:prstClr val="black"/>
              </a:solidFill>
            </a:endParaRPr>
          </a:p>
        </p:txBody>
      </p:sp>
      <p:sp>
        <p:nvSpPr>
          <p:cNvPr id="212994" name="Rectangle 2"/>
          <p:cNvSpPr>
            <a:spLocks noGrp="1" noRot="1" noChangeAspect="1" noChangeArrowheads="1"/>
          </p:cNvSpPr>
          <p:nvPr>
            <p:ph type="sldImg"/>
          </p:nvPr>
        </p:nvSpPr>
        <p:spPr>
          <a:xfrm>
            <a:off x="1143000" y="685800"/>
            <a:ext cx="4572000" cy="34290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8B5007-BA1E-0441-97AC-A30CA9D747BA}" type="slidenum">
              <a:rPr lang="en-US" sz="1200">
                <a:solidFill>
                  <a:srgbClr val="000000"/>
                </a:solidFill>
                <a:latin typeface="Times New Roman" charset="0"/>
              </a:rPr>
              <a:pPr eaLnBrk="1" hangingPunct="1"/>
              <a:t>110</a:t>
            </a:fld>
            <a:endParaRPr lang="en-US" sz="1200">
              <a:solidFill>
                <a:srgbClr val="000000"/>
              </a:solidFill>
              <a:latin typeface="Times New Roman" charset="0"/>
            </a:endParaRPr>
          </a:p>
        </p:txBody>
      </p:sp>
      <p:sp>
        <p:nvSpPr>
          <p:cNvPr id="329730" name="Rectangle 2"/>
          <p:cNvSpPr>
            <a:spLocks noGrp="1" noRot="1" noChangeAspect="1" noChangeArrowheads="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0" dirty="0">
                <a:latin typeface="Times New Roman" charset="0"/>
                <a:ea typeface="ＭＳ Ｐゴシック" charset="0"/>
                <a:cs typeface="ＭＳ Ｐゴシック" charset="0"/>
              </a:rPr>
              <a:t>I</a:t>
            </a:r>
            <a:r>
              <a:rPr lang="en-US" altLang="ja-JP" b="0" dirty="0">
                <a:latin typeface="Times New Roman" charset="0"/>
                <a:ea typeface="ＭＳ Ｐゴシック" charset="0"/>
                <a:cs typeface="ＭＳ Ｐゴシック" charset="0"/>
              </a:rPr>
              <a:t> served as a seminary professor from 1991 to 2021 with 30 other faculty at Singapore</a:t>
            </a:r>
            <a:r>
              <a:rPr lang="fr-FR" altLang="ja-JP" b="0" dirty="0">
                <a:latin typeface="Times New Roman" charset="0"/>
                <a:ea typeface="ＭＳ Ｐゴシック" charset="0"/>
                <a:cs typeface="ＭＳ Ｐゴシック" charset="0"/>
              </a:rPr>
              <a:t>'</a:t>
            </a:r>
            <a:r>
              <a:rPr lang="en-US" altLang="ja-JP" b="0" dirty="0">
                <a:latin typeface="Times New Roman" charset="0"/>
                <a:ea typeface="ＭＳ Ｐゴシック" charset="0"/>
                <a:cs typeface="ＭＳ Ｐゴシック" charset="0"/>
              </a:rPr>
              <a:t>s largest training seminary called Singapore Bible College</a:t>
            </a:r>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eaLnBrk="1" hangingPunct="1"/>
            <a:r>
              <a:rPr lang="ar-JO" b="0" noProof="1">
                <a:latin typeface="Times New Roman" charset="0"/>
                <a:ea typeface="ＭＳ Ｐゴシック" charset="0"/>
                <a:cs typeface="ＭＳ Ｐゴシック" charset="0"/>
              </a:rPr>
              <a:t>كنتُ أقوم بتعليم أولئك القادة كلَّ سِفْرٍ من الكتاب المقدَّس من المساقات التي تُقدِّم مسْحًا،  إضافةً إلى مساقات الخلفيَّات لكلٍّ من العهد القديم والعهد الجديد، ومساقاتٍ تتناول ستَّة جوانب من اللاهوت، ومساقاتٍ عن كيفيَّة الوعظ. </a:t>
            </a:r>
            <a:endParaRPr lang="en-US" b="0" noProof="1">
              <a:latin typeface="Times New Roman" charset="0"/>
              <a:ea typeface="ＭＳ Ｐゴシック" charset="0"/>
              <a:cs typeface="ＭＳ Ｐゴシック" charset="0"/>
            </a:endParaRPr>
          </a:p>
          <a:p>
            <a:pPr eaLnBrk="1" hangingPunct="1"/>
            <a:r>
              <a:rPr lang="en-US" b="0" dirty="0">
                <a:latin typeface="Times New Roman" charset="0"/>
                <a:ea typeface="ＭＳ Ｐゴシック" charset="0"/>
                <a:cs typeface="ＭＳ Ｐゴシック" charset="0"/>
              </a:rPr>
              <a:t>___________</a:t>
            </a:r>
          </a:p>
          <a:p>
            <a:pPr eaLnBrk="1" hangingPunct="1"/>
            <a:r>
              <a:rPr lang="en-US" b="0" dirty="0">
                <a:latin typeface="Times New Roman" charset="0"/>
                <a:ea typeface="ＭＳ Ｐゴシック" charset="0"/>
                <a:cs typeface="ＭＳ Ｐゴシック" charset="0"/>
              </a:rPr>
              <a:t>Common-75</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DDCFD6-4A9D-AC4C-80A7-2A400071ECDC}" type="slidenum">
              <a:rPr lang="en-US" sz="1200">
                <a:solidFill>
                  <a:srgbClr val="000000"/>
                </a:solidFill>
                <a:latin typeface="Times New Roman" charset="0"/>
              </a:rPr>
              <a:pPr eaLnBrk="1" hangingPunct="1"/>
              <a:t>112</a:t>
            </a:fld>
            <a:endParaRPr lang="en-US" sz="1200">
              <a:solidFill>
                <a:srgbClr val="000000"/>
              </a:solidFill>
              <a:latin typeface="Times New Roman" charset="0"/>
            </a:endParaRPr>
          </a:p>
        </p:txBody>
      </p:sp>
      <p:sp>
        <p:nvSpPr>
          <p:cNvPr id="333826" name="Rectangle 2"/>
          <p:cNvSpPr>
            <a:spLocks noGrp="1" noRot="1" noChangeAspect="1" noChangeArrowheads="1"/>
          </p:cNvSpPr>
          <p:nvPr>
            <p:ph type="sldImg"/>
          </p:nvPr>
        </p:nvSpPr>
        <p:spPr>
          <a:xfrm>
            <a:off x="1130300" y="674688"/>
            <a:ext cx="4597400" cy="3448050"/>
          </a:xfrm>
          <a:solidFill>
            <a:srgbClr val="FFFFFF"/>
          </a:solidFill>
          <a:ln/>
        </p:spPr>
      </p:sp>
      <p:sp>
        <p:nvSpPr>
          <p:cNvPr id="3338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CE234A-A909-2F48-86F7-8F81C794B1CC}" type="slidenum">
              <a:rPr lang="en-US" sz="1200">
                <a:solidFill>
                  <a:srgbClr val="000000"/>
                </a:solidFill>
                <a:latin typeface="Times New Roman" charset="0"/>
              </a:rPr>
              <a:pPr eaLnBrk="1" hangingPunct="1"/>
              <a:t>113</a:t>
            </a:fld>
            <a:endParaRPr lang="en-US" sz="1200">
              <a:solidFill>
                <a:srgbClr val="000000"/>
              </a:solidFill>
              <a:latin typeface="Times New Roman" charset="0"/>
            </a:endParaRPr>
          </a:p>
        </p:txBody>
      </p:sp>
      <p:sp>
        <p:nvSpPr>
          <p:cNvPr id="335875"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b="1">
              <a:solidFill>
                <a:srgbClr val="000000"/>
              </a:solidFill>
              <a:latin typeface="Arial" panose="020B0604020202020204" pitchFamily="34" charset="0"/>
            </a:endParaRPr>
          </a:p>
        </p:txBody>
      </p:sp>
      <p:sp>
        <p:nvSpPr>
          <p:cNvPr id="335876" name="Text Box 3"/>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pPr eaLnBrk="1" hangingPunct="1"/>
            <a:endParaRPr lang="en-US">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913614-0B0C-A541-B31F-1C62A2BD0EB1}" type="slidenum">
              <a:rPr lang="en-US" sz="1200">
                <a:solidFill>
                  <a:srgbClr val="000000"/>
                </a:solidFill>
                <a:latin typeface="Times New Roman" charset="0"/>
              </a:rPr>
              <a:pPr eaLnBrk="1" hangingPunct="1"/>
              <a:t>114</a:t>
            </a:fld>
            <a:endParaRPr lang="en-US" sz="1200">
              <a:solidFill>
                <a:srgbClr val="000000"/>
              </a:solidFill>
              <a:latin typeface="Times New Roman" charset="0"/>
            </a:endParaRPr>
          </a:p>
        </p:txBody>
      </p:sp>
      <p:sp>
        <p:nvSpPr>
          <p:cNvPr id="33792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33792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0BCD8E-FCD7-1341-A122-35939DDE9EB1}" type="slidenum">
              <a:rPr lang="en-US" sz="1200">
                <a:solidFill>
                  <a:srgbClr val="000000"/>
                </a:solidFill>
                <a:latin typeface="Times New Roman" charset="0"/>
              </a:rPr>
              <a:pPr eaLnBrk="1" hangingPunct="1"/>
              <a:t>115</a:t>
            </a:fld>
            <a:endParaRPr lang="en-US" sz="1200">
              <a:solidFill>
                <a:srgbClr val="000000"/>
              </a:solidFill>
              <a:latin typeface="Times New Roman" charset="0"/>
            </a:endParaRPr>
          </a:p>
        </p:txBody>
      </p:sp>
      <p:sp>
        <p:nvSpPr>
          <p:cNvPr id="339970" name="Rectangle 2"/>
          <p:cNvSpPr>
            <a:spLocks noGrp="1" noRot="1" noChangeAspect="1" noChangeArrowheads="1"/>
          </p:cNvSpPr>
          <p:nvPr>
            <p:ph type="sldImg"/>
          </p:nvPr>
        </p:nvSpPr>
        <p:spPr>
          <a:xfrm>
            <a:off x="1130300" y="674688"/>
            <a:ext cx="4597400" cy="3448050"/>
          </a:xfrm>
          <a:solidFill>
            <a:srgbClr val="FFFFFF"/>
          </a:solidFill>
          <a:ln/>
        </p:spPr>
      </p:sp>
      <p:sp>
        <p:nvSpPr>
          <p:cNvPr id="3399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BCA584-6141-8542-AC13-EB58EEAA9A94}" type="slidenum">
              <a:rPr lang="en-US" sz="1200">
                <a:solidFill>
                  <a:srgbClr val="000000"/>
                </a:solidFill>
                <a:latin typeface="Times New Roman" charset="0"/>
              </a:rPr>
              <a:pPr eaLnBrk="1" hangingPunct="1"/>
              <a:t>116</a:t>
            </a:fld>
            <a:endParaRPr lang="en-US" sz="1200">
              <a:solidFill>
                <a:srgbClr val="000000"/>
              </a:solidFill>
              <a:latin typeface="Times New Roman" charset="0"/>
            </a:endParaRPr>
          </a:p>
        </p:txBody>
      </p:sp>
      <p:sp>
        <p:nvSpPr>
          <p:cNvPr id="342019"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b="1">
              <a:solidFill>
                <a:srgbClr val="000000"/>
              </a:solidFill>
              <a:latin typeface="Arial" panose="020B0604020202020204" pitchFamily="34" charset="0"/>
            </a:endParaRPr>
          </a:p>
        </p:txBody>
      </p:sp>
      <p:sp>
        <p:nvSpPr>
          <p:cNvPr id="342020" name="Text Box 3"/>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pPr eaLnBrk="1" hangingPunct="1"/>
            <a:endParaRPr lang="en-US">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57AD9F-F539-6E41-BA16-EE6219CAE238}" type="slidenum">
              <a:rPr lang="en-US" sz="1200">
                <a:solidFill>
                  <a:srgbClr val="000000"/>
                </a:solidFill>
                <a:latin typeface="Arial" panose="020B0604020202020204" pitchFamily="34" charset="0"/>
              </a:rPr>
              <a:pPr eaLnBrk="1" hangingPunct="1"/>
              <a:t>117</a:t>
            </a:fld>
            <a:endParaRPr lang="en-US" sz="1200">
              <a:solidFill>
                <a:srgbClr val="000000"/>
              </a:solidFill>
              <a:latin typeface="Arial" panose="020B0604020202020204" pitchFamily="34" charset="0"/>
            </a:endParaRPr>
          </a:p>
        </p:txBody>
      </p:sp>
      <p:sp>
        <p:nvSpPr>
          <p:cNvPr id="344066" name="Rectangle 2"/>
          <p:cNvSpPr>
            <a:spLocks noGrp="1" noRot="1" noChangeAspect="1" noChangeArrowheads="1" noTextEdit="1"/>
          </p:cNvSpPr>
          <p:nvPr>
            <p:ph type="sldImg"/>
          </p:nvPr>
        </p:nvSpPr>
        <p:spPr>
          <a:xfrm>
            <a:off x="1130300" y="674688"/>
            <a:ext cx="4597400" cy="3448050"/>
          </a:xfrm>
          <a:ln/>
        </p:spPr>
      </p:sp>
      <p:sp>
        <p:nvSpPr>
          <p:cNvPr id="344067" name="Rectangle 3"/>
          <p:cNvSpPr>
            <a:spLocks noGrp="1" noChangeArrowheads="1"/>
          </p:cNvSpPr>
          <p:nvPr>
            <p:ph type="body" idx="1"/>
          </p:nvPr>
        </p:nvSpPr>
        <p:spPr>
          <a:xfrm>
            <a:off x="914400" y="4346575"/>
            <a:ext cx="5029200" cy="41227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Geneva"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PR Preaching (Homiletics) </a:t>
            </a:r>
            <a:r>
              <a:rPr lang="en-US" baseline="0" dirty="0">
                <a:ea typeface="ＭＳ Ｐゴシック" charset="0"/>
                <a:cs typeface="ＭＳ Ｐゴシック" charset="0"/>
              </a:rPr>
              <a:t>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9965744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ea typeface="ＭＳ Ｐゴシック" charset="0"/>
                <a:cs typeface="Arial" panose="020B0604020202020204" pitchFamily="34" charset="0"/>
              </a:rPr>
              <a:t> is to click on a file and it downloads for free to teach any book of the Bible and many other subjects.</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31403475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ea typeface="ＭＳ Ｐゴシック" charset="0"/>
                <a:cs typeface="Arial" panose="020B0604020202020204" pitchFamily="34" charset="0"/>
              </a:rPr>
              <a:t> is to click on a file and it downloads for free to teach any book of the Bible and many other subjects.</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ffectLst/>
        </p:spPr>
        <p:txBody>
          <a:bodyPr/>
          <a:lstStyle/>
          <a:p>
            <a:pPr>
              <a:defRPr/>
            </a:pPr>
            <a:endParaRPr lang="en-US" b="1" i="0">
              <a:latin typeface="Arial" panose="020B0604020202020204" pitchFamily="34" charset="0"/>
              <a:ea typeface="+mn-ea"/>
              <a:cs typeface="+mn-cs"/>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7" name="Rectangle 10"/>
            <p:cNvSpPr>
              <a:spLocks noChangeArrowheads="1"/>
            </p:cNvSpPr>
            <p:nvPr/>
          </p:nvSpPr>
          <p:spPr bwMode="auto">
            <a:xfrm>
              <a:off x="844" y="912"/>
              <a:ext cx="52" cy="861"/>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8" name="Rectangle 11"/>
            <p:cNvSpPr>
              <a:spLocks noChangeArrowheads="1"/>
            </p:cNvSpPr>
            <p:nvPr/>
          </p:nvSpPr>
          <p:spPr bwMode="auto">
            <a:xfrm>
              <a:off x="727" y="912"/>
              <a:ext cx="52" cy="736"/>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9" name="Rectangle 12"/>
            <p:cNvSpPr>
              <a:spLocks noChangeArrowheads="1"/>
            </p:cNvSpPr>
            <p:nvPr/>
          </p:nvSpPr>
          <p:spPr bwMode="auto">
            <a:xfrm>
              <a:off x="610" y="912"/>
              <a:ext cx="52" cy="612"/>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10" name="Rectangle 13"/>
            <p:cNvSpPr>
              <a:spLocks noChangeArrowheads="1"/>
            </p:cNvSpPr>
            <p:nvPr/>
          </p:nvSpPr>
          <p:spPr bwMode="auto">
            <a:xfrm>
              <a:off x="494" y="912"/>
              <a:ext cx="52" cy="493"/>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11" name="Rectangle 14"/>
            <p:cNvSpPr>
              <a:spLocks noChangeArrowheads="1"/>
            </p:cNvSpPr>
            <p:nvPr/>
          </p:nvSpPr>
          <p:spPr bwMode="auto">
            <a:xfrm>
              <a:off x="377" y="912"/>
              <a:ext cx="52" cy="361"/>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12" name="Rectangle 15"/>
            <p:cNvSpPr>
              <a:spLocks noChangeArrowheads="1"/>
            </p:cNvSpPr>
            <p:nvPr/>
          </p:nvSpPr>
          <p:spPr bwMode="auto">
            <a:xfrm>
              <a:off x="260" y="912"/>
              <a:ext cx="52" cy="249"/>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13" name="Rectangle 16"/>
            <p:cNvSpPr>
              <a:spLocks noChangeArrowheads="1"/>
            </p:cNvSpPr>
            <p:nvPr/>
          </p:nvSpPr>
          <p:spPr bwMode="auto">
            <a:xfrm>
              <a:off x="144" y="912"/>
              <a:ext cx="52" cy="125"/>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14" name="Rectangle 17"/>
            <p:cNvSpPr>
              <a:spLocks noChangeArrowheads="1"/>
            </p:cNvSpPr>
            <p:nvPr/>
          </p:nvSpPr>
          <p:spPr bwMode="auto">
            <a:xfrm>
              <a:off x="1077" y="912"/>
              <a:ext cx="49" cy="1098"/>
            </a:xfrm>
            <a:prstGeom prst="rect">
              <a:avLst/>
            </a:prstGeom>
            <a:solidFill>
              <a:schemeClr val="accent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15" name="Rectangle 18"/>
            <p:cNvSpPr>
              <a:spLocks noChangeArrowheads="1"/>
            </p:cNvSpPr>
            <p:nvPr/>
          </p:nvSpPr>
          <p:spPr bwMode="auto">
            <a:xfrm>
              <a:off x="1191" y="912"/>
              <a:ext cx="49" cy="1223"/>
            </a:xfrm>
            <a:prstGeom prst="rect">
              <a:avLst/>
            </a:prstGeom>
            <a:solidFill>
              <a:schemeClr val="accent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16" name="Rectangle 19"/>
            <p:cNvSpPr>
              <a:spLocks noChangeArrowheads="1"/>
            </p:cNvSpPr>
            <p:nvPr/>
          </p:nvSpPr>
          <p:spPr bwMode="auto">
            <a:xfrm>
              <a:off x="1304" y="912"/>
              <a:ext cx="49" cy="1341"/>
            </a:xfrm>
            <a:prstGeom prst="rect">
              <a:avLst/>
            </a:prstGeom>
            <a:solidFill>
              <a:schemeClr val="accent1"/>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17" name="Rectangle 20"/>
            <p:cNvSpPr>
              <a:spLocks noChangeArrowheads="1"/>
            </p:cNvSpPr>
            <p:nvPr/>
          </p:nvSpPr>
          <p:spPr bwMode="auto">
            <a:xfrm>
              <a:off x="1418" y="912"/>
              <a:ext cx="52" cy="1466"/>
            </a:xfrm>
            <a:prstGeom prst="rect">
              <a:avLst/>
            </a:prstGeom>
            <a:solidFill>
              <a:schemeClr val="accent1"/>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18" name="Rectangle 21"/>
            <p:cNvSpPr>
              <a:spLocks noChangeArrowheads="1"/>
            </p:cNvSpPr>
            <p:nvPr/>
          </p:nvSpPr>
          <p:spPr bwMode="auto">
            <a:xfrm>
              <a:off x="1535" y="912"/>
              <a:ext cx="49" cy="1584"/>
            </a:xfrm>
            <a:prstGeom prst="rect">
              <a:avLst/>
            </a:prstGeom>
            <a:solidFill>
              <a:schemeClr val="accent1"/>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b="1" i="0">
              <a:latin typeface="Arial" panose="020B0604020202020204" pitchFamily="34" charset="0"/>
              <a:ea typeface="+mn-ea"/>
              <a:cs typeface="+mn-cs"/>
            </a:endParaRPr>
          </a:p>
        </p:txBody>
      </p:sp>
      <p:sp>
        <p:nvSpPr>
          <p:cNvPr id="5122" name="Rectangle 2"/>
          <p:cNvSpPr>
            <a:spLocks noGrp="1" noChangeArrowheads="1"/>
          </p:cNvSpPr>
          <p:nvPr>
            <p:ph type="ctrTitle"/>
          </p:nvPr>
        </p:nvSpPr>
        <p:spPr>
          <a:xfrm>
            <a:off x="2895600" y="1371600"/>
            <a:ext cx="5867400" cy="2286000"/>
          </a:xfrm>
        </p:spPr>
        <p:txBody>
          <a:bodyPr/>
          <a:lstStyle>
            <a:lvl1pPr>
              <a:defRPr sz="4500" b="1" i="0">
                <a:latin typeface="Arial" panose="020B0604020202020204" pitchFamily="34" charset="0"/>
              </a:defRPr>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9" charset="2"/>
              <a:buNone/>
              <a:defRPr sz="2600" b="1" i="0">
                <a:latin typeface="Arial" panose="020B0604020202020204" pitchFamily="34" charset="0"/>
              </a:defRPr>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b="1" i="0">
                <a:latin typeface="Arial" panose="020B0604020202020204" pitchFamily="34" charset="0"/>
              </a:defRPr>
            </a:lvl1pPr>
          </a:lstStyle>
          <a:p>
            <a:pPr>
              <a:defRPr/>
            </a:pPr>
            <a:endParaRPr lang="en-US"/>
          </a:p>
        </p:txBody>
      </p:sp>
      <p:sp>
        <p:nvSpPr>
          <p:cNvPr id="21"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22" name="Rectangle 6"/>
          <p:cNvSpPr>
            <a:spLocks noGrp="1" noChangeArrowheads="1"/>
          </p:cNvSpPr>
          <p:nvPr>
            <p:ph type="sldNum" sz="quarter" idx="12"/>
          </p:nvPr>
        </p:nvSpPr>
        <p:spPr/>
        <p:txBody>
          <a:bodyPr/>
          <a:lstStyle>
            <a:lvl1pPr>
              <a:defRPr b="1" i="0">
                <a:latin typeface="Arial" panose="020B0604020202020204" pitchFamily="34" charset="0"/>
              </a:defRPr>
            </a:lvl1pPr>
          </a:lstStyle>
          <a:p>
            <a:fld id="{82F944A0-2451-C944-B400-9390AF58052A}" type="slidenum">
              <a:rPr lang="en-US"/>
              <a:pPr/>
              <a:t>‹#›</a:t>
            </a:fld>
            <a:endParaRPr lang="en-US"/>
          </a:p>
        </p:txBody>
      </p:sp>
    </p:spTree>
    <p:extLst>
      <p:ext uri="{BB962C8B-B14F-4D97-AF65-F5344CB8AC3E}">
        <p14:creationId xmlns:p14="http://schemas.microsoft.com/office/powerpoint/2010/main" val="1065681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2A266662-A5E1-5445-B5B6-4368ED865967}" type="slidenum">
              <a:rPr lang="en-US"/>
              <a:pPr/>
              <a:t>‹#›</a:t>
            </a:fld>
            <a:endParaRPr lang="en-US"/>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6120466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EE851F92-E266-7C4E-9732-FB03A3AB25A1}" type="slidenum">
              <a:rPr lang="en-US"/>
              <a:pPr>
                <a:defRPr/>
              </a:pPr>
              <a:t>‹#›</a:t>
            </a:fld>
            <a:endParaRPr lang="en-US"/>
          </a:p>
        </p:txBody>
      </p:sp>
    </p:spTree>
    <p:extLst>
      <p:ext uri="{BB962C8B-B14F-4D97-AF65-F5344CB8AC3E}">
        <p14:creationId xmlns:p14="http://schemas.microsoft.com/office/powerpoint/2010/main" val="18454511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A634FFFC-A170-B64F-857E-251500546E77}" type="slidenum">
              <a:rPr lang="en-US"/>
              <a:pPr>
                <a:defRPr/>
              </a:pPr>
              <a:t>‹#›</a:t>
            </a:fld>
            <a:endParaRPr lang="en-US"/>
          </a:p>
        </p:txBody>
      </p:sp>
    </p:spTree>
    <p:extLst>
      <p:ext uri="{BB962C8B-B14F-4D97-AF65-F5344CB8AC3E}">
        <p14:creationId xmlns:p14="http://schemas.microsoft.com/office/powerpoint/2010/main" val="16598008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63F8EF31-43A7-D94E-8527-1F5EFB6AA9F1}" type="slidenum">
              <a:rPr lang="en-US"/>
              <a:pPr>
                <a:defRPr/>
              </a:pPr>
              <a:t>‹#›</a:t>
            </a:fld>
            <a:endParaRPr lang="en-US"/>
          </a:p>
        </p:txBody>
      </p:sp>
    </p:spTree>
    <p:extLst>
      <p:ext uri="{BB962C8B-B14F-4D97-AF65-F5344CB8AC3E}">
        <p14:creationId xmlns:p14="http://schemas.microsoft.com/office/powerpoint/2010/main" val="14750919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6180D1F-463A-2F4A-A014-85E0A1E274D5}" type="slidenum">
              <a:rPr lang="en-US"/>
              <a:pPr>
                <a:defRPr/>
              </a:pPr>
              <a:t>‹#›</a:t>
            </a:fld>
            <a:endParaRPr lang="en-US"/>
          </a:p>
        </p:txBody>
      </p:sp>
    </p:spTree>
    <p:extLst>
      <p:ext uri="{BB962C8B-B14F-4D97-AF65-F5344CB8AC3E}">
        <p14:creationId xmlns:p14="http://schemas.microsoft.com/office/powerpoint/2010/main" val="41840083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C21ED629-842F-3740-A0B2-1C091A5FB75A}" type="slidenum">
              <a:rPr lang="en-US"/>
              <a:pPr>
                <a:defRPr/>
              </a:pPr>
              <a:t>‹#›</a:t>
            </a:fld>
            <a:endParaRPr lang="en-US"/>
          </a:p>
        </p:txBody>
      </p:sp>
    </p:spTree>
    <p:extLst>
      <p:ext uri="{BB962C8B-B14F-4D97-AF65-F5344CB8AC3E}">
        <p14:creationId xmlns:p14="http://schemas.microsoft.com/office/powerpoint/2010/main" val="41359305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F28F307C-7341-154F-9649-247589718C1E}" type="slidenum">
              <a:rPr lang="en-US"/>
              <a:pPr>
                <a:defRPr/>
              </a:pPr>
              <a:t>‹#›</a:t>
            </a:fld>
            <a:endParaRPr lang="en-US"/>
          </a:p>
        </p:txBody>
      </p:sp>
    </p:spTree>
    <p:extLst>
      <p:ext uri="{BB962C8B-B14F-4D97-AF65-F5344CB8AC3E}">
        <p14:creationId xmlns:p14="http://schemas.microsoft.com/office/powerpoint/2010/main" val="42372001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E30E7B7-7AA6-CD4F-87C5-756681D420CA}" type="slidenum">
              <a:rPr lang="en-US"/>
              <a:pPr>
                <a:defRPr/>
              </a:pPr>
              <a:t>‹#›</a:t>
            </a:fld>
            <a:endParaRPr lang="en-US"/>
          </a:p>
        </p:txBody>
      </p:sp>
    </p:spTree>
    <p:extLst>
      <p:ext uri="{BB962C8B-B14F-4D97-AF65-F5344CB8AC3E}">
        <p14:creationId xmlns:p14="http://schemas.microsoft.com/office/powerpoint/2010/main" val="28643854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A3E73E04-AC80-9244-A149-2E10DFFC0C33}" type="slidenum">
              <a:rPr lang="en-US"/>
              <a:pPr>
                <a:defRPr/>
              </a:pPr>
              <a:t>‹#›</a:t>
            </a:fld>
            <a:endParaRPr lang="en-US"/>
          </a:p>
        </p:txBody>
      </p:sp>
    </p:spTree>
    <p:extLst>
      <p:ext uri="{BB962C8B-B14F-4D97-AF65-F5344CB8AC3E}">
        <p14:creationId xmlns:p14="http://schemas.microsoft.com/office/powerpoint/2010/main" val="34723603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50ED91FA-4735-3648-BFD1-3ACE89F179A8}" type="slidenum">
              <a:rPr lang="en-US"/>
              <a:pPr>
                <a:defRPr/>
              </a:pPr>
              <a:t>‹#›</a:t>
            </a:fld>
            <a:endParaRPr lang="en-US"/>
          </a:p>
        </p:txBody>
      </p:sp>
    </p:spTree>
    <p:extLst>
      <p:ext uri="{BB962C8B-B14F-4D97-AF65-F5344CB8AC3E}">
        <p14:creationId xmlns:p14="http://schemas.microsoft.com/office/powerpoint/2010/main" val="37748548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5E465926-67DA-BD4D-86E8-2D491442227C}" type="slidenum">
              <a:rPr lang="en-US"/>
              <a:pPr>
                <a:defRPr/>
              </a:pPr>
              <a:t>‹#›</a:t>
            </a:fld>
            <a:endParaRPr lang="en-US"/>
          </a:p>
        </p:txBody>
      </p:sp>
    </p:spTree>
    <p:extLst>
      <p:ext uri="{BB962C8B-B14F-4D97-AF65-F5344CB8AC3E}">
        <p14:creationId xmlns:p14="http://schemas.microsoft.com/office/powerpoint/2010/main" val="3311524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FA426985-D265-6B46-B6A3-5636A7E39D79}" type="slidenum">
              <a:rPr lang="en-US"/>
              <a:pPr/>
              <a:t>‹#›</a:t>
            </a:fld>
            <a:endParaRPr lang="en-US"/>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5529883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2E54EB40-E1CF-F74F-B686-78D81DE5FD78}" type="slidenum">
              <a:rPr lang="en-US"/>
              <a:pPr>
                <a:defRPr/>
              </a:pPr>
              <a:t>‹#›</a:t>
            </a:fld>
            <a:endParaRPr lang="en-US"/>
          </a:p>
        </p:txBody>
      </p:sp>
    </p:spTree>
    <p:extLst>
      <p:ext uri="{BB962C8B-B14F-4D97-AF65-F5344CB8AC3E}">
        <p14:creationId xmlns:p14="http://schemas.microsoft.com/office/powerpoint/2010/main" val="31700051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BAF9F38-5833-9840-A609-D1E998F7941B}" type="slidenum">
              <a:rPr lang="en-US" altLang="zh-TW"/>
              <a:pPr>
                <a:defRPr/>
              </a:pPr>
              <a:t>‹#›</a:t>
            </a:fld>
            <a:endParaRPr lang="en-US" altLang="zh-TW"/>
          </a:p>
        </p:txBody>
      </p:sp>
    </p:spTree>
    <p:extLst>
      <p:ext uri="{BB962C8B-B14F-4D97-AF65-F5344CB8AC3E}">
        <p14:creationId xmlns:p14="http://schemas.microsoft.com/office/powerpoint/2010/main" val="26251863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4C5B019-8EA6-2C4F-B3B9-F27BDE136277}" type="slidenum">
              <a:rPr lang="en-US" altLang="zh-TW"/>
              <a:pPr>
                <a:defRPr/>
              </a:pPr>
              <a:t>‹#›</a:t>
            </a:fld>
            <a:endParaRPr lang="en-US" altLang="zh-TW"/>
          </a:p>
        </p:txBody>
      </p:sp>
    </p:spTree>
    <p:extLst>
      <p:ext uri="{BB962C8B-B14F-4D97-AF65-F5344CB8AC3E}">
        <p14:creationId xmlns:p14="http://schemas.microsoft.com/office/powerpoint/2010/main" val="367326518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24039F8-9DDC-9A48-B4E4-14CBC9141B3D}" type="slidenum">
              <a:rPr lang="en-US" altLang="zh-TW"/>
              <a:pPr>
                <a:defRPr/>
              </a:pPr>
              <a:t>‹#›</a:t>
            </a:fld>
            <a:endParaRPr lang="en-US" altLang="zh-TW"/>
          </a:p>
        </p:txBody>
      </p:sp>
    </p:spTree>
    <p:extLst>
      <p:ext uri="{BB962C8B-B14F-4D97-AF65-F5344CB8AC3E}">
        <p14:creationId xmlns:p14="http://schemas.microsoft.com/office/powerpoint/2010/main" val="853672275"/>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E0C039B-4BD4-F54A-A128-B04075423D54}" type="slidenum">
              <a:rPr lang="en-US" altLang="zh-TW"/>
              <a:pPr>
                <a:defRPr/>
              </a:pPr>
              <a:t>‹#›</a:t>
            </a:fld>
            <a:endParaRPr lang="en-US" altLang="zh-TW"/>
          </a:p>
        </p:txBody>
      </p:sp>
    </p:spTree>
    <p:extLst>
      <p:ext uri="{BB962C8B-B14F-4D97-AF65-F5344CB8AC3E}">
        <p14:creationId xmlns:p14="http://schemas.microsoft.com/office/powerpoint/2010/main" val="162369331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AEF56D3C-8936-1848-B1A2-79CC21C883E1}" type="slidenum">
              <a:rPr lang="en-US" altLang="zh-TW"/>
              <a:pPr>
                <a:defRPr/>
              </a:pPr>
              <a:t>‹#›</a:t>
            </a:fld>
            <a:endParaRPr lang="en-US" altLang="zh-TW"/>
          </a:p>
        </p:txBody>
      </p:sp>
    </p:spTree>
    <p:extLst>
      <p:ext uri="{BB962C8B-B14F-4D97-AF65-F5344CB8AC3E}">
        <p14:creationId xmlns:p14="http://schemas.microsoft.com/office/powerpoint/2010/main" val="218708180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B30B7BF9-D4C0-D149-BD18-454F0C7A0A59}" type="slidenum">
              <a:rPr lang="en-US" altLang="zh-TW"/>
              <a:pPr>
                <a:defRPr/>
              </a:pPr>
              <a:t>‹#›</a:t>
            </a:fld>
            <a:endParaRPr lang="en-US" altLang="zh-TW"/>
          </a:p>
        </p:txBody>
      </p:sp>
    </p:spTree>
    <p:extLst>
      <p:ext uri="{BB962C8B-B14F-4D97-AF65-F5344CB8AC3E}">
        <p14:creationId xmlns:p14="http://schemas.microsoft.com/office/powerpoint/2010/main" val="1720716935"/>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8E3662BB-7A72-3A4F-98A8-CF4AB203EC59}" type="slidenum">
              <a:rPr lang="en-US" altLang="zh-TW"/>
              <a:pPr>
                <a:defRPr/>
              </a:pPr>
              <a:t>‹#›</a:t>
            </a:fld>
            <a:endParaRPr lang="en-US" altLang="zh-TW"/>
          </a:p>
        </p:txBody>
      </p:sp>
    </p:spTree>
    <p:extLst>
      <p:ext uri="{BB962C8B-B14F-4D97-AF65-F5344CB8AC3E}">
        <p14:creationId xmlns:p14="http://schemas.microsoft.com/office/powerpoint/2010/main" val="193566760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F08F1E18-F88B-1840-850F-9C4A6E8A6526}" type="slidenum">
              <a:rPr lang="en-US" altLang="zh-TW"/>
              <a:pPr>
                <a:defRPr/>
              </a:pPr>
              <a:t>‹#›</a:t>
            </a:fld>
            <a:endParaRPr lang="en-US" altLang="zh-TW"/>
          </a:p>
        </p:txBody>
      </p:sp>
    </p:spTree>
    <p:extLst>
      <p:ext uri="{BB962C8B-B14F-4D97-AF65-F5344CB8AC3E}">
        <p14:creationId xmlns:p14="http://schemas.microsoft.com/office/powerpoint/2010/main" val="336775853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A6DDB79-19B3-1E47-B593-5B227EDA92E3}" type="slidenum">
              <a:rPr lang="en-US" altLang="zh-TW"/>
              <a:pPr>
                <a:defRPr/>
              </a:pPr>
              <a:t>‹#›</a:t>
            </a:fld>
            <a:endParaRPr lang="en-US" altLang="zh-TW"/>
          </a:p>
        </p:txBody>
      </p:sp>
    </p:spTree>
    <p:extLst>
      <p:ext uri="{BB962C8B-B14F-4D97-AF65-F5344CB8AC3E}">
        <p14:creationId xmlns:p14="http://schemas.microsoft.com/office/powerpoint/2010/main" val="334904540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38591E9-762A-9245-803A-912E7A7922CB}" type="slidenum">
              <a:rPr lang="en-US"/>
              <a:pPr/>
              <a:t>‹#›</a:t>
            </a:fld>
            <a:endParaRPr lang="en-US"/>
          </a:p>
        </p:txBody>
      </p:sp>
    </p:spTree>
    <p:extLst>
      <p:ext uri="{BB962C8B-B14F-4D97-AF65-F5344CB8AC3E}">
        <p14:creationId xmlns:p14="http://schemas.microsoft.com/office/powerpoint/2010/main" val="3608921269"/>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B4D9908-CC89-5B4D-A30C-48752A9051F6}" type="slidenum">
              <a:rPr lang="en-US" altLang="zh-TW"/>
              <a:pPr>
                <a:defRPr/>
              </a:pPr>
              <a:t>‹#›</a:t>
            </a:fld>
            <a:endParaRPr lang="en-US" altLang="zh-TW"/>
          </a:p>
        </p:txBody>
      </p:sp>
    </p:spTree>
    <p:extLst>
      <p:ext uri="{BB962C8B-B14F-4D97-AF65-F5344CB8AC3E}">
        <p14:creationId xmlns:p14="http://schemas.microsoft.com/office/powerpoint/2010/main" val="418471606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4D2F3C7A-EE17-7B4B-8987-7B110A5D8887}" type="slidenum">
              <a:rPr lang="en-US" altLang="zh-TW"/>
              <a:pPr>
                <a:defRPr/>
              </a:pPr>
              <a:t>‹#›</a:t>
            </a:fld>
            <a:endParaRPr lang="en-US" altLang="zh-TW"/>
          </a:p>
        </p:txBody>
      </p:sp>
    </p:spTree>
    <p:extLst>
      <p:ext uri="{BB962C8B-B14F-4D97-AF65-F5344CB8AC3E}">
        <p14:creationId xmlns:p14="http://schemas.microsoft.com/office/powerpoint/2010/main" val="37060240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D020ED-1621-8043-A81B-450E32126D73}" type="slidenum">
              <a:rPr lang="en-US" altLang="zh-TW"/>
              <a:pPr>
                <a:defRPr/>
              </a:pPr>
              <a:t>‹#›</a:t>
            </a:fld>
            <a:endParaRPr lang="en-US" altLang="zh-TW"/>
          </a:p>
        </p:txBody>
      </p:sp>
    </p:spTree>
    <p:extLst>
      <p:ext uri="{BB962C8B-B14F-4D97-AF65-F5344CB8AC3E}">
        <p14:creationId xmlns:p14="http://schemas.microsoft.com/office/powerpoint/2010/main" val="947946216"/>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B694E1-38B1-C84E-AC57-787291F592D3}" type="slidenum">
              <a:rPr lang="en-US" altLang="zh-TW"/>
              <a:pPr>
                <a:defRPr/>
              </a:pPr>
              <a:t>‹#›</a:t>
            </a:fld>
            <a:endParaRPr lang="en-US" altLang="zh-TW"/>
          </a:p>
        </p:txBody>
      </p:sp>
    </p:spTree>
    <p:extLst>
      <p:ext uri="{BB962C8B-B14F-4D97-AF65-F5344CB8AC3E}">
        <p14:creationId xmlns:p14="http://schemas.microsoft.com/office/powerpoint/2010/main" val="1282081464"/>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8478839"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b="1" i="0">
                <a:solidFill>
                  <a:srgbClr val="FFFFFF"/>
                </a:solidFill>
                <a:latin typeface="Arial" panose="020B0604020202020204" pitchFamily="34" charset="0"/>
              </a:defRPr>
            </a:lvl1pPr>
          </a:lstStyle>
          <a:p>
            <a:pPr>
              <a:defRPr/>
            </a:pPr>
            <a:fld id="{B9F20379-74D8-B544-8B2E-B1285F55FA4C}" type="slidenum">
              <a:rPr lang="en-US"/>
              <a:pPr>
                <a:defRPr/>
              </a:pPr>
              <a:t>‹#›</a:t>
            </a:fld>
            <a:endParaRPr lang="en-US"/>
          </a:p>
        </p:txBody>
      </p:sp>
    </p:spTree>
    <p:extLst>
      <p:ext uri="{BB962C8B-B14F-4D97-AF65-F5344CB8AC3E}">
        <p14:creationId xmlns:p14="http://schemas.microsoft.com/office/powerpoint/2010/main" val="21854278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D1B3D6-E16F-8044-B106-E09283320A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79827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59D26F-6F32-7C4C-945A-F72B68ADB2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50360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641476"/>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5FCE82-949E-3E4D-9B32-55E604F35B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78708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3832BF-F7C5-144F-B8E2-9AC02312CD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42990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3025F4-010C-1041-A88B-D8BA63A44C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3167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9C0AA63-4A36-6447-9D15-8F2A4EF3DB4F}" type="slidenum">
              <a:rPr lang="en-US"/>
              <a:pPr/>
              <a:t>‹#›</a:t>
            </a:fld>
            <a:endParaRPr lang="en-US"/>
          </a:p>
        </p:txBody>
      </p:sp>
    </p:spTree>
    <p:extLst>
      <p:ext uri="{BB962C8B-B14F-4D97-AF65-F5344CB8AC3E}">
        <p14:creationId xmlns:p14="http://schemas.microsoft.com/office/powerpoint/2010/main" val="116199837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29E86D-FB07-F443-A54D-9CB3DEB41E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64605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0C11E70-E4AA-A645-952D-6ED5D957F0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32660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99CACD9-7C5F-5744-85E5-FB58A3C443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20678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D2A37D-635E-1744-A83A-F51DA4F49A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04495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107EB12-5208-0643-A44B-A8191FEAF2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74403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AD90E14-FB72-B242-AADC-BD08EA7EAC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38201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6"/>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812268-38BE-A04B-87BA-A6779E2C2C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50225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85084A-9126-C048-9E5E-59CDA5614B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32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8798BF-70EA-6C42-8DE4-76FA05920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4987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F8B33B-5C34-744D-B42C-14172AE2C7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5665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63B9E43-CD94-254A-AC5A-621B71EE947A}" type="slidenum">
              <a:rPr lang="en-US"/>
              <a:pPr/>
              <a:t>‹#›</a:t>
            </a:fld>
            <a:endParaRPr lang="en-US"/>
          </a:p>
        </p:txBody>
      </p:sp>
    </p:spTree>
    <p:extLst>
      <p:ext uri="{BB962C8B-B14F-4D97-AF65-F5344CB8AC3E}">
        <p14:creationId xmlns:p14="http://schemas.microsoft.com/office/powerpoint/2010/main" val="139611231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F6B634-39E0-9940-BEB5-068ED6E6A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88411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94E3774-7D3D-0542-B023-752444BB4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76061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1A172D-D410-3748-89B4-933139B0D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99130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7C217F-927C-7141-98AE-6AEB886E7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91262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5D6C9A-F325-E541-B647-8948E4102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9471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B3542F-3334-E14C-9029-D96CEDD77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15749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043061-A685-2F40-8438-237532A93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65269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9D138C6-C116-804F-8741-1B61C4D19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5118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D90B97-E613-7341-A512-F2F6E790CB8C}"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7889106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38FBFE-46E3-6B4D-AD83-AB19AB791638}"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149838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8647C3B-7753-064E-8F43-4C1C9D0642A1}" type="slidenum">
              <a:rPr lang="en-US"/>
              <a:pPr/>
              <a:t>‹#›</a:t>
            </a:fld>
            <a:endParaRPr lang="en-US"/>
          </a:p>
        </p:txBody>
      </p:sp>
    </p:spTree>
    <p:extLst>
      <p:ext uri="{BB962C8B-B14F-4D97-AF65-F5344CB8AC3E}">
        <p14:creationId xmlns:p14="http://schemas.microsoft.com/office/powerpoint/2010/main" val="3483943364"/>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0A3795-1709-4240-8BAA-92D93D3D126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6025249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85DD8D-C05A-BE46-AEE1-D3766B4B06BA}"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2190145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03550E-AD23-D940-AC24-F810901C611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5805683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8AC099-2F28-EB48-B208-94007FB77EE4}"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6340458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AFE389B-9FBC-C243-8CF5-DEA7B4B9A93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2603946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5AACD6-1316-BA47-B910-D236431A5B2E}"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1910217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8254F00-BCF0-CA42-ABC8-C4F69104F13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9208049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F50CC2-CE8D-4B4C-B27B-31605A4167D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97866403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A43AB9-9191-D64C-B64B-E7002303011C}"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5443101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8478839"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b="1" i="0">
                <a:solidFill>
                  <a:srgbClr val="FFFFFF"/>
                </a:solidFill>
                <a:latin typeface="Arial" panose="020B0604020202020204" pitchFamily="34" charset="0"/>
              </a:defRPr>
            </a:lvl1pPr>
          </a:lstStyle>
          <a:p>
            <a:pPr>
              <a:defRPr/>
            </a:pPr>
            <a:fld id="{53FEF50D-085B-264D-A11A-CDBF2DAB24B9}" type="slidenum">
              <a:rPr lang="en-US"/>
              <a:pPr>
                <a:defRPr/>
              </a:pPr>
              <a:t>‹#›</a:t>
            </a:fld>
            <a:endParaRPr lang="en-US"/>
          </a:p>
        </p:txBody>
      </p:sp>
    </p:spTree>
    <p:extLst>
      <p:ext uri="{BB962C8B-B14F-4D97-AF65-F5344CB8AC3E}">
        <p14:creationId xmlns:p14="http://schemas.microsoft.com/office/powerpoint/2010/main" val="3595773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84AF6D0-EC28-824B-8250-48507C6E4273}" type="slidenum">
              <a:rPr lang="en-US"/>
              <a:pPr/>
              <a:t>‹#›</a:t>
            </a:fld>
            <a:endParaRPr lang="en-US"/>
          </a:p>
        </p:txBody>
      </p:sp>
    </p:spTree>
    <p:extLst>
      <p:ext uri="{BB962C8B-B14F-4D97-AF65-F5344CB8AC3E}">
        <p14:creationId xmlns:p14="http://schemas.microsoft.com/office/powerpoint/2010/main" val="2347115009"/>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7AABBA-C97B-D841-86CD-F746782C6C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4319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1E45BB3-D859-FC41-A0FA-1AE78F97F4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10710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641476"/>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0A2750-5083-1144-B3FE-E5A0CE0663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61973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24C1CD-24F3-414F-B29B-6F7C8AC04D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46513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6B29D9-2414-6644-B18E-8C55B4BDFD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34721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2E1FB0-A21B-8040-A1EA-B4EC444C49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31237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DF91F0-DFA0-3943-86FC-B9E658DD46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91058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CB781B6-8F20-E649-A7B6-9AF6340E35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91214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0CED78-B697-6249-9647-7DD3962631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27563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1F580-7C3E-CE4A-96BD-6FE2573197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502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ABE97-943B-D243-A9E7-58BD188019FE}" type="slidenum">
              <a:rPr lang="en-US"/>
              <a:pPr/>
              <a:t>‹#›</a:t>
            </a:fld>
            <a:endParaRPr lang="en-US"/>
          </a:p>
        </p:txBody>
      </p:sp>
    </p:spTree>
    <p:extLst>
      <p:ext uri="{BB962C8B-B14F-4D97-AF65-F5344CB8AC3E}">
        <p14:creationId xmlns:p14="http://schemas.microsoft.com/office/powerpoint/2010/main" val="2760557317"/>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231970A-9F6A-EC4A-874B-E99D7D2883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33489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6"/>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AC6B60-1C6F-1244-9F39-508625053D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00857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3DE6039-F48E-CA43-B2C6-6D5E17B6DBB1}" type="slidenum">
              <a:rPr lang="en-US"/>
              <a:pPr>
                <a:defRPr/>
              </a:pPr>
              <a:t>‹#›</a:t>
            </a:fld>
            <a:endParaRPr lang="en-US"/>
          </a:p>
        </p:txBody>
      </p:sp>
    </p:spTree>
    <p:extLst>
      <p:ext uri="{BB962C8B-B14F-4D97-AF65-F5344CB8AC3E}">
        <p14:creationId xmlns:p14="http://schemas.microsoft.com/office/powerpoint/2010/main" val="237897533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203B7439-B71D-B94B-A2FE-29B1AB9E0ADC}" type="slidenum">
              <a:rPr lang="en-US"/>
              <a:pPr>
                <a:defRPr/>
              </a:pPr>
              <a:t>‹#›</a:t>
            </a:fld>
            <a:endParaRPr lang="en-US"/>
          </a:p>
        </p:txBody>
      </p:sp>
    </p:spTree>
    <p:extLst>
      <p:ext uri="{BB962C8B-B14F-4D97-AF65-F5344CB8AC3E}">
        <p14:creationId xmlns:p14="http://schemas.microsoft.com/office/powerpoint/2010/main" val="3901186304"/>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ffectLst/>
        </p:spPr>
        <p:txBody>
          <a:bodyPr/>
          <a:lstStyle/>
          <a:p>
            <a:pPr>
              <a:defRPr/>
            </a:pPr>
            <a:endParaRPr lang="en-US" b="1" i="0">
              <a:solidFill>
                <a:srgbClr val="FFFFFF"/>
              </a:solidFill>
              <a:latin typeface="Arial" panose="020B0604020202020204" pitchFamily="34" charset="0"/>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7" name="Rectangle 10"/>
            <p:cNvSpPr>
              <a:spLocks noChangeArrowheads="1"/>
            </p:cNvSpPr>
            <p:nvPr/>
          </p:nvSpPr>
          <p:spPr bwMode="auto">
            <a:xfrm>
              <a:off x="844" y="912"/>
              <a:ext cx="52" cy="861"/>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8" name="Rectangle 11"/>
            <p:cNvSpPr>
              <a:spLocks noChangeArrowheads="1"/>
            </p:cNvSpPr>
            <p:nvPr/>
          </p:nvSpPr>
          <p:spPr bwMode="auto">
            <a:xfrm>
              <a:off x="727" y="912"/>
              <a:ext cx="52" cy="736"/>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9" name="Rectangle 12"/>
            <p:cNvSpPr>
              <a:spLocks noChangeArrowheads="1"/>
            </p:cNvSpPr>
            <p:nvPr/>
          </p:nvSpPr>
          <p:spPr bwMode="auto">
            <a:xfrm>
              <a:off x="610" y="912"/>
              <a:ext cx="52" cy="612"/>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10" name="Rectangle 13"/>
            <p:cNvSpPr>
              <a:spLocks noChangeArrowheads="1"/>
            </p:cNvSpPr>
            <p:nvPr/>
          </p:nvSpPr>
          <p:spPr bwMode="auto">
            <a:xfrm>
              <a:off x="494" y="912"/>
              <a:ext cx="52" cy="493"/>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11" name="Rectangle 14"/>
            <p:cNvSpPr>
              <a:spLocks noChangeArrowheads="1"/>
            </p:cNvSpPr>
            <p:nvPr/>
          </p:nvSpPr>
          <p:spPr bwMode="auto">
            <a:xfrm>
              <a:off x="377" y="912"/>
              <a:ext cx="52" cy="361"/>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12" name="Rectangle 15"/>
            <p:cNvSpPr>
              <a:spLocks noChangeArrowheads="1"/>
            </p:cNvSpPr>
            <p:nvPr/>
          </p:nvSpPr>
          <p:spPr bwMode="auto">
            <a:xfrm>
              <a:off x="260" y="912"/>
              <a:ext cx="52" cy="249"/>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13" name="Rectangle 16"/>
            <p:cNvSpPr>
              <a:spLocks noChangeArrowheads="1"/>
            </p:cNvSpPr>
            <p:nvPr/>
          </p:nvSpPr>
          <p:spPr bwMode="auto">
            <a:xfrm>
              <a:off x="144" y="912"/>
              <a:ext cx="52" cy="125"/>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14" name="Rectangle 17"/>
            <p:cNvSpPr>
              <a:spLocks noChangeArrowheads="1"/>
            </p:cNvSpPr>
            <p:nvPr/>
          </p:nvSpPr>
          <p:spPr bwMode="auto">
            <a:xfrm>
              <a:off x="1077" y="912"/>
              <a:ext cx="49" cy="1098"/>
            </a:xfrm>
            <a:prstGeom prst="rect">
              <a:avLst/>
            </a:prstGeom>
            <a:solidFill>
              <a:schemeClr val="accent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15" name="Rectangle 18"/>
            <p:cNvSpPr>
              <a:spLocks noChangeArrowheads="1"/>
            </p:cNvSpPr>
            <p:nvPr/>
          </p:nvSpPr>
          <p:spPr bwMode="auto">
            <a:xfrm>
              <a:off x="1191" y="912"/>
              <a:ext cx="49" cy="1223"/>
            </a:xfrm>
            <a:prstGeom prst="rect">
              <a:avLst/>
            </a:prstGeom>
            <a:solidFill>
              <a:schemeClr val="accent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16" name="Rectangle 19"/>
            <p:cNvSpPr>
              <a:spLocks noChangeArrowheads="1"/>
            </p:cNvSpPr>
            <p:nvPr/>
          </p:nvSpPr>
          <p:spPr bwMode="auto">
            <a:xfrm>
              <a:off x="1304" y="912"/>
              <a:ext cx="49" cy="1341"/>
            </a:xfrm>
            <a:prstGeom prst="rect">
              <a:avLst/>
            </a:prstGeom>
            <a:solidFill>
              <a:schemeClr val="accent1"/>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17" name="Rectangle 20"/>
            <p:cNvSpPr>
              <a:spLocks noChangeArrowheads="1"/>
            </p:cNvSpPr>
            <p:nvPr/>
          </p:nvSpPr>
          <p:spPr bwMode="auto">
            <a:xfrm>
              <a:off x="1418" y="912"/>
              <a:ext cx="52" cy="1466"/>
            </a:xfrm>
            <a:prstGeom prst="rect">
              <a:avLst/>
            </a:prstGeom>
            <a:solidFill>
              <a:schemeClr val="accent1"/>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18" name="Rectangle 21"/>
            <p:cNvSpPr>
              <a:spLocks noChangeArrowheads="1"/>
            </p:cNvSpPr>
            <p:nvPr/>
          </p:nvSpPr>
          <p:spPr bwMode="auto">
            <a:xfrm>
              <a:off x="1535" y="912"/>
              <a:ext cx="49" cy="1584"/>
            </a:xfrm>
            <a:prstGeom prst="rect">
              <a:avLst/>
            </a:prstGeom>
            <a:solidFill>
              <a:schemeClr val="accent1"/>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b="1" i="0">
              <a:solidFill>
                <a:srgbClr val="FFFFFF"/>
              </a:solidFill>
              <a:latin typeface="Arial" panose="020B0604020202020204" pitchFamily="34" charset="0"/>
            </a:endParaRPr>
          </a:p>
        </p:txBody>
      </p:sp>
      <p:sp>
        <p:nvSpPr>
          <p:cNvPr id="5122" name="Rectangle 2"/>
          <p:cNvSpPr>
            <a:spLocks noGrp="1" noChangeArrowheads="1"/>
          </p:cNvSpPr>
          <p:nvPr>
            <p:ph type="ctrTitle"/>
          </p:nvPr>
        </p:nvSpPr>
        <p:spPr>
          <a:xfrm>
            <a:off x="2895600" y="1371600"/>
            <a:ext cx="5867400" cy="2286000"/>
          </a:xfrm>
        </p:spPr>
        <p:txBody>
          <a:bodyPr/>
          <a:lstStyle>
            <a:lvl1pPr>
              <a:defRPr sz="4500" b="1" i="0">
                <a:latin typeface="Arial" panose="020B0604020202020204" pitchFamily="34" charset="0"/>
              </a:defRPr>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9" charset="2"/>
              <a:buNone/>
              <a:defRPr sz="2600" b="1" i="0">
                <a:latin typeface="Arial" panose="020B0604020202020204" pitchFamily="34" charset="0"/>
              </a:defRPr>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b="1" i="0">
                <a:latin typeface="Arial" panose="020B0604020202020204" pitchFamily="34" charset="0"/>
              </a:defRPr>
            </a:lvl1pPr>
          </a:lstStyle>
          <a:p>
            <a:fld id="{82F944A0-2451-C944-B400-9390AF58052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195638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FDC10732-F77A-144C-9B44-760469DF0979}"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Tree>
    <p:extLst>
      <p:ext uri="{BB962C8B-B14F-4D97-AF65-F5344CB8AC3E}">
        <p14:creationId xmlns:p14="http://schemas.microsoft.com/office/powerpoint/2010/main" val="3906229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593DD237-75FA-4342-A959-B0C1AABA4896}"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Tree>
    <p:extLst>
      <p:ext uri="{BB962C8B-B14F-4D97-AF65-F5344CB8AC3E}">
        <p14:creationId xmlns:p14="http://schemas.microsoft.com/office/powerpoint/2010/main" val="4224442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25BF9BAB-FCC4-9F4F-81E1-4428B5E17816}" type="slidenum">
              <a:rPr lang="en-US">
                <a:solidFill>
                  <a:srgbClr val="FFFFFF"/>
                </a:solidFill>
              </a:rPr>
              <a:pPr/>
              <a:t>‹#›</a:t>
            </a:fld>
            <a:endParaRPr lang="en-US">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Tree>
    <p:extLst>
      <p:ext uri="{BB962C8B-B14F-4D97-AF65-F5344CB8AC3E}">
        <p14:creationId xmlns:p14="http://schemas.microsoft.com/office/powerpoint/2010/main" val="26883317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14D9E0A8-3828-0D42-B704-8E619598106B}" type="slidenum">
              <a:rPr lang="en-US">
                <a:solidFill>
                  <a:srgbClr val="FFFFFF"/>
                </a:solidFill>
              </a:rPr>
              <a:pPr/>
              <a:t>‹#›</a:t>
            </a:fld>
            <a:endParaRPr lang="en-US">
              <a:solidFill>
                <a:srgbClr val="FFFFFF"/>
              </a:solidFill>
            </a:endParaRPr>
          </a:p>
        </p:txBody>
      </p:sp>
      <p:sp>
        <p:nvSpPr>
          <p:cNvPr id="9"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Tree>
    <p:extLst>
      <p:ext uri="{BB962C8B-B14F-4D97-AF65-F5344CB8AC3E}">
        <p14:creationId xmlns:p14="http://schemas.microsoft.com/office/powerpoint/2010/main" val="7468518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96134E76-2A83-4945-97EF-8C0A36D06BA0}" type="slidenum">
              <a:rPr lang="en-US">
                <a:solidFill>
                  <a:srgbClr val="FFFFFF"/>
                </a:solidFill>
              </a:rPr>
              <a:pPr/>
              <a:t>‹#›</a:t>
            </a:fld>
            <a:endParaRPr lang="en-US">
              <a:solidFill>
                <a:srgbClr val="FFFFFF"/>
              </a:solidFill>
            </a:endParaRPr>
          </a:p>
        </p:txBody>
      </p:sp>
      <p:sp>
        <p:nvSpPr>
          <p:cNvPr id="5"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Tree>
    <p:extLst>
      <p:ext uri="{BB962C8B-B14F-4D97-AF65-F5344CB8AC3E}">
        <p14:creationId xmlns:p14="http://schemas.microsoft.com/office/powerpoint/2010/main" val="175570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76E310A-3D0E-D44F-975F-C90369ACA662}" type="slidenum">
              <a:rPr lang="en-US"/>
              <a:pPr/>
              <a:t>‹#›</a:t>
            </a:fld>
            <a:endParaRPr lang="en-US"/>
          </a:p>
        </p:txBody>
      </p:sp>
    </p:spTree>
    <p:extLst>
      <p:ext uri="{BB962C8B-B14F-4D97-AF65-F5344CB8AC3E}">
        <p14:creationId xmlns:p14="http://schemas.microsoft.com/office/powerpoint/2010/main" val="3427922252"/>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CFBDC6A7-2538-7E41-8E82-9E8A5422FF0C}" type="slidenum">
              <a:rPr lang="en-US">
                <a:solidFill>
                  <a:srgbClr val="FFFFFF"/>
                </a:solidFill>
              </a:rPr>
              <a:pPr/>
              <a:t>‹#›</a:t>
            </a:fld>
            <a:endParaRPr lang="en-US">
              <a:solidFill>
                <a:srgbClr val="FFFFFF"/>
              </a:solidFill>
            </a:endParaRPr>
          </a:p>
        </p:txBody>
      </p:sp>
      <p:sp>
        <p:nvSpPr>
          <p:cNvPr id="4"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Tree>
    <p:extLst>
      <p:ext uri="{BB962C8B-B14F-4D97-AF65-F5344CB8AC3E}">
        <p14:creationId xmlns:p14="http://schemas.microsoft.com/office/powerpoint/2010/main" val="28103435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B1888511-2787-3C4A-95BB-1F905B737F24}" type="slidenum">
              <a:rPr lang="en-US">
                <a:solidFill>
                  <a:srgbClr val="FFFFFF"/>
                </a:solidFill>
              </a:rPr>
              <a:pPr/>
              <a:t>‹#›</a:t>
            </a:fld>
            <a:endParaRPr lang="en-US">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Tree>
    <p:extLst>
      <p:ext uri="{BB962C8B-B14F-4D97-AF65-F5344CB8AC3E}">
        <p14:creationId xmlns:p14="http://schemas.microsoft.com/office/powerpoint/2010/main" val="144048342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A65CA6D8-6973-2448-978D-B70C5C04227A}" type="slidenum">
              <a:rPr lang="en-US">
                <a:solidFill>
                  <a:srgbClr val="FFFFFF"/>
                </a:solidFill>
              </a:rPr>
              <a:pPr/>
              <a:t>‹#›</a:t>
            </a:fld>
            <a:endParaRPr lang="en-US">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Tree>
    <p:extLst>
      <p:ext uri="{BB962C8B-B14F-4D97-AF65-F5344CB8AC3E}">
        <p14:creationId xmlns:p14="http://schemas.microsoft.com/office/powerpoint/2010/main" val="19628659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2A266662-A5E1-5445-B5B6-4368ED865967}"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Tree>
    <p:extLst>
      <p:ext uri="{BB962C8B-B14F-4D97-AF65-F5344CB8AC3E}">
        <p14:creationId xmlns:p14="http://schemas.microsoft.com/office/powerpoint/2010/main" val="19163529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FA426985-D265-6B46-B6A3-5636A7E39D79}"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Tree>
    <p:extLst>
      <p:ext uri="{BB962C8B-B14F-4D97-AF65-F5344CB8AC3E}">
        <p14:creationId xmlns:p14="http://schemas.microsoft.com/office/powerpoint/2010/main" val="14063923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12352474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128112363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268354061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201523668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2237014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663F44C-0574-2644-A3D5-FB667C5921AF}" type="slidenum">
              <a:rPr lang="en-US"/>
              <a:pPr/>
              <a:t>‹#›</a:t>
            </a:fld>
            <a:endParaRPr lang="en-US"/>
          </a:p>
        </p:txBody>
      </p:sp>
    </p:spTree>
    <p:extLst>
      <p:ext uri="{BB962C8B-B14F-4D97-AF65-F5344CB8AC3E}">
        <p14:creationId xmlns:p14="http://schemas.microsoft.com/office/powerpoint/2010/main" val="2734152096"/>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41816937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18461801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34709085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23633740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38219682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2455812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20939453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0A1FB6A-4465-4442-B567-5774C33B3DF3}" type="slidenum">
              <a:rPr lang="en-US"/>
              <a:pPr>
                <a:defRPr/>
              </a:pPr>
              <a:t>‹#›</a:t>
            </a:fld>
            <a:endParaRPr lang="en-US"/>
          </a:p>
        </p:txBody>
      </p:sp>
    </p:spTree>
    <p:extLst>
      <p:ext uri="{BB962C8B-B14F-4D97-AF65-F5344CB8AC3E}">
        <p14:creationId xmlns:p14="http://schemas.microsoft.com/office/powerpoint/2010/main" val="2205743829"/>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8C788259-6F81-DE48-82BE-8CBA2874279D}" type="slidenum">
              <a:rPr lang="en-US"/>
              <a:pPr>
                <a:defRPr/>
              </a:pPr>
              <a:t>‹#›</a:t>
            </a:fld>
            <a:endParaRPr lang="en-US"/>
          </a:p>
        </p:txBody>
      </p:sp>
    </p:spTree>
    <p:extLst>
      <p:ext uri="{BB962C8B-B14F-4D97-AF65-F5344CB8AC3E}">
        <p14:creationId xmlns:p14="http://schemas.microsoft.com/office/powerpoint/2010/main" val="3081585464"/>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CD0BC67D-2B38-BE47-A685-94475BC09C98}" type="slidenum">
              <a:rPr lang="en-US"/>
              <a:pPr>
                <a:defRPr/>
              </a:pPr>
              <a:t>‹#›</a:t>
            </a:fld>
            <a:endParaRPr lang="en-US"/>
          </a:p>
        </p:txBody>
      </p:sp>
    </p:spTree>
    <p:extLst>
      <p:ext uri="{BB962C8B-B14F-4D97-AF65-F5344CB8AC3E}">
        <p14:creationId xmlns:p14="http://schemas.microsoft.com/office/powerpoint/2010/main" val="124173997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FDC10732-F77A-144C-9B44-760469DF0979}" type="slidenum">
              <a:rPr lang="en-US"/>
              <a:pPr/>
              <a:t>‹#›</a:t>
            </a:fld>
            <a:endParaRPr lang="en-US"/>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901719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ED21E26-9CFA-6C44-93AE-2CED7CDEAAA9}" type="slidenum">
              <a:rPr lang="en-US"/>
              <a:pPr/>
              <a:t>‹#›</a:t>
            </a:fld>
            <a:endParaRPr lang="en-US"/>
          </a:p>
        </p:txBody>
      </p:sp>
    </p:spTree>
    <p:extLst>
      <p:ext uri="{BB962C8B-B14F-4D97-AF65-F5344CB8AC3E}">
        <p14:creationId xmlns:p14="http://schemas.microsoft.com/office/powerpoint/2010/main" val="313781978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D0076D8-3D21-8842-A67E-2D516BDCF5B9}" type="slidenum">
              <a:rPr lang="en-US"/>
              <a:pPr>
                <a:defRPr/>
              </a:pPr>
              <a:t>‹#›</a:t>
            </a:fld>
            <a:endParaRPr lang="en-US"/>
          </a:p>
        </p:txBody>
      </p:sp>
    </p:spTree>
    <p:extLst>
      <p:ext uri="{BB962C8B-B14F-4D97-AF65-F5344CB8AC3E}">
        <p14:creationId xmlns:p14="http://schemas.microsoft.com/office/powerpoint/2010/main" val="9042619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F150D881-81D6-6945-B6BD-5CF2376C959E}" type="slidenum">
              <a:rPr lang="en-US"/>
              <a:pPr>
                <a:defRPr/>
              </a:pPr>
              <a:t>‹#›</a:t>
            </a:fld>
            <a:endParaRPr lang="en-US"/>
          </a:p>
        </p:txBody>
      </p:sp>
    </p:spTree>
    <p:extLst>
      <p:ext uri="{BB962C8B-B14F-4D97-AF65-F5344CB8AC3E}">
        <p14:creationId xmlns:p14="http://schemas.microsoft.com/office/powerpoint/2010/main" val="1408999034"/>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F5BF7A23-1BEC-4247-B51F-932E810094EB}" type="slidenum">
              <a:rPr lang="en-US"/>
              <a:pPr>
                <a:defRPr/>
              </a:pPr>
              <a:t>‹#›</a:t>
            </a:fld>
            <a:endParaRPr lang="en-US"/>
          </a:p>
        </p:txBody>
      </p:sp>
    </p:spTree>
    <p:extLst>
      <p:ext uri="{BB962C8B-B14F-4D97-AF65-F5344CB8AC3E}">
        <p14:creationId xmlns:p14="http://schemas.microsoft.com/office/powerpoint/2010/main" val="3822190919"/>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77AC01C5-12E9-DE47-AEB9-935C3A8E7ECE}" type="slidenum">
              <a:rPr lang="en-US"/>
              <a:pPr>
                <a:defRPr/>
              </a:pPr>
              <a:t>‹#›</a:t>
            </a:fld>
            <a:endParaRPr lang="en-US"/>
          </a:p>
        </p:txBody>
      </p:sp>
    </p:spTree>
    <p:extLst>
      <p:ext uri="{BB962C8B-B14F-4D97-AF65-F5344CB8AC3E}">
        <p14:creationId xmlns:p14="http://schemas.microsoft.com/office/powerpoint/2010/main" val="2923669543"/>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00FBAE74-AC64-0E45-858A-517E63EF2C83}" type="slidenum">
              <a:rPr lang="en-US"/>
              <a:pPr>
                <a:defRPr/>
              </a:pPr>
              <a:t>‹#›</a:t>
            </a:fld>
            <a:endParaRPr lang="en-US"/>
          </a:p>
        </p:txBody>
      </p:sp>
    </p:spTree>
    <p:extLst>
      <p:ext uri="{BB962C8B-B14F-4D97-AF65-F5344CB8AC3E}">
        <p14:creationId xmlns:p14="http://schemas.microsoft.com/office/powerpoint/2010/main" val="1679577276"/>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091D284-79BB-AC47-880C-DB1F9F2AE728}" type="slidenum">
              <a:rPr lang="en-US"/>
              <a:pPr>
                <a:defRPr/>
              </a:pPr>
              <a:t>‹#›</a:t>
            </a:fld>
            <a:endParaRPr lang="en-US"/>
          </a:p>
        </p:txBody>
      </p:sp>
    </p:spTree>
    <p:extLst>
      <p:ext uri="{BB962C8B-B14F-4D97-AF65-F5344CB8AC3E}">
        <p14:creationId xmlns:p14="http://schemas.microsoft.com/office/powerpoint/2010/main" val="147705325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5E8B7EB2-4A59-4D4B-8530-C77F84C6CA8E}" type="slidenum">
              <a:rPr lang="en-US"/>
              <a:pPr>
                <a:defRPr/>
              </a:pPr>
              <a:t>‹#›</a:t>
            </a:fld>
            <a:endParaRPr lang="en-US"/>
          </a:p>
        </p:txBody>
      </p:sp>
    </p:spTree>
    <p:extLst>
      <p:ext uri="{BB962C8B-B14F-4D97-AF65-F5344CB8AC3E}">
        <p14:creationId xmlns:p14="http://schemas.microsoft.com/office/powerpoint/2010/main" val="424734679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26FED61D-6636-074C-83F3-2E0CAD620D54}" type="slidenum">
              <a:rPr lang="en-US"/>
              <a:pPr>
                <a:defRPr/>
              </a:pPr>
              <a:t>‹#›</a:t>
            </a:fld>
            <a:endParaRPr lang="en-US"/>
          </a:p>
        </p:txBody>
      </p:sp>
    </p:spTree>
    <p:extLst>
      <p:ext uri="{BB962C8B-B14F-4D97-AF65-F5344CB8AC3E}">
        <p14:creationId xmlns:p14="http://schemas.microsoft.com/office/powerpoint/2010/main" val="532294060"/>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293992807"/>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15961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611ABD6-AB9F-4B4D-A0B1-FC8B5B87FC26}" type="slidenum">
              <a:rPr lang="en-US"/>
              <a:pPr/>
              <a:t>‹#›</a:t>
            </a:fld>
            <a:endParaRPr lang="en-US"/>
          </a:p>
        </p:txBody>
      </p:sp>
    </p:spTree>
    <p:extLst>
      <p:ext uri="{BB962C8B-B14F-4D97-AF65-F5344CB8AC3E}">
        <p14:creationId xmlns:p14="http://schemas.microsoft.com/office/powerpoint/2010/main" val="1923080234"/>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418414571"/>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50151874"/>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540946851"/>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8970233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13003725"/>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944484180"/>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309102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3427998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91164753"/>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3168708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6CB6F3A-D1B5-7C40-9B68-ADE254E68BB4}" type="slidenum">
              <a:rPr lang="en-US"/>
              <a:pPr/>
              <a:t>‹#›</a:t>
            </a:fld>
            <a:endParaRPr lang="en-US"/>
          </a:p>
        </p:txBody>
      </p:sp>
    </p:spTree>
    <p:extLst>
      <p:ext uri="{BB962C8B-B14F-4D97-AF65-F5344CB8AC3E}">
        <p14:creationId xmlns:p14="http://schemas.microsoft.com/office/powerpoint/2010/main" val="295105059"/>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8890409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34458270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343634644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17196791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316030426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20014038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136008745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9982052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12700887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1584695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EFBAE48-A907-3643-A66E-25D0DD8024EC}" type="slidenum">
              <a:rPr lang="en-US"/>
              <a:pPr/>
              <a:t>‹#›</a:t>
            </a:fld>
            <a:endParaRPr lang="en-US"/>
          </a:p>
        </p:txBody>
      </p:sp>
    </p:spTree>
    <p:extLst>
      <p:ext uri="{BB962C8B-B14F-4D97-AF65-F5344CB8AC3E}">
        <p14:creationId xmlns:p14="http://schemas.microsoft.com/office/powerpoint/2010/main" val="425207643"/>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09235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1548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466938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70285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2732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53238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58954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30007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574669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4331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860DFE1-D75F-8F4E-80E0-968DB2089AAA}" type="slidenum">
              <a:rPr lang="en-US"/>
              <a:pPr/>
              <a:t>‹#›</a:t>
            </a:fld>
            <a:endParaRPr lang="en-US"/>
          </a:p>
        </p:txBody>
      </p:sp>
    </p:spTree>
    <p:extLst>
      <p:ext uri="{BB962C8B-B14F-4D97-AF65-F5344CB8AC3E}">
        <p14:creationId xmlns:p14="http://schemas.microsoft.com/office/powerpoint/2010/main" val="942378180"/>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39432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8478839"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b="1" i="0">
                <a:solidFill>
                  <a:srgbClr val="FFFFFF"/>
                </a:solidFill>
                <a:latin typeface="Arial" panose="020B0604020202020204" pitchFamily="34" charset="0"/>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405701873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DF2D3F-B6DD-9D46-AB3E-3EE4E2B58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666666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F906E2-B73D-8141-8F55-705455DBF9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701225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641476"/>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79131D-C5A0-0748-AA36-050C2BF8BB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04583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52150-1963-F14B-A1C0-6872FC704E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76076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FA99E6-9FAE-5743-B290-365D856EF2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10292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122A4B-B618-8C45-8BD7-FB5FB59D4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46775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99ADBFD-9684-E143-8E5D-24E73C866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125322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12CBCB-85D8-6B4A-AE59-6AF12C574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6180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774BB72-C0CB-FD4D-BECA-D408E41AC7F0}" type="slidenum">
              <a:rPr lang="en-US"/>
              <a:pPr/>
              <a:t>‹#›</a:t>
            </a:fld>
            <a:endParaRPr lang="en-US"/>
          </a:p>
        </p:txBody>
      </p:sp>
    </p:spTree>
    <p:extLst>
      <p:ext uri="{BB962C8B-B14F-4D97-AF65-F5344CB8AC3E}">
        <p14:creationId xmlns:p14="http://schemas.microsoft.com/office/powerpoint/2010/main" val="733003931"/>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2173B1-C462-DE4A-8DE7-2A4FFD9DD9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771355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FCFAA04-8466-684D-80C6-95AF7202D8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774585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48C13A-579F-EA45-86A4-CC9DBB430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670616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6"/>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D1295E2-7093-AA4E-8A4C-C87A853F07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652024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9"/>
            <a:ext cx="91440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122830193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0F0E62B9-4F3A-2144-B353-DDC02D27F08E}"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159802631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3"/>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AD3F50D6-A74F-EA4E-8BAA-614C687E3159}"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321631912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FE0E9A73-D6F3-FB4B-B676-AB2D6ACB3033}"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164586791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21B05C86-5CA8-C640-83F6-0464EF60335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24618118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CCBC2C85-5B23-2743-8351-2458AC3B1C6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949379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E101BA-66B2-E94D-B715-6991A947F6FA}" type="slidenum">
              <a:rPr lang="en-US"/>
              <a:pPr/>
              <a:t>‹#›</a:t>
            </a:fld>
            <a:endParaRPr lang="en-US"/>
          </a:p>
        </p:txBody>
      </p:sp>
    </p:spTree>
    <p:extLst>
      <p:ext uri="{BB962C8B-B14F-4D97-AF65-F5344CB8AC3E}">
        <p14:creationId xmlns:p14="http://schemas.microsoft.com/office/powerpoint/2010/main" val="3608104900"/>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4668B637-F1B0-CD4B-945A-E1B24BE0055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363338243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1" y="273073"/>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4"/>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9DDB0FBA-1AA2-7A41-A7E8-827850B26E1B}"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28620260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0474792B-817A-344D-BDC3-98766AAD8EB6}"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8116118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D80BDE67-5EFE-FF4D-AC25-976BBC3D78DA}"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7448243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A4114420-13EE-2946-AB89-0A59875297C0}"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12830398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b="1" i="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b="1" i="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270228538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335913539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243790008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5395486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3139614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5B97832-9AD9-4B44-BAAB-D5F867F6F255}" type="slidenum">
              <a:rPr lang="en-US"/>
              <a:pPr/>
              <a:t>‹#›</a:t>
            </a:fld>
            <a:endParaRPr lang="en-US"/>
          </a:p>
        </p:txBody>
      </p:sp>
    </p:spTree>
    <p:extLst>
      <p:ext uri="{BB962C8B-B14F-4D97-AF65-F5344CB8AC3E}">
        <p14:creationId xmlns:p14="http://schemas.microsoft.com/office/powerpoint/2010/main" val="3844805991"/>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204632354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349428368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37861294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278260137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182728841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405514650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70418823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15879929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128862229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3296589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41AC7EE-FC71-4E41-8765-F6D9085F6B5F}" type="slidenum">
              <a:rPr lang="en-US"/>
              <a:pPr/>
              <a:t>‹#›</a:t>
            </a:fld>
            <a:endParaRPr lang="en-US"/>
          </a:p>
        </p:txBody>
      </p:sp>
    </p:spTree>
    <p:extLst>
      <p:ext uri="{BB962C8B-B14F-4D97-AF65-F5344CB8AC3E}">
        <p14:creationId xmlns:p14="http://schemas.microsoft.com/office/powerpoint/2010/main" val="4249917765"/>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305798040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132350863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40520233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244465055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77868523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259343018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210892649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7971345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111263899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4047483090"/>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931B724-A16F-3046-A3D2-6C15361ED3BD}" type="slidenum">
              <a:rPr lang="en-US"/>
              <a:pPr/>
              <a:t>‹#›</a:t>
            </a:fld>
            <a:endParaRPr lang="en-US"/>
          </a:p>
        </p:txBody>
      </p:sp>
    </p:spTree>
    <p:extLst>
      <p:ext uri="{BB962C8B-B14F-4D97-AF65-F5344CB8AC3E}">
        <p14:creationId xmlns:p14="http://schemas.microsoft.com/office/powerpoint/2010/main" val="353839287"/>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2710764161"/>
      </p:ext>
    </p:extLst>
  </p:cSld>
  <p:clrMapOvr>
    <a:masterClrMapping/>
  </p:clrMapOvr>
  <p:transition spd="med">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2343360628"/>
      </p:ext>
    </p:extLst>
  </p:cSld>
  <p:clrMapOvr>
    <a:masterClrMapping/>
  </p:clrMapOvr>
  <p:transition spd="med">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4205181854"/>
      </p:ext>
    </p:extLst>
  </p:cSld>
  <p:clrMapOvr>
    <a:masterClrMapping/>
  </p:clrMapOvr>
  <p:transition spd="med">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3872471099"/>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3553751988"/>
      </p:ext>
    </p:extLst>
  </p:cSld>
  <p:clrMapOvr>
    <a:masterClrMapping/>
  </p:clrMapOvr>
  <p:transitio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2607141364"/>
      </p:ext>
    </p:extLst>
  </p:cSld>
  <p:clrMapOvr>
    <a:masterClrMapping/>
  </p:clrMapOvr>
  <p:transitio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1910178568"/>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3526540185"/>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3642338028"/>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2903586749"/>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593DD237-75FA-4342-A959-B0C1AABA4896}" type="slidenum">
              <a:rPr lang="en-US"/>
              <a:pPr/>
              <a:t>‹#›</a:t>
            </a:fld>
            <a:endParaRPr lang="en-US"/>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7101065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3E141AD-7A43-B94D-AD41-A7CE6D9113FD}" type="slidenum">
              <a:rPr lang="en-US"/>
              <a:pPr/>
              <a:t>‹#›</a:t>
            </a:fld>
            <a:endParaRPr lang="en-US"/>
          </a:p>
        </p:txBody>
      </p:sp>
    </p:spTree>
    <p:extLst>
      <p:ext uri="{BB962C8B-B14F-4D97-AF65-F5344CB8AC3E}">
        <p14:creationId xmlns:p14="http://schemas.microsoft.com/office/powerpoint/2010/main" val="4110875701"/>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2E179A-0221-6D4D-AC43-77C185E4B3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990947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AA4AAB-D77E-D447-8930-E3757BEB2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994979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47A9EE8-DB18-E94D-8C68-9F06527EBB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750059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7D0A87-6A90-A24D-81EC-5815891920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982273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7C8519-4B94-6D40-B162-7FFC422C7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683143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EAD353-4580-C14D-A30A-B8628697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80148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579C312-9394-FE48-A409-C1D3C1C46B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92975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BF15B6-54E6-9947-9EF0-8FF64C5CE1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77865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BC1DE6-0F60-C340-B4CA-384D60D22A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93998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8167E7-844B-4D47-BC66-59CC2D2D7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97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6A3097F-9171-8B41-A710-B956FA0017B3}" type="slidenum">
              <a:rPr lang="en-US"/>
              <a:pPr/>
              <a:t>‹#›</a:t>
            </a:fld>
            <a:endParaRPr lang="en-US"/>
          </a:p>
        </p:txBody>
      </p:sp>
    </p:spTree>
    <p:extLst>
      <p:ext uri="{BB962C8B-B14F-4D97-AF65-F5344CB8AC3E}">
        <p14:creationId xmlns:p14="http://schemas.microsoft.com/office/powerpoint/2010/main" val="866343238"/>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5803A2-0CE3-E843-89E1-2797C10FA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361643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2762745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6767532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0902867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6571665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8356540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688449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3602498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3973803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7687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90BAFEE-C56F-FC45-B02C-C80792CD1B62}" type="slidenum">
              <a:rPr lang="en-US"/>
              <a:pPr/>
              <a:t>‹#›</a:t>
            </a:fld>
            <a:endParaRPr lang="en-US"/>
          </a:p>
        </p:txBody>
      </p:sp>
    </p:spTree>
    <p:extLst>
      <p:ext uri="{BB962C8B-B14F-4D97-AF65-F5344CB8AC3E}">
        <p14:creationId xmlns:p14="http://schemas.microsoft.com/office/powerpoint/2010/main" val="3151315053"/>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1967836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5169166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5896149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8670832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376590423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260417999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139526763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299132850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111045276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2448742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727BF8C-3E07-0B49-861B-558D9C3A61E8}" type="slidenum">
              <a:rPr lang="en-US"/>
              <a:pPr/>
              <a:t>‹#›</a:t>
            </a:fld>
            <a:endParaRPr lang="en-US"/>
          </a:p>
        </p:txBody>
      </p:sp>
    </p:spTree>
    <p:extLst>
      <p:ext uri="{BB962C8B-B14F-4D97-AF65-F5344CB8AC3E}">
        <p14:creationId xmlns:p14="http://schemas.microsoft.com/office/powerpoint/2010/main" val="1514479614"/>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333088834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251377292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414620904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264541099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246917572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675329703"/>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874470293"/>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62698111"/>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66161106"/>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75704332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8478839"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a:solidFill>
                  <a:srgbClr val="FFFFFF"/>
                </a:solidFill>
                <a:latin typeface="Arial" panose="020B0604020202020204" pitchFamily="34"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a:solidFill>
                  <a:srgbClr val="FFFFFF"/>
                </a:solidFill>
                <a:latin typeface="Arial" panose="020B0604020202020204" pitchFamily="34"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a:solidFill>
                  <a:srgbClr val="FFFFFF"/>
                </a:solidFill>
                <a:latin typeface="Arial" panose="020B0604020202020204" pitchFamily="34"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a:solidFill>
                  <a:srgbClr val="FFFFFF"/>
                </a:solidFill>
                <a:latin typeface="Arial" panose="020B0604020202020204" pitchFamily="34"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eaLnBrk="0" hangingPunct="0">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eaLnBrk="0" hangingPunct="0">
              <a:defRPr b="1" i="0">
                <a:solidFill>
                  <a:srgbClr val="FFFFFF"/>
                </a:solidFill>
                <a:latin typeface="Arial" panose="020B0604020202020204" pitchFamily="34" charset="0"/>
              </a:defRPr>
            </a:lvl1pPr>
          </a:lstStyle>
          <a:p>
            <a:pPr>
              <a:defRPr/>
            </a:pPr>
            <a:fld id="{1888BEF6-8F4C-FF45-8523-855ADC7538A3}" type="slidenum">
              <a:rPr lang="en-US"/>
              <a:pPr>
                <a:defRPr/>
              </a:pPr>
              <a:t>‹#›</a:t>
            </a:fld>
            <a:endParaRPr lang="en-US"/>
          </a:p>
        </p:txBody>
      </p:sp>
    </p:spTree>
    <p:extLst>
      <p:ext uri="{BB962C8B-B14F-4D97-AF65-F5344CB8AC3E}">
        <p14:creationId xmlns:p14="http://schemas.microsoft.com/office/powerpoint/2010/main" val="76010932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921845502"/>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10844206"/>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95595617"/>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897997980"/>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43887424"/>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eaLnBrk="1" fontAlgn="auto" hangingPunct="1">
              <a:spcBef>
                <a:spcPts val="0"/>
              </a:spcBef>
              <a:spcAft>
                <a:spcPts val="0"/>
              </a:spcAft>
              <a:defRPr/>
            </a:pPr>
            <a:fld id="{AC0D556E-1B47-E145-B343-9708077C202E}" type="slidenum">
              <a:rPr lang="en-US"/>
              <a:pPr defTabSz="457150" eaLnBrk="1" fontAlgn="auto" hangingPunct="1">
                <a:spcBef>
                  <a:spcPts val="0"/>
                </a:spcBef>
                <a:spcAft>
                  <a:spcPts val="0"/>
                </a:spcAft>
                <a:defRPr/>
              </a:pPr>
              <a:t>‹#›</a:t>
            </a:fld>
            <a:endParaRPr lang="en-US"/>
          </a:p>
        </p:txBody>
      </p:sp>
    </p:spTree>
    <p:extLst>
      <p:ext uri="{BB962C8B-B14F-4D97-AF65-F5344CB8AC3E}">
        <p14:creationId xmlns:p14="http://schemas.microsoft.com/office/powerpoint/2010/main" val="1063583208"/>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785361894"/>
      </p:ext>
    </p:extLst>
  </p:cSld>
  <p:clrMapOvr>
    <a:masterClrMapping/>
  </p:clrMapOvr>
  <p:transition spd="med">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0065205"/>
      </p:ext>
    </p:extLst>
  </p:cSld>
  <p:clrMapOvr>
    <a:masterClrMapping/>
  </p:clrMapOvr>
  <p:transition spd="med">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695137633"/>
      </p:ext>
    </p:extLst>
  </p:cSld>
  <p:clrMapOvr>
    <a:masterClrMapping/>
  </p:clrMapOvr>
  <p:transition spd="med">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4117291"/>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7F83409E-F22D-104B-A82A-65DACABD0F32}" type="slidenum">
              <a:rPr lang="en-US"/>
              <a:pPr>
                <a:defRPr/>
              </a:pPr>
              <a:t>‹#›</a:t>
            </a:fld>
            <a:endParaRPr lang="en-US"/>
          </a:p>
        </p:txBody>
      </p:sp>
    </p:spTree>
    <p:extLst>
      <p:ext uri="{BB962C8B-B14F-4D97-AF65-F5344CB8AC3E}">
        <p14:creationId xmlns:p14="http://schemas.microsoft.com/office/powerpoint/2010/main" val="208051079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1214906"/>
      </p:ext>
    </p:extLst>
  </p:cSld>
  <p:clrMapOvr>
    <a:masterClrMapping/>
  </p:clrMapOvr>
  <p:transition spd="med">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24574152"/>
      </p:ext>
    </p:extLst>
  </p:cSld>
  <p:clrMapOvr>
    <a:masterClrMapping/>
  </p:clrMapOvr>
  <p:transition spd="med">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355342"/>
      </p:ext>
    </p:extLst>
  </p:cSld>
  <p:clrMapOvr>
    <a:masterClrMapping/>
  </p:clrMapOvr>
  <p:transition spd="med">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095463280"/>
      </p:ext>
    </p:extLst>
  </p:cSld>
  <p:clrMapOvr>
    <a:masterClrMapping/>
  </p:clrMapOvr>
  <p:transition spd="med">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404977568"/>
      </p:ext>
    </p:extLst>
  </p:cSld>
  <p:clrMapOvr>
    <a:masterClrMapping/>
  </p:clrMapOvr>
  <p:transition spd="med">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0731596"/>
      </p:ext>
    </p:extLst>
  </p:cSld>
  <p:clrMapOvr>
    <a:masterClrMapping/>
  </p:clrMapOvr>
  <p:transition spd="med">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5903492"/>
      </p:ext>
    </p:extLst>
  </p:cSld>
  <p:clrMapOvr>
    <a:masterClrMapping/>
  </p:clrMapOvr>
  <p:transition spd="med">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b="1" i="0">
                <a:latin typeface="Arial" panose="020B0604020202020204" pitchFamily="34" charset="0"/>
              </a:defRPr>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b="1" i="0">
                <a:latin typeface="Arial" panose="020B0604020202020204" pitchFamily="34" charset="0"/>
              </a:defRPr>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b="1" i="0">
                <a:latin typeface="Arial" panose="020B0604020202020204" pitchFamily="34" charset="0"/>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3540380057"/>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3956640718"/>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214978769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5994161-A571-EE4E-9A94-1339CDF10FB9}" type="slidenum">
              <a:rPr lang="en-US"/>
              <a:pPr>
                <a:defRPr/>
              </a:pPr>
              <a:t>‹#›</a:t>
            </a:fld>
            <a:endParaRPr lang="en-US"/>
          </a:p>
        </p:txBody>
      </p:sp>
    </p:spTree>
    <p:extLst>
      <p:ext uri="{BB962C8B-B14F-4D97-AF65-F5344CB8AC3E}">
        <p14:creationId xmlns:p14="http://schemas.microsoft.com/office/powerpoint/2010/main" val="98573746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2835354667"/>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1107861778"/>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2861896390"/>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1796324020"/>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2483413819"/>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2962961530"/>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2871977444"/>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233121645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641476"/>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D84C312-CF35-8B46-A0C6-3970E9860564}" type="slidenum">
              <a:rPr lang="en-US"/>
              <a:pPr>
                <a:defRPr/>
              </a:pPr>
              <a:t>‹#›</a:t>
            </a:fld>
            <a:endParaRPr lang="en-US"/>
          </a:p>
        </p:txBody>
      </p:sp>
    </p:spTree>
    <p:extLst>
      <p:ext uri="{BB962C8B-B14F-4D97-AF65-F5344CB8AC3E}">
        <p14:creationId xmlns:p14="http://schemas.microsoft.com/office/powerpoint/2010/main" val="1489614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FE772F8-622D-5E47-ADA8-BC94111B7930}" type="slidenum">
              <a:rPr lang="en-US"/>
              <a:pPr>
                <a:defRPr/>
              </a:pPr>
              <a:t>‹#›</a:t>
            </a:fld>
            <a:endParaRPr lang="en-US"/>
          </a:p>
        </p:txBody>
      </p:sp>
    </p:spTree>
    <p:extLst>
      <p:ext uri="{BB962C8B-B14F-4D97-AF65-F5344CB8AC3E}">
        <p14:creationId xmlns:p14="http://schemas.microsoft.com/office/powerpoint/2010/main" val="1913323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DFB0F08-F916-D54A-A526-CD46C4EFBCF4}" type="slidenum">
              <a:rPr lang="en-US"/>
              <a:pPr>
                <a:defRPr/>
              </a:pPr>
              <a:t>‹#›</a:t>
            </a:fld>
            <a:endParaRPr lang="en-US"/>
          </a:p>
        </p:txBody>
      </p:sp>
    </p:spTree>
    <p:extLst>
      <p:ext uri="{BB962C8B-B14F-4D97-AF65-F5344CB8AC3E}">
        <p14:creationId xmlns:p14="http://schemas.microsoft.com/office/powerpoint/2010/main" val="954303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25BF9BAB-FCC4-9F4F-81E1-4428B5E17816}" type="slidenum">
              <a:rPr lang="en-US"/>
              <a:pPr/>
              <a:t>‹#›</a:t>
            </a:fld>
            <a:endParaRPr lang="en-US"/>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4350675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7813E1D-77E8-BA4F-A68C-FA9DFE7636FE}" type="slidenum">
              <a:rPr lang="en-US"/>
              <a:pPr>
                <a:defRPr/>
              </a:pPr>
              <a:t>‹#›</a:t>
            </a:fld>
            <a:endParaRPr lang="en-US"/>
          </a:p>
        </p:txBody>
      </p:sp>
    </p:spTree>
    <p:extLst>
      <p:ext uri="{BB962C8B-B14F-4D97-AF65-F5344CB8AC3E}">
        <p14:creationId xmlns:p14="http://schemas.microsoft.com/office/powerpoint/2010/main" val="2552622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AF7BCD7-1AF7-6147-813F-4CB0B982F959}" type="slidenum">
              <a:rPr lang="en-US"/>
              <a:pPr>
                <a:defRPr/>
              </a:pPr>
              <a:t>‹#›</a:t>
            </a:fld>
            <a:endParaRPr lang="en-US"/>
          </a:p>
        </p:txBody>
      </p:sp>
    </p:spTree>
    <p:extLst>
      <p:ext uri="{BB962C8B-B14F-4D97-AF65-F5344CB8AC3E}">
        <p14:creationId xmlns:p14="http://schemas.microsoft.com/office/powerpoint/2010/main" val="2769292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16246886-FDE8-FF48-935B-C45637A4F09A}" type="slidenum">
              <a:rPr lang="en-US"/>
              <a:pPr>
                <a:defRPr/>
              </a:pPr>
              <a:t>‹#›</a:t>
            </a:fld>
            <a:endParaRPr lang="en-US"/>
          </a:p>
        </p:txBody>
      </p:sp>
    </p:spTree>
    <p:extLst>
      <p:ext uri="{BB962C8B-B14F-4D97-AF65-F5344CB8AC3E}">
        <p14:creationId xmlns:p14="http://schemas.microsoft.com/office/powerpoint/2010/main" val="41685262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F38FFD5-AB8B-AF44-9B51-9C38F52FB1D5}" type="slidenum">
              <a:rPr lang="en-US"/>
              <a:pPr>
                <a:defRPr/>
              </a:pPr>
              <a:t>‹#›</a:t>
            </a:fld>
            <a:endParaRPr lang="en-US"/>
          </a:p>
        </p:txBody>
      </p:sp>
    </p:spTree>
    <p:extLst>
      <p:ext uri="{BB962C8B-B14F-4D97-AF65-F5344CB8AC3E}">
        <p14:creationId xmlns:p14="http://schemas.microsoft.com/office/powerpoint/2010/main" val="1261477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BB27C22-6D7D-EC4F-8DF4-2F19222DAD71}" type="slidenum">
              <a:rPr lang="en-US"/>
              <a:pPr>
                <a:defRPr/>
              </a:pPr>
              <a:t>‹#›</a:t>
            </a:fld>
            <a:endParaRPr lang="en-US"/>
          </a:p>
        </p:txBody>
      </p:sp>
    </p:spTree>
    <p:extLst>
      <p:ext uri="{BB962C8B-B14F-4D97-AF65-F5344CB8AC3E}">
        <p14:creationId xmlns:p14="http://schemas.microsoft.com/office/powerpoint/2010/main" val="42496402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5F209D59-1C70-DD42-8E00-67624B8F95CA}" type="slidenum">
              <a:rPr lang="en-US"/>
              <a:pPr>
                <a:defRPr/>
              </a:pPr>
              <a:t>‹#›</a:t>
            </a:fld>
            <a:endParaRPr lang="en-US"/>
          </a:p>
        </p:txBody>
      </p:sp>
    </p:spTree>
    <p:extLst>
      <p:ext uri="{BB962C8B-B14F-4D97-AF65-F5344CB8AC3E}">
        <p14:creationId xmlns:p14="http://schemas.microsoft.com/office/powerpoint/2010/main" val="884892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6"/>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10"/>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C60301B3-3715-AB4F-BC74-055830825E59}" type="slidenum">
              <a:rPr lang="en-US"/>
              <a:pPr>
                <a:defRPr/>
              </a:pPr>
              <a:t>‹#›</a:t>
            </a:fld>
            <a:endParaRPr lang="en-US"/>
          </a:p>
        </p:txBody>
      </p:sp>
    </p:spTree>
    <p:extLst>
      <p:ext uri="{BB962C8B-B14F-4D97-AF65-F5344CB8AC3E}">
        <p14:creationId xmlns:p14="http://schemas.microsoft.com/office/powerpoint/2010/main" val="4050634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B75452-76DB-8A4F-97B2-DF4246F04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475579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A2CE74-4DCF-824B-9373-4E9DDD2A35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959791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353E92-7C1B-5C4F-BD58-443D34317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86376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14D9E0A8-3828-0D42-B704-8E619598106B}" type="slidenum">
              <a:rPr lang="en-US"/>
              <a:pPr/>
              <a:t>‹#›</a:t>
            </a:fld>
            <a:endParaRPr lang="en-US"/>
          </a:p>
        </p:txBody>
      </p:sp>
      <p:sp>
        <p:nvSpPr>
          <p:cNvPr id="9"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40712162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0CA6D6-AB36-D042-900A-58ED1C99FB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70483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FB037A-7DD1-1C48-A9CB-8C136B1139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6976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FCA52C6-302C-4040-912F-40C0F8D87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522487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E5C5FC-3357-BD41-BD6B-6E1F6A600C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08677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B683C8-7F1C-5E45-8C13-25886EFCEE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95019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F680A4-6297-1544-94BD-2F11950DB1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359526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2DD0E7-D040-C146-9548-7BBBF60A88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3878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5F5CAD-6417-7B4B-BDE5-C923B85456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173160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6ED8C6-2774-814D-B7AD-C0A61D597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495525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1"/>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a:solidFill>
                    <a:srgbClr val="FFFFFF"/>
                  </a:solidFill>
                  <a:latin typeface="Arial" panose="020B0604020202020204" pitchFamily="34" charset="0"/>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a:solidFill>
                <a:srgbClr val="FFFFFF"/>
              </a:solidFill>
              <a:latin typeface="Arial" panose="020B0604020202020204" pitchFamily="34" charset="0"/>
            </a:endParaRPr>
          </a:p>
        </p:txBody>
      </p:sp>
      <p:sp>
        <p:nvSpPr>
          <p:cNvPr id="33" name="Rectangle 33"/>
          <p:cNvSpPr>
            <a:spLocks noChangeArrowheads="1"/>
          </p:cNvSpPr>
          <p:nvPr/>
        </p:nvSpPr>
        <p:spPr bwMode="auto">
          <a:xfrm>
            <a:off x="441326"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a:solidFill>
                <a:srgbClr val="FFFFFF"/>
              </a:solidFill>
              <a:latin typeface="Arial" panose="020B0604020202020204" pitchFamily="34" charset="0"/>
            </a:endParaRPr>
          </a:p>
        </p:txBody>
      </p:sp>
      <p:sp>
        <p:nvSpPr>
          <p:cNvPr id="34" name="Rectangle 34"/>
          <p:cNvSpPr>
            <a:spLocks noChangeArrowheads="1"/>
          </p:cNvSpPr>
          <p:nvPr/>
        </p:nvSpPr>
        <p:spPr bwMode="auto">
          <a:xfrm>
            <a:off x="590549" y="2020888"/>
            <a:ext cx="1695451"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36" name="Rectangle 36"/>
          <p:cNvSpPr>
            <a:spLocks noChangeArrowheads="1"/>
          </p:cNvSpPr>
          <p:nvPr/>
        </p:nvSpPr>
        <p:spPr bwMode="auto">
          <a:xfrm>
            <a:off x="341314" y="438150"/>
            <a:ext cx="2825751"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rPr>
              <a:t> DRESSING</a:t>
            </a:r>
          </a:p>
          <a:p>
            <a:pPr>
              <a:defRPr/>
            </a:pPr>
            <a:r>
              <a:rPr lang="en-US" sz="2000" b="1">
                <a:solidFill>
                  <a:srgbClr val="FFD34A"/>
                </a:solidFill>
                <a:latin typeface="Times" pitchFamily="-112" charset="0"/>
              </a:rPr>
              <a:t>        THE                                    </a:t>
            </a:r>
          </a:p>
          <a:p>
            <a:pPr>
              <a:defRPr/>
            </a:pPr>
            <a:r>
              <a:rPr lang="en-US" sz="2000" b="1">
                <a:solidFill>
                  <a:srgbClr val="FFD34A"/>
                </a:solidFill>
                <a:latin typeface="Times" pitchFamily="-112" charset="0"/>
              </a:rPr>
              <a:t>   STAGE</a:t>
            </a:r>
          </a:p>
        </p:txBody>
      </p:sp>
      <p:sp>
        <p:nvSpPr>
          <p:cNvPr id="37" name="Line 37"/>
          <p:cNvSpPr>
            <a:spLocks noChangeShapeType="1"/>
          </p:cNvSpPr>
          <p:nvPr/>
        </p:nvSpPr>
        <p:spPr bwMode="auto">
          <a:xfrm>
            <a:off x="4114802"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a:solidFill>
                <a:srgbClr val="FFFFFF"/>
              </a:solidFill>
              <a:latin typeface="Arial" panose="020B0604020202020204" pitchFamily="34" charset="0"/>
            </a:endParaRPr>
          </a:p>
        </p:txBody>
      </p:sp>
    </p:spTree>
    <p:extLst>
      <p:ext uri="{BB962C8B-B14F-4D97-AF65-F5344CB8AC3E}">
        <p14:creationId xmlns:p14="http://schemas.microsoft.com/office/powerpoint/2010/main" val="2703035090"/>
      </p:ext>
    </p:extLst>
  </p:cSld>
  <p:clrMapOvr>
    <a:masterClrMapping/>
  </p:clrMapOvr>
  <p:transition spd="med">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96134E76-2A83-4945-97EF-8C0A36D06BA0}" type="slidenum">
              <a:rPr lang="en-US"/>
              <a:pPr/>
              <a:t>‹#›</a:t>
            </a:fld>
            <a:endParaRPr lang="en-US"/>
          </a:p>
        </p:txBody>
      </p:sp>
      <p:sp>
        <p:nvSpPr>
          <p:cNvPr id="5"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6399723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2590964"/>
      </p:ext>
    </p:extLst>
  </p:cSld>
  <p:clrMapOvr>
    <a:masterClrMapping/>
  </p:clrMapOvr>
  <p:transition spd="med">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91217244"/>
      </p:ext>
    </p:extLst>
  </p:cSld>
  <p:clrMapOvr>
    <a:masterClrMapping/>
  </p:clrMapOvr>
  <p:transition spd="med">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612737"/>
      </p:ext>
    </p:extLst>
  </p:cSld>
  <p:clrMapOvr>
    <a:masterClrMapping/>
  </p:clrMapOvr>
  <p:transition spd="med">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297642"/>
      </p:ext>
    </p:extLst>
  </p:cSld>
  <p:clrMapOvr>
    <a:masterClrMapping/>
  </p:clrMapOvr>
  <p:transition spd="med">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38369269"/>
      </p:ext>
    </p:extLst>
  </p:cSld>
  <p:clrMapOvr>
    <a:masterClrMapping/>
  </p:clrMapOvr>
  <p:transition spd="med">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448037"/>
      </p:ext>
    </p:extLst>
  </p:cSld>
  <p:clrMapOvr>
    <a:masterClrMapping/>
  </p:clrMapOvr>
  <p:transition spd="med">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53554034"/>
      </p:ext>
    </p:extLst>
  </p:cSld>
  <p:clrMapOvr>
    <a:masterClrMapping/>
  </p:clrMapOvr>
  <p:transition spd="med">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43556658"/>
      </p:ext>
    </p:extLst>
  </p:cSld>
  <p:clrMapOvr>
    <a:masterClrMapping/>
  </p:clrMapOvr>
  <p:transition spd="med">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3093054"/>
      </p:ext>
    </p:extLst>
  </p:cSld>
  <p:clrMapOvr>
    <a:masterClrMapping/>
  </p:clrMapOvr>
  <p:transition spd="med">
    <p:cu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9898699"/>
      </p:ext>
    </p:extLst>
  </p:cSld>
  <p:clrMapOvr>
    <a:masterClrMapping/>
  </p:clrMapOvr>
  <p:transition spd="med">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CFBDC6A7-2538-7E41-8E82-9E8A5422FF0C}" type="slidenum">
              <a:rPr lang="en-US"/>
              <a:pPr/>
              <a:t>‹#›</a:t>
            </a:fld>
            <a:endParaRPr lang="en-US"/>
          </a:p>
        </p:txBody>
      </p:sp>
      <p:sp>
        <p:nvSpPr>
          <p:cNvPr id="4"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7182351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99628843"/>
      </p:ext>
    </p:extLst>
  </p:cSld>
  <p:clrMapOvr>
    <a:masterClrMapping/>
  </p:clrMapOvr>
  <p:transition>
    <p:wheel spokes="0"/>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484446"/>
      </p:ext>
    </p:extLst>
  </p:cSld>
  <p:clrMapOvr>
    <a:masterClrMapping/>
  </p:clrMapOvr>
  <p:transition>
    <p:wheel spokes="0"/>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98065094"/>
      </p:ext>
    </p:extLst>
  </p:cSld>
  <p:clrMapOvr>
    <a:masterClrMapping/>
  </p:clrMapOvr>
  <p:transition>
    <p:wheel spokes="0"/>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767779"/>
      </p:ext>
    </p:extLst>
  </p:cSld>
  <p:clrMapOvr>
    <a:masterClrMapping/>
  </p:clrMapOvr>
  <p:transition>
    <p:wheel spokes="0"/>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598497"/>
      </p:ext>
    </p:extLst>
  </p:cSld>
  <p:clrMapOvr>
    <a:masterClrMapping/>
  </p:clrMapOvr>
  <p:transition>
    <p:wheel spokes="0"/>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01153271"/>
      </p:ext>
    </p:extLst>
  </p:cSld>
  <p:clrMapOvr>
    <a:masterClrMapping/>
  </p:clrMapOvr>
  <p:transition>
    <p:wheel spokes="0"/>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444848"/>
      </p:ext>
    </p:extLst>
  </p:cSld>
  <p:clrMapOvr>
    <a:masterClrMapping/>
  </p:clrMapOvr>
  <p:transition>
    <p:wheel spokes="0"/>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0471086"/>
      </p:ext>
    </p:extLst>
  </p:cSld>
  <p:clrMapOvr>
    <a:masterClrMapping/>
  </p:clrMapOvr>
  <p:transition>
    <p:wheel spokes="0"/>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49819468"/>
      </p:ext>
    </p:extLst>
  </p:cSld>
  <p:clrMapOvr>
    <a:masterClrMapping/>
  </p:clrMapOvr>
  <p:transition>
    <p:wheel spokes="0"/>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6372531"/>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B1888511-2787-3C4A-95BB-1F905B737F24}" type="slidenum">
              <a:rPr lang="en-US"/>
              <a:pPr/>
              <a:t>‹#›</a:t>
            </a:fld>
            <a:endParaRPr lang="en-US"/>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8284958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633986"/>
      </p:ext>
    </p:extLst>
  </p:cSld>
  <p:clrMapOvr>
    <a:masterClrMapping/>
  </p:clrMapOvr>
  <p:transition>
    <p:wheel spokes="0"/>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16374721"/>
      </p:ext>
    </p:extLst>
  </p:cSld>
  <p:clrMapOvr>
    <a:masterClrMapping/>
  </p:clrMapOvr>
  <p:transition>
    <p:wheel spokes="0"/>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173475"/>
      </p:ext>
    </p:extLst>
  </p:cSld>
  <p:clrMapOvr>
    <a:masterClrMapping/>
  </p:clrMapOvr>
  <p:transition>
    <p:wheel spokes="0"/>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2182443"/>
      </p:ext>
    </p:extLst>
  </p:cSld>
  <p:clrMapOvr>
    <a:masterClrMapping/>
  </p:clrMapOvr>
  <p:transition>
    <p:wheel spokes="0"/>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E9F273E-5441-8C47-98A5-2041B708EAEC}" type="slidenum">
              <a:rPr lang="en-US"/>
              <a:pPr>
                <a:defRPr/>
              </a:pPr>
              <a:t>‹#›</a:t>
            </a:fld>
            <a:endParaRPr lang="en-US"/>
          </a:p>
        </p:txBody>
      </p:sp>
    </p:spTree>
    <p:extLst>
      <p:ext uri="{BB962C8B-B14F-4D97-AF65-F5344CB8AC3E}">
        <p14:creationId xmlns:p14="http://schemas.microsoft.com/office/powerpoint/2010/main" val="1812593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CE4765FF-89C6-FB40-9ACA-F1C1CAAD6E10}" type="slidenum">
              <a:rPr lang="en-US"/>
              <a:pPr>
                <a:defRPr/>
              </a:pPr>
              <a:t>‹#›</a:t>
            </a:fld>
            <a:endParaRPr lang="en-US"/>
          </a:p>
        </p:txBody>
      </p:sp>
    </p:spTree>
    <p:extLst>
      <p:ext uri="{BB962C8B-B14F-4D97-AF65-F5344CB8AC3E}">
        <p14:creationId xmlns:p14="http://schemas.microsoft.com/office/powerpoint/2010/main" val="26316005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205D67F-29D6-944C-99AC-C00EA7DC2120}" type="slidenum">
              <a:rPr lang="en-US"/>
              <a:pPr>
                <a:defRPr/>
              </a:pPr>
              <a:t>‹#›</a:t>
            </a:fld>
            <a:endParaRPr lang="en-US"/>
          </a:p>
        </p:txBody>
      </p:sp>
    </p:spTree>
    <p:extLst>
      <p:ext uri="{BB962C8B-B14F-4D97-AF65-F5344CB8AC3E}">
        <p14:creationId xmlns:p14="http://schemas.microsoft.com/office/powerpoint/2010/main" val="1993158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285D5B2-665D-834B-8B45-380B2F9F381A}" type="slidenum">
              <a:rPr lang="en-US"/>
              <a:pPr>
                <a:defRPr/>
              </a:pPr>
              <a:t>‹#›</a:t>
            </a:fld>
            <a:endParaRPr lang="en-US"/>
          </a:p>
        </p:txBody>
      </p:sp>
    </p:spTree>
    <p:extLst>
      <p:ext uri="{BB962C8B-B14F-4D97-AF65-F5344CB8AC3E}">
        <p14:creationId xmlns:p14="http://schemas.microsoft.com/office/powerpoint/2010/main" val="23140803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1DE7849B-4B21-D54C-9AF1-8B3206B5050A}" type="slidenum">
              <a:rPr lang="en-US"/>
              <a:pPr>
                <a:defRPr/>
              </a:pPr>
              <a:t>‹#›</a:t>
            </a:fld>
            <a:endParaRPr lang="en-US"/>
          </a:p>
        </p:txBody>
      </p:sp>
    </p:spTree>
    <p:extLst>
      <p:ext uri="{BB962C8B-B14F-4D97-AF65-F5344CB8AC3E}">
        <p14:creationId xmlns:p14="http://schemas.microsoft.com/office/powerpoint/2010/main" val="15648967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3B65BAC-95EA-C94A-9426-7CD4B5BBFE2B}" type="slidenum">
              <a:rPr lang="en-US"/>
              <a:pPr>
                <a:defRPr/>
              </a:pPr>
              <a:t>‹#›</a:t>
            </a:fld>
            <a:endParaRPr lang="en-US"/>
          </a:p>
        </p:txBody>
      </p:sp>
    </p:spTree>
    <p:extLst>
      <p:ext uri="{BB962C8B-B14F-4D97-AF65-F5344CB8AC3E}">
        <p14:creationId xmlns:p14="http://schemas.microsoft.com/office/powerpoint/2010/main" val="1103645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fld id="{A65CA6D8-6973-2448-978D-B70C5C04227A}" type="slidenum">
              <a:rPr lang="en-US"/>
              <a:pPr/>
              <a:t>‹#›</a:t>
            </a:fld>
            <a:endParaRPr lang="en-US"/>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143057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23C2272-E4FA-3340-9826-CB82E55E1560}" type="slidenum">
              <a:rPr lang="en-US"/>
              <a:pPr>
                <a:defRPr/>
              </a:pPr>
              <a:t>‹#›</a:t>
            </a:fld>
            <a:endParaRPr lang="en-US"/>
          </a:p>
        </p:txBody>
      </p:sp>
    </p:spTree>
    <p:extLst>
      <p:ext uri="{BB962C8B-B14F-4D97-AF65-F5344CB8AC3E}">
        <p14:creationId xmlns:p14="http://schemas.microsoft.com/office/powerpoint/2010/main" val="33850267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79838EF5-A717-DB45-8272-7370A6A125BF}" type="slidenum">
              <a:rPr lang="en-US"/>
              <a:pPr>
                <a:defRPr/>
              </a:pPr>
              <a:t>‹#›</a:t>
            </a:fld>
            <a:endParaRPr lang="en-US"/>
          </a:p>
        </p:txBody>
      </p:sp>
    </p:spTree>
    <p:extLst>
      <p:ext uri="{BB962C8B-B14F-4D97-AF65-F5344CB8AC3E}">
        <p14:creationId xmlns:p14="http://schemas.microsoft.com/office/powerpoint/2010/main" val="28346280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5AF0535-9133-1D47-ABCA-EAA5883C974E}" type="slidenum">
              <a:rPr lang="en-US"/>
              <a:pPr>
                <a:defRPr/>
              </a:pPr>
              <a:t>‹#›</a:t>
            </a:fld>
            <a:endParaRPr lang="en-US"/>
          </a:p>
        </p:txBody>
      </p:sp>
    </p:spTree>
    <p:extLst>
      <p:ext uri="{BB962C8B-B14F-4D97-AF65-F5344CB8AC3E}">
        <p14:creationId xmlns:p14="http://schemas.microsoft.com/office/powerpoint/2010/main" val="33859752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7DB90F9-0863-7D41-A425-497617BEECEB}" type="slidenum">
              <a:rPr lang="en-US"/>
              <a:pPr>
                <a:defRPr/>
              </a:pPr>
              <a:t>‹#›</a:t>
            </a:fld>
            <a:endParaRPr lang="en-US"/>
          </a:p>
        </p:txBody>
      </p:sp>
    </p:spTree>
    <p:extLst>
      <p:ext uri="{BB962C8B-B14F-4D97-AF65-F5344CB8AC3E}">
        <p14:creationId xmlns:p14="http://schemas.microsoft.com/office/powerpoint/2010/main" val="32429410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5C802F6-77BA-A544-B795-48743C94144D}" type="slidenum">
              <a:rPr lang="en-US"/>
              <a:pPr>
                <a:defRPr/>
              </a:pPr>
              <a:t>‹#›</a:t>
            </a:fld>
            <a:endParaRPr lang="en-US"/>
          </a:p>
        </p:txBody>
      </p:sp>
    </p:spTree>
    <p:extLst>
      <p:ext uri="{BB962C8B-B14F-4D97-AF65-F5344CB8AC3E}">
        <p14:creationId xmlns:p14="http://schemas.microsoft.com/office/powerpoint/2010/main" val="3062409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09E00BE-152A-2E43-BA3E-6B67AF6F58F0}" type="slidenum">
              <a:rPr lang="en-US"/>
              <a:pPr>
                <a:defRPr/>
              </a:pPr>
              <a:t>‹#›</a:t>
            </a:fld>
            <a:endParaRPr lang="en-US"/>
          </a:p>
        </p:txBody>
      </p:sp>
    </p:spTree>
    <p:extLst>
      <p:ext uri="{BB962C8B-B14F-4D97-AF65-F5344CB8AC3E}">
        <p14:creationId xmlns:p14="http://schemas.microsoft.com/office/powerpoint/2010/main" val="17363504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66E8B52-2A4F-B84F-8695-428976076319}" type="slidenum">
              <a:rPr lang="en-US"/>
              <a:pPr>
                <a:defRPr/>
              </a:pPr>
              <a:t>‹#›</a:t>
            </a:fld>
            <a:endParaRPr lang="en-US"/>
          </a:p>
        </p:txBody>
      </p:sp>
    </p:spTree>
    <p:extLst>
      <p:ext uri="{BB962C8B-B14F-4D97-AF65-F5344CB8AC3E}">
        <p14:creationId xmlns:p14="http://schemas.microsoft.com/office/powerpoint/2010/main" val="256428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17FF629E-9FC6-D14C-BDFC-96EC9B1433CD}" type="slidenum">
              <a:rPr lang="en-US"/>
              <a:pPr>
                <a:defRPr/>
              </a:pPr>
              <a:t>‹#›</a:t>
            </a:fld>
            <a:endParaRPr lang="en-US"/>
          </a:p>
        </p:txBody>
      </p:sp>
    </p:spTree>
    <p:extLst>
      <p:ext uri="{BB962C8B-B14F-4D97-AF65-F5344CB8AC3E}">
        <p14:creationId xmlns:p14="http://schemas.microsoft.com/office/powerpoint/2010/main" val="356168495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19CC58CF-9D4B-D64B-8B6E-59B06F93058B}" type="slidenum">
              <a:rPr lang="en-US"/>
              <a:pPr>
                <a:defRPr/>
              </a:pPr>
              <a:t>‹#›</a:t>
            </a:fld>
            <a:endParaRPr lang="en-US"/>
          </a:p>
        </p:txBody>
      </p:sp>
    </p:spTree>
    <p:extLst>
      <p:ext uri="{BB962C8B-B14F-4D97-AF65-F5344CB8AC3E}">
        <p14:creationId xmlns:p14="http://schemas.microsoft.com/office/powerpoint/2010/main" val="282926205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10E7B58-90EB-EA44-93CC-BC8DC2EA9807}" type="slidenum">
              <a:rPr lang="en-US"/>
              <a:pPr>
                <a:defRPr/>
              </a:pPr>
              <a:t>‹#›</a:t>
            </a:fld>
            <a:endParaRPr lang="en-US"/>
          </a:p>
        </p:txBody>
      </p:sp>
    </p:spTree>
    <p:extLst>
      <p:ext uri="{BB962C8B-B14F-4D97-AF65-F5344CB8AC3E}">
        <p14:creationId xmlns:p14="http://schemas.microsoft.com/office/powerpoint/2010/main" val="65045230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1.jpe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5.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6.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73.xml"/><Relationship Id="rId1" Type="http://schemas.openxmlformats.org/officeDocument/2006/relationships/slideLayout" Target="../slideLayouts/slideLayout17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9.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theme" Target="../theme/theme20.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1.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2.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3.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4.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6.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2.pn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7.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image" Target="../media/image4.png"/><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image" Target="../media/image3.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theme" Target="../theme/theme28.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8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3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3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slideLayout" Target="../slideLayouts/slideLayout323.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2.pn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3.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5" Type="http://schemas.openxmlformats.org/officeDocument/2006/relationships/image" Target="../media/image4.png"/><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image" Target="../media/image3.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4.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5.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5.jpe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6.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chemeClr val="tx2"/>
                </a:solidFill>
                <a:latin typeface="Arial" panose="020B0604020202020204" pitchFamily="34"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1" i="0">
                <a:solidFill>
                  <a:schemeClr val="tx2"/>
                </a:solidFill>
                <a:latin typeface="Arial" panose="020B0604020202020204" pitchFamily="34" charset="0"/>
              </a:defRPr>
            </a:lvl1pPr>
          </a:lstStyle>
          <a:p>
            <a:fld id="{6F44F5F7-0ED2-FD45-80B0-2DDA99F2ED59}" type="slidenum">
              <a:rPr lang="en-US"/>
              <a:pPr/>
              <a:t>‹#›</a:t>
            </a:fld>
            <a:endParaRPr lang="en-US"/>
          </a:p>
        </p:txBody>
      </p:sp>
      <p:sp>
        <p:nvSpPr>
          <p:cNvPr id="4102" name="Line 6"/>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b="1" i="0">
              <a:latin typeface="Arial" panose="020B0604020202020204" pitchFamily="34" charset="0"/>
              <a:ea typeface="+mn-ea"/>
              <a:cs typeface="+mn-cs"/>
            </a:endParaRPr>
          </a:p>
        </p:txBody>
      </p:sp>
      <p:sp>
        <p:nvSpPr>
          <p:cNvPr id="4103" name="Line 7"/>
          <p:cNvSpPr>
            <a:spLocks noChangeShapeType="1"/>
          </p:cNvSpPr>
          <p:nvPr/>
        </p:nvSpPr>
        <p:spPr bwMode="auto">
          <a:xfrm>
            <a:off x="228600" y="304800"/>
            <a:ext cx="8610600" cy="0"/>
          </a:xfrm>
          <a:prstGeom prst="line">
            <a:avLst/>
          </a:prstGeom>
          <a:noFill/>
          <a:ln w="76200">
            <a:solidFill>
              <a:schemeClr val="tx2"/>
            </a:solidFill>
            <a:round/>
            <a:headEnd/>
            <a:tailEnd/>
          </a:ln>
          <a:effectLst/>
        </p:spPr>
        <p:txBody>
          <a:bodyPr/>
          <a:lstStyle/>
          <a:p>
            <a:pPr>
              <a:defRPr/>
            </a:pPr>
            <a:endParaRPr lang="en-US" b="1" i="0">
              <a:latin typeface="Arial" panose="020B0604020202020204" pitchFamily="34" charset="0"/>
              <a:ea typeface="+mn-ea"/>
              <a:cs typeface="+mn-cs"/>
            </a:endParaRPr>
          </a:p>
        </p:txBody>
      </p:sp>
      <p:grpSp>
        <p:nvGrpSpPr>
          <p:cNvPr id="1032" name="Group 8"/>
          <p:cNvGrpSpPr>
            <a:grpSpLocks/>
          </p:cNvGrpSpPr>
          <p:nvPr/>
        </p:nvGrpSpPr>
        <p:grpSpPr bwMode="auto">
          <a:xfrm>
            <a:off x="228601" y="457200"/>
            <a:ext cx="1246188" cy="1371600"/>
            <a:chOff x="144" y="288"/>
            <a:chExt cx="785" cy="864"/>
          </a:xfrm>
        </p:grpSpPr>
        <p:sp>
          <p:nvSpPr>
            <p:cNvPr id="4105"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06"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07"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08"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09"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10"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11"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12"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13"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14"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15"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16"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sp>
          <p:nvSpPr>
            <p:cNvPr id="4117"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lstStyle/>
            <a:p>
              <a:pPr>
                <a:defRPr/>
              </a:pPr>
              <a:endParaRPr lang="en-US" b="1" i="0">
                <a:latin typeface="Arial" panose="020B0604020202020204" pitchFamily="34" charset="0"/>
                <a:ea typeface="+mn-ea"/>
                <a:cs typeface="+mn-cs"/>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chemeClr val="tx2"/>
                </a:solidFill>
                <a:latin typeface="Arial" panose="020B0604020202020204" pitchFamily="34"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398"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Lst>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6BE160B1-5DA0-EF4B-89AE-060FD969BEE7}" type="slidenum">
              <a:rPr lang="en-US"/>
              <a:pPr>
                <a:defRPr/>
              </a:pPr>
              <a:t>‹#›</a:t>
            </a:fld>
            <a:endParaRPr lang="en-US"/>
          </a:p>
        </p:txBody>
      </p:sp>
    </p:spTree>
    <p:extLst>
      <p:ext uri="{BB962C8B-B14F-4D97-AF65-F5344CB8AC3E}">
        <p14:creationId xmlns:p14="http://schemas.microsoft.com/office/powerpoint/2010/main" val="3264981098"/>
      </p:ext>
    </p:extLst>
  </p:cSld>
  <p:clrMap bg1="lt1" tx1="dk1" bg2="lt2" tx2="dk2" accent1="accent1" accent2="accent2" accent3="accent3" accent4="accent4" accent5="accent5" accent6="accent6" hlink="hlink" folHlink="folHlink"/>
  <p:sldLayoutIdLst>
    <p:sldLayoutId id="2147484524" r:id="rId1"/>
    <p:sldLayoutId id="2147484525"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D9821A6A-3D69-6F4B-9B3C-25F9BDF632D0}" type="slidenum">
              <a:rPr lang="en-US"/>
              <a:pPr>
                <a:defRPr/>
              </a:pPr>
              <a:t>‹#›</a:t>
            </a:fld>
            <a:endParaRPr lang="en-US"/>
          </a:p>
        </p:txBody>
      </p:sp>
    </p:spTree>
    <p:extLst>
      <p:ext uri="{BB962C8B-B14F-4D97-AF65-F5344CB8AC3E}">
        <p14:creationId xmlns:p14="http://schemas.microsoft.com/office/powerpoint/2010/main" val="3174537401"/>
      </p:ext>
    </p:extLst>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3D0AFDFB-EC04-9247-BC5D-0BA9BF5C6877}" type="slidenum">
              <a:rPr lang="en-US"/>
              <a:pPr>
                <a:defRPr/>
              </a:pPr>
              <a:t>‹#›</a:t>
            </a:fld>
            <a:endParaRPr lang="en-US"/>
          </a:p>
        </p:txBody>
      </p:sp>
    </p:spTree>
    <p:extLst>
      <p:ext uri="{BB962C8B-B14F-4D97-AF65-F5344CB8AC3E}">
        <p14:creationId xmlns:p14="http://schemas.microsoft.com/office/powerpoint/2010/main" val="1507692234"/>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9728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a:defRPr/>
            </a:pPr>
            <a:fld id="{2993EF7C-1EAE-0D44-9E73-13745B69FB9C}" type="slidenum">
              <a:rPr lang="en-US" altLang="zh-TW"/>
              <a:pPr>
                <a:defRPr/>
              </a:pPr>
              <a:t>‹#›</a:t>
            </a:fld>
            <a:endParaRPr lang="en-US" altLang="zh-TW"/>
          </a:p>
        </p:txBody>
      </p:sp>
    </p:spTree>
    <p:extLst>
      <p:ext uri="{BB962C8B-B14F-4D97-AF65-F5344CB8AC3E}">
        <p14:creationId xmlns:p14="http://schemas.microsoft.com/office/powerpoint/2010/main" val="2915501202"/>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 id="2147484571" r:id="rId12"/>
    <p:sldLayoutId id="2147484572" r:id="rId13"/>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0"/>
            <a:ext cx="8478839"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6"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9E6BD74C-E78D-EB45-8314-A25147C26345}"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6" y="1641476"/>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43314"/>
      </p:ext>
    </p:extLst>
  </p:cSld>
  <p:clrMap bg1="dk2" tx1="lt1" bg2="dk1" tx2="lt2" accent1="accent1" accent2="accent2" accent3="accent3" accent4="accent4" accent5="accent5" accent6="accent6" hlink="hlink" folHlink="folHlink"/>
  <p:sldLayoutIdLst>
    <p:sldLayoutId id="2147484574" r:id="rId1"/>
    <p:sldLayoutId id="2147484575" r:id="rId2"/>
    <p:sldLayoutId id="2147484576" r:id="rId3"/>
    <p:sldLayoutId id="2147484577" r:id="rId4"/>
    <p:sldLayoutId id="2147484578" r:id="rId5"/>
    <p:sldLayoutId id="2147484579" r:id="rId6"/>
    <p:sldLayoutId id="2147484580" r:id="rId7"/>
    <p:sldLayoutId id="2147484581" r:id="rId8"/>
    <p:sldLayoutId id="2147484582" r:id="rId9"/>
    <p:sldLayoutId id="2147484583" r:id="rId10"/>
    <p:sldLayoutId id="2147484584" r:id="rId11"/>
    <p:sldLayoutId id="2147484585" r:id="rId12"/>
    <p:sldLayoutId id="2147484586"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493103231"/>
      </p:ext>
    </p:extLst>
  </p:cSld>
  <p:clrMap bg1="lt1" tx1="dk1" bg2="lt2" tx2="dk2" accent1="accent1" accent2="accent2" accent3="accent3" accent4="accent4" accent5="accent5" accent6="accent6" hlink="hlink" folHlink="folHlink"/>
  <p:sldLayoutIdLst>
    <p:sldLayoutId id="2147484613" r:id="rId1"/>
    <p:sldLayoutId id="2147484614" r:id="rId2"/>
    <p:sldLayoutId id="2147484615" r:id="rId3"/>
    <p:sldLayoutId id="2147484616" r:id="rId4"/>
    <p:sldLayoutId id="2147484617" r:id="rId5"/>
    <p:sldLayoutId id="2147484618" r:id="rId6"/>
    <p:sldLayoutId id="2147484619" r:id="rId7"/>
    <p:sldLayoutId id="2147484620" r:id="rId8"/>
    <p:sldLayoutId id="2147484621" r:id="rId9"/>
    <p:sldLayoutId id="2147484622" r:id="rId10"/>
    <p:sldLayoutId id="214748462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0DB41092-2F75-EE4F-8DD5-7326172358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115791"/>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0"/>
            <a:ext cx="8478839"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6"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3436CFD7-F983-E542-B93F-613C20207CB7}"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6" y="1641476"/>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456141"/>
      </p:ext>
    </p:extLst>
  </p:cSld>
  <p:clrMap bg1="dk2" tx1="lt1" bg2="dk1" tx2="lt2" accent1="accent1" accent2="accent2" accent3="accent3" accent4="accent4" accent5="accent5" accent6="accent6" hlink="hlink" folHlink="folHlink"/>
  <p:sldLayoutIdLst>
    <p:sldLayoutId id="2147484654" r:id="rId1"/>
    <p:sldLayoutId id="2147484655" r:id="rId2"/>
    <p:sldLayoutId id="2147484656" r:id="rId3"/>
    <p:sldLayoutId id="2147484657" r:id="rId4"/>
    <p:sldLayoutId id="2147484658" r:id="rId5"/>
    <p:sldLayoutId id="2147484659" r:id="rId6"/>
    <p:sldLayoutId id="2147484660" r:id="rId7"/>
    <p:sldLayoutId id="2147484661" r:id="rId8"/>
    <p:sldLayoutId id="2147484662" r:id="rId9"/>
    <p:sldLayoutId id="2147484663" r:id="rId10"/>
    <p:sldLayoutId id="2147484664" r:id="rId11"/>
    <p:sldLayoutId id="2147484665" r:id="rId12"/>
    <p:sldLayoutId id="2147484666"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CF791732-E7CD-8D4B-92DA-2E2B3B281E63}" type="slidenum">
              <a:rPr lang="en-US"/>
              <a:pPr>
                <a:defRPr/>
              </a:pPr>
              <a:t>‹#›</a:t>
            </a:fld>
            <a:endParaRPr lang="en-US"/>
          </a:p>
        </p:txBody>
      </p:sp>
    </p:spTree>
    <p:extLst>
      <p:ext uri="{BB962C8B-B14F-4D97-AF65-F5344CB8AC3E}">
        <p14:creationId xmlns:p14="http://schemas.microsoft.com/office/powerpoint/2010/main" val="1397393829"/>
      </p:ext>
    </p:extLst>
  </p:cSld>
  <p:clrMap bg1="lt1" tx1="dk1" bg2="lt2" tx2="dk2" accent1="accent1" accent2="accent2" accent3="accent3" accent4="accent4" accent5="accent5" accent6="accent6" hlink="hlink" folHlink="folHlink"/>
  <p:sldLayoutIdLst>
    <p:sldLayoutId id="2147484668" r:id="rId1"/>
    <p:sldLayoutId id="2147484669" r:id="rId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chemeClr val="tx2"/>
                </a:solidFill>
                <a:latin typeface="Arial" panose="020B0604020202020204" pitchFamily="34" charset="0"/>
                <a:ea typeface="+mn-ea"/>
                <a:cs typeface="+mn-cs"/>
              </a:defRPr>
            </a:lvl1pPr>
          </a:lstStyle>
          <a:p>
            <a:pPr>
              <a:defRPr/>
            </a:pPr>
            <a:endParaRPr lang="en-US">
              <a:solidFill>
                <a:srgbClr val="FFFFFF"/>
              </a:solidFill>
            </a:endParaRPr>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1" i="0">
                <a:solidFill>
                  <a:schemeClr val="tx2"/>
                </a:solidFill>
                <a:latin typeface="Arial" panose="020B0604020202020204" pitchFamily="34" charset="0"/>
              </a:defRPr>
            </a:lvl1pPr>
          </a:lstStyle>
          <a:p>
            <a:fld id="{6F44F5F7-0ED2-FD45-80B0-2DDA99F2ED59}" type="slidenum">
              <a:rPr lang="en-US">
                <a:solidFill>
                  <a:srgbClr val="FFFFFF"/>
                </a:solidFill>
              </a:rPr>
              <a:pPr/>
              <a:t>‹#›</a:t>
            </a:fld>
            <a:endParaRPr lang="en-US">
              <a:solidFill>
                <a:srgbClr val="FFFFFF"/>
              </a:solidFill>
            </a:endParaRPr>
          </a:p>
        </p:txBody>
      </p:sp>
      <p:sp>
        <p:nvSpPr>
          <p:cNvPr id="4102" name="Line 6"/>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b="1" i="0">
              <a:solidFill>
                <a:srgbClr val="FFFFFF"/>
              </a:solidFill>
              <a:latin typeface="Arial" panose="020B0604020202020204" pitchFamily="34" charset="0"/>
            </a:endParaRPr>
          </a:p>
        </p:txBody>
      </p:sp>
      <p:sp>
        <p:nvSpPr>
          <p:cNvPr id="4103" name="Line 7"/>
          <p:cNvSpPr>
            <a:spLocks noChangeShapeType="1"/>
          </p:cNvSpPr>
          <p:nvPr/>
        </p:nvSpPr>
        <p:spPr bwMode="auto">
          <a:xfrm>
            <a:off x="228600" y="304800"/>
            <a:ext cx="8610600" cy="0"/>
          </a:xfrm>
          <a:prstGeom prst="line">
            <a:avLst/>
          </a:prstGeom>
          <a:noFill/>
          <a:ln w="76200">
            <a:solidFill>
              <a:schemeClr val="tx2"/>
            </a:solidFill>
            <a:round/>
            <a:headEnd/>
            <a:tailEnd/>
          </a:ln>
          <a:effectLst/>
        </p:spPr>
        <p:txBody>
          <a:bodyPr/>
          <a:lstStyle/>
          <a:p>
            <a:pPr>
              <a:defRPr/>
            </a:pPr>
            <a:endParaRPr lang="en-US" b="1" i="0">
              <a:solidFill>
                <a:srgbClr val="FFFFFF"/>
              </a:solidFill>
              <a:latin typeface="Arial" panose="020B0604020202020204" pitchFamily="34" charset="0"/>
            </a:endParaRPr>
          </a:p>
        </p:txBody>
      </p:sp>
      <p:grpSp>
        <p:nvGrpSpPr>
          <p:cNvPr id="1032" name="Group 8"/>
          <p:cNvGrpSpPr>
            <a:grpSpLocks/>
          </p:cNvGrpSpPr>
          <p:nvPr/>
        </p:nvGrpSpPr>
        <p:grpSpPr bwMode="auto">
          <a:xfrm>
            <a:off x="228601" y="457200"/>
            <a:ext cx="1246188" cy="1371600"/>
            <a:chOff x="144" y="288"/>
            <a:chExt cx="785" cy="864"/>
          </a:xfrm>
        </p:grpSpPr>
        <p:sp>
          <p:nvSpPr>
            <p:cNvPr id="4105"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06"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07"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08"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09"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10"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11"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12"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13"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14"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15"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16"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sp>
          <p:nvSpPr>
            <p:cNvPr id="4117"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lstStyle/>
            <a:p>
              <a:pPr>
                <a:defRPr/>
              </a:pPr>
              <a:endParaRPr lang="en-US" b="1" i="0">
                <a:solidFill>
                  <a:srgbClr val="FFFFFF"/>
                </a:solidFill>
                <a:latin typeface="Arial" panose="020B0604020202020204" pitchFamily="34"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chemeClr val="tx2"/>
                </a:solidFill>
                <a:latin typeface="Arial" panose="020B0604020202020204" pitchFamily="34"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1744573640"/>
      </p:ext>
    </p:extLst>
  </p:cSld>
  <p:clrMap bg1="dk2" tx1="lt1" bg2="dk1" tx2="lt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Lst>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a:p>
        </p:txBody>
      </p:sp>
      <p:sp>
        <p:nvSpPr>
          <p:cNvPr id="103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a:p>
        </p:txBody>
      </p:sp>
      <p:sp>
        <p:nvSpPr>
          <p:cNvPr id="1034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95D790A3-D182-0042-9BD0-CD7C078B77E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3726600401"/>
      </p:ext>
    </p:extLst>
  </p:cSld>
  <p:clrMap bg1="dk2" tx1="lt1" bg2="dk1" tx2="lt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7D8B65D0-0E33-6E42-B90F-D702B886089A}" type="slidenum">
              <a:rPr lang="en-US"/>
              <a:pPr>
                <a:defRPr/>
              </a:pPr>
              <a:t>‹#›</a:t>
            </a:fld>
            <a:endParaRPr lang="en-US"/>
          </a:p>
        </p:txBody>
      </p:sp>
    </p:spTree>
    <p:extLst>
      <p:ext uri="{BB962C8B-B14F-4D97-AF65-F5344CB8AC3E}">
        <p14:creationId xmlns:p14="http://schemas.microsoft.com/office/powerpoint/2010/main" val="801430635"/>
      </p:ext>
    </p:extLst>
  </p:cSld>
  <p:clrMap bg1="lt1" tx1="dk1" bg2="lt2" tx2="dk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76"/>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718502914"/>
      </p:ext>
    </p:extLst>
  </p:cSld>
  <p:clrMap bg1="dk2" tx1="lt1" bg2="dk1" tx2="lt2" accent1="accent1" accent2="accent2" accent3="accent3" accent4="accent4" accent5="accent5" accent6="accent6" hlink="hlink" folHlink="folHlink"/>
  <p:sldLayoutIdLst>
    <p:sldLayoutId id="2147484832" r:id="rId1"/>
    <p:sldLayoutId id="2147484833" r:id="rId2"/>
    <p:sldLayoutId id="2147484834" r:id="rId3"/>
    <p:sldLayoutId id="2147484835" r:id="rId4"/>
    <p:sldLayoutId id="2147484836" r:id="rId5"/>
    <p:sldLayoutId id="2147484837" r:id="rId6"/>
    <p:sldLayoutId id="2147484838" r:id="rId7"/>
    <p:sldLayoutId id="2147484839" r:id="rId8"/>
    <p:sldLayoutId id="2147484840" r:id="rId9"/>
    <p:sldLayoutId id="2147484841" r:id="rId10"/>
    <p:sldLayoutId id="214748484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pPr>
                <a:defRPr/>
              </a:pPr>
              <a:t>‹#›</a:t>
            </a:fld>
            <a:endParaRPr lang="en-US"/>
          </a:p>
        </p:txBody>
      </p:sp>
    </p:spTree>
    <p:extLst>
      <p:ext uri="{BB962C8B-B14F-4D97-AF65-F5344CB8AC3E}">
        <p14:creationId xmlns:p14="http://schemas.microsoft.com/office/powerpoint/2010/main" val="1516604534"/>
      </p:ext>
    </p:extLst>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B3C66E19-9CD0-224A-9094-37324153C56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912146789"/>
      </p:ext>
    </p:extLst>
  </p:cSld>
  <p:clrMap bg1="lt1" tx1="dk1" bg2="lt2" tx2="dk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0"/>
            <a:ext cx="8478839"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6"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FBC3F885-4EF5-8942-A71E-1717EDB16E86}"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6" y="1641476"/>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7712481"/>
      </p:ext>
    </p:extLst>
  </p:cSld>
  <p:clrMap bg1="dk2" tx1="lt1" bg2="dk1" tx2="lt2" accent1="accent1" accent2="accent2" accent3="accent3" accent4="accent4" accent5="accent5" accent6="accent6" hlink="hlink" folHlink="folHlink"/>
  <p:sldLayoutIdLst>
    <p:sldLayoutId id="2147484882" r:id="rId1"/>
    <p:sldLayoutId id="2147484883" r:id="rId2"/>
    <p:sldLayoutId id="2147484884" r:id="rId3"/>
    <p:sldLayoutId id="2147484885" r:id="rId4"/>
    <p:sldLayoutId id="2147484886" r:id="rId5"/>
    <p:sldLayoutId id="2147484887" r:id="rId6"/>
    <p:sldLayoutId id="2147484888" r:id="rId7"/>
    <p:sldLayoutId id="2147484889" r:id="rId8"/>
    <p:sldLayoutId id="2147484890" r:id="rId9"/>
    <p:sldLayoutId id="2147484891" r:id="rId10"/>
    <p:sldLayoutId id="2147484892" r:id="rId11"/>
    <p:sldLayoutId id="2147484893" r:id="rId12"/>
    <p:sldLayoutId id="2147484894"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278795"/>
      </p:ext>
    </p:extLst>
  </p:cSld>
  <p:clrMap bg1="lt1" tx1="dk1" bg2="lt2" tx2="dk2" accent1="accent1" accent2="accent2" accent3="accent3" accent4="accent4" accent5="accent5" accent6="accent6" hlink="hlink" folHlink="folHlink"/>
  <p:sldLayoutIdLst>
    <p:sldLayoutId id="2147484932" r:id="rId1"/>
    <p:sldLayoutId id="2147484933" r:id="rId2"/>
    <p:sldLayoutId id="2147484934" r:id="rId3"/>
    <p:sldLayoutId id="2147484935" r:id="rId4"/>
    <p:sldLayoutId id="2147484936" r:id="rId5"/>
    <p:sldLayoutId id="2147484937" r:id="rId6"/>
    <p:sldLayoutId id="2147484938" r:id="rId7"/>
    <p:sldLayoutId id="2147484939" r:id="rId8"/>
    <p:sldLayoutId id="2147484940" r:id="rId9"/>
    <p:sldLayoutId id="2147484941" r:id="rId10"/>
    <p:sldLayoutId id="2147484942" r:id="rId11"/>
  </p:sldLayoutIdLst>
  <p:txStyles>
    <p:titleStyle>
      <a:lvl1pPr algn="ctr" rtl="0" eaLnBrk="1" fontAlgn="base" hangingPunct="1">
        <a:spcBef>
          <a:spcPct val="0"/>
        </a:spcBef>
        <a:spcAft>
          <a:spcPct val="0"/>
        </a:spcAft>
        <a:defRPr sz="4400" b="1" i="0">
          <a:solidFill>
            <a:schemeClr val="bg1"/>
          </a:solidFill>
          <a:latin typeface="Arial" panose="020B0604020202020204" pitchFamily="34" charset="0"/>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1" fontAlgn="base" hangingPunct="1">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1"/>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b="1" i="0">
                <a:solidFill>
                  <a:srgbClr val="FFFFFF"/>
                </a:solidFill>
                <a:latin typeface="Arial" panose="020B0604020202020204" pitchFamily="34"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b="1" i="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1"/>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7445FE6-8F5F-B445-9B38-75D61F8283CB}" type="slidenum">
              <a:rPr lang="en-US"/>
              <a:pPr>
                <a:defRPr/>
              </a:pPr>
              <a:t>‹#›</a:t>
            </a:fld>
            <a:endParaRPr lang="en-US"/>
          </a:p>
        </p:txBody>
      </p:sp>
    </p:spTree>
    <p:extLst>
      <p:ext uri="{BB962C8B-B14F-4D97-AF65-F5344CB8AC3E}">
        <p14:creationId xmlns:p14="http://schemas.microsoft.com/office/powerpoint/2010/main" val="2089113955"/>
      </p:ext>
    </p:extLst>
  </p:cSld>
  <p:clrMap bg1="dk2" tx1="lt1" bg2="dk1" tx2="lt2" accent1="accent1" accent2="accent2" accent3="accent3" accent4="accent4" accent5="accent5" accent6="accent6" hlink="hlink" folHlink="folHlink"/>
  <p:sldLayoutIdLst>
    <p:sldLayoutId id="2147484980" r:id="rId1"/>
    <p:sldLayoutId id="2147484981" r:id="rId2"/>
    <p:sldLayoutId id="2147484982" r:id="rId3"/>
    <p:sldLayoutId id="2147484983" r:id="rId4"/>
    <p:sldLayoutId id="2147484984" r:id="rId5"/>
    <p:sldLayoutId id="2147484985" r:id="rId6"/>
    <p:sldLayoutId id="2147484986" r:id="rId7"/>
    <p:sldLayoutId id="2147484987" r:id="rId8"/>
    <p:sldLayoutId id="2147484988" r:id="rId9"/>
    <p:sldLayoutId id="2147484989" r:id="rId10"/>
    <p:sldLayoutId id="2147484990"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3952963788"/>
      </p:ext>
    </p:extLst>
  </p:cSld>
  <p:clrMap bg1="dk2" tx1="lt1" bg2="dk1" tx2="lt2" accent1="accent1" accent2="accent2" accent3="accent3" accent4="accent4" accent5="accent5" accent6="accent6" hlink="hlink" folHlink="folHlink"/>
  <p:sldLayoutIdLst>
    <p:sldLayoutId id="2147485004" r:id="rId1"/>
    <p:sldLayoutId id="2147485005" r:id="rId2"/>
    <p:sldLayoutId id="2147485006" r:id="rId3"/>
    <p:sldLayoutId id="2147485007" r:id="rId4"/>
    <p:sldLayoutId id="2147485008" r:id="rId5"/>
    <p:sldLayoutId id="2147485009" r:id="rId6"/>
    <p:sldLayoutId id="2147485010" r:id="rId7"/>
    <p:sldLayoutId id="2147485011" r:id="rId8"/>
    <p:sldLayoutId id="2147485012" r:id="rId9"/>
    <p:sldLayoutId id="2147485013" r:id="rId10"/>
    <p:sldLayoutId id="2147485014" r:id="rId11"/>
    <p:sldLayoutId id="2147485015"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4211160476"/>
      </p:ext>
    </p:extLst>
  </p:cSld>
  <p:clrMap bg1="lt1" tx1="dk1" bg2="lt2" tx2="dk2" accent1="accent1" accent2="accent2" accent3="accent3" accent4="accent4" accent5="accent5" accent6="accent6" hlink="hlink" folHlink="folHlink"/>
  <p:sldLayoutIdLst>
    <p:sldLayoutId id="214748501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58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58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0FCD3ED0-F49A-B44D-80C0-C20A4F9B025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9" charset="0"/>
        </a:defRPr>
      </a:lvl6pPr>
      <a:lvl7pPr marL="914400" algn="ctr" rtl="0" fontAlgn="base">
        <a:spcBef>
          <a:spcPct val="0"/>
        </a:spcBef>
        <a:spcAft>
          <a:spcPct val="0"/>
        </a:spcAft>
        <a:defRPr sz="4400">
          <a:solidFill>
            <a:schemeClr val="tx2"/>
          </a:solidFill>
          <a:latin typeface="Times New Roman" pitchFamily="-109" charset="0"/>
        </a:defRPr>
      </a:lvl7pPr>
      <a:lvl8pPr marL="1371600" algn="ctr" rtl="0" fontAlgn="base">
        <a:spcBef>
          <a:spcPct val="0"/>
        </a:spcBef>
        <a:spcAft>
          <a:spcPct val="0"/>
        </a:spcAft>
        <a:defRPr sz="4400">
          <a:solidFill>
            <a:schemeClr val="tx2"/>
          </a:solidFill>
          <a:latin typeface="Times New Roman" pitchFamily="-109" charset="0"/>
        </a:defRPr>
      </a:lvl8pPr>
      <a:lvl9pPr marL="1828800" algn="ctr" rtl="0" fontAlgn="base">
        <a:spcBef>
          <a:spcPct val="0"/>
        </a:spcBef>
        <a:spcAft>
          <a:spcPct val="0"/>
        </a:spcAft>
        <a:defRPr sz="4400">
          <a:solidFill>
            <a:schemeClr val="tx2"/>
          </a:solidFill>
          <a:latin typeface="Times New Roman"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1062991082"/>
      </p:ext>
    </p:extLst>
  </p:cSld>
  <p:clrMap bg1="lt1" tx1="dk1" bg2="lt2" tx2="dk2" accent1="accent1" accent2="accent2" accent3="accent3" accent4="accent4" accent5="accent5" accent6="accent6" hlink="hlink" folHlink="folHlink"/>
  <p:sldLayoutIdLst>
    <p:sldLayoutId id="2147485032" r:id="rId1"/>
    <p:sldLayoutId id="2147485033" r:id="rId2"/>
    <p:sldLayoutId id="2147485034" r:id="rId3"/>
    <p:sldLayoutId id="2147485035" r:id="rId4"/>
    <p:sldLayoutId id="2147485036" r:id="rId5"/>
    <p:sldLayoutId id="2147485037" r:id="rId6"/>
    <p:sldLayoutId id="2147485038" r:id="rId7"/>
    <p:sldLayoutId id="2147485039" r:id="rId8"/>
    <p:sldLayoutId id="2147485040" r:id="rId9"/>
    <p:sldLayoutId id="2147485041" r:id="rId10"/>
    <p:sldLayoutId id="2147485042" r:id="rId11"/>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C15E0D23-1458-0743-895A-C1529C9468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391498"/>
      </p:ext>
    </p:extLst>
  </p:cSld>
  <p:clrMap bg1="lt1" tx1="dk1" bg2="lt2" tx2="dk2" accent1="accent1" accent2="accent2" accent3="accent3" accent4="accent4" accent5="accent5" accent6="accent6" hlink="hlink" folHlink="folHlink"/>
  <p:sldLayoutIdLst>
    <p:sldLayoutId id="2147485044" r:id="rId1"/>
    <p:sldLayoutId id="2147485045" r:id="rId2"/>
    <p:sldLayoutId id="2147485046" r:id="rId3"/>
    <p:sldLayoutId id="2147485047" r:id="rId4"/>
    <p:sldLayoutId id="2147485048" r:id="rId5"/>
    <p:sldLayoutId id="2147485049" r:id="rId6"/>
    <p:sldLayoutId id="2147485050" r:id="rId7"/>
    <p:sldLayoutId id="2147485051" r:id="rId8"/>
    <p:sldLayoutId id="2147485052" r:id="rId9"/>
    <p:sldLayoutId id="2147485053" r:id="rId10"/>
    <p:sldLayoutId id="214748505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13624925"/>
      </p:ext>
    </p:extLst>
  </p:cSld>
  <p:clrMap bg1="lt1" tx1="dk1" bg2="lt2" tx2="dk2" accent1="accent1" accent2="accent2" accent3="accent3" accent4="accent4" accent5="accent5" accent6="accent6" hlink="hlink" folHlink="folHlink"/>
  <p:sldLayoutIdLst>
    <p:sldLayoutId id="2147485056" r:id="rId1"/>
    <p:sldLayoutId id="2147485057" r:id="rId2"/>
    <p:sldLayoutId id="2147485058" r:id="rId3"/>
    <p:sldLayoutId id="2147485059" r:id="rId4"/>
    <p:sldLayoutId id="2147485060" r:id="rId5"/>
    <p:sldLayoutId id="2147485061" r:id="rId6"/>
    <p:sldLayoutId id="2147485062" r:id="rId7"/>
    <p:sldLayoutId id="2147485063" r:id="rId8"/>
    <p:sldLayoutId id="2147485064" r:id="rId9"/>
    <p:sldLayoutId id="2147485065" r:id="rId10"/>
    <p:sldLayoutId id="2147485066" r:id="rId11"/>
    <p:sldLayoutId id="2147485067" r:id="rId12"/>
    <p:sldLayoutId id="214748506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1"/>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1"/>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1857003760"/>
      </p:ext>
    </p:extLst>
  </p:cSld>
  <p:clrMap bg1="dk2" tx1="lt1" bg2="dk1" tx2="lt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a:pPr defTabSz="914300">
                <a:defRPr/>
              </a:pPr>
              <a:t>‹#›</a:t>
            </a:fld>
            <a:endParaRPr lang="en-US"/>
          </a:p>
        </p:txBody>
      </p:sp>
    </p:spTree>
    <p:extLst>
      <p:ext uri="{BB962C8B-B14F-4D97-AF65-F5344CB8AC3E}">
        <p14:creationId xmlns:p14="http://schemas.microsoft.com/office/powerpoint/2010/main" val="2836172486"/>
      </p:ext>
    </p:extLst>
  </p:cSld>
  <p:clrMap bg1="dk2" tx1="lt1" bg2="dk1" tx2="lt2" accent1="accent1" accent2="accent2" accent3="accent3" accent4="accent4" accent5="accent5" accent6="accent6" hlink="hlink" folHlink="folHlink"/>
  <p:sldLayoutIdLst>
    <p:sldLayoutId id="2147485082" r:id="rId1"/>
    <p:sldLayoutId id="2147485083" r:id="rId2"/>
    <p:sldLayoutId id="2147485084" r:id="rId3"/>
    <p:sldLayoutId id="2147485085" r:id="rId4"/>
    <p:sldLayoutId id="2147485086" r:id="rId5"/>
    <p:sldLayoutId id="2147485087" r:id="rId6"/>
    <p:sldLayoutId id="2147485088" r:id="rId7"/>
    <p:sldLayoutId id="2147485089" r:id="rId8"/>
    <p:sldLayoutId id="2147485090" r:id="rId9"/>
    <p:sldLayoutId id="2147485091" r:id="rId10"/>
    <p:sldLayoutId id="214748509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a:latin typeface="Arial" panose="020B0604020202020204" pitchFamily="34"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sp>
        <p:nvSpPr>
          <p:cNvPr id="1027" name="Text Box 34"/>
          <p:cNvSpPr txBox="1">
            <a:spLocks noChangeArrowheads="1"/>
          </p:cNvSpPr>
          <p:nvPr userDrawn="1"/>
        </p:nvSpPr>
        <p:spPr bwMode="auto">
          <a:xfrm>
            <a:off x="285561" y="6518990"/>
            <a:ext cx="99097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1000" b="1" i="0" dirty="0">
                <a:solidFill>
                  <a:srgbClr val="FFFFFF"/>
                </a:solidFill>
                <a:latin typeface="Arial" panose="020B0604020202020204" pitchFamily="34" charset="0"/>
              </a:rPr>
              <a:t>©20</a:t>
            </a:r>
            <a:r>
              <a:rPr lang="ar-LB" sz="1000" b="1" i="0" dirty="0">
                <a:solidFill>
                  <a:srgbClr val="FFFFFF"/>
                </a:solidFill>
                <a:latin typeface="Arial" panose="020B0604020202020204" pitchFamily="34" charset="0"/>
              </a:rPr>
              <a:t>23</a:t>
            </a:r>
            <a:r>
              <a:rPr lang="en-US" sz="1000" b="1" i="0" dirty="0">
                <a:solidFill>
                  <a:srgbClr val="FFFFFF"/>
                </a:solidFill>
                <a:latin typeface="Arial" panose="020B0604020202020204" pitchFamily="34" charset="0"/>
              </a:rPr>
              <a:t> TBBMI</a:t>
            </a:r>
          </a:p>
        </p:txBody>
      </p:sp>
      <p:sp>
        <p:nvSpPr>
          <p:cNvPr id="1028"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r>
              <a:rPr lang="en-US" sz="1000" b="1" i="0">
                <a:solidFill>
                  <a:schemeClr val="tx1"/>
                </a:solidFill>
                <a:latin typeface="Arial" panose="020B0604020202020204" pitchFamily="34" charset="0"/>
                <a:cs typeface="Arial" panose="020B0604020202020204" pitchFamily="34" charset="0"/>
              </a:rPr>
              <a:t>9.65.01.</a:t>
            </a:r>
          </a:p>
        </p:txBody>
      </p:sp>
    </p:spTree>
    <p:extLst>
      <p:ext uri="{BB962C8B-B14F-4D97-AF65-F5344CB8AC3E}">
        <p14:creationId xmlns:p14="http://schemas.microsoft.com/office/powerpoint/2010/main" val="454594431"/>
      </p:ext>
    </p:extLst>
  </p:cSld>
  <p:clrMap bg1="dk2" tx1="lt1" bg2="dk1" tx2="lt2" accent1="accent1" accent2="accent2" accent3="accent3" accent4="accent4" accent5="accent5" accent6="accent6" hlink="hlink" folHlink="folHlink"/>
  <p:sldLayoutIdLst>
    <p:sldLayoutId id="2147485094" r:id="rId1"/>
    <p:sldLayoutId id="2147485095" r:id="rId2"/>
    <p:sldLayoutId id="2147485096" r:id="rId3"/>
    <p:sldLayoutId id="2147485097" r:id="rId4"/>
    <p:sldLayoutId id="2147485098" r:id="rId5"/>
    <p:sldLayoutId id="2147485099" r:id="rId6"/>
    <p:sldLayoutId id="2147485100" r:id="rId7"/>
    <p:sldLayoutId id="2147485101" r:id="rId8"/>
    <p:sldLayoutId id="2147485102" r:id="rId9"/>
    <p:sldLayoutId id="2147485103" r:id="rId10"/>
    <p:sldLayoutId id="2147485104"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3207040779"/>
      </p:ext>
    </p:extLst>
  </p:cSld>
  <p:clrMap bg1="lt1" tx1="dk1" bg2="lt2" tx2="dk2" accent1="accent1" accent2="accent2" accent3="accent3" accent4="accent4" accent5="accent5" accent6="accent6" hlink="hlink" folHlink="folHlink"/>
  <p:sldLayoutIdLst>
    <p:sldLayoutId id="2147485106" r:id="rId1"/>
    <p:sldLayoutId id="2147485107" r:id="rId2"/>
    <p:sldLayoutId id="2147485108" r:id="rId3"/>
    <p:sldLayoutId id="2147485109" r:id="rId4"/>
    <p:sldLayoutId id="2147485110" r:id="rId5"/>
    <p:sldLayoutId id="2147485111" r:id="rId6"/>
    <p:sldLayoutId id="2147485112" r:id="rId7"/>
    <p:sldLayoutId id="2147485113" r:id="rId8"/>
    <p:sldLayoutId id="2147485114" r:id="rId9"/>
    <p:sldLayoutId id="2147485115" r:id="rId10"/>
    <p:sldLayoutId id="2147485116" r:id="rId11"/>
  </p:sldLayoutIdLst>
  <p:transition/>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Wingdings" charset="0"/>
        <a:buChar char="ü"/>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Font typeface="Wingdings" charset="0"/>
        <a:buChar char="ü"/>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1" y="0"/>
            <a:ext cx="8478839" cy="6173788"/>
            <a:chOff x="0" y="0"/>
            <a:chExt cx="5341" cy="3889"/>
          </a:xfrm>
        </p:grpSpPr>
        <p:sp>
          <p:nvSpPr>
            <p:cNvPr id="143368"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a:solidFill>
                  <a:srgbClr val="FFFFFF"/>
                </a:solidFill>
                <a:latin typeface="Arial" panose="020B0604020202020204" pitchFamily="34" charset="0"/>
              </a:endParaRPr>
            </a:p>
          </p:txBody>
        </p:sp>
        <p:sp>
          <p:nvSpPr>
            <p:cNvPr id="143369"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a:solidFill>
                  <a:srgbClr val="FFFFFF"/>
                </a:solidFill>
                <a:latin typeface="Arial" panose="020B0604020202020204" pitchFamily="34" charset="0"/>
              </a:endParaRPr>
            </a:p>
          </p:txBody>
        </p:sp>
        <p:sp>
          <p:nvSpPr>
            <p:cNvPr id="143370"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a:solidFill>
                  <a:srgbClr val="FFFFFF"/>
                </a:solidFill>
                <a:latin typeface="Arial" panose="020B0604020202020204" pitchFamily="34" charset="0"/>
              </a:endParaRPr>
            </a:p>
          </p:txBody>
        </p:sp>
        <p:sp>
          <p:nvSpPr>
            <p:cNvPr id="143371"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a:solidFill>
                  <a:srgbClr val="FFFFFF"/>
                </a:solidFill>
                <a:latin typeface="Arial" panose="020B0604020202020204" pitchFamily="34" charset="0"/>
              </a:endParaRPr>
            </a:p>
          </p:txBody>
        </p:sp>
      </p:grpSp>
      <p:sp>
        <p:nvSpPr>
          <p:cNvPr id="17415" name="Rectangle 7"/>
          <p:cNvSpPr>
            <a:spLocks noGrp="1" noChangeArrowheads="1"/>
          </p:cNvSpPr>
          <p:nvPr>
            <p:ph type="title"/>
          </p:nvPr>
        </p:nvSpPr>
        <p:spPr bwMode="auto">
          <a:xfrm>
            <a:off x="34926"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EE6FFBE5-6405-1540-B3D9-1F1930F1BF27}" type="slidenum">
              <a:rPr lang="en-US"/>
              <a:pPr>
                <a:defRPr/>
              </a:pPr>
              <a:t>‹#›</a:t>
            </a:fld>
            <a:endParaRPr lang="en-US"/>
          </a:p>
        </p:txBody>
      </p:sp>
      <p:sp>
        <p:nvSpPr>
          <p:cNvPr id="17419" name="Rectangle 11"/>
          <p:cNvSpPr>
            <a:spLocks noGrp="1" noChangeArrowheads="1"/>
          </p:cNvSpPr>
          <p:nvPr>
            <p:ph type="body" idx="1"/>
          </p:nvPr>
        </p:nvSpPr>
        <p:spPr bwMode="auto">
          <a:xfrm>
            <a:off x="34926" y="1641476"/>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200942"/>
      </p:ext>
    </p:extLst>
  </p:cSld>
  <p:clrMap bg1="dk2" tx1="lt1" bg2="dk1" tx2="lt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51CABF74-9D56-BC49-A065-FA00BE8236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077289"/>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 id="2147484458" r:id="rId1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1"/>
            <a:ext cx="9132888" cy="6845300"/>
            <a:chOff x="0" y="0"/>
            <a:chExt cx="5753" cy="4312"/>
          </a:xfrm>
        </p:grpSpPr>
        <p:sp>
          <p:nvSpPr>
            <p:cNvPr id="2663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grpSp>
          <p:nvGrpSpPr>
            <p:cNvPr id="26636" name="Group 4"/>
            <p:cNvGrpSpPr>
              <a:grpSpLocks/>
            </p:cNvGrpSpPr>
            <p:nvPr/>
          </p:nvGrpSpPr>
          <p:grpSpPr bwMode="auto">
            <a:xfrm>
              <a:off x="246" y="204"/>
              <a:ext cx="5271" cy="3889"/>
              <a:chOff x="246" y="204"/>
              <a:chExt cx="5271" cy="3889"/>
            </a:xfrm>
          </p:grpSpPr>
          <p:sp>
            <p:nvSpPr>
              <p:cNvPr id="11366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a:solidFill>
                    <a:srgbClr val="FFFFFF"/>
                  </a:solidFill>
                  <a:latin typeface="Arial" panose="020B0604020202020204" pitchFamily="34" charset="0"/>
                </a:endParaRPr>
              </a:p>
            </p:txBody>
          </p:sp>
          <p:sp>
            <p:nvSpPr>
              <p:cNvPr id="2664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4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4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4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4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4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4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4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5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5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5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5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5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5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5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5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5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5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6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6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6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666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grpSp>
        <p:grpSp>
          <p:nvGrpSpPr>
            <p:cNvPr id="26637" name="Group 28"/>
            <p:cNvGrpSpPr>
              <a:grpSpLocks/>
            </p:cNvGrpSpPr>
            <p:nvPr/>
          </p:nvGrpSpPr>
          <p:grpSpPr bwMode="auto">
            <a:xfrm>
              <a:off x="0" y="0"/>
              <a:ext cx="1246" cy="1232"/>
              <a:chOff x="0" y="0"/>
              <a:chExt cx="1246" cy="1232"/>
            </a:xfrm>
          </p:grpSpPr>
          <p:sp>
            <p:nvSpPr>
              <p:cNvPr id="2663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2663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2664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grpSp>
      </p:grpSp>
      <p:sp>
        <p:nvSpPr>
          <p:cNvPr id="113696"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a:solidFill>
                <a:srgbClr val="FFFFFF"/>
              </a:solidFill>
              <a:latin typeface="Arial" panose="020B0604020202020204" pitchFamily="34" charset="0"/>
            </a:endParaRPr>
          </a:p>
        </p:txBody>
      </p:sp>
      <p:sp>
        <p:nvSpPr>
          <p:cNvPr id="113697" name="Rectangle 33"/>
          <p:cNvSpPr>
            <a:spLocks noChangeArrowheads="1"/>
          </p:cNvSpPr>
          <p:nvPr/>
        </p:nvSpPr>
        <p:spPr bwMode="auto">
          <a:xfrm>
            <a:off x="441326"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a:solidFill>
                <a:srgbClr val="FFFFFF"/>
              </a:solidFill>
              <a:latin typeface="Arial" panose="020B0604020202020204" pitchFamily="34" charset="0"/>
            </a:endParaRPr>
          </a:p>
        </p:txBody>
      </p:sp>
      <p:sp>
        <p:nvSpPr>
          <p:cNvPr id="26629" name="Rectangle 34"/>
          <p:cNvSpPr>
            <a:spLocks noChangeArrowheads="1"/>
          </p:cNvSpPr>
          <p:nvPr/>
        </p:nvSpPr>
        <p:spPr bwMode="auto">
          <a:xfrm>
            <a:off x="590549" y="2020888"/>
            <a:ext cx="1695451"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26630"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113700" name="Rectangle 36"/>
          <p:cNvSpPr>
            <a:spLocks noChangeArrowheads="1"/>
          </p:cNvSpPr>
          <p:nvPr/>
        </p:nvSpPr>
        <p:spPr bwMode="auto">
          <a:xfrm>
            <a:off x="341314" y="438150"/>
            <a:ext cx="2825751"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rPr>
              <a:t> DRESSING</a:t>
            </a:r>
          </a:p>
          <a:p>
            <a:pPr>
              <a:defRPr/>
            </a:pPr>
            <a:r>
              <a:rPr lang="en-US" sz="2000" b="1">
                <a:solidFill>
                  <a:srgbClr val="FFD34A"/>
                </a:solidFill>
                <a:latin typeface="Times" pitchFamily="-112" charset="0"/>
              </a:rPr>
              <a:t>        THE                                    </a:t>
            </a:r>
          </a:p>
          <a:p>
            <a:pPr>
              <a:defRPr/>
            </a:pPr>
            <a:r>
              <a:rPr lang="en-US" sz="2000" b="1">
                <a:solidFill>
                  <a:srgbClr val="FFD34A"/>
                </a:solidFill>
                <a:latin typeface="Times" pitchFamily="-112" charset="0"/>
              </a:rPr>
              <a:t>   STAGE</a:t>
            </a:r>
          </a:p>
        </p:txBody>
      </p:sp>
      <p:sp>
        <p:nvSpPr>
          <p:cNvPr id="113701" name="Line 37"/>
          <p:cNvSpPr>
            <a:spLocks noChangeShapeType="1"/>
          </p:cNvSpPr>
          <p:nvPr/>
        </p:nvSpPr>
        <p:spPr bwMode="auto">
          <a:xfrm>
            <a:off x="4114802"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a:solidFill>
                <a:srgbClr val="FFFFFF"/>
              </a:solidFill>
              <a:latin typeface="Arial" panose="020B0604020202020204" pitchFamily="34" charset="0"/>
            </a:endParaRPr>
          </a:p>
        </p:txBody>
      </p:sp>
      <p:sp>
        <p:nvSpPr>
          <p:cNvPr id="26633" name="Text Box 38"/>
          <p:cNvSpPr txBox="1">
            <a:spLocks noChangeArrowheads="1"/>
          </p:cNvSpPr>
          <p:nvPr/>
        </p:nvSpPr>
        <p:spPr bwMode="auto">
          <a:xfrm>
            <a:off x="278358" y="6541217"/>
            <a:ext cx="100380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i="0">
                <a:solidFill>
                  <a:srgbClr val="FFFFFF"/>
                </a:solidFill>
                <a:latin typeface="Arial" panose="020B0604020202020204" pitchFamily="34" charset="0"/>
              </a:rPr>
              <a:t>©2003 TBBMI</a:t>
            </a:r>
          </a:p>
        </p:txBody>
      </p:sp>
      <p:sp>
        <p:nvSpPr>
          <p:cNvPr id="113703" name="Rectangle 39"/>
          <p:cNvSpPr>
            <a:spLocks noChangeArrowheads="1"/>
          </p:cNvSpPr>
          <p:nvPr/>
        </p:nvSpPr>
        <p:spPr bwMode="auto">
          <a:xfrm>
            <a:off x="7614235" y="6529310"/>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7.5.02.</a:t>
            </a:r>
          </a:p>
        </p:txBody>
      </p:sp>
    </p:spTree>
    <p:extLst>
      <p:ext uri="{BB962C8B-B14F-4D97-AF65-F5344CB8AC3E}">
        <p14:creationId xmlns:p14="http://schemas.microsoft.com/office/powerpoint/2010/main" val="1924075025"/>
      </p:ext>
    </p:extLst>
  </p:cSld>
  <p:clrMap bg1="dk2" tx1="lt1" bg2="dk1" tx2="lt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1"/>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grpSp>
          <p:nvGrpSpPr>
            <p:cNvPr id="25606"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a:solidFill>
                    <a:srgbClr val="FFFFFF"/>
                  </a:solidFill>
                  <a:latin typeface="Arial" panose="020B0604020202020204" pitchFamily="34" charset="0"/>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2560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grpSp>
      </p:grpSp>
      <p:sp>
        <p:nvSpPr>
          <p:cNvPr id="25603" name="Text Box 32"/>
          <p:cNvSpPr txBox="1">
            <a:spLocks noChangeArrowheads="1"/>
          </p:cNvSpPr>
          <p:nvPr/>
        </p:nvSpPr>
        <p:spPr bwMode="auto">
          <a:xfrm>
            <a:off x="278358" y="6541217"/>
            <a:ext cx="100380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i="0">
                <a:solidFill>
                  <a:srgbClr val="FFFFFF"/>
                </a:solidFill>
                <a:latin typeface="Arial" panose="020B0604020202020204" pitchFamily="34" charset="0"/>
              </a:rPr>
              <a:t>©2003 TBBMI</a:t>
            </a:r>
          </a:p>
        </p:txBody>
      </p:sp>
      <p:sp>
        <p:nvSpPr>
          <p:cNvPr id="119841" name="Rectangle 33"/>
          <p:cNvSpPr>
            <a:spLocks noChangeArrowheads="1"/>
          </p:cNvSpPr>
          <p:nvPr/>
        </p:nvSpPr>
        <p:spPr bwMode="auto">
          <a:xfrm>
            <a:off x="7614235" y="6528516"/>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Tree>
    <p:extLst>
      <p:ext uri="{BB962C8B-B14F-4D97-AF65-F5344CB8AC3E}">
        <p14:creationId xmlns:p14="http://schemas.microsoft.com/office/powerpoint/2010/main" val="3699340956"/>
      </p:ext>
    </p:extLst>
  </p:cSld>
  <p:clrMap bg1="dk2" tx1="lt1" bg2="dk1" tx2="lt2" accent1="accent1" accent2="accent2" accent3="accent3" accent4="accent4" accent5="accent5" accent6="accent6" hlink="hlink" folHlink="folHlink"/>
  <p:sldLayoutIdLst>
    <p:sldLayoutId id="2147484472"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2"/>
          <p:cNvGrpSpPr>
            <a:grpSpLocks/>
          </p:cNvGrpSpPr>
          <p:nvPr/>
        </p:nvGrpSpPr>
        <p:grpSpPr bwMode="auto">
          <a:xfrm>
            <a:off x="0" y="1"/>
            <a:ext cx="9132888" cy="6845300"/>
            <a:chOff x="0" y="0"/>
            <a:chExt cx="5753" cy="4312"/>
          </a:xfrm>
        </p:grpSpPr>
        <p:sp>
          <p:nvSpPr>
            <p:cNvPr id="9830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grpSp>
          <p:nvGrpSpPr>
            <p:cNvPr id="98310"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a:solidFill>
                    <a:srgbClr val="FFFFFF"/>
                  </a:solidFill>
                  <a:latin typeface="Arial" panose="020B0604020202020204" pitchFamily="34" charset="0"/>
                </a:endParaRPr>
              </a:p>
            </p:txBody>
          </p:sp>
          <p:sp>
            <p:nvSpPr>
              <p:cNvPr id="9831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1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1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1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2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2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2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2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2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2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2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2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2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2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3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3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3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3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3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3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3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sp>
            <p:nvSpPr>
              <p:cNvPr id="9833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a:solidFill>
                    <a:srgbClr val="FFFFFF"/>
                  </a:solidFill>
                  <a:latin typeface="Arial" panose="020B0604020202020204" pitchFamily="34" charset="0"/>
                </a:endParaRPr>
              </a:p>
            </p:txBody>
          </p:sp>
        </p:grpSp>
        <p:grpSp>
          <p:nvGrpSpPr>
            <p:cNvPr id="98311" name="Group 28"/>
            <p:cNvGrpSpPr>
              <a:grpSpLocks/>
            </p:cNvGrpSpPr>
            <p:nvPr/>
          </p:nvGrpSpPr>
          <p:grpSpPr bwMode="auto">
            <a:xfrm>
              <a:off x="0" y="0"/>
              <a:ext cx="1246" cy="1232"/>
              <a:chOff x="0" y="0"/>
              <a:chExt cx="1246" cy="1232"/>
            </a:xfrm>
          </p:grpSpPr>
          <p:sp>
            <p:nvSpPr>
              <p:cNvPr id="9831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9831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sp>
            <p:nvSpPr>
              <p:cNvPr id="9831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a:solidFill>
                    <a:srgbClr val="FFFFFF"/>
                  </a:solidFill>
                  <a:latin typeface="Arial" panose="020B0604020202020204" pitchFamily="34" charset="0"/>
                </a:endParaRPr>
              </a:p>
            </p:txBody>
          </p:sp>
        </p:grpSp>
      </p:grpSp>
      <p:sp>
        <p:nvSpPr>
          <p:cNvPr id="71683" name="Text Box 32"/>
          <p:cNvSpPr txBox="1">
            <a:spLocks noChangeArrowheads="1"/>
          </p:cNvSpPr>
          <p:nvPr/>
        </p:nvSpPr>
        <p:spPr bwMode="auto">
          <a:xfrm>
            <a:off x="278358" y="6541217"/>
            <a:ext cx="1003801" cy="246221"/>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00" b="1" i="0">
                <a:solidFill>
                  <a:srgbClr val="FFFFFF"/>
                </a:solidFill>
                <a:latin typeface="Arial" panose="020B0604020202020204" pitchFamily="34" charset="0"/>
              </a:rPr>
              <a:t>©2003 TBBMI</a:t>
            </a:r>
          </a:p>
        </p:txBody>
      </p:sp>
      <p:sp>
        <p:nvSpPr>
          <p:cNvPr id="119841" name="Rectangle 33"/>
          <p:cNvSpPr>
            <a:spLocks noChangeArrowheads="1"/>
          </p:cNvSpPr>
          <p:nvPr/>
        </p:nvSpPr>
        <p:spPr bwMode="auto">
          <a:xfrm>
            <a:off x="7614235" y="6528516"/>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Tree>
    <p:extLst>
      <p:ext uri="{BB962C8B-B14F-4D97-AF65-F5344CB8AC3E}">
        <p14:creationId xmlns:p14="http://schemas.microsoft.com/office/powerpoint/2010/main" val="4228359928"/>
      </p:ext>
    </p:extLst>
  </p:cSld>
  <p:clrMap bg1="dk2" tx1="lt1" bg2="dk1" tx2="lt2" accent1="accent1" accent2="accent2" accent3="accent3" accent4="accent4" accent5="accent5" accent6="accent6" hlink="hlink" folHlink="folHlink"/>
  <p:sldLayoutIdLst>
    <p:sldLayoutId id="2147484496" r:id="rId1"/>
    <p:sldLayoutId id="2147484497" r:id="rId2"/>
    <p:sldLayoutId id="2147484498" r:id="rId3"/>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1392537643"/>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9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3.xml"/></Relationships>
</file>

<file path=ppt/slides/_rels/slide10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6.xml"/><Relationship Id="rId1" Type="http://schemas.openxmlformats.org/officeDocument/2006/relationships/slideLayout" Target="../slideLayouts/slideLayout8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1.xml"/></Relationships>
</file>

<file path=ppt/slides/_rels/slide10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8.xml"/><Relationship Id="rId1" Type="http://schemas.openxmlformats.org/officeDocument/2006/relationships/slideLayout" Target="../slideLayouts/slideLayout15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311.xml"/></Relationships>
</file>

<file path=ppt/slides/_rels/slide11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9.xml"/><Relationship Id="rId1" Type="http://schemas.openxmlformats.org/officeDocument/2006/relationships/slideLayout" Target="../slideLayouts/slideLayout8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57.xml"/></Relationships>
</file>

<file path=ppt/slides/_rels/slide1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1.xml"/><Relationship Id="rId1" Type="http://schemas.openxmlformats.org/officeDocument/2006/relationships/slideLayout" Target="../slideLayouts/slideLayout95.xml"/></Relationships>
</file>

<file path=ppt/slides/_rels/slide1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2.xml"/><Relationship Id="rId1" Type="http://schemas.openxmlformats.org/officeDocument/2006/relationships/slideLayout" Target="../slideLayouts/slideLayout98.xml"/></Relationships>
</file>

<file path=ppt/slides/_rels/slide1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3.xml"/><Relationship Id="rId1" Type="http://schemas.openxmlformats.org/officeDocument/2006/relationships/slideLayout" Target="../slideLayouts/slideLayout95.xml"/></Relationships>
</file>

<file path=ppt/slides/_rels/slide11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4.xml"/><Relationship Id="rId1" Type="http://schemas.openxmlformats.org/officeDocument/2006/relationships/slideLayout" Target="../slideLayouts/slideLayout96.xml"/></Relationships>
</file>

<file path=ppt/slides/_rels/slide11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5.xml"/><Relationship Id="rId1" Type="http://schemas.openxmlformats.org/officeDocument/2006/relationships/slideLayout" Target="../slideLayouts/slideLayout99.xml"/></Relationships>
</file>

<file path=ppt/slides/_rels/slide11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6.xml"/><Relationship Id="rId1" Type="http://schemas.openxmlformats.org/officeDocument/2006/relationships/slideLayout" Target="../slideLayouts/slideLayout106.xml"/></Relationships>
</file>

<file path=ppt/slides/_rels/slide1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7.xml"/><Relationship Id="rId1" Type="http://schemas.openxmlformats.org/officeDocument/2006/relationships/slideLayout" Target="../slideLayouts/slideLayout345.xml"/><Relationship Id="rId4" Type="http://schemas.openxmlformats.org/officeDocument/2006/relationships/image" Target="../media/image98.png"/></Relationships>
</file>

<file path=ppt/slides/_rels/slide1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8.xml"/><Relationship Id="rId1" Type="http://schemas.openxmlformats.org/officeDocument/2006/relationships/slideLayout" Target="../slideLayouts/slideLayout288.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316.xml"/></Relationships>
</file>

<file path=ppt/slides/_rels/slide12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9.xml"/><Relationship Id="rId1" Type="http://schemas.openxmlformats.org/officeDocument/2006/relationships/slideLayout" Target="../slideLayouts/slideLayout288.xml"/></Relationships>
</file>

<file path=ppt/slides/_rels/slide12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0.xml"/><Relationship Id="rId1" Type="http://schemas.openxmlformats.org/officeDocument/2006/relationships/slideLayout" Target="../slideLayouts/slideLayout288.xml"/></Relationships>
</file>

<file path=ppt/slides/_rels/slide12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1.xml"/><Relationship Id="rId1" Type="http://schemas.openxmlformats.org/officeDocument/2006/relationships/slideLayout" Target="../slideLayouts/slideLayout288.xml"/></Relationships>
</file>

<file path=ppt/slides/_rels/slide1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2.xml"/><Relationship Id="rId1" Type="http://schemas.openxmlformats.org/officeDocument/2006/relationships/slideLayout" Target="../slideLayouts/slideLayout288.xml"/></Relationships>
</file>

<file path=ppt/slides/_rels/slide1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3.xml"/><Relationship Id="rId1" Type="http://schemas.openxmlformats.org/officeDocument/2006/relationships/slideLayout" Target="../slideLayouts/slideLayout288.xml"/></Relationships>
</file>

<file path=ppt/slides/_rels/slide1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4.xml"/><Relationship Id="rId1" Type="http://schemas.openxmlformats.org/officeDocument/2006/relationships/slideLayout" Target="../slideLayouts/slideLayout288.xml"/></Relationships>
</file>

<file path=ppt/slides/_rels/slide12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5.xml"/><Relationship Id="rId1" Type="http://schemas.openxmlformats.org/officeDocument/2006/relationships/slideLayout" Target="../slideLayouts/slideLayout288.xml"/></Relationships>
</file>

<file path=ppt/slides/_rels/slide1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6.xml"/><Relationship Id="rId1" Type="http://schemas.openxmlformats.org/officeDocument/2006/relationships/slideLayout" Target="../slideLayouts/slideLayout288.xml"/></Relationships>
</file>

<file path=ppt/slides/_rels/slide1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7.xml"/><Relationship Id="rId1" Type="http://schemas.openxmlformats.org/officeDocument/2006/relationships/slideLayout" Target="../slideLayouts/slideLayout288.xml"/><Relationship Id="rId5" Type="http://schemas.openxmlformats.org/officeDocument/2006/relationships/image" Target="../media/image110.png"/><Relationship Id="rId4" Type="http://schemas.openxmlformats.org/officeDocument/2006/relationships/image" Target="../media/image109.png"/></Relationships>
</file>

<file path=ppt/slides/_rels/slide12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8.xml"/><Relationship Id="rId1" Type="http://schemas.openxmlformats.org/officeDocument/2006/relationships/slideLayout" Target="../slideLayouts/slideLayout219.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94.xml"/></Relationships>
</file>

<file path=ppt/slides/_rels/slide13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4.xml"/><Relationship Id="rId1" Type="http://schemas.openxmlformats.org/officeDocument/2006/relationships/slideLayout" Target="../slideLayouts/slideLayout218.xml"/><Relationship Id="rId4" Type="http://schemas.openxmlformats.org/officeDocument/2006/relationships/image" Target="../media/image98.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90.xml"/><Relationship Id="rId5" Type="http://schemas.openxmlformats.org/officeDocument/2006/relationships/image" Target="../media/image27.jpeg"/><Relationship Id="rId4" Type="http://schemas.openxmlformats.org/officeDocument/2006/relationships/hyperlink" Target="https://www.google.com/url?sa=i&amp;url=https%3A%2F%2Fwww.jetphotos.com%2Fphoto%2F9762352&amp;psig=AOvVaw0r70if_Xa0XQnzTxzCKVOh&amp;ust=1670385464064000&amp;source=images&amp;cd=vfe&amp;ved=2ahUKEwiNr4fzjOT7AhV-jo4IHaTnCC0QjRx6BAgAEAo"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90.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37.xml"/><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85.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86.xml"/><Relationship Id="rId4" Type="http://schemas.openxmlformats.org/officeDocument/2006/relationships/image" Target="../media/image33.gif"/></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97.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4.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00.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00.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97.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325.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54.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9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6.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75.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175.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6.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70.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4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19.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0.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Layout" Target="../diagrams/layout1.xml"/><Relationship Id="rId7" Type="http://schemas.openxmlformats.org/officeDocument/2006/relationships/image" Target="../media/image60.jpeg"/><Relationship Id="rId2" Type="http://schemas.openxmlformats.org/officeDocument/2006/relationships/diagramData" Target="../diagrams/data1.xml"/><Relationship Id="rId1" Type="http://schemas.openxmlformats.org/officeDocument/2006/relationships/slideLayout" Target="../slideLayouts/slideLayout2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62.jpe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3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30.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230.xml"/><Relationship Id="rId4" Type="http://schemas.openxmlformats.org/officeDocument/2006/relationships/image" Target="../media/image66.jpeg"/></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34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6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47.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70.xml"/><Relationship Id="rId5" Type="http://schemas.openxmlformats.org/officeDocument/2006/relationships/image" Target="../media/image70.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47.xml"/><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47.xml"/><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76.xml"/><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47.xml"/><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70.xml"/><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47.xml"/><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47.xml"/><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90.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76.xml"/><Relationship Id="rId5" Type="http://schemas.openxmlformats.org/officeDocument/2006/relationships/image" Target="../media/image78.png"/><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76.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47.xml"/><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70.xml"/><Relationship Id="rId4" Type="http://schemas.openxmlformats.org/officeDocument/2006/relationships/image" Target="../media/image82.png"/></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47.xm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47.xml"/><Relationship Id="rId4" Type="http://schemas.openxmlformats.org/officeDocument/2006/relationships/image" Target="../media/image84.png"/></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76.xml"/><Relationship Id="rId5" Type="http://schemas.openxmlformats.org/officeDocument/2006/relationships/image" Target="../media/image86.png"/><Relationship Id="rId4" Type="http://schemas.openxmlformats.org/officeDocument/2006/relationships/image" Target="../media/image85.jpeg"/></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76.xml"/><Relationship Id="rId4" Type="http://schemas.openxmlformats.org/officeDocument/2006/relationships/image" Target="../media/image87.png"/></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172.xml"/></Relationships>
</file>

<file path=ppt/slides/_rels/slide79.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58.xml"/><Relationship Id="rId1" Type="http://schemas.openxmlformats.org/officeDocument/2006/relationships/slideLayout" Target="../slideLayouts/slideLayout35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76.xml"/></Relationships>
</file>

<file path=ppt/slides/_rels/slide80.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59.xml"/><Relationship Id="rId1" Type="http://schemas.openxmlformats.org/officeDocument/2006/relationships/slideLayout" Target="../slideLayouts/slideLayout35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4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4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5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4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4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4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4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4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4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8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5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4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4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4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4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4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4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47.xml"/></Relationships>
</file>

<file path=ppt/slides/_rels/slide98.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77.xml"/><Relationship Id="rId1" Type="http://schemas.openxmlformats.org/officeDocument/2006/relationships/slideLayout" Target="../slideLayouts/slideLayout35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ctrTitle"/>
          </p:nvPr>
        </p:nvSpPr>
        <p:spPr>
          <a:xfrm>
            <a:off x="539552" y="1371600"/>
            <a:ext cx="8223448" cy="2286000"/>
          </a:xfrm>
          <a:effectLst>
            <a:outerShdw blurRad="63500" dist="38099" dir="2700000" algn="ctr" rotWithShape="0">
              <a:schemeClr val="bg1">
                <a:alpha val="74998"/>
              </a:schemeClr>
            </a:outerShdw>
          </a:effectLst>
        </p:spPr>
        <p:txBody>
          <a:bodyPr/>
          <a:lstStyle/>
          <a:p>
            <a:pPr algn="ctr" eaLnBrk="1" hangingPunct="1">
              <a:defRPr/>
            </a:pPr>
            <a:r>
              <a:rPr lang="ar-JO" sz="7300" b="1" dirty="0">
                <a:effectLst>
                  <a:glow rad="228600">
                    <a:srgbClr val="101100"/>
                  </a:glow>
                </a:effectLst>
                <a:ea typeface="ＭＳ Ｐゴシック" pitchFamily="-112" charset="-128"/>
                <a:cs typeface="Arial" panose="020B0604020202020204" pitchFamily="34" charset="0"/>
              </a:rPr>
              <a:t>مسح </a:t>
            </a:r>
            <a:br>
              <a:rPr lang="ar-JO" sz="7300" b="1" dirty="0">
                <a:effectLst>
                  <a:glow rad="228600">
                    <a:srgbClr val="101100"/>
                  </a:glow>
                </a:effectLst>
                <a:ea typeface="ＭＳ Ｐゴシック" pitchFamily="-112" charset="-128"/>
                <a:cs typeface="Arial" panose="020B0604020202020204" pitchFamily="34" charset="0"/>
              </a:rPr>
            </a:br>
            <a:r>
              <a:rPr lang="ar-JO" sz="7300" b="1" dirty="0">
                <a:effectLst>
                  <a:glow rad="228600">
                    <a:srgbClr val="101100"/>
                  </a:glow>
                </a:effectLst>
                <a:ea typeface="ＭＳ Ｐゴシック" pitchFamily="-112" charset="-128"/>
                <a:cs typeface="Arial" panose="020B0604020202020204" pitchFamily="34" charset="0"/>
              </a:rPr>
              <a:t>العهد القديم</a:t>
            </a:r>
            <a:endParaRPr lang="en-US" sz="7300" b="1" dirty="0">
              <a:effectLst>
                <a:glow rad="228600">
                  <a:srgbClr val="101100"/>
                </a:glow>
              </a:effectLst>
              <a:ea typeface="ＭＳ Ｐゴシック" pitchFamily="-112" charset="-128"/>
              <a:cs typeface="Arial" panose="020B0604020202020204" pitchFamily="34" charset="0"/>
            </a:endParaRPr>
          </a:p>
        </p:txBody>
      </p:sp>
      <p:sp>
        <p:nvSpPr>
          <p:cNvPr id="48132" name="Rectangle 4"/>
          <p:cNvSpPr>
            <a:spLocks noGrp="1" noChangeArrowheads="1"/>
          </p:cNvSpPr>
          <p:nvPr>
            <p:ph type="subTitle" idx="1"/>
          </p:nvPr>
        </p:nvSpPr>
        <p:spPr>
          <a:xfrm>
            <a:off x="683568" y="3861048"/>
            <a:ext cx="7863408" cy="1447800"/>
          </a:xfrm>
          <a:effectLst>
            <a:outerShdw blurRad="63500" dist="38099" dir="2700000" algn="ctr" rotWithShape="0">
              <a:schemeClr val="bg1">
                <a:alpha val="74998"/>
              </a:schemeClr>
            </a:outerShdw>
          </a:effectLst>
        </p:spPr>
        <p:txBody>
          <a:bodyPr/>
          <a:lstStyle/>
          <a:p>
            <a:pPr algn="ctr" eaLnBrk="1" hangingPunct="1">
              <a:buFont typeface="Wingdings" pitchFamily="-112" charset="2"/>
              <a:buNone/>
              <a:defRPr/>
            </a:pPr>
            <a:r>
              <a:rPr lang="ar-JO" sz="3600" dirty="0">
                <a:effectLst>
                  <a:glow rad="228600">
                    <a:srgbClr val="101100"/>
                  </a:glow>
                </a:effectLst>
                <a:ea typeface="ＭＳ Ｐゴシック" pitchFamily="-112" charset="-128"/>
                <a:cs typeface="Arial" panose="020B0604020202020204" pitchFamily="34" charset="0"/>
              </a:rPr>
              <a:t>د. ريك جريفيث</a:t>
            </a:r>
            <a:br>
              <a:rPr lang="en-US" sz="3600" dirty="0">
                <a:effectLst>
                  <a:glow rad="228600">
                    <a:srgbClr val="101100"/>
                  </a:glow>
                </a:effectLst>
                <a:ea typeface="ＭＳ Ｐゴシック" pitchFamily="-112" charset="-128"/>
                <a:cs typeface="Arial" panose="020B0604020202020204" pitchFamily="34" charset="0"/>
              </a:rPr>
            </a:br>
            <a:r>
              <a:rPr lang="ar-JO" sz="3600" dirty="0">
                <a:effectLst>
                  <a:glow rad="228600">
                    <a:srgbClr val="101100"/>
                  </a:glow>
                </a:effectLst>
                <a:ea typeface="ＭＳ Ｐゴシック" pitchFamily="-112" charset="-128"/>
                <a:cs typeface="Arial" panose="020B0604020202020204" pitchFamily="34" charset="0"/>
              </a:rPr>
              <a:t>مؤسسة الدراسات اللاهوتية الأردنية - جيتس</a:t>
            </a:r>
            <a:endParaRPr lang="en-US" sz="3600" dirty="0">
              <a:effectLst>
                <a:glow rad="228600">
                  <a:srgbClr val="101100"/>
                </a:glow>
              </a:effectLst>
              <a:ea typeface="ＭＳ Ｐゴシック" pitchFamily="-112" charset="-128"/>
              <a:cs typeface="Arial" panose="020B0604020202020204" pitchFamily="34" charset="0"/>
            </a:endParaRPr>
          </a:p>
        </p:txBody>
      </p:sp>
      <p:sp>
        <p:nvSpPr>
          <p:cNvPr id="6" name="Rectangle 4"/>
          <p:cNvSpPr txBox="1">
            <a:spLocks noChangeArrowheads="1"/>
          </p:cNvSpPr>
          <p:nvPr/>
        </p:nvSpPr>
        <p:spPr bwMode="auto">
          <a:xfrm>
            <a:off x="1547664" y="5805265"/>
            <a:ext cx="6553200" cy="643880"/>
          </a:xfrm>
          <a:prstGeom prst="rect">
            <a:avLst/>
          </a:prstGeom>
          <a:solidFill>
            <a:srgbClr val="000000"/>
          </a:solidFill>
          <a:ln w="12700">
            <a:solidFill>
              <a:schemeClr val="tx1"/>
            </a:solidFill>
            <a:miter lim="800000"/>
            <a:headEnd/>
            <a:tailEnd/>
          </a:ln>
          <a:effectLst>
            <a:outerShdw blurRad="63500" dist="38099" dir="2700000" algn="ctr" rotWithShape="0">
              <a:srgbClr val="000000">
                <a:alpha val="74998"/>
              </a:srgbClr>
            </a:outerShdw>
          </a:effectLst>
        </p:spPr>
        <p:txBody>
          <a:bodyPr lIns="90488" tIns="44450" rIns="90488" bIns="44450" anchor="ctr"/>
          <a:lstStyle/>
          <a:p>
            <a:pPr algn="ctr">
              <a:spcBef>
                <a:spcPct val="20000"/>
              </a:spcBef>
              <a:buClr>
                <a:schemeClr val="tx2"/>
              </a:buClr>
              <a:buSzPct val="75000"/>
              <a:defRPr/>
            </a:pPr>
            <a:r>
              <a:rPr lang="en-US" sz="2400" b="1" kern="0" dirty="0">
                <a:latin typeface="Arial" panose="020B0604020202020204" pitchFamily="34" charset="0"/>
                <a:ea typeface="ＭＳ Ｐゴシック" pitchFamily="-112" charset="-128"/>
                <a:cs typeface="Arial" panose="020B0604020202020204" pitchFamily="34" charset="0"/>
              </a:rPr>
              <a:t>BibleStudyDownloads.org</a:t>
            </a:r>
          </a:p>
        </p:txBody>
      </p:sp>
      <p:sp>
        <p:nvSpPr>
          <p:cNvPr id="8" name="Rectangle 3">
            <a:extLst>
              <a:ext uri="{FF2B5EF4-FFF2-40B4-BE49-F238E27FC236}">
                <a16:creationId xmlns:a16="http://schemas.microsoft.com/office/drawing/2014/main" id="{4B9E02B7-A723-EA41-A869-95391F6BFF93}"/>
              </a:ext>
            </a:extLst>
          </p:cNvPr>
          <p:cNvSpPr txBox="1">
            <a:spLocks noChangeArrowheads="1"/>
          </p:cNvSpPr>
          <p:nvPr/>
        </p:nvSpPr>
        <p:spPr bwMode="auto">
          <a:xfrm>
            <a:off x="-828600" y="-1251520"/>
            <a:ext cx="11449272" cy="11430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5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a:lstStyle>
          <a:p>
            <a:pPr algn="ctr" eaLnBrk="1" hangingPunct="1">
              <a:defRPr/>
            </a:pPr>
            <a:r>
              <a:rPr lang="ar-JO" sz="7300" b="1" kern="0" dirty="0">
                <a:effectLst>
                  <a:glow rad="228600">
                    <a:srgbClr val="101100"/>
                  </a:glow>
                </a:effectLst>
                <a:latin typeface="Arial" panose="020B0604020202020204" pitchFamily="34" charset="0"/>
                <a:ea typeface="ＭＳ Ｐゴシック" pitchFamily="-112" charset="-128"/>
                <a:cs typeface="Arial" panose="020B0604020202020204" pitchFamily="34" charset="0"/>
              </a:rPr>
              <a:t>مسح العهد القديم</a:t>
            </a:r>
            <a:endParaRPr lang="en-US" sz="7300" b="1" kern="0" dirty="0">
              <a:effectLst>
                <a:glow rad="228600">
                  <a:srgbClr val="101100"/>
                </a:glow>
              </a:effectLst>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a:xfrm>
            <a:off x="7374" y="5849937"/>
            <a:ext cx="9144000" cy="1008063"/>
          </a:xfrm>
        </p:spPr>
        <p:txBody>
          <a:bodyPr/>
          <a:lstStyle/>
          <a:p>
            <a:pPr>
              <a:defRPr/>
            </a:pPr>
            <a:r>
              <a:rPr lang="ar-JO" kern="0" dirty="0">
                <a:effectLst>
                  <a:glow rad="139700">
                    <a:schemeClr val="tx1"/>
                  </a:glow>
                </a:effectLst>
                <a:ea typeface="ＭＳ Ｐゴシック" charset="0"/>
              </a:rPr>
              <a:t>حفيدنا كادون البالغ من العمر 20 شهرًا</a:t>
            </a:r>
            <a:endParaRPr lang="en-US" kern="0" dirty="0">
              <a:effectLst>
                <a:glow rad="139700">
                  <a:schemeClr val="tx1"/>
                </a:glow>
              </a:effectLst>
              <a:ea typeface="ＭＳ Ｐゴシック" charset="0"/>
            </a:endParaRPr>
          </a:p>
        </p:txBody>
      </p:sp>
      <p:sp>
        <p:nvSpPr>
          <p:cNvPr id="2" name="Title 1">
            <a:extLst>
              <a:ext uri="{FF2B5EF4-FFF2-40B4-BE49-F238E27FC236}">
                <a16:creationId xmlns:a16="http://schemas.microsoft.com/office/drawing/2014/main" id="{00913A05-9E14-4BE0-119B-D17F212CAA49}"/>
              </a:ext>
            </a:extLst>
          </p:cNvPr>
          <p:cNvSpPr txBox="1">
            <a:spLocks/>
          </p:cNvSpPr>
          <p:nvPr/>
        </p:nvSpPr>
        <p:spPr bwMode="auto">
          <a:xfrm>
            <a:off x="179512" y="7173416"/>
            <a:ext cx="9144000"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b="1" kern="0">
                <a:effectLst>
                  <a:glow rad="139700">
                    <a:schemeClr val="tx1"/>
                  </a:glow>
                </a:effectLst>
                <a:latin typeface="Arial" panose="020B0604020202020204" pitchFamily="34" charset="0"/>
                <a:ea typeface="ＭＳ Ｐゴシック" charset="0"/>
                <a:cs typeface="Arial" panose="020B0604020202020204" pitchFamily="34" charset="0"/>
              </a:rPr>
              <a:t>حفيدنا ذو الثلاث سنوات جيسي</a:t>
            </a:r>
            <a:endParaRPr lang="en-US" b="1" kern="0" dirty="0">
              <a:effectLst>
                <a:glow rad="139700">
                  <a:schemeClr val="tx1"/>
                </a:glow>
              </a:effectLst>
              <a:latin typeface="Arial" panose="020B0604020202020204" pitchFamily="34" charset="0"/>
              <a:ea typeface="ＭＳ Ｐゴシック" charset="0"/>
              <a:cs typeface="Arial" panose="020B0604020202020204" pitchFamily="34" charset="0"/>
            </a:endParaRPr>
          </a:p>
        </p:txBody>
      </p:sp>
      <p:sp>
        <p:nvSpPr>
          <p:cNvPr id="5" name="Title 1">
            <a:extLst>
              <a:ext uri="{FF2B5EF4-FFF2-40B4-BE49-F238E27FC236}">
                <a16:creationId xmlns:a16="http://schemas.microsoft.com/office/drawing/2014/main" id="{6F9E3C4D-E789-DCB3-DDB2-09CB190DF123}"/>
              </a:ext>
            </a:extLst>
          </p:cNvPr>
          <p:cNvSpPr txBox="1">
            <a:spLocks/>
          </p:cNvSpPr>
          <p:nvPr/>
        </p:nvSpPr>
        <p:spPr bwMode="auto">
          <a:xfrm>
            <a:off x="-123255" y="-1189491"/>
            <a:ext cx="9144000"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b="1" kern="0">
                <a:effectLst>
                  <a:glow rad="139700">
                    <a:schemeClr val="tx1"/>
                  </a:glow>
                </a:effectLst>
                <a:latin typeface="Arial" panose="020B0604020202020204" pitchFamily="34" charset="0"/>
                <a:ea typeface="ＭＳ Ｐゴシック" charset="0"/>
                <a:cs typeface="Arial" panose="020B0604020202020204" pitchFamily="34" charset="0"/>
              </a:rPr>
              <a:t>8-month-old grandson Kadon</a:t>
            </a:r>
            <a:endParaRPr lang="en-US" b="1" kern="0" dirty="0">
              <a:effectLst>
                <a:glow rad="139700">
                  <a:schemeClr val="tx1"/>
                </a:glow>
              </a:effectLst>
              <a:latin typeface="Arial" panose="020B0604020202020204" pitchFamily="34" charset="0"/>
              <a:ea typeface="ＭＳ Ｐゴシック" charset="0"/>
              <a:cs typeface="Arial" panose="020B0604020202020204" pitchFamily="34" charset="0"/>
            </a:endParaRPr>
          </a:p>
        </p:txBody>
      </p:sp>
      <p:pic>
        <p:nvPicPr>
          <p:cNvPr id="6" name="Picture 5">
            <a:extLst>
              <a:ext uri="{FF2B5EF4-FFF2-40B4-BE49-F238E27FC236}">
                <a16:creationId xmlns:a16="http://schemas.microsoft.com/office/drawing/2014/main" id="{BDF29B43-16B2-5053-3FC2-51AB45B1E2EA}"/>
              </a:ext>
            </a:extLst>
          </p:cNvPr>
          <p:cNvPicPr>
            <a:picLocks noChangeAspect="1"/>
          </p:cNvPicPr>
          <p:nvPr/>
        </p:nvPicPr>
        <p:blipFill>
          <a:blip r:embed="rId2"/>
          <a:stretch>
            <a:fillRect/>
          </a:stretch>
        </p:blipFill>
        <p:spPr>
          <a:xfrm>
            <a:off x="-1" y="4259"/>
            <a:ext cx="9196953" cy="5945021"/>
          </a:xfrm>
          <a:prstGeom prst="rect">
            <a:avLst/>
          </a:prstGeom>
        </p:spPr>
      </p:pic>
    </p:spTree>
    <p:extLst>
      <p:ext uri="{BB962C8B-B14F-4D97-AF65-F5344CB8AC3E}">
        <p14:creationId xmlns:p14="http://schemas.microsoft.com/office/powerpoint/2010/main" val="4041187072"/>
      </p:ext>
    </p:extLst>
  </p:cSld>
  <p:clrMapOvr>
    <a:masterClrMapping/>
  </p:clrMapOvr>
  <p:transition spd="med">
    <p:randomBar dir="ver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67008" y="3373215"/>
            <a:ext cx="1396536" cy="3000821"/>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algn="ctr">
              <a:spcBef>
                <a:spcPct val="50000"/>
              </a:spcBef>
              <a:defRPr/>
            </a:pPr>
            <a:r>
              <a:rPr lang="en-US" sz="18900">
                <a:solidFill>
                  <a:srgbClr val="FFD34A"/>
                </a:solidFill>
                <a:latin typeface="Times" pitchFamily="-112" charset="0"/>
              </a:rPr>
              <a:t>7</a:t>
            </a:r>
          </a:p>
        </p:txBody>
      </p:sp>
      <p:sp>
        <p:nvSpPr>
          <p:cNvPr id="200707" name="Rectangle 3"/>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0708" name="Line 4"/>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00709" name="Rectangle 5"/>
          <p:cNvSpPr>
            <a:spLocks noGrp="1" noChangeArrowheads="1"/>
          </p:cNvSpPr>
          <p:nvPr>
            <p:ph type="ctrTitle"/>
          </p:nvPr>
        </p:nvSpPr>
        <p:spPr bwMode="auto">
          <a:xfrm>
            <a:off x="0" y="1652589"/>
            <a:ext cx="9144000" cy="163195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5400" dirty="0" err="1">
                <a:solidFill>
                  <a:srgbClr val="FAFD00"/>
                </a:solidFill>
                <a:latin typeface="Times" charset="0"/>
                <a:ea typeface="ＭＳ Ｐゴシック" charset="0"/>
                <a:cs typeface="ＭＳ Ｐゴシック" charset="0"/>
              </a:rPr>
              <a:t>Membuka</a:t>
            </a:r>
            <a:r>
              <a:rPr lang="en-US" sz="5400" dirty="0">
                <a:solidFill>
                  <a:srgbClr val="FAFD00"/>
                </a:solidFill>
                <a:latin typeface="Times" charset="0"/>
                <a:ea typeface="ＭＳ Ｐゴシック" charset="0"/>
                <a:cs typeface="ＭＳ Ｐゴシック" charset="0"/>
              </a:rPr>
              <a:t> </a:t>
            </a:r>
            <a:br>
              <a:rPr lang="en-US" sz="5400" dirty="0">
                <a:solidFill>
                  <a:srgbClr val="FAFD00"/>
                </a:solidFill>
                <a:latin typeface="Times" charset="0"/>
                <a:ea typeface="ＭＳ Ｐゴシック" charset="0"/>
                <a:cs typeface="ＭＳ Ｐゴシック" charset="0"/>
              </a:rPr>
            </a:br>
            <a:r>
              <a:rPr lang="ja-JP" altLang="en-US" sz="5400" i="1" dirty="0">
                <a:solidFill>
                  <a:srgbClr val="FAFD00"/>
                </a:solidFill>
                <a:latin typeface="Times" charset="0"/>
                <a:ea typeface="ＭＳ Ｐゴシック" charset="0"/>
                <a:cs typeface="ＭＳ Ｐゴシック" charset="0"/>
              </a:rPr>
              <a:t>“</a:t>
            </a:r>
            <a:r>
              <a:rPr lang="en-US" altLang="ja-JP" sz="5400" i="1" dirty="0" err="1">
                <a:solidFill>
                  <a:srgbClr val="FAFD00"/>
                </a:solidFill>
                <a:latin typeface="Times" charset="0"/>
                <a:ea typeface="ＭＳ Ｐゴシック" charset="0"/>
                <a:cs typeface="ＭＳ Ｐゴシック" charset="0"/>
              </a:rPr>
              <a:t>Arsip</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Alkitab</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Anda</a:t>
            </a:r>
            <a:r>
              <a:rPr lang="ja-JP" altLang="en-US" sz="5400" i="1" dirty="0">
                <a:solidFill>
                  <a:srgbClr val="FAFD00"/>
                </a:solidFill>
                <a:latin typeface="Times" charset="0"/>
                <a:ea typeface="ＭＳ Ｐゴシック" charset="0"/>
                <a:cs typeface="ＭＳ Ｐゴシック" charset="0"/>
              </a:rPr>
              <a:t>”</a:t>
            </a:r>
            <a:endParaRPr lang="en-US" sz="5400" i="1" dirty="0">
              <a:solidFill>
                <a:srgbClr val="FAFD00"/>
              </a:solidFill>
              <a:latin typeface="Times" charset="0"/>
              <a:ea typeface="ＭＳ Ｐゴシック" charset="0"/>
              <a:cs typeface="ＭＳ Ｐゴシック" charset="0"/>
            </a:endParaRPr>
          </a:p>
        </p:txBody>
      </p:sp>
      <p:sp>
        <p:nvSpPr>
          <p:cNvPr id="200710" name="Rectangle 6"/>
          <p:cNvSpPr>
            <a:spLocks noChangeArrowheads="1"/>
          </p:cNvSpPr>
          <p:nvPr/>
        </p:nvSpPr>
        <p:spPr bwMode="auto">
          <a:xfrm>
            <a:off x="2443164"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spcBef>
                <a:spcPct val="20000"/>
              </a:spcBef>
              <a:buClr>
                <a:srgbClr val="790015"/>
              </a:buClr>
              <a:buSzPct val="75000"/>
              <a:buFont typeface="Monotype Sorts" charset="0"/>
              <a:buNone/>
              <a:defRPr/>
            </a:pPr>
            <a:r>
              <a:rPr lang="en-US" sz="17200" b="1">
                <a:solidFill>
                  <a:srgbClr val="FFFFFF"/>
                </a:solidFill>
                <a:effectLst>
                  <a:outerShdw blurRad="38100" dist="38100" dir="2700000" algn="tl">
                    <a:srgbClr val="000000"/>
                  </a:outerShdw>
                </a:effectLst>
                <a:latin typeface="Arial" panose="020B0604020202020204" pitchFamily="34" charset="0"/>
              </a:rPr>
              <a:t>= </a:t>
            </a:r>
            <a:r>
              <a:rPr lang="en-US" sz="17200" b="1">
                <a:solidFill>
                  <a:srgbClr val="FF6600"/>
                </a:solidFill>
                <a:effectLst>
                  <a:outerShdw blurRad="38100" dist="38100" dir="2700000" algn="tl">
                    <a:srgbClr val="000000"/>
                  </a:outerShdw>
                </a:effectLst>
                <a:latin typeface="Arial" panose="020B0604020202020204" pitchFamily="34" charset="0"/>
              </a:rPr>
              <a:t>4</a:t>
            </a:r>
            <a:r>
              <a:rPr lang="en-US" sz="15600" b="1">
                <a:solidFill>
                  <a:srgbClr val="FFFFFF"/>
                </a:solidFill>
                <a:effectLst>
                  <a:outerShdw blurRad="38100" dist="38100" dir="2700000" algn="tl">
                    <a:srgbClr val="000000"/>
                  </a:outerShdw>
                </a:effectLst>
                <a:latin typeface="Arial" panose="020B0604020202020204" pitchFamily="34" charset="0"/>
              </a:rPr>
              <a:t>+</a:t>
            </a:r>
            <a:r>
              <a:rPr lang="en-US" sz="17200" b="1">
                <a:solidFill>
                  <a:srgbClr val="33CC33"/>
                </a:solidFill>
                <a:effectLst>
                  <a:outerShdw blurRad="38100" dist="38100" dir="2700000" algn="tl">
                    <a:srgbClr val="000000"/>
                  </a:outerShdw>
                </a:effectLst>
                <a:latin typeface="Arial" panose="020B0604020202020204" pitchFamily="34" charset="0"/>
              </a:rPr>
              <a:t>3</a:t>
            </a:r>
            <a:endParaRPr lang="en-US" sz="17200" b="1">
              <a:solidFill>
                <a:srgbClr val="FFFFFF"/>
              </a:solidFill>
              <a:effectLst>
                <a:outerShdw blurRad="38100" dist="38100" dir="2700000" algn="tl">
                  <a:srgbClr val="000000"/>
                </a:outerShdw>
              </a:effectLst>
              <a:latin typeface="Arial" panose="020B0604020202020204" pitchFamily="34" charset="0"/>
            </a:endParaRPr>
          </a:p>
        </p:txBody>
      </p:sp>
      <p:sp>
        <p:nvSpPr>
          <p:cNvPr id="200711" name="Line 7"/>
          <p:cNvSpPr>
            <a:spLocks noChangeShapeType="1"/>
          </p:cNvSpPr>
          <p:nvPr/>
        </p:nvSpPr>
        <p:spPr bwMode="auto">
          <a:xfrm>
            <a:off x="1476375" y="4940301"/>
            <a:ext cx="617539"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310279" name="Text Box 8"/>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0280" name="Text Box 9"/>
          <p:cNvSpPr txBox="1">
            <a:spLocks noChangeArrowheads="1"/>
          </p:cNvSpPr>
          <p:nvPr/>
        </p:nvSpPr>
        <p:spPr bwMode="auto">
          <a:xfrm>
            <a:off x="8797326" y="6183283"/>
            <a:ext cx="2551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latin typeface="Arial" panose="020B0604020202020204" pitchFamily="34" charset="0"/>
              </a:rPr>
              <a:t> </a:t>
            </a:r>
          </a:p>
        </p:txBody>
      </p:sp>
      <p:sp>
        <p:nvSpPr>
          <p:cNvPr id="310281" name="Text Box 10"/>
          <p:cNvSpPr txBox="1">
            <a:spLocks noChangeArrowheads="1"/>
          </p:cNvSpPr>
          <p:nvPr/>
        </p:nvSpPr>
        <p:spPr bwMode="auto">
          <a:xfrm>
            <a:off x="8338639" y="6485037"/>
            <a:ext cx="2343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latin typeface="Arial" panose="020B0604020202020204" pitchFamily="34" charset="0"/>
              </a:rPr>
              <a:t> </a:t>
            </a:r>
          </a:p>
        </p:txBody>
      </p:sp>
      <p:sp>
        <p:nvSpPr>
          <p:cNvPr id="310282" name="Text Box 11"/>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41</a:t>
            </a:r>
          </a:p>
        </p:txBody>
      </p:sp>
      <p:sp>
        <p:nvSpPr>
          <p:cNvPr id="310283" name="Text Box 12"/>
          <p:cNvSpPr txBox="1">
            <a:spLocks noChangeArrowheads="1"/>
          </p:cNvSpPr>
          <p:nvPr/>
        </p:nvSpPr>
        <p:spPr bwMode="auto">
          <a:xfrm>
            <a:off x="8720779" y="6411883"/>
            <a:ext cx="32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latin typeface="Arial" panose="020B0604020202020204" pitchFamily="34" charset="0"/>
              </a:rPr>
              <a:t>2</a:t>
            </a:r>
          </a:p>
        </p:txBody>
      </p:sp>
      <p:sp>
        <p:nvSpPr>
          <p:cNvPr id="310284" name="Text Box 13"/>
          <p:cNvSpPr txBox="1">
            <a:spLocks noChangeArrowheads="1"/>
          </p:cNvSpPr>
          <p:nvPr/>
        </p:nvSpPr>
        <p:spPr bwMode="auto">
          <a:xfrm>
            <a:off x="6886400" y="6269444"/>
            <a:ext cx="197361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latin typeface="Arial" panose="020B0604020202020204" pitchFamily="34" charset="0"/>
              </a:rPr>
              <a:t>Buku Panduan hlm. 8-14</a:t>
            </a:r>
          </a:p>
        </p:txBody>
      </p:sp>
    </p:spTree>
    <p:extLst>
      <p:ext uri="{BB962C8B-B14F-4D97-AF65-F5344CB8AC3E}">
        <p14:creationId xmlns:p14="http://schemas.microsoft.com/office/powerpoint/2010/main" val="309156217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00706"/>
                                        </p:tgtEl>
                                        <p:attrNameLst>
                                          <p:attrName>style.visibility</p:attrName>
                                        </p:attrNameLst>
                                      </p:cBhvr>
                                      <p:to>
                                        <p:strVal val="visible"/>
                                      </p:to>
                                    </p:set>
                                    <p:anim calcmode="lin" valueType="num">
                                      <p:cBhvr additive="base">
                                        <p:cTn id="7" dur="500" fill="hold"/>
                                        <p:tgtEl>
                                          <p:spTgt spid="200706"/>
                                        </p:tgtEl>
                                        <p:attrNameLst>
                                          <p:attrName>ppt_x</p:attrName>
                                        </p:attrNameLst>
                                      </p:cBhvr>
                                      <p:tavLst>
                                        <p:tav tm="0">
                                          <p:val>
                                            <p:strVal val="1+#ppt_w/2"/>
                                          </p:val>
                                        </p:tav>
                                        <p:tav tm="100000">
                                          <p:val>
                                            <p:strVal val="#ppt_x"/>
                                          </p:val>
                                        </p:tav>
                                      </p:tavLst>
                                    </p:anim>
                                    <p:anim calcmode="lin" valueType="num">
                                      <p:cBhvr additive="base">
                                        <p:cTn id="8" dur="500" fill="hold"/>
                                        <p:tgtEl>
                                          <p:spTgt spid="2007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00711"/>
                                        </p:tgtEl>
                                        <p:attrNameLst>
                                          <p:attrName>style.visibility</p:attrName>
                                        </p:attrNameLst>
                                      </p:cBhvr>
                                      <p:to>
                                        <p:strVal val="visible"/>
                                      </p:to>
                                    </p:set>
                                    <p:anim calcmode="lin" valueType="num">
                                      <p:cBhvr>
                                        <p:cTn id="13" dur="1000" fill="hold"/>
                                        <p:tgtEl>
                                          <p:spTgt spid="200711"/>
                                        </p:tgtEl>
                                        <p:attrNameLst>
                                          <p:attrName>ppt_w</p:attrName>
                                        </p:attrNameLst>
                                      </p:cBhvr>
                                      <p:tavLst>
                                        <p:tav tm="0">
                                          <p:val>
                                            <p:fltVal val="0"/>
                                          </p:val>
                                        </p:tav>
                                        <p:tav tm="100000">
                                          <p:val>
                                            <p:strVal val="#ppt_w"/>
                                          </p:val>
                                        </p:tav>
                                      </p:tavLst>
                                    </p:anim>
                                    <p:anim calcmode="lin" valueType="num">
                                      <p:cBhvr>
                                        <p:cTn id="14" dur="1000" fill="hold"/>
                                        <p:tgtEl>
                                          <p:spTgt spid="200711"/>
                                        </p:tgtEl>
                                        <p:attrNameLst>
                                          <p:attrName>ppt_h</p:attrName>
                                        </p:attrNameLst>
                                      </p:cBhvr>
                                      <p:tavLst>
                                        <p:tav tm="0">
                                          <p:val>
                                            <p:fltVal val="0"/>
                                          </p:val>
                                        </p:tav>
                                        <p:tav tm="100000">
                                          <p:val>
                                            <p:strVal val="#ppt_h"/>
                                          </p:val>
                                        </p:tav>
                                      </p:tavLst>
                                    </p:anim>
                                    <p:anim calcmode="lin" valueType="num">
                                      <p:cBhvr>
                                        <p:cTn id="15" dur="1000" fill="hold"/>
                                        <p:tgtEl>
                                          <p:spTgt spid="2007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07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0710"/>
                                        </p:tgtEl>
                                        <p:attrNameLst>
                                          <p:attrName>style.visibility</p:attrName>
                                        </p:attrNameLst>
                                      </p:cBhvr>
                                      <p:to>
                                        <p:strVal val="visible"/>
                                      </p:to>
                                    </p:set>
                                    <p:animEffect transition="in" filter="wipe(left)">
                                      <p:cBhvr>
                                        <p:cTn id="21" dur="500"/>
                                        <p:tgtEl>
                                          <p:spTgt spid="200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autoUpdateAnimBg="0"/>
      <p:bldP spid="200710"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2755" name="Line 3"/>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312323"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1600" b="1">
              <a:solidFill>
                <a:srgbClr val="FFA27C"/>
              </a:solidFill>
              <a:latin typeface="Arial" panose="020B0604020202020204" pitchFamily="34" charset="0"/>
            </a:endParaRPr>
          </a:p>
        </p:txBody>
      </p:sp>
      <p:sp>
        <p:nvSpPr>
          <p:cNvPr id="202758" name="Rectangle 6"/>
          <p:cNvSpPr>
            <a:spLocks noChangeArrowheads="1"/>
          </p:cNvSpPr>
          <p:nvPr/>
        </p:nvSpPr>
        <p:spPr bwMode="auto">
          <a:xfrm>
            <a:off x="101600" y="3554413"/>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latin typeface="Arial" panose="020B0604020202020204" pitchFamily="34" charset="0"/>
              </a:rPr>
              <a:t>C</a:t>
            </a:r>
            <a:r>
              <a:rPr lang="en-US" sz="15600" b="1">
                <a:solidFill>
                  <a:srgbClr val="00FF00"/>
                </a:solidFill>
                <a:effectLst>
                  <a:outerShdw blurRad="38100" dist="38100" dir="2700000" algn="tl">
                    <a:srgbClr val="000000"/>
                  </a:outerShdw>
                </a:effectLst>
                <a:latin typeface="Arial" panose="020B0604020202020204" pitchFamily="34" charset="0"/>
              </a:rPr>
              <a:t> </a:t>
            </a:r>
            <a:r>
              <a:rPr lang="en-US" sz="15600" b="1">
                <a:solidFill>
                  <a:srgbClr val="FF5008"/>
                </a:solidFill>
                <a:effectLst>
                  <a:outerShdw blurRad="38100" dist="38100" dir="2700000" algn="tl">
                    <a:srgbClr val="000000"/>
                  </a:outerShdw>
                </a:effectLst>
                <a:latin typeface="Arial" panose="020B0604020202020204" pitchFamily="34" charset="0"/>
              </a:rPr>
              <a:t>4</a:t>
            </a:r>
            <a:r>
              <a:rPr lang="en-US" sz="15600" b="1">
                <a:solidFill>
                  <a:srgbClr val="00FF00"/>
                </a:solidFill>
                <a:effectLst>
                  <a:outerShdw blurRad="38100" dist="38100" dir="2700000" algn="tl">
                    <a:srgbClr val="000000"/>
                  </a:outerShdw>
                </a:effectLst>
                <a:latin typeface="Arial" panose="020B0604020202020204" pitchFamily="34" charset="0"/>
              </a:rPr>
              <a:t> 3 </a:t>
            </a:r>
            <a:r>
              <a:rPr lang="en-US" sz="15600" b="1">
                <a:solidFill>
                  <a:srgbClr val="114FFB"/>
                </a:solidFill>
                <a:effectLst>
                  <a:outerShdw blurRad="38100" dist="38100" dir="2700000" algn="tl">
                    <a:srgbClr val="000000"/>
                  </a:outerShdw>
                </a:effectLst>
                <a:latin typeface="Arial" panose="020B0604020202020204" pitchFamily="34" charset="0"/>
              </a:rPr>
              <a:t>S</a:t>
            </a:r>
            <a:r>
              <a:rPr lang="en-US" sz="15600" b="1">
                <a:solidFill>
                  <a:srgbClr val="00FF00"/>
                </a:solidFill>
                <a:effectLst>
                  <a:outerShdw blurRad="38100" dist="38100" dir="2700000" algn="tl">
                    <a:srgbClr val="000000"/>
                  </a:outerShdw>
                </a:effectLst>
                <a:latin typeface="Arial" panose="020B0604020202020204" pitchFamily="34" charset="0"/>
              </a:rPr>
              <a:t> </a:t>
            </a:r>
            <a:r>
              <a:rPr lang="en-US" sz="15600" b="1">
                <a:solidFill>
                  <a:srgbClr val="FFFFFF"/>
                </a:solidFill>
                <a:effectLst>
                  <a:outerShdw blurRad="38100" dist="38100" dir="2700000" algn="tl">
                    <a:srgbClr val="000000"/>
                  </a:outerShdw>
                </a:effectLst>
                <a:latin typeface="Arial" panose="020B0604020202020204" pitchFamily="34" charset="0"/>
              </a:rPr>
              <a:t>Y</a:t>
            </a:r>
            <a:r>
              <a:rPr lang="en-US" sz="15600" b="1">
                <a:solidFill>
                  <a:srgbClr val="00FF00"/>
                </a:solidFill>
                <a:effectLst>
                  <a:outerShdw blurRad="38100" dist="38100" dir="2700000" algn="tl">
                    <a:srgbClr val="000000"/>
                  </a:outerShdw>
                </a:effectLst>
                <a:latin typeface="Arial" panose="020B0604020202020204" pitchFamily="34" charset="0"/>
              </a:rPr>
              <a:t> </a:t>
            </a:r>
          </a:p>
        </p:txBody>
      </p:sp>
      <p:sp>
        <p:nvSpPr>
          <p:cNvPr id="202759" name="Rectangle 7"/>
          <p:cNvSpPr>
            <a:spLocks noChangeArrowheads="1"/>
          </p:cNvSpPr>
          <p:nvPr/>
        </p:nvSpPr>
        <p:spPr bwMode="auto">
          <a:xfrm>
            <a:off x="101600" y="3565525"/>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latin typeface="Arial" panose="020B0604020202020204" pitchFamily="34" charset="0"/>
              </a:rPr>
              <a:t>C</a:t>
            </a:r>
            <a:r>
              <a:rPr lang="en-US" sz="15600" b="1">
                <a:solidFill>
                  <a:srgbClr val="00FF00"/>
                </a:solidFill>
                <a:effectLst>
                  <a:outerShdw blurRad="38100" dist="38100" dir="2700000" algn="tl">
                    <a:srgbClr val="000000"/>
                  </a:outerShdw>
                </a:effectLst>
                <a:latin typeface="Arial" panose="020B0604020202020204" pitchFamily="34" charset="0"/>
              </a:rPr>
              <a:t> </a:t>
            </a:r>
            <a:r>
              <a:rPr lang="en-US" sz="15600" b="1">
                <a:solidFill>
                  <a:srgbClr val="FF5008"/>
                </a:solidFill>
                <a:effectLst>
                  <a:outerShdw blurRad="38100" dist="38100" dir="2700000" algn="tl">
                    <a:srgbClr val="000000"/>
                  </a:outerShdw>
                </a:effectLst>
                <a:latin typeface="Arial" panose="020B0604020202020204" pitchFamily="34" charset="0"/>
              </a:rPr>
              <a:t>4</a:t>
            </a:r>
            <a:r>
              <a:rPr lang="en-US" sz="15600" b="1">
                <a:solidFill>
                  <a:srgbClr val="00FF00"/>
                </a:solidFill>
                <a:effectLst>
                  <a:outerShdw blurRad="38100" dist="38100" dir="2700000" algn="tl">
                    <a:srgbClr val="000000"/>
                  </a:outerShdw>
                </a:effectLst>
                <a:latin typeface="Arial" panose="020B0604020202020204" pitchFamily="34" charset="0"/>
              </a:rPr>
              <a:t> 3 </a:t>
            </a:r>
            <a:r>
              <a:rPr lang="en-US" sz="15600" b="1">
                <a:solidFill>
                  <a:srgbClr val="114FFB"/>
                </a:solidFill>
                <a:effectLst>
                  <a:outerShdw blurRad="38100" dist="38100" dir="2700000" algn="tl">
                    <a:srgbClr val="000000"/>
                  </a:outerShdw>
                </a:effectLst>
                <a:latin typeface="Arial" panose="020B0604020202020204" pitchFamily="34" charset="0"/>
              </a:rPr>
              <a:t>S</a:t>
            </a:r>
            <a:r>
              <a:rPr lang="en-US" sz="15600" b="1">
                <a:solidFill>
                  <a:srgbClr val="00FF00"/>
                </a:solidFill>
                <a:effectLst>
                  <a:outerShdw blurRad="38100" dist="38100" dir="2700000" algn="tl">
                    <a:srgbClr val="000000"/>
                  </a:outerShdw>
                </a:effectLst>
                <a:latin typeface="Arial" panose="020B0604020202020204" pitchFamily="34" charset="0"/>
              </a:rPr>
              <a:t> </a:t>
            </a:r>
            <a:r>
              <a:rPr lang="en-US" sz="15600" b="1">
                <a:solidFill>
                  <a:srgbClr val="FFFFFF"/>
                </a:solidFill>
                <a:effectLst>
                  <a:outerShdw blurRad="38100" dist="38100" dir="2700000" algn="tl">
                    <a:srgbClr val="000000"/>
                  </a:outerShdw>
                </a:effectLst>
                <a:latin typeface="Arial" panose="020B0604020202020204" pitchFamily="34" charset="0"/>
              </a:rPr>
              <a:t>Y</a:t>
            </a:r>
            <a:r>
              <a:rPr lang="en-US" sz="15600" b="1">
                <a:solidFill>
                  <a:srgbClr val="00FF00"/>
                </a:solidFill>
                <a:effectLst>
                  <a:outerShdw blurRad="38100" dist="38100" dir="2700000" algn="tl">
                    <a:srgbClr val="000000"/>
                  </a:outerShdw>
                </a:effectLst>
                <a:latin typeface="Arial" panose="020B0604020202020204" pitchFamily="34" charset="0"/>
              </a:rPr>
              <a:t> </a:t>
            </a:r>
          </a:p>
        </p:txBody>
      </p:sp>
      <p:sp>
        <p:nvSpPr>
          <p:cNvPr id="312326" name="Text Box 8"/>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2327" name="Text Box 9"/>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latin typeface="Arial" panose="020B0604020202020204" pitchFamily="34" charset="0"/>
            </a:endParaRPr>
          </a:p>
        </p:txBody>
      </p:sp>
      <p:sp>
        <p:nvSpPr>
          <p:cNvPr id="312328" name="Text Box 10"/>
          <p:cNvSpPr txBox="1">
            <a:spLocks noChangeArrowheads="1"/>
          </p:cNvSpPr>
          <p:nvPr/>
        </p:nvSpPr>
        <p:spPr bwMode="auto">
          <a:xfrm>
            <a:off x="8338639" y="6485037"/>
            <a:ext cx="2343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latin typeface="Arial" panose="020B0604020202020204" pitchFamily="34" charset="0"/>
              </a:rPr>
              <a:t> </a:t>
            </a:r>
          </a:p>
        </p:txBody>
      </p:sp>
      <p:sp>
        <p:nvSpPr>
          <p:cNvPr id="312329" name="Text Box 11"/>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42</a:t>
            </a:r>
          </a:p>
        </p:txBody>
      </p:sp>
      <p:sp>
        <p:nvSpPr>
          <p:cNvPr id="312330" name="Text Box 12"/>
          <p:cNvSpPr txBox="1">
            <a:spLocks noChangeArrowheads="1"/>
          </p:cNvSpPr>
          <p:nvPr/>
        </p:nvSpPr>
        <p:spPr bwMode="auto">
          <a:xfrm>
            <a:off x="8720779" y="6411883"/>
            <a:ext cx="32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latin typeface="Arial" panose="020B0604020202020204" pitchFamily="34" charset="0"/>
              </a:rPr>
              <a:t>1</a:t>
            </a:r>
          </a:p>
        </p:txBody>
      </p:sp>
      <p:sp>
        <p:nvSpPr>
          <p:cNvPr id="312331" name="Text Box 13"/>
          <p:cNvSpPr txBox="1">
            <a:spLocks noChangeArrowheads="1"/>
          </p:cNvSpPr>
          <p:nvPr/>
        </p:nvSpPr>
        <p:spPr bwMode="auto">
          <a:xfrm>
            <a:off x="6886400" y="6269444"/>
            <a:ext cx="197361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latin typeface="Arial" panose="020B0604020202020204" pitchFamily="34" charset="0"/>
              </a:rPr>
              <a:t>Buku Panduan hlm. 8-14</a:t>
            </a:r>
          </a:p>
        </p:txBody>
      </p:sp>
      <p:sp>
        <p:nvSpPr>
          <p:cNvPr id="2" name="Title 1"/>
          <p:cNvSpPr>
            <a:spLocks noGrp="1"/>
          </p:cNvSpPr>
          <p:nvPr>
            <p:ph type="title" idx="4294967295"/>
          </p:nvPr>
        </p:nvSpPr>
        <p:spPr>
          <a:xfrm>
            <a:off x="0" y="1643064"/>
            <a:ext cx="9144000" cy="1785937"/>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nchor="ctr"/>
          <a:lstStyle/>
          <a:p>
            <a:pPr algn="ctr">
              <a:defRPr/>
            </a:pPr>
            <a:r>
              <a:rPr lang="en-US" sz="5400" kern="1200" dirty="0" err="1">
                <a:solidFill>
                  <a:srgbClr val="FAFD00"/>
                </a:solidFill>
                <a:latin typeface="Times" charset="0"/>
                <a:ea typeface="ＭＳ Ｐゴシック" charset="0"/>
                <a:cs typeface="ＭＳ Ｐゴシック" charset="0"/>
              </a:rPr>
              <a:t>Membuka</a:t>
            </a:r>
            <a:r>
              <a:rPr lang="en-US" sz="5400" kern="1200" dirty="0">
                <a:solidFill>
                  <a:srgbClr val="FAFD00"/>
                </a:solidFill>
                <a:latin typeface="Times" charset="0"/>
                <a:ea typeface="ＭＳ Ｐゴシック" charset="0"/>
                <a:cs typeface="ＭＳ Ｐゴシック" charset="0"/>
              </a:rPr>
              <a:t>  </a:t>
            </a:r>
            <a:br>
              <a:rPr lang="en-US" sz="5400" kern="1200" dirty="0">
                <a:solidFill>
                  <a:srgbClr val="FAFD00"/>
                </a:solidFill>
                <a:latin typeface="Times" charset="0"/>
                <a:ea typeface="ＭＳ Ｐゴシック" charset="0"/>
                <a:cs typeface="ＭＳ Ｐゴシック" charset="0"/>
              </a:rPr>
            </a:br>
            <a:r>
              <a:rPr lang="en-US" altLang="ja-JP" sz="5400" i="1" kern="1200" dirty="0">
                <a:solidFill>
                  <a:srgbClr val="FAFD00"/>
                </a:solidFill>
                <a:latin typeface="Times" charset="0"/>
                <a:ea typeface="ＭＳ Ｐゴシック" charset="0"/>
                <a:cs typeface="ＭＳ Ｐゴシック" charset="0"/>
              </a:rPr>
              <a:t>“</a:t>
            </a:r>
            <a:r>
              <a:rPr lang="en-US" sz="5400" i="1" kern="1200" dirty="0" err="1">
                <a:solidFill>
                  <a:srgbClr val="FAFD00"/>
                </a:solidFill>
                <a:latin typeface="Times" charset="0"/>
                <a:ea typeface="ＭＳ Ｐゴシック" charset="0"/>
                <a:cs typeface="ＭＳ Ｐゴシック" charset="0"/>
              </a:rPr>
              <a:t>Arsip</a:t>
            </a:r>
            <a:r>
              <a:rPr lang="en-US" sz="5400" i="1" kern="1200" dirty="0">
                <a:solidFill>
                  <a:srgbClr val="FAFD00"/>
                </a:solidFill>
                <a:latin typeface="Times" charset="0"/>
                <a:ea typeface="ＭＳ Ｐゴシック" charset="0"/>
                <a:cs typeface="ＭＳ Ｐゴシック" charset="0"/>
              </a:rPr>
              <a:t> </a:t>
            </a:r>
            <a:r>
              <a:rPr lang="en-US" sz="5400" i="1" kern="1200" dirty="0" err="1">
                <a:solidFill>
                  <a:srgbClr val="FAFD00"/>
                </a:solidFill>
                <a:latin typeface="Times" charset="0"/>
                <a:ea typeface="ＭＳ Ｐゴシック" charset="0"/>
                <a:cs typeface="ＭＳ Ｐゴシック" charset="0"/>
              </a:rPr>
              <a:t>Alkitab</a:t>
            </a:r>
            <a:r>
              <a:rPr lang="en-US" sz="5400" i="1" kern="1200" dirty="0">
                <a:solidFill>
                  <a:srgbClr val="FAFD00"/>
                </a:solidFill>
                <a:latin typeface="Times" charset="0"/>
                <a:ea typeface="ＭＳ Ｐゴシック" charset="0"/>
                <a:cs typeface="ＭＳ Ｐゴシック" charset="0"/>
              </a:rPr>
              <a:t> </a:t>
            </a:r>
            <a:r>
              <a:rPr lang="en-US" sz="5400" i="1" kern="1200" dirty="0" err="1">
                <a:solidFill>
                  <a:srgbClr val="FAFD00"/>
                </a:solidFill>
                <a:latin typeface="Times" charset="0"/>
                <a:ea typeface="ＭＳ Ｐゴシック" charset="0"/>
                <a:cs typeface="ＭＳ Ｐゴシック" charset="0"/>
              </a:rPr>
              <a:t>Anda</a:t>
            </a:r>
            <a:r>
              <a:rPr lang="en-US" altLang="ja-JP" sz="5400" i="1" kern="1200" dirty="0">
                <a:solidFill>
                  <a:srgbClr val="FAFD00"/>
                </a:solidFill>
                <a:latin typeface="Times" charset="0"/>
                <a:ea typeface="ＭＳ Ｐゴシック" charset="0"/>
                <a:cs typeface="ＭＳ Ｐゴシック" charset="0"/>
              </a:rPr>
              <a:t>”</a:t>
            </a:r>
            <a:endParaRPr lang="en-US" sz="5400" i="1" kern="1200" dirty="0">
              <a:solidFill>
                <a:srgbClr val="FAFD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689807646"/>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02758"/>
                                        </p:tgtEl>
                                        <p:attrNameLst>
                                          <p:attrName>style.visibility</p:attrName>
                                        </p:attrNameLst>
                                      </p:cBhvr>
                                      <p:to>
                                        <p:strVal val="visible"/>
                                      </p:to>
                                    </p:set>
                                    <p:anim calcmode="lin" valueType="num">
                                      <p:cBhvr>
                                        <p:cTn id="7" dur="500" fill="hold"/>
                                        <p:tgtEl>
                                          <p:spTgt spid="202758"/>
                                        </p:tgtEl>
                                        <p:attrNameLst>
                                          <p:attrName>ppt_w</p:attrName>
                                        </p:attrNameLst>
                                      </p:cBhvr>
                                      <p:tavLst>
                                        <p:tav tm="0">
                                          <p:val>
                                            <p:fltVal val="0"/>
                                          </p:val>
                                        </p:tav>
                                        <p:tav tm="100000">
                                          <p:val>
                                            <p:strVal val="#ppt_w"/>
                                          </p:val>
                                        </p:tav>
                                      </p:tavLst>
                                    </p:anim>
                                    <p:anim calcmode="lin" valueType="num">
                                      <p:cBhvr>
                                        <p:cTn id="8" dur="500" fill="hold"/>
                                        <p:tgtEl>
                                          <p:spTgt spid="202758"/>
                                        </p:tgtEl>
                                        <p:attrNameLst>
                                          <p:attrName>ppt_h</p:attrName>
                                        </p:attrNameLst>
                                      </p:cBhvr>
                                      <p:tavLst>
                                        <p:tav tm="0">
                                          <p:val>
                                            <p:fltVal val="0"/>
                                          </p:val>
                                        </p:tav>
                                        <p:tav tm="100000">
                                          <p:val>
                                            <p:strVal val="#ppt_h"/>
                                          </p:val>
                                        </p:tav>
                                      </p:tavLst>
                                    </p:anim>
                                    <p:anim calcmode="lin" valueType="num">
                                      <p:cBhvr>
                                        <p:cTn id="9" dur="500" fill="hold"/>
                                        <p:tgtEl>
                                          <p:spTgt spid="202758"/>
                                        </p:tgtEl>
                                        <p:attrNameLst>
                                          <p:attrName>ppt_x</p:attrName>
                                        </p:attrNameLst>
                                      </p:cBhvr>
                                      <p:tavLst>
                                        <p:tav tm="0">
                                          <p:val>
                                            <p:fltVal val="0.5"/>
                                          </p:val>
                                        </p:tav>
                                        <p:tav tm="100000">
                                          <p:val>
                                            <p:strVal val="#ppt_x"/>
                                          </p:val>
                                        </p:tav>
                                      </p:tavLst>
                                    </p:anim>
                                    <p:anim calcmode="lin" valueType="num">
                                      <p:cBhvr>
                                        <p:cTn id="10" dur="500" fill="hold"/>
                                        <p:tgtEl>
                                          <p:spTgt spid="20275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02759"/>
                                        </p:tgtEl>
                                        <p:attrNameLst>
                                          <p:attrName>style.visibility</p:attrName>
                                        </p:attrNameLst>
                                      </p:cBhvr>
                                      <p:to>
                                        <p:strVal val="visible"/>
                                      </p:to>
                                    </p:set>
                                    <p:anim calcmode="lin" valueType="num">
                                      <p:cBhvr>
                                        <p:cTn id="15" dur="500" fill="hold"/>
                                        <p:tgtEl>
                                          <p:spTgt spid="202759"/>
                                        </p:tgtEl>
                                        <p:attrNameLst>
                                          <p:attrName>ppt_w</p:attrName>
                                        </p:attrNameLst>
                                      </p:cBhvr>
                                      <p:tavLst>
                                        <p:tav tm="0">
                                          <p:val>
                                            <p:fltVal val="0"/>
                                          </p:val>
                                        </p:tav>
                                        <p:tav tm="100000">
                                          <p:val>
                                            <p:strVal val="#ppt_w"/>
                                          </p:val>
                                        </p:tav>
                                      </p:tavLst>
                                    </p:anim>
                                    <p:anim calcmode="lin" valueType="num">
                                      <p:cBhvr>
                                        <p:cTn id="16" dur="500" fill="hold"/>
                                        <p:tgtEl>
                                          <p:spTgt spid="202759"/>
                                        </p:tgtEl>
                                        <p:attrNameLst>
                                          <p:attrName>ppt_h</p:attrName>
                                        </p:attrNameLst>
                                      </p:cBhvr>
                                      <p:tavLst>
                                        <p:tav tm="0">
                                          <p:val>
                                            <p:fltVal val="0"/>
                                          </p:val>
                                        </p:tav>
                                        <p:tav tm="100000">
                                          <p:val>
                                            <p:strVal val="#ppt_h"/>
                                          </p:val>
                                        </p:tav>
                                      </p:tavLst>
                                    </p:anim>
                                    <p:anim calcmode="lin" valueType="num">
                                      <p:cBhvr>
                                        <p:cTn id="17" dur="500" fill="hold"/>
                                        <p:tgtEl>
                                          <p:spTgt spid="202759"/>
                                        </p:tgtEl>
                                        <p:attrNameLst>
                                          <p:attrName>ppt_x</p:attrName>
                                        </p:attrNameLst>
                                      </p:cBhvr>
                                      <p:tavLst>
                                        <p:tav tm="0">
                                          <p:val>
                                            <p:fltVal val="0.5"/>
                                          </p:val>
                                        </p:tav>
                                        <p:tav tm="100000">
                                          <p:val>
                                            <p:strVal val="#ppt_x"/>
                                          </p:val>
                                        </p:tav>
                                      </p:tavLst>
                                    </p:anim>
                                    <p:anim calcmode="lin" valueType="num">
                                      <p:cBhvr>
                                        <p:cTn id="18" dur="500" fill="hold"/>
                                        <p:tgtEl>
                                          <p:spTgt spid="20275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autoUpdateAnimBg="0"/>
      <p:bldP spid="202759"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4803" name="Line 3"/>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nvGrpSpPr>
          <p:cNvPr id="2" name="Group 4"/>
          <p:cNvGrpSpPr>
            <a:grpSpLocks/>
          </p:cNvGrpSpPr>
          <p:nvPr/>
        </p:nvGrpSpPr>
        <p:grpSpPr bwMode="auto">
          <a:xfrm>
            <a:off x="2171701" y="5041900"/>
            <a:ext cx="4535488" cy="1016000"/>
            <a:chOff x="1368" y="3176"/>
            <a:chExt cx="2857" cy="640"/>
          </a:xfrm>
        </p:grpSpPr>
        <p:sp>
          <p:nvSpPr>
            <p:cNvPr id="204805" name="Text Box 5"/>
            <p:cNvSpPr txBox="1">
              <a:spLocks noChangeArrowheads="1"/>
            </p:cNvSpPr>
            <p:nvPr/>
          </p:nvSpPr>
          <p:spPr bwMode="auto">
            <a:xfrm>
              <a:off x="1820" y="3176"/>
              <a:ext cx="240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panose="020B0604020202020204" pitchFamily="34" charset="0"/>
                </a:rPr>
                <a:t>Y</a:t>
              </a:r>
              <a:r>
                <a:rPr lang="en-US" sz="4800" b="1">
                  <a:solidFill>
                    <a:srgbClr val="FFFFFF"/>
                  </a:solidFill>
                  <a:effectLst>
                    <a:outerShdw blurRad="38100" dist="38100" dir="2700000" algn="tl">
                      <a:srgbClr val="000000"/>
                    </a:outerShdw>
                  </a:effectLst>
                  <a:latin typeface="Arial" panose="020B0604020202020204" pitchFamily="34" charset="0"/>
                </a:rPr>
                <a:t> </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YESUS</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04806" name="AutoShape 6"/>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nvGrpSpPr>
          <p:cNvPr id="3" name="Group 7"/>
          <p:cNvGrpSpPr>
            <a:grpSpLocks/>
          </p:cNvGrpSpPr>
          <p:nvPr/>
        </p:nvGrpSpPr>
        <p:grpSpPr bwMode="auto">
          <a:xfrm>
            <a:off x="2147889" y="4076700"/>
            <a:ext cx="4957763" cy="1016000"/>
            <a:chOff x="1353" y="2568"/>
            <a:chExt cx="3123" cy="640"/>
          </a:xfrm>
        </p:grpSpPr>
        <p:sp>
          <p:nvSpPr>
            <p:cNvPr id="204808" name="Text Box 8"/>
            <p:cNvSpPr txBox="1">
              <a:spLocks noChangeArrowheads="1"/>
            </p:cNvSpPr>
            <p:nvPr/>
          </p:nvSpPr>
          <p:spPr bwMode="auto">
            <a:xfrm>
              <a:off x="1820" y="2568"/>
              <a:ext cx="2656"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panose="020B0604020202020204" pitchFamily="34" charset="0"/>
                </a:rPr>
                <a:t>S</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SENYAP</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04809" name="AutoShape 9"/>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nvGrpSpPr>
          <p:cNvPr id="4" name="Group 10"/>
          <p:cNvGrpSpPr>
            <a:grpSpLocks/>
          </p:cNvGrpSpPr>
          <p:nvPr/>
        </p:nvGrpSpPr>
        <p:grpSpPr bwMode="auto">
          <a:xfrm>
            <a:off x="2184400" y="3186112"/>
            <a:ext cx="6089650" cy="1016000"/>
            <a:chOff x="1376" y="2007"/>
            <a:chExt cx="3836" cy="640"/>
          </a:xfrm>
        </p:grpSpPr>
        <p:sp>
          <p:nvSpPr>
            <p:cNvPr id="204811" name="Text Box 11"/>
            <p:cNvSpPr txBox="1">
              <a:spLocks noChangeArrowheads="1"/>
            </p:cNvSpPr>
            <p:nvPr/>
          </p:nvSpPr>
          <p:spPr bwMode="auto">
            <a:xfrm>
              <a:off x="1849" y="2007"/>
              <a:ext cx="3363"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panose="020B0604020202020204" pitchFamily="34" charset="0"/>
                </a:rPr>
                <a:t>3</a:t>
              </a:r>
              <a:r>
                <a:rPr lang="en-US" sz="4800" b="1">
                  <a:solidFill>
                    <a:srgbClr val="07DD3A"/>
                  </a:solidFill>
                  <a:effectLst>
                    <a:outerShdw blurRad="38100" dist="38100" dir="2700000" algn="tl">
                      <a:srgbClr val="000000"/>
                    </a:outerShdw>
                  </a:effectLst>
                  <a:latin typeface="Arial" panose="020B0604020202020204" pitchFamily="34" charset="0"/>
                </a:rPr>
                <a:t> </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KOMUNITAS</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04812" name="AutoShape 1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nvGrpSpPr>
          <p:cNvPr id="5" name="Group 13"/>
          <p:cNvGrpSpPr>
            <a:grpSpLocks/>
          </p:cNvGrpSpPr>
          <p:nvPr/>
        </p:nvGrpSpPr>
        <p:grpSpPr bwMode="auto">
          <a:xfrm>
            <a:off x="2184400" y="2327276"/>
            <a:ext cx="4800601" cy="1016000"/>
            <a:chOff x="1376" y="1466"/>
            <a:chExt cx="3024" cy="640"/>
          </a:xfrm>
        </p:grpSpPr>
        <p:sp>
          <p:nvSpPr>
            <p:cNvPr id="204814" name="Text Box 14"/>
            <p:cNvSpPr txBox="1">
              <a:spLocks noChangeArrowheads="1"/>
            </p:cNvSpPr>
            <p:nvPr/>
          </p:nvSpPr>
          <p:spPr bwMode="auto">
            <a:xfrm>
              <a:off x="1854" y="1466"/>
              <a:ext cx="2546"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panose="020B0604020202020204" pitchFamily="34" charset="0"/>
                </a:rPr>
                <a:t>4</a:t>
              </a:r>
              <a:r>
                <a:rPr lang="en-US" sz="4800" b="1">
                  <a:solidFill>
                    <a:srgbClr val="EA304F"/>
                  </a:solidFill>
                  <a:effectLst>
                    <a:outerShdw blurRad="38100" dist="38100" dir="2700000" algn="tl">
                      <a:srgbClr val="000000"/>
                    </a:outerShdw>
                  </a:effectLst>
                  <a:latin typeface="Arial" panose="020B0604020202020204" pitchFamily="34" charset="0"/>
                </a:rPr>
                <a:t> </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TOKOH </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04815" name="AutoShape 15"/>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nvGrpSpPr>
          <p:cNvPr id="6" name="Group 16"/>
          <p:cNvGrpSpPr>
            <a:grpSpLocks/>
          </p:cNvGrpSpPr>
          <p:nvPr/>
        </p:nvGrpSpPr>
        <p:grpSpPr bwMode="auto">
          <a:xfrm>
            <a:off x="2159000" y="1512890"/>
            <a:ext cx="5594350" cy="923925"/>
            <a:chOff x="1360" y="935"/>
            <a:chExt cx="3524" cy="582"/>
          </a:xfrm>
        </p:grpSpPr>
        <p:sp>
          <p:nvSpPr>
            <p:cNvPr id="204817" name="Text Box 17"/>
            <p:cNvSpPr txBox="1">
              <a:spLocks noChangeArrowheads="1"/>
            </p:cNvSpPr>
            <p:nvPr/>
          </p:nvSpPr>
          <p:spPr bwMode="auto">
            <a:xfrm>
              <a:off x="1750" y="935"/>
              <a:ext cx="3134"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a:solidFill>
                    <a:srgbClr val="EDF636"/>
                  </a:solidFill>
                  <a:effectLst>
                    <a:outerShdw blurRad="38100" dist="38100" dir="2700000" algn="tl">
                      <a:srgbClr val="000000"/>
                    </a:outerShdw>
                  </a:effectLst>
                  <a:latin typeface="Arial" panose="020B0604020202020204" pitchFamily="34" charset="0"/>
                </a:rPr>
                <a:t> C </a:t>
              </a:r>
              <a:r>
                <a:rPr lang="en-US" sz="4800" b="1">
                  <a:solidFill>
                    <a:srgbClr val="EDF636"/>
                  </a:solidFill>
                  <a:effectLst>
                    <a:outerShdw blurRad="38100" dist="38100" dir="2700000" algn="tl">
                      <a:srgbClr val="000000"/>
                    </a:outerShdw>
                  </a:effectLst>
                  <a:latin typeface="Arial" panose="020B0604020202020204" pitchFamily="34" charset="0"/>
                </a:rPr>
                <a:t>=  CIPTAAN   </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04818" name="AutoShape 18"/>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sp>
        <p:nvSpPr>
          <p:cNvPr id="314376" name="Text Box 19"/>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4377" name="Text Box 20"/>
          <p:cNvSpPr txBox="1">
            <a:spLocks noChangeArrowheads="1"/>
          </p:cNvSpPr>
          <p:nvPr/>
        </p:nvSpPr>
        <p:spPr bwMode="auto">
          <a:xfrm>
            <a:off x="85531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latin typeface="Arial" panose="020B0604020202020204" pitchFamily="34" charset="0"/>
            </a:endParaRPr>
          </a:p>
        </p:txBody>
      </p:sp>
      <p:sp>
        <p:nvSpPr>
          <p:cNvPr id="314378" name="Text Box 21"/>
          <p:cNvSpPr txBox="1">
            <a:spLocks noChangeArrowheads="1"/>
          </p:cNvSpPr>
          <p:nvPr/>
        </p:nvSpPr>
        <p:spPr bwMode="auto">
          <a:xfrm>
            <a:off x="8059239" y="6485037"/>
            <a:ext cx="2343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latin typeface="Arial" panose="020B0604020202020204" pitchFamily="34" charset="0"/>
              </a:rPr>
              <a:t> </a:t>
            </a:r>
          </a:p>
        </p:txBody>
      </p:sp>
      <p:sp>
        <p:nvSpPr>
          <p:cNvPr id="314379" name="Text Box 22"/>
          <p:cNvSpPr txBox="1">
            <a:spLocks noChangeArrowheads="1"/>
          </p:cNvSpPr>
          <p:nvPr/>
        </p:nvSpPr>
        <p:spPr bwMode="auto">
          <a:xfrm>
            <a:off x="8720779" y="6411883"/>
            <a:ext cx="32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latin typeface="Arial" panose="020B0604020202020204" pitchFamily="34" charset="0"/>
              </a:rPr>
              <a:t>5</a:t>
            </a:r>
          </a:p>
        </p:txBody>
      </p:sp>
      <p:sp>
        <p:nvSpPr>
          <p:cNvPr id="314380" name="Text Box 23"/>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43</a:t>
            </a:r>
          </a:p>
        </p:txBody>
      </p:sp>
      <p:sp>
        <p:nvSpPr>
          <p:cNvPr id="204824" name="Rectangle 24"/>
          <p:cNvSpPr>
            <a:spLocks noGrp="1" noChangeArrowheads="1"/>
          </p:cNvSpPr>
          <p:nvPr>
            <p:ph type="title"/>
          </p:nvPr>
        </p:nvSpPr>
        <p:spPr bwMode="auto">
          <a:xfrm>
            <a:off x="1843089"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Times" charset="0"/>
                <a:ea typeface="ＭＳ Ｐゴシック" charset="0"/>
                <a:cs typeface="ＭＳ Ｐゴシック" charset="0"/>
              </a:rPr>
              <a:t>5 Kata Kunci atau Ungkapan:</a:t>
            </a:r>
          </a:p>
        </p:txBody>
      </p:sp>
      <p:sp>
        <p:nvSpPr>
          <p:cNvPr id="314382" name="Text Box 25"/>
          <p:cNvSpPr txBox="1">
            <a:spLocks noChangeArrowheads="1"/>
          </p:cNvSpPr>
          <p:nvPr/>
        </p:nvSpPr>
        <p:spPr bwMode="auto">
          <a:xfrm>
            <a:off x="6886400" y="6269444"/>
            <a:ext cx="197361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latin typeface="Arial" panose="020B0604020202020204" pitchFamily="34" charset="0"/>
              </a:rPr>
              <a:t>Buku Panduan hlm. 8-14</a:t>
            </a:r>
          </a:p>
        </p:txBody>
      </p:sp>
    </p:spTree>
    <p:extLst>
      <p:ext uri="{BB962C8B-B14F-4D97-AF65-F5344CB8AC3E}">
        <p14:creationId xmlns:p14="http://schemas.microsoft.com/office/powerpoint/2010/main" val="206757241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3" presetClass="entr" presetSubtype="139"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83" presetClass="entr" presetSubtype="139"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6851" name="Line 3"/>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06852" name="Oval 4"/>
          <p:cNvSpPr>
            <a:spLocks noChangeArrowheads="1"/>
          </p:cNvSpPr>
          <p:nvPr/>
        </p:nvSpPr>
        <p:spPr bwMode="auto">
          <a:xfrm>
            <a:off x="1582739" y="2381251"/>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316420" name="Text Box 5"/>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6421" name="Text Box 6"/>
          <p:cNvSpPr txBox="1">
            <a:spLocks noChangeArrowheads="1"/>
          </p:cNvSpPr>
          <p:nvPr/>
        </p:nvSpPr>
        <p:spPr bwMode="auto">
          <a:xfrm>
            <a:off x="8797326" y="6183283"/>
            <a:ext cx="2551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latin typeface="Arial" panose="020B0604020202020204" pitchFamily="34" charset="0"/>
              </a:rPr>
              <a:t> </a:t>
            </a:r>
          </a:p>
        </p:txBody>
      </p:sp>
      <p:sp>
        <p:nvSpPr>
          <p:cNvPr id="316422" name="Text Box 7"/>
          <p:cNvSpPr txBox="1">
            <a:spLocks noChangeArrowheads="1"/>
          </p:cNvSpPr>
          <p:nvPr/>
        </p:nvSpPr>
        <p:spPr bwMode="auto">
          <a:xfrm>
            <a:off x="8314587" y="6485037"/>
            <a:ext cx="28405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latin typeface="Arial" panose="020B0604020202020204" pitchFamily="34" charset="0"/>
              </a:rPr>
              <a:t>  </a:t>
            </a:r>
          </a:p>
        </p:txBody>
      </p:sp>
      <p:sp>
        <p:nvSpPr>
          <p:cNvPr id="316423" name="Text Box 8"/>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45</a:t>
            </a:r>
          </a:p>
        </p:txBody>
      </p:sp>
      <p:grpSp>
        <p:nvGrpSpPr>
          <p:cNvPr id="316424" name="Group 9"/>
          <p:cNvGrpSpPr>
            <a:grpSpLocks/>
          </p:cNvGrpSpPr>
          <p:nvPr/>
        </p:nvGrpSpPr>
        <p:grpSpPr bwMode="auto">
          <a:xfrm>
            <a:off x="2171700" y="5041900"/>
            <a:ext cx="4559300" cy="1016000"/>
            <a:chOff x="1368" y="3176"/>
            <a:chExt cx="2872" cy="640"/>
          </a:xfrm>
        </p:grpSpPr>
        <p:sp>
          <p:nvSpPr>
            <p:cNvPr id="206858" name="Text Box 10"/>
            <p:cNvSpPr txBox="1">
              <a:spLocks noChangeArrowheads="1"/>
            </p:cNvSpPr>
            <p:nvPr/>
          </p:nvSpPr>
          <p:spPr bwMode="auto">
            <a:xfrm>
              <a:off x="1835" y="3176"/>
              <a:ext cx="240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panose="020B0604020202020204" pitchFamily="34" charset="0"/>
                </a:rPr>
                <a:t>Y</a:t>
              </a:r>
              <a:r>
                <a:rPr lang="en-US" sz="4800" b="1">
                  <a:solidFill>
                    <a:srgbClr val="FFFFFF"/>
                  </a:solidFill>
                  <a:effectLst>
                    <a:outerShdw blurRad="38100" dist="38100" dir="2700000" algn="tl">
                      <a:srgbClr val="000000"/>
                    </a:outerShdw>
                  </a:effectLst>
                  <a:latin typeface="Arial" panose="020B0604020202020204" pitchFamily="34" charset="0"/>
                </a:rPr>
                <a:t> </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YESUS</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06859" name="AutoShape 1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nvGrpSpPr>
          <p:cNvPr id="316425" name="Group 12"/>
          <p:cNvGrpSpPr>
            <a:grpSpLocks/>
          </p:cNvGrpSpPr>
          <p:nvPr/>
        </p:nvGrpSpPr>
        <p:grpSpPr bwMode="auto">
          <a:xfrm>
            <a:off x="2147890" y="4076700"/>
            <a:ext cx="4938712" cy="1016000"/>
            <a:chOff x="1353" y="2568"/>
            <a:chExt cx="3111" cy="640"/>
          </a:xfrm>
        </p:grpSpPr>
        <p:sp>
          <p:nvSpPr>
            <p:cNvPr id="206861" name="Text Box 13"/>
            <p:cNvSpPr txBox="1">
              <a:spLocks noChangeArrowheads="1"/>
            </p:cNvSpPr>
            <p:nvPr/>
          </p:nvSpPr>
          <p:spPr bwMode="auto">
            <a:xfrm>
              <a:off x="1808" y="2568"/>
              <a:ext cx="2656"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panose="020B0604020202020204" pitchFamily="34" charset="0"/>
                </a:rPr>
                <a:t>S</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SENYAP</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06862" name="AutoShape 1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sp>
        <p:nvSpPr>
          <p:cNvPr id="206863" name="Text Box 15"/>
          <p:cNvSpPr txBox="1">
            <a:spLocks noChangeArrowheads="1"/>
          </p:cNvSpPr>
          <p:nvPr/>
        </p:nvSpPr>
        <p:spPr bwMode="auto">
          <a:xfrm>
            <a:off x="2992439" y="3186282"/>
            <a:ext cx="5339090" cy="1015663"/>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panose="020B0604020202020204" pitchFamily="34" charset="0"/>
              </a:rPr>
              <a:t>3</a:t>
            </a:r>
            <a:r>
              <a:rPr lang="en-US" sz="4800" b="1">
                <a:solidFill>
                  <a:srgbClr val="07DD3A"/>
                </a:solidFill>
                <a:effectLst>
                  <a:outerShdw blurRad="38100" dist="38100" dir="2700000" algn="tl">
                    <a:srgbClr val="000000"/>
                  </a:outerShdw>
                </a:effectLst>
                <a:latin typeface="Arial" panose="020B0604020202020204" pitchFamily="34" charset="0"/>
              </a:rPr>
              <a:t> </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KOMUNITAS</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06864" name="AutoShape 16"/>
          <p:cNvSpPr>
            <a:spLocks noChangeArrowheads="1"/>
          </p:cNvSpPr>
          <p:nvPr/>
        </p:nvSpPr>
        <p:spPr bwMode="auto">
          <a:xfrm>
            <a:off x="2184401" y="3390901"/>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nvGrpSpPr>
          <p:cNvPr id="316428" name="Group 17"/>
          <p:cNvGrpSpPr>
            <a:grpSpLocks/>
          </p:cNvGrpSpPr>
          <p:nvPr/>
        </p:nvGrpSpPr>
        <p:grpSpPr bwMode="auto">
          <a:xfrm>
            <a:off x="2184401" y="2327276"/>
            <a:ext cx="4711701" cy="1016000"/>
            <a:chOff x="1376" y="1466"/>
            <a:chExt cx="2968" cy="640"/>
          </a:xfrm>
        </p:grpSpPr>
        <p:sp>
          <p:nvSpPr>
            <p:cNvPr id="206866" name="Text Box 18"/>
            <p:cNvSpPr txBox="1">
              <a:spLocks noChangeArrowheads="1"/>
            </p:cNvSpPr>
            <p:nvPr/>
          </p:nvSpPr>
          <p:spPr bwMode="auto">
            <a:xfrm>
              <a:off x="1906" y="1466"/>
              <a:ext cx="2438"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panose="020B0604020202020204" pitchFamily="34" charset="0"/>
                </a:rPr>
                <a:t>4</a:t>
              </a:r>
              <a:r>
                <a:rPr lang="en-US" sz="4800" b="1">
                  <a:solidFill>
                    <a:srgbClr val="EA304F"/>
                  </a:solidFill>
                  <a:effectLst>
                    <a:outerShdw blurRad="38100" dist="38100" dir="2700000" algn="tl">
                      <a:srgbClr val="000000"/>
                    </a:outerShdw>
                  </a:effectLst>
                  <a:latin typeface="Arial" panose="020B0604020202020204" pitchFamily="34" charset="0"/>
                </a:rPr>
                <a:t> </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TOKOH</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06867" name="AutoShape 19"/>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nvGrpSpPr>
          <p:cNvPr id="316429" name="Group 20"/>
          <p:cNvGrpSpPr>
            <a:grpSpLocks/>
          </p:cNvGrpSpPr>
          <p:nvPr/>
        </p:nvGrpSpPr>
        <p:grpSpPr bwMode="auto">
          <a:xfrm>
            <a:off x="2159001" y="1484315"/>
            <a:ext cx="5311775" cy="923925"/>
            <a:chOff x="1360" y="935"/>
            <a:chExt cx="3346" cy="582"/>
          </a:xfrm>
        </p:grpSpPr>
        <p:sp>
          <p:nvSpPr>
            <p:cNvPr id="206869" name="Text Box 21"/>
            <p:cNvSpPr txBox="1">
              <a:spLocks noChangeArrowheads="1"/>
            </p:cNvSpPr>
            <p:nvPr/>
          </p:nvSpPr>
          <p:spPr bwMode="auto">
            <a:xfrm>
              <a:off x="1922" y="935"/>
              <a:ext cx="2784"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a:solidFill>
                    <a:srgbClr val="EDF636"/>
                  </a:solidFill>
                  <a:effectLst>
                    <a:outerShdw blurRad="38100" dist="38100" dir="2700000" algn="tl">
                      <a:srgbClr val="000000"/>
                    </a:outerShdw>
                  </a:effectLst>
                  <a:latin typeface="Arial" panose="020B0604020202020204" pitchFamily="34" charset="0"/>
                </a:rPr>
                <a:t>C</a:t>
              </a:r>
              <a:r>
                <a:rPr lang="en-US" sz="4800" b="1">
                  <a:solidFill>
                    <a:srgbClr val="EDF636"/>
                  </a:solidFill>
                  <a:effectLst>
                    <a:outerShdw blurRad="38100" dist="38100" dir="2700000" algn="tl">
                      <a:srgbClr val="000000"/>
                    </a:outerShdw>
                  </a:effectLst>
                  <a:latin typeface="Arial" panose="020B0604020202020204" pitchFamily="34" charset="0"/>
                </a:rPr>
                <a:t> </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CIPTAAN</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06870" name="AutoShape 22"/>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sp>
        <p:nvSpPr>
          <p:cNvPr id="206871" name="Rectangle 23"/>
          <p:cNvSpPr>
            <a:spLocks noGrp="1" noChangeArrowheads="1"/>
          </p:cNvSpPr>
          <p:nvPr>
            <p:ph type="title"/>
          </p:nvPr>
        </p:nvSpPr>
        <p:spPr bwMode="auto">
          <a:xfrm>
            <a:off x="1843089"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Times" charset="0"/>
                <a:ea typeface="ＭＳ Ｐゴシック" charset="0"/>
                <a:cs typeface="ＭＳ Ｐゴシック" charset="0"/>
              </a:rPr>
              <a:t>5 Kata Kunci atau Ungkapan:</a:t>
            </a:r>
          </a:p>
        </p:txBody>
      </p:sp>
      <p:sp>
        <p:nvSpPr>
          <p:cNvPr id="316431" name="Text Box 24"/>
          <p:cNvSpPr txBox="1">
            <a:spLocks noChangeArrowheads="1"/>
          </p:cNvSpPr>
          <p:nvPr/>
        </p:nvSpPr>
        <p:spPr bwMode="auto">
          <a:xfrm>
            <a:off x="6886400" y="6269444"/>
            <a:ext cx="197361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latin typeface="Arial" panose="020B0604020202020204" pitchFamily="34" charset="0"/>
              </a:rPr>
              <a:t>Buku Panduan hlm. 8-14</a:t>
            </a:r>
          </a:p>
        </p:txBody>
      </p:sp>
    </p:spTree>
    <p:extLst>
      <p:ext uri="{BB962C8B-B14F-4D97-AF65-F5344CB8AC3E}">
        <p14:creationId xmlns:p14="http://schemas.microsoft.com/office/powerpoint/2010/main" val="3495013707"/>
      </p:ext>
    </p:extLst>
  </p:cSld>
  <p:clrMapOvr>
    <a:masterClrMapping/>
  </p:clrMapOvr>
  <p:transition>
    <p:wheel spokes="0"/>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bwMode="auto">
          <a:xfrm>
            <a:off x="620713"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r">
              <a:defRPr/>
            </a:pPr>
            <a:r>
              <a:rPr lang="en-US" sz="4800" dirty="0">
                <a:solidFill>
                  <a:srgbClr val="FF5008"/>
                </a:solidFill>
                <a:latin typeface="Times" charset="0"/>
                <a:ea typeface="ＭＳ Ｐゴシック" charset="0"/>
                <a:cs typeface="ＭＳ Ｐゴシック" charset="0"/>
              </a:rPr>
              <a:t>     4  TOKOH </a:t>
            </a:r>
            <a:r>
              <a:rPr lang="en-US" sz="4800" dirty="0" err="1">
                <a:solidFill>
                  <a:srgbClr val="FAFD00"/>
                </a:solidFill>
                <a:latin typeface="Times" charset="0"/>
                <a:ea typeface="ＭＳ Ｐゴシック" charset="0"/>
                <a:cs typeface="ＭＳ Ｐゴシック" charset="0"/>
              </a:rPr>
              <a:t>tsb</a:t>
            </a:r>
            <a:r>
              <a:rPr lang="en-US" sz="4800" dirty="0">
                <a:solidFill>
                  <a:srgbClr val="FAFD00"/>
                </a:solidFill>
                <a:latin typeface="Times" charset="0"/>
                <a:ea typeface="ＭＳ Ｐゴシック" charset="0"/>
                <a:cs typeface="ＭＳ Ｐゴシック" charset="0"/>
              </a:rPr>
              <a:t> </a:t>
            </a:r>
            <a:r>
              <a:rPr lang="en-US" sz="4800" dirty="0" err="1">
                <a:solidFill>
                  <a:srgbClr val="FAFD00"/>
                </a:solidFill>
                <a:latin typeface="Times" charset="0"/>
                <a:ea typeface="ＭＳ Ｐゴシック" charset="0"/>
                <a:cs typeface="ＭＳ Ｐゴシック" charset="0"/>
              </a:rPr>
              <a:t>adalah</a:t>
            </a:r>
            <a:r>
              <a:rPr lang="en-US" sz="4800" dirty="0">
                <a:solidFill>
                  <a:srgbClr val="FAFD00"/>
                </a:solidFill>
                <a:latin typeface="Times" charset="0"/>
                <a:ea typeface="ＭＳ Ｐゴシック" charset="0"/>
                <a:cs typeface="ＭＳ Ｐゴシック" charset="0"/>
              </a:rPr>
              <a:t>:</a:t>
            </a:r>
          </a:p>
        </p:txBody>
      </p:sp>
      <p:sp>
        <p:nvSpPr>
          <p:cNvPr id="208899" name="Rectangle 3"/>
          <p:cNvSpPr>
            <a:spLocks noGrp="1" noChangeArrowheads="1"/>
          </p:cNvSpPr>
          <p:nvPr>
            <p:ph type="body" idx="1"/>
          </p:nvPr>
        </p:nvSpPr>
        <p:spPr bwMode="auto">
          <a:xfrm>
            <a:off x="2324101" y="1981200"/>
            <a:ext cx="4760913" cy="4114800"/>
          </a:xfrm>
          <a:ln w="12700">
            <a:miter lim="800000"/>
            <a:headEnd/>
            <a:tailEnd/>
          </a:ln>
        </p:spPr>
        <p:txBody>
          <a:bodyPr wrap="square" lIns="90487" tIns="44450" rIns="90487" bIns="44450" numCol="1" anchor="t" anchorCtr="0" compatLnSpc="1">
            <a:prstTxWarp prst="textNoShape">
              <a:avLst/>
            </a:prstTxWarp>
          </a:bodyPr>
          <a:lstStyle/>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A</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BRAHAM</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Y</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USUF</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M</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USA</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Y</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OSUA</a:t>
            </a:r>
          </a:p>
        </p:txBody>
      </p:sp>
      <p:sp>
        <p:nvSpPr>
          <p:cNvPr id="208900" name="Rectangle 4"/>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8901" name="Line 5"/>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08902" name="Oval 6"/>
          <p:cNvSpPr>
            <a:spLocks noChangeArrowheads="1"/>
          </p:cNvSpPr>
          <p:nvPr/>
        </p:nvSpPr>
        <p:spPr bwMode="auto">
          <a:xfrm>
            <a:off x="2901951" y="2055814"/>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08903" name="Oval 7"/>
          <p:cNvSpPr>
            <a:spLocks noChangeArrowheads="1"/>
          </p:cNvSpPr>
          <p:nvPr/>
        </p:nvSpPr>
        <p:spPr bwMode="auto">
          <a:xfrm>
            <a:off x="2874963" y="3049589"/>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08904" name="Oval 8"/>
          <p:cNvSpPr>
            <a:spLocks noChangeArrowheads="1"/>
          </p:cNvSpPr>
          <p:nvPr/>
        </p:nvSpPr>
        <p:spPr bwMode="auto">
          <a:xfrm>
            <a:off x="2919414" y="4056064"/>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08905" name="Oval 9"/>
          <p:cNvSpPr>
            <a:spLocks noChangeArrowheads="1"/>
          </p:cNvSpPr>
          <p:nvPr/>
        </p:nvSpPr>
        <p:spPr bwMode="auto">
          <a:xfrm>
            <a:off x="2897189" y="5022851"/>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318473" name="Text Box 10"/>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8474" name="Text Box 11"/>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latin typeface="Arial" panose="020B0604020202020204" pitchFamily="34" charset="0"/>
            </a:endParaRPr>
          </a:p>
        </p:txBody>
      </p:sp>
      <p:sp>
        <p:nvSpPr>
          <p:cNvPr id="318475" name="Text Box 12"/>
          <p:cNvSpPr txBox="1">
            <a:spLocks noChangeArrowheads="1"/>
          </p:cNvSpPr>
          <p:nvPr/>
        </p:nvSpPr>
        <p:spPr bwMode="auto">
          <a:xfrm>
            <a:off x="8338639" y="6485037"/>
            <a:ext cx="2343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latin typeface="Arial" panose="020B0604020202020204" pitchFamily="34" charset="0"/>
              </a:rPr>
              <a:t> </a:t>
            </a:r>
          </a:p>
        </p:txBody>
      </p:sp>
      <p:sp>
        <p:nvSpPr>
          <p:cNvPr id="318476" name="Text Box 13"/>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46</a:t>
            </a:r>
          </a:p>
        </p:txBody>
      </p:sp>
      <p:sp>
        <p:nvSpPr>
          <p:cNvPr id="318477" name="Text Box 14"/>
          <p:cNvSpPr txBox="1">
            <a:spLocks noChangeArrowheads="1"/>
          </p:cNvSpPr>
          <p:nvPr/>
        </p:nvSpPr>
        <p:spPr bwMode="auto">
          <a:xfrm>
            <a:off x="8720779" y="6411883"/>
            <a:ext cx="32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latin typeface="Arial" panose="020B0604020202020204" pitchFamily="34" charset="0"/>
              </a:rPr>
              <a:t>5</a:t>
            </a:r>
          </a:p>
        </p:txBody>
      </p:sp>
      <p:sp>
        <p:nvSpPr>
          <p:cNvPr id="318478" name="Text Box 15"/>
          <p:cNvSpPr txBox="1">
            <a:spLocks noChangeArrowheads="1"/>
          </p:cNvSpPr>
          <p:nvPr/>
        </p:nvSpPr>
        <p:spPr bwMode="auto">
          <a:xfrm>
            <a:off x="6887986" y="6269444"/>
            <a:ext cx="197361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latin typeface="Arial" panose="020B0604020202020204" pitchFamily="34" charset="0"/>
              </a:rPr>
              <a:t>Buku Panduan hlm. 8-14</a:t>
            </a:r>
          </a:p>
        </p:txBody>
      </p:sp>
    </p:spTree>
    <p:extLst>
      <p:ext uri="{BB962C8B-B14F-4D97-AF65-F5344CB8AC3E}">
        <p14:creationId xmlns:p14="http://schemas.microsoft.com/office/powerpoint/2010/main" val="166595093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208898"/>
                                        </p:tgtEl>
                                        <p:attrNameLst>
                                          <p:attrName>style.visibility</p:attrName>
                                        </p:attrNameLst>
                                      </p:cBhvr>
                                      <p:to>
                                        <p:strVal val="visible"/>
                                      </p:to>
                                    </p:set>
                                    <p:anim calcmode="lin" valueType="num">
                                      <p:cBhvr additive="base">
                                        <p:cTn id="7" dur="500" fill="hold"/>
                                        <p:tgtEl>
                                          <p:spTgt spid="208898"/>
                                        </p:tgtEl>
                                        <p:attrNameLst>
                                          <p:attrName>ppt_x</p:attrName>
                                        </p:attrNameLst>
                                      </p:cBhvr>
                                      <p:tavLst>
                                        <p:tav tm="0">
                                          <p:val>
                                            <p:strVal val="0-#ppt_w/2"/>
                                          </p:val>
                                        </p:tav>
                                        <p:tav tm="100000">
                                          <p:val>
                                            <p:strVal val="#ppt_x"/>
                                          </p:val>
                                        </p:tav>
                                      </p:tavLst>
                                    </p:anim>
                                    <p:anim calcmode="lin" valueType="num">
                                      <p:cBhvr additive="base">
                                        <p:cTn id="8" dur="500" fill="hold"/>
                                        <p:tgtEl>
                                          <p:spTgt spid="2088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08899">
                                            <p:txEl>
                                              <p:pRg st="0" end="0"/>
                                            </p:txEl>
                                          </p:spTgt>
                                        </p:tgtEl>
                                        <p:attrNameLst>
                                          <p:attrName>style.visibility</p:attrName>
                                        </p:attrNameLst>
                                      </p:cBhvr>
                                      <p:to>
                                        <p:strVal val="visible"/>
                                      </p:to>
                                    </p:set>
                                    <p:animEffect transition="in" filter="box(out)">
                                      <p:cBhvr>
                                        <p:cTn id="13" dur="500"/>
                                        <p:tgtEl>
                                          <p:spTgt spid="20889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08899">
                                            <p:txEl>
                                              <p:pRg st="1" end="1"/>
                                            </p:txEl>
                                          </p:spTgt>
                                        </p:tgtEl>
                                        <p:attrNameLst>
                                          <p:attrName>style.visibility</p:attrName>
                                        </p:attrNameLst>
                                      </p:cBhvr>
                                      <p:to>
                                        <p:strVal val="visible"/>
                                      </p:to>
                                    </p:set>
                                    <p:animEffect transition="in" filter="box(out)">
                                      <p:cBhvr>
                                        <p:cTn id="18" dur="500"/>
                                        <p:tgtEl>
                                          <p:spTgt spid="20889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08899">
                                            <p:txEl>
                                              <p:pRg st="2" end="2"/>
                                            </p:txEl>
                                          </p:spTgt>
                                        </p:tgtEl>
                                        <p:attrNameLst>
                                          <p:attrName>style.visibility</p:attrName>
                                        </p:attrNameLst>
                                      </p:cBhvr>
                                      <p:to>
                                        <p:strVal val="visible"/>
                                      </p:to>
                                    </p:set>
                                    <p:animEffect transition="in" filter="box(out)">
                                      <p:cBhvr>
                                        <p:cTn id="23" dur="500"/>
                                        <p:tgtEl>
                                          <p:spTgt spid="20889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208899">
                                            <p:txEl>
                                              <p:pRg st="3" end="3"/>
                                            </p:txEl>
                                          </p:spTgt>
                                        </p:tgtEl>
                                        <p:attrNameLst>
                                          <p:attrName>style.visibility</p:attrName>
                                        </p:attrNameLst>
                                      </p:cBhvr>
                                      <p:to>
                                        <p:strVal val="visible"/>
                                      </p:to>
                                    </p:set>
                                    <p:animEffect transition="in" filter="box(out)">
                                      <p:cBhvr>
                                        <p:cTn id="28" dur="500"/>
                                        <p:tgtEl>
                                          <p:spTgt spid="208899">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208902"/>
                                        </p:tgtEl>
                                        <p:attrNameLst>
                                          <p:attrName>style.visibility</p:attrName>
                                        </p:attrNameLst>
                                      </p:cBhvr>
                                      <p:to>
                                        <p:strVal val="visible"/>
                                      </p:to>
                                    </p:set>
                                    <p:anim calcmode="lin" valueType="num">
                                      <p:cBhvr>
                                        <p:cTn id="33" dur="500" fill="hold"/>
                                        <p:tgtEl>
                                          <p:spTgt spid="208902"/>
                                        </p:tgtEl>
                                        <p:attrNameLst>
                                          <p:attrName>ppt_x</p:attrName>
                                        </p:attrNameLst>
                                      </p:cBhvr>
                                      <p:tavLst>
                                        <p:tav tm="0">
                                          <p:val>
                                            <p:strVal val="#ppt_x-#ppt_w/2"/>
                                          </p:val>
                                        </p:tav>
                                        <p:tav tm="100000">
                                          <p:val>
                                            <p:strVal val="#ppt_x"/>
                                          </p:val>
                                        </p:tav>
                                      </p:tavLst>
                                    </p:anim>
                                    <p:anim calcmode="lin" valueType="num">
                                      <p:cBhvr>
                                        <p:cTn id="34" dur="500" fill="hold"/>
                                        <p:tgtEl>
                                          <p:spTgt spid="208902"/>
                                        </p:tgtEl>
                                        <p:attrNameLst>
                                          <p:attrName>ppt_y</p:attrName>
                                        </p:attrNameLst>
                                      </p:cBhvr>
                                      <p:tavLst>
                                        <p:tav tm="0">
                                          <p:val>
                                            <p:strVal val="#ppt_y"/>
                                          </p:val>
                                        </p:tav>
                                        <p:tav tm="100000">
                                          <p:val>
                                            <p:strVal val="#ppt_y"/>
                                          </p:val>
                                        </p:tav>
                                      </p:tavLst>
                                    </p:anim>
                                    <p:anim calcmode="lin" valueType="num">
                                      <p:cBhvr>
                                        <p:cTn id="35" dur="500" fill="hold"/>
                                        <p:tgtEl>
                                          <p:spTgt spid="208902"/>
                                        </p:tgtEl>
                                        <p:attrNameLst>
                                          <p:attrName>ppt_w</p:attrName>
                                        </p:attrNameLst>
                                      </p:cBhvr>
                                      <p:tavLst>
                                        <p:tav tm="0">
                                          <p:val>
                                            <p:fltVal val="0"/>
                                          </p:val>
                                        </p:tav>
                                        <p:tav tm="100000">
                                          <p:val>
                                            <p:strVal val="#ppt_w"/>
                                          </p:val>
                                        </p:tav>
                                      </p:tavLst>
                                    </p:anim>
                                    <p:anim calcmode="lin" valueType="num">
                                      <p:cBhvr>
                                        <p:cTn id="36" dur="500" fill="hold"/>
                                        <p:tgtEl>
                                          <p:spTgt spid="208902"/>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500"/>
                            </p:stCondLst>
                            <p:childTnLst>
                              <p:par>
                                <p:cTn id="38" presetID="17" presetClass="entr" presetSubtype="8" fill="hold" grpId="0" nodeType="afterEffect">
                                  <p:stCondLst>
                                    <p:cond delay="0"/>
                                  </p:stCondLst>
                                  <p:childTnLst>
                                    <p:set>
                                      <p:cBhvr>
                                        <p:cTn id="39" dur="1" fill="hold">
                                          <p:stCondLst>
                                            <p:cond delay="0"/>
                                          </p:stCondLst>
                                        </p:cTn>
                                        <p:tgtEl>
                                          <p:spTgt spid="208903"/>
                                        </p:tgtEl>
                                        <p:attrNameLst>
                                          <p:attrName>style.visibility</p:attrName>
                                        </p:attrNameLst>
                                      </p:cBhvr>
                                      <p:to>
                                        <p:strVal val="visible"/>
                                      </p:to>
                                    </p:set>
                                    <p:anim calcmode="lin" valueType="num">
                                      <p:cBhvr>
                                        <p:cTn id="40" dur="500" fill="hold"/>
                                        <p:tgtEl>
                                          <p:spTgt spid="208903"/>
                                        </p:tgtEl>
                                        <p:attrNameLst>
                                          <p:attrName>ppt_x</p:attrName>
                                        </p:attrNameLst>
                                      </p:cBhvr>
                                      <p:tavLst>
                                        <p:tav tm="0">
                                          <p:val>
                                            <p:strVal val="#ppt_x-#ppt_w/2"/>
                                          </p:val>
                                        </p:tav>
                                        <p:tav tm="100000">
                                          <p:val>
                                            <p:strVal val="#ppt_x"/>
                                          </p:val>
                                        </p:tav>
                                      </p:tavLst>
                                    </p:anim>
                                    <p:anim calcmode="lin" valueType="num">
                                      <p:cBhvr>
                                        <p:cTn id="41" dur="500" fill="hold"/>
                                        <p:tgtEl>
                                          <p:spTgt spid="208903"/>
                                        </p:tgtEl>
                                        <p:attrNameLst>
                                          <p:attrName>ppt_y</p:attrName>
                                        </p:attrNameLst>
                                      </p:cBhvr>
                                      <p:tavLst>
                                        <p:tav tm="0">
                                          <p:val>
                                            <p:strVal val="#ppt_y"/>
                                          </p:val>
                                        </p:tav>
                                        <p:tav tm="100000">
                                          <p:val>
                                            <p:strVal val="#ppt_y"/>
                                          </p:val>
                                        </p:tav>
                                      </p:tavLst>
                                    </p:anim>
                                    <p:anim calcmode="lin" valueType="num">
                                      <p:cBhvr>
                                        <p:cTn id="42" dur="500" fill="hold"/>
                                        <p:tgtEl>
                                          <p:spTgt spid="208903"/>
                                        </p:tgtEl>
                                        <p:attrNameLst>
                                          <p:attrName>ppt_w</p:attrName>
                                        </p:attrNameLst>
                                      </p:cBhvr>
                                      <p:tavLst>
                                        <p:tav tm="0">
                                          <p:val>
                                            <p:fltVal val="0"/>
                                          </p:val>
                                        </p:tav>
                                        <p:tav tm="100000">
                                          <p:val>
                                            <p:strVal val="#ppt_w"/>
                                          </p:val>
                                        </p:tav>
                                      </p:tavLst>
                                    </p:anim>
                                    <p:anim calcmode="lin" valueType="num">
                                      <p:cBhvr>
                                        <p:cTn id="43" dur="500" fill="hold"/>
                                        <p:tgtEl>
                                          <p:spTgt spid="208903"/>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1000"/>
                            </p:stCondLst>
                            <p:childTnLst>
                              <p:par>
                                <p:cTn id="45" presetID="17" presetClass="entr" presetSubtype="8" fill="hold" grpId="0" nodeType="afterEffect">
                                  <p:stCondLst>
                                    <p:cond delay="0"/>
                                  </p:stCondLst>
                                  <p:childTnLst>
                                    <p:set>
                                      <p:cBhvr>
                                        <p:cTn id="46" dur="1" fill="hold">
                                          <p:stCondLst>
                                            <p:cond delay="0"/>
                                          </p:stCondLst>
                                        </p:cTn>
                                        <p:tgtEl>
                                          <p:spTgt spid="208904"/>
                                        </p:tgtEl>
                                        <p:attrNameLst>
                                          <p:attrName>style.visibility</p:attrName>
                                        </p:attrNameLst>
                                      </p:cBhvr>
                                      <p:to>
                                        <p:strVal val="visible"/>
                                      </p:to>
                                    </p:set>
                                    <p:anim calcmode="lin" valueType="num">
                                      <p:cBhvr>
                                        <p:cTn id="47" dur="500" fill="hold"/>
                                        <p:tgtEl>
                                          <p:spTgt spid="208904"/>
                                        </p:tgtEl>
                                        <p:attrNameLst>
                                          <p:attrName>ppt_x</p:attrName>
                                        </p:attrNameLst>
                                      </p:cBhvr>
                                      <p:tavLst>
                                        <p:tav tm="0">
                                          <p:val>
                                            <p:strVal val="#ppt_x-#ppt_w/2"/>
                                          </p:val>
                                        </p:tav>
                                        <p:tav tm="100000">
                                          <p:val>
                                            <p:strVal val="#ppt_x"/>
                                          </p:val>
                                        </p:tav>
                                      </p:tavLst>
                                    </p:anim>
                                    <p:anim calcmode="lin" valueType="num">
                                      <p:cBhvr>
                                        <p:cTn id="48" dur="500" fill="hold"/>
                                        <p:tgtEl>
                                          <p:spTgt spid="208904"/>
                                        </p:tgtEl>
                                        <p:attrNameLst>
                                          <p:attrName>ppt_y</p:attrName>
                                        </p:attrNameLst>
                                      </p:cBhvr>
                                      <p:tavLst>
                                        <p:tav tm="0">
                                          <p:val>
                                            <p:strVal val="#ppt_y"/>
                                          </p:val>
                                        </p:tav>
                                        <p:tav tm="100000">
                                          <p:val>
                                            <p:strVal val="#ppt_y"/>
                                          </p:val>
                                        </p:tav>
                                      </p:tavLst>
                                    </p:anim>
                                    <p:anim calcmode="lin" valueType="num">
                                      <p:cBhvr>
                                        <p:cTn id="49" dur="500" fill="hold"/>
                                        <p:tgtEl>
                                          <p:spTgt spid="208904"/>
                                        </p:tgtEl>
                                        <p:attrNameLst>
                                          <p:attrName>ppt_w</p:attrName>
                                        </p:attrNameLst>
                                      </p:cBhvr>
                                      <p:tavLst>
                                        <p:tav tm="0">
                                          <p:val>
                                            <p:fltVal val="0"/>
                                          </p:val>
                                        </p:tav>
                                        <p:tav tm="100000">
                                          <p:val>
                                            <p:strVal val="#ppt_w"/>
                                          </p:val>
                                        </p:tav>
                                      </p:tavLst>
                                    </p:anim>
                                    <p:anim calcmode="lin" valueType="num">
                                      <p:cBhvr>
                                        <p:cTn id="50" dur="500" fill="hold"/>
                                        <p:tgtEl>
                                          <p:spTgt spid="208904"/>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1500"/>
                            </p:stCondLst>
                            <p:childTnLst>
                              <p:par>
                                <p:cTn id="52" presetID="17" presetClass="entr" presetSubtype="8" fill="hold" grpId="0" nodeType="afterEffect">
                                  <p:stCondLst>
                                    <p:cond delay="0"/>
                                  </p:stCondLst>
                                  <p:childTnLst>
                                    <p:set>
                                      <p:cBhvr>
                                        <p:cTn id="53" dur="1" fill="hold">
                                          <p:stCondLst>
                                            <p:cond delay="0"/>
                                          </p:stCondLst>
                                        </p:cTn>
                                        <p:tgtEl>
                                          <p:spTgt spid="208905"/>
                                        </p:tgtEl>
                                        <p:attrNameLst>
                                          <p:attrName>style.visibility</p:attrName>
                                        </p:attrNameLst>
                                      </p:cBhvr>
                                      <p:to>
                                        <p:strVal val="visible"/>
                                      </p:to>
                                    </p:set>
                                    <p:anim calcmode="lin" valueType="num">
                                      <p:cBhvr>
                                        <p:cTn id="54" dur="500" fill="hold"/>
                                        <p:tgtEl>
                                          <p:spTgt spid="208905"/>
                                        </p:tgtEl>
                                        <p:attrNameLst>
                                          <p:attrName>ppt_x</p:attrName>
                                        </p:attrNameLst>
                                      </p:cBhvr>
                                      <p:tavLst>
                                        <p:tav tm="0">
                                          <p:val>
                                            <p:strVal val="#ppt_x-#ppt_w/2"/>
                                          </p:val>
                                        </p:tav>
                                        <p:tav tm="100000">
                                          <p:val>
                                            <p:strVal val="#ppt_x"/>
                                          </p:val>
                                        </p:tav>
                                      </p:tavLst>
                                    </p:anim>
                                    <p:anim calcmode="lin" valueType="num">
                                      <p:cBhvr>
                                        <p:cTn id="55" dur="500" fill="hold"/>
                                        <p:tgtEl>
                                          <p:spTgt spid="208905"/>
                                        </p:tgtEl>
                                        <p:attrNameLst>
                                          <p:attrName>ppt_y</p:attrName>
                                        </p:attrNameLst>
                                      </p:cBhvr>
                                      <p:tavLst>
                                        <p:tav tm="0">
                                          <p:val>
                                            <p:strVal val="#ppt_y"/>
                                          </p:val>
                                        </p:tav>
                                        <p:tav tm="100000">
                                          <p:val>
                                            <p:strVal val="#ppt_y"/>
                                          </p:val>
                                        </p:tav>
                                      </p:tavLst>
                                    </p:anim>
                                    <p:anim calcmode="lin" valueType="num">
                                      <p:cBhvr>
                                        <p:cTn id="56" dur="500" fill="hold"/>
                                        <p:tgtEl>
                                          <p:spTgt spid="208905"/>
                                        </p:tgtEl>
                                        <p:attrNameLst>
                                          <p:attrName>ppt_w</p:attrName>
                                        </p:attrNameLst>
                                      </p:cBhvr>
                                      <p:tavLst>
                                        <p:tav tm="0">
                                          <p:val>
                                            <p:fltVal val="0"/>
                                          </p:val>
                                        </p:tav>
                                        <p:tav tm="100000">
                                          <p:val>
                                            <p:strVal val="#ppt_w"/>
                                          </p:val>
                                        </p:tav>
                                      </p:tavLst>
                                    </p:anim>
                                    <p:anim calcmode="lin" valueType="num">
                                      <p:cBhvr>
                                        <p:cTn id="57" dur="500" fill="hold"/>
                                        <p:tgtEl>
                                          <p:spTgt spid="2089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animBg="1" autoUpdateAnimBg="0"/>
      <p:bldP spid="208899" grpId="0" build="p" autoUpdateAnimBg="0"/>
      <p:bldP spid="208902" grpId="0" animBg="1"/>
      <p:bldP spid="208903" grpId="0" animBg="1"/>
      <p:bldP spid="208904" grpId="0" animBg="1"/>
      <p:bldP spid="20890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1847851" y="463550"/>
            <a:ext cx="7583806" cy="5999078"/>
          </a:xfrm>
          <a:prstGeom prst="rect">
            <a:avLst/>
          </a:prstGeom>
          <a:noFill/>
          <a:ln w="12700">
            <a:noFill/>
            <a:miter lim="800000"/>
            <a:headEnd/>
            <a:tailEnd/>
          </a:ln>
          <a:effectLst/>
        </p:spPr>
        <p:txBody>
          <a:bodyPr wrap="none" lIns="90487" tIns="44450" rIns="90487" bIns="44450">
            <a:spAutoFit/>
          </a:bodyPr>
          <a:lstStyle/>
          <a:p>
            <a:pPr>
              <a:defRPr/>
            </a:pPr>
            <a:r>
              <a:rPr lang="en-US" sz="9600" b="1" dirty="0">
                <a:solidFill>
                  <a:srgbClr val="00FF00"/>
                </a:solidFill>
                <a:effectLst>
                  <a:outerShdw blurRad="127000" dist="127000" dir="2700000" algn="tl" rotWithShape="0">
                    <a:srgbClr val="000000"/>
                  </a:outerShdw>
                </a:effectLst>
                <a:latin typeface="Arial" panose="020B0604020202020204" pitchFamily="34" charset="0"/>
              </a:rPr>
              <a:t>A</a:t>
            </a:r>
            <a:r>
              <a:rPr lang="en-US" sz="9000" b="1" dirty="0">
                <a:solidFill>
                  <a:srgbClr val="FAFD00"/>
                </a:solidFill>
                <a:effectLst>
                  <a:outerShdw blurRad="127000" dist="127000" dir="2700000" algn="tl" rotWithShape="0">
                    <a:srgbClr val="000000"/>
                  </a:outerShdw>
                </a:effectLst>
                <a:latin typeface="Arial" panose="020B0604020202020204" pitchFamily="34" charset="0"/>
              </a:rPr>
              <a:t>NUGERAH</a:t>
            </a:r>
            <a:endParaRPr lang="en-US" sz="9000" b="1" dirty="0">
              <a:solidFill>
                <a:srgbClr val="00FF00"/>
              </a:solidFill>
              <a:effectLst>
                <a:outerShdw blurRad="127000" dist="127000" dir="2700000" algn="tl" rotWithShape="0">
                  <a:srgbClr val="000000"/>
                </a:outerShdw>
              </a:effectLst>
              <a:latin typeface="Arial" panose="020B0604020202020204" pitchFamily="34" charset="0"/>
            </a:endParaRPr>
          </a:p>
          <a:p>
            <a:pPr>
              <a:defRPr/>
            </a:pPr>
            <a:r>
              <a:rPr lang="en-US" sz="9600" b="1" dirty="0">
                <a:solidFill>
                  <a:srgbClr val="00FF00"/>
                </a:solidFill>
                <a:effectLst>
                  <a:outerShdw blurRad="127000" dist="127000" dir="2700000" algn="tl" rotWithShape="0">
                    <a:srgbClr val="000000"/>
                  </a:outerShdw>
                </a:effectLst>
                <a:latin typeface="Arial" panose="020B0604020202020204" pitchFamily="34" charset="0"/>
              </a:rPr>
              <a:t>  Y</a:t>
            </a:r>
            <a:r>
              <a:rPr lang="en-US" sz="9600" b="1" dirty="0">
                <a:solidFill>
                  <a:srgbClr val="FAFD00"/>
                </a:solidFill>
                <a:effectLst>
                  <a:outerShdw blurRad="127000" dist="127000" dir="2700000" algn="tl" rotWithShape="0">
                    <a:srgbClr val="000000"/>
                  </a:outerShdw>
                </a:effectLst>
                <a:latin typeface="Arial" panose="020B0604020202020204" pitchFamily="34" charset="0"/>
              </a:rPr>
              <a:t>ANG</a:t>
            </a:r>
          </a:p>
          <a:p>
            <a:pPr>
              <a:defRPr/>
            </a:pPr>
            <a:r>
              <a:rPr lang="en-US" sz="9600" b="1" dirty="0">
                <a:solidFill>
                  <a:srgbClr val="00FF00"/>
                </a:solidFill>
                <a:effectLst>
                  <a:outerShdw blurRad="127000" dist="127000" dir="2700000" algn="tl" rotWithShape="0">
                    <a:srgbClr val="000000"/>
                  </a:outerShdw>
                </a:effectLst>
                <a:latin typeface="Arial" panose="020B0604020202020204" pitchFamily="34" charset="0"/>
              </a:rPr>
              <a:t>    M</a:t>
            </a:r>
            <a:r>
              <a:rPr lang="en-US" sz="5000" b="1" dirty="0">
                <a:solidFill>
                  <a:srgbClr val="FAFD00"/>
                </a:solidFill>
                <a:effectLst>
                  <a:outerShdw blurRad="127000" dist="127000" dir="2700000" algn="tl" rotWithShape="0">
                    <a:srgbClr val="000000"/>
                  </a:outerShdw>
                </a:effectLst>
                <a:latin typeface="Arial" panose="020B0604020202020204" pitchFamily="34" charset="0"/>
              </a:rPr>
              <a:t>ENAKJUBKAN </a:t>
            </a:r>
            <a:r>
              <a:rPr lang="en-US" sz="9600" b="1" dirty="0">
                <a:solidFill>
                  <a:srgbClr val="00FF00"/>
                </a:solidFill>
                <a:effectLst>
                  <a:outerShdw blurRad="127000" dist="127000" dir="2700000" algn="tl" rotWithShape="0">
                    <a:srgbClr val="000000"/>
                  </a:outerShdw>
                </a:effectLst>
                <a:latin typeface="Arial" panose="020B0604020202020204" pitchFamily="34" charset="0"/>
              </a:rPr>
              <a:t> </a:t>
            </a:r>
          </a:p>
          <a:p>
            <a:pPr>
              <a:defRPr/>
            </a:pPr>
            <a:r>
              <a:rPr lang="en-US" sz="9600" b="1" dirty="0">
                <a:solidFill>
                  <a:srgbClr val="00FF00"/>
                </a:solidFill>
                <a:effectLst>
                  <a:outerShdw blurRad="127000" dist="127000" dir="2700000" algn="tl" rotWithShape="0">
                    <a:srgbClr val="000000"/>
                  </a:outerShdw>
                </a:effectLst>
                <a:latin typeface="Arial" panose="020B0604020202020204" pitchFamily="34" charset="0"/>
              </a:rPr>
              <a:t>      Y</a:t>
            </a:r>
            <a:r>
              <a:rPr lang="en-US" sz="9600" b="1" dirty="0">
                <a:solidFill>
                  <a:srgbClr val="FAFD00"/>
                </a:solidFill>
                <a:effectLst>
                  <a:outerShdw blurRad="127000" dist="127000" dir="2700000" algn="tl" rotWithShape="0">
                    <a:srgbClr val="000000"/>
                  </a:outerShdw>
                </a:effectLst>
                <a:latin typeface="Arial" panose="020B0604020202020204" pitchFamily="34" charset="0"/>
              </a:rPr>
              <a:t>A !</a:t>
            </a:r>
          </a:p>
        </p:txBody>
      </p:sp>
      <p:sp>
        <p:nvSpPr>
          <p:cNvPr id="210947" name="Rectangle 3"/>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10948" name="Line 4"/>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nvGrpSpPr>
          <p:cNvPr id="2" name="Group 5"/>
          <p:cNvGrpSpPr>
            <a:grpSpLocks/>
          </p:cNvGrpSpPr>
          <p:nvPr/>
        </p:nvGrpSpPr>
        <p:grpSpPr bwMode="auto">
          <a:xfrm>
            <a:off x="1874839" y="582613"/>
            <a:ext cx="3159125" cy="5702300"/>
            <a:chOff x="1181" y="367"/>
            <a:chExt cx="1989" cy="3592"/>
          </a:xfrm>
        </p:grpSpPr>
        <p:sp>
          <p:nvSpPr>
            <p:cNvPr id="210950" name="Oval 6"/>
            <p:cNvSpPr>
              <a:spLocks noChangeArrowheads="1"/>
            </p:cNvSpPr>
            <p:nvPr/>
          </p:nvSpPr>
          <p:spPr bwMode="auto">
            <a:xfrm>
              <a:off x="1181" y="367"/>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10951" name="Oval 7"/>
            <p:cNvSpPr>
              <a:spLocks noChangeArrowheads="1"/>
            </p:cNvSpPr>
            <p:nvPr/>
          </p:nvSpPr>
          <p:spPr bwMode="auto">
            <a:xfrm>
              <a:off x="1519" y="1299"/>
              <a:ext cx="887"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10952" name="Oval 8"/>
            <p:cNvSpPr>
              <a:spLocks noChangeArrowheads="1"/>
            </p:cNvSpPr>
            <p:nvPr/>
          </p:nvSpPr>
          <p:spPr bwMode="auto">
            <a:xfrm>
              <a:off x="2033" y="2188"/>
              <a:ext cx="887"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10953" name="Oval 9"/>
            <p:cNvSpPr>
              <a:spLocks noChangeArrowheads="1"/>
            </p:cNvSpPr>
            <p:nvPr/>
          </p:nvSpPr>
          <p:spPr bwMode="auto">
            <a:xfrm>
              <a:off x="2307" y="3096"/>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sp>
        <p:nvSpPr>
          <p:cNvPr id="320517" name="Text Box 10"/>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0518" name="Text Box 11"/>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latin typeface="Arial" panose="020B0604020202020204" pitchFamily="34" charset="0"/>
            </a:endParaRPr>
          </a:p>
        </p:txBody>
      </p:sp>
      <p:sp>
        <p:nvSpPr>
          <p:cNvPr id="320519" name="Text Box 12"/>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47</a:t>
            </a:r>
          </a:p>
        </p:txBody>
      </p:sp>
      <p:sp>
        <p:nvSpPr>
          <p:cNvPr id="320520" name="Text Box 13"/>
          <p:cNvSpPr txBox="1">
            <a:spLocks noChangeArrowheads="1"/>
          </p:cNvSpPr>
          <p:nvPr/>
        </p:nvSpPr>
        <p:spPr bwMode="auto">
          <a:xfrm>
            <a:off x="6887986" y="6269444"/>
            <a:ext cx="197361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latin typeface="Arial" panose="020B0604020202020204" pitchFamily="34" charset="0"/>
              </a:rPr>
              <a:t>Buku Panduan hlm. 8-14</a:t>
            </a:r>
          </a:p>
        </p:txBody>
      </p:sp>
      <p:sp>
        <p:nvSpPr>
          <p:cNvPr id="3" name="Title 2"/>
          <p:cNvSpPr>
            <a:spLocks noGrp="1"/>
          </p:cNvSpPr>
          <p:nvPr>
            <p:ph type="ctrTitle"/>
          </p:nvPr>
        </p:nvSpPr>
        <p:spPr>
          <a:xfrm>
            <a:off x="9251951" y="981075"/>
            <a:ext cx="2519363" cy="2954338"/>
          </a:xfrm>
        </p:spPr>
        <p:txBody>
          <a:bodyPr/>
          <a:lstStyle/>
          <a:p>
            <a:pPr>
              <a:defRPr/>
            </a:pPr>
            <a:r>
              <a:rPr lang="en-US" dirty="0"/>
              <a:t>AYMY</a:t>
            </a:r>
          </a:p>
        </p:txBody>
      </p:sp>
    </p:spTree>
    <p:extLst>
      <p:ext uri="{BB962C8B-B14F-4D97-AF65-F5344CB8AC3E}">
        <p14:creationId xmlns:p14="http://schemas.microsoft.com/office/powerpoint/2010/main" val="178481825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210946">
                                            <p:txEl>
                                              <p:pRg st="0" end="0"/>
                                            </p:txEl>
                                          </p:spTgt>
                                        </p:tgtEl>
                                        <p:attrNameLst>
                                          <p:attrName>style.visibility</p:attrName>
                                        </p:attrNameLst>
                                      </p:cBhvr>
                                      <p:to>
                                        <p:strVal val="visible"/>
                                      </p:to>
                                    </p:set>
                                    <p:animEffect transition="in" filter="dissolve">
                                      <p:cBhvr>
                                        <p:cTn id="7" dur="500"/>
                                        <p:tgtEl>
                                          <p:spTgt spid="210946">
                                            <p:txEl>
                                              <p:pRg st="0" end="0"/>
                                            </p:txEl>
                                          </p:spTgt>
                                        </p:tgtEl>
                                      </p:cBhvr>
                                    </p:animEffect>
                                  </p:childTnLst>
                                </p:cTn>
                              </p:par>
                            </p:childTnLst>
                          </p:cTn>
                        </p:par>
                        <p:par>
                          <p:cTn id="8" fill="hold" nodeType="afterGroup">
                            <p:stCondLst>
                              <p:cond delay="1000"/>
                            </p:stCondLst>
                            <p:childTnLst>
                              <p:par>
                                <p:cTn id="9" presetID="9" presetClass="entr" presetSubtype="0" fill="hold" grpId="0" nodeType="afterEffect">
                                  <p:stCondLst>
                                    <p:cond delay="500"/>
                                  </p:stCondLst>
                                  <p:childTnLst>
                                    <p:set>
                                      <p:cBhvr>
                                        <p:cTn id="10" dur="1" fill="hold">
                                          <p:stCondLst>
                                            <p:cond delay="0"/>
                                          </p:stCondLst>
                                        </p:cTn>
                                        <p:tgtEl>
                                          <p:spTgt spid="210946">
                                            <p:txEl>
                                              <p:pRg st="1" end="1"/>
                                            </p:txEl>
                                          </p:spTgt>
                                        </p:tgtEl>
                                        <p:attrNameLst>
                                          <p:attrName>style.visibility</p:attrName>
                                        </p:attrNameLst>
                                      </p:cBhvr>
                                      <p:to>
                                        <p:strVal val="visible"/>
                                      </p:to>
                                    </p:set>
                                    <p:animEffect transition="in" filter="dissolve">
                                      <p:cBhvr>
                                        <p:cTn id="11" dur="500"/>
                                        <p:tgtEl>
                                          <p:spTgt spid="210946">
                                            <p:txEl>
                                              <p:pRg st="1" end="1"/>
                                            </p:txEl>
                                          </p:spTgt>
                                        </p:tgtEl>
                                      </p:cBhvr>
                                    </p:animEffect>
                                  </p:childTnLst>
                                </p:cTn>
                              </p:par>
                            </p:childTnLst>
                          </p:cTn>
                        </p:par>
                        <p:par>
                          <p:cTn id="12" fill="hold" nodeType="afterGroup">
                            <p:stCondLst>
                              <p:cond delay="2000"/>
                            </p:stCondLst>
                            <p:childTnLst>
                              <p:par>
                                <p:cTn id="13" presetID="9" presetClass="entr" presetSubtype="0" fill="hold" grpId="0" nodeType="afterEffect">
                                  <p:stCondLst>
                                    <p:cond delay="500"/>
                                  </p:stCondLst>
                                  <p:childTnLst>
                                    <p:set>
                                      <p:cBhvr>
                                        <p:cTn id="14" dur="1" fill="hold">
                                          <p:stCondLst>
                                            <p:cond delay="0"/>
                                          </p:stCondLst>
                                        </p:cTn>
                                        <p:tgtEl>
                                          <p:spTgt spid="210946">
                                            <p:txEl>
                                              <p:pRg st="2" end="2"/>
                                            </p:txEl>
                                          </p:spTgt>
                                        </p:tgtEl>
                                        <p:attrNameLst>
                                          <p:attrName>style.visibility</p:attrName>
                                        </p:attrNameLst>
                                      </p:cBhvr>
                                      <p:to>
                                        <p:strVal val="visible"/>
                                      </p:to>
                                    </p:set>
                                    <p:animEffect transition="in" filter="dissolve">
                                      <p:cBhvr>
                                        <p:cTn id="15" dur="500"/>
                                        <p:tgtEl>
                                          <p:spTgt spid="210946">
                                            <p:txEl>
                                              <p:pRg st="2" end="2"/>
                                            </p:txEl>
                                          </p:spTgt>
                                        </p:tgtEl>
                                      </p:cBhvr>
                                    </p:animEffect>
                                  </p:childTnLst>
                                </p:cTn>
                              </p:par>
                            </p:childTnLst>
                          </p:cTn>
                        </p:par>
                        <p:par>
                          <p:cTn id="16" fill="hold" nodeType="afterGroup">
                            <p:stCondLst>
                              <p:cond delay="3000"/>
                            </p:stCondLst>
                            <p:childTnLst>
                              <p:par>
                                <p:cTn id="17" presetID="9" presetClass="entr" presetSubtype="0" fill="hold" grpId="0" nodeType="afterEffect">
                                  <p:stCondLst>
                                    <p:cond delay="500"/>
                                  </p:stCondLst>
                                  <p:childTnLst>
                                    <p:set>
                                      <p:cBhvr>
                                        <p:cTn id="18" dur="1" fill="hold">
                                          <p:stCondLst>
                                            <p:cond delay="0"/>
                                          </p:stCondLst>
                                        </p:cTn>
                                        <p:tgtEl>
                                          <p:spTgt spid="210946">
                                            <p:txEl>
                                              <p:pRg st="3" end="3"/>
                                            </p:txEl>
                                          </p:spTgt>
                                        </p:tgtEl>
                                        <p:attrNameLst>
                                          <p:attrName>style.visibility</p:attrName>
                                        </p:attrNameLst>
                                      </p:cBhvr>
                                      <p:to>
                                        <p:strVal val="visible"/>
                                      </p:to>
                                    </p:set>
                                    <p:animEffect transition="in" filter="dissolve">
                                      <p:cBhvr>
                                        <p:cTn id="19" dur="500"/>
                                        <p:tgtEl>
                                          <p:spTgt spid="210946">
                                            <p:txEl>
                                              <p:pRg st="3" end="3"/>
                                            </p:txEl>
                                          </p:spTgt>
                                        </p:tgtEl>
                                      </p:cBhvr>
                                    </p:animEffect>
                                  </p:childTnLst>
                                </p:cTn>
                              </p:par>
                            </p:childTnLst>
                          </p:cTn>
                        </p:par>
                        <p:par>
                          <p:cTn id="20" fill="hold" nodeType="afterGroup">
                            <p:stCondLst>
                              <p:cond delay="4000"/>
                            </p:stCondLst>
                            <p:childTnLst>
                              <p:par>
                                <p:cTn id="21" presetID="23" presetClass="entr" presetSubtype="52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 calcmode="lin" valueType="num">
                                      <p:cBhvr>
                                        <p:cTn id="25" dur="500" fill="hold"/>
                                        <p:tgtEl>
                                          <p:spTgt spid="2"/>
                                        </p:tgtEl>
                                        <p:attrNameLst>
                                          <p:attrName>ppt_x</p:attrName>
                                        </p:attrNameLst>
                                      </p:cBhvr>
                                      <p:tavLst>
                                        <p:tav tm="0">
                                          <p:val>
                                            <p:fltVal val="0.5"/>
                                          </p:val>
                                        </p:tav>
                                        <p:tav tm="100000">
                                          <p:val>
                                            <p:strVal val="#ppt_x"/>
                                          </p:val>
                                        </p:tav>
                                      </p:tavLst>
                                    </p:anim>
                                    <p:anim calcmode="lin" valueType="num">
                                      <p:cBhvr>
                                        <p:cTn id="2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build="p" autoUpdateAnimBg="0" advAuto="50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12995" name="Line 3"/>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322563" name="Text Box 4"/>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2564" name="Text Box 5"/>
          <p:cNvSpPr txBox="1">
            <a:spLocks noChangeArrowheads="1"/>
          </p:cNvSpPr>
          <p:nvPr/>
        </p:nvSpPr>
        <p:spPr bwMode="auto">
          <a:xfrm>
            <a:off x="8797326" y="6183283"/>
            <a:ext cx="2551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latin typeface="Arial" panose="020B0604020202020204" pitchFamily="34" charset="0"/>
              </a:rPr>
              <a:t> </a:t>
            </a:r>
          </a:p>
        </p:txBody>
      </p:sp>
      <p:sp>
        <p:nvSpPr>
          <p:cNvPr id="322565" name="Text Box 6"/>
          <p:cNvSpPr txBox="1">
            <a:spLocks noChangeArrowheads="1"/>
          </p:cNvSpPr>
          <p:nvPr/>
        </p:nvSpPr>
        <p:spPr bwMode="auto">
          <a:xfrm>
            <a:off x="8364247" y="6485037"/>
            <a:ext cx="18473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latin typeface="Arial" panose="020B0604020202020204" pitchFamily="34" charset="0"/>
            </a:endParaRPr>
          </a:p>
        </p:txBody>
      </p:sp>
      <p:sp>
        <p:nvSpPr>
          <p:cNvPr id="322566" name="Text Box 7"/>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50</a:t>
            </a:r>
          </a:p>
        </p:txBody>
      </p:sp>
      <p:grpSp>
        <p:nvGrpSpPr>
          <p:cNvPr id="322567" name="Group 8"/>
          <p:cNvGrpSpPr>
            <a:grpSpLocks/>
          </p:cNvGrpSpPr>
          <p:nvPr/>
        </p:nvGrpSpPr>
        <p:grpSpPr bwMode="auto">
          <a:xfrm>
            <a:off x="2171700" y="5041900"/>
            <a:ext cx="4559300" cy="1016000"/>
            <a:chOff x="1368" y="3176"/>
            <a:chExt cx="2872" cy="640"/>
          </a:xfrm>
        </p:grpSpPr>
        <p:sp>
          <p:nvSpPr>
            <p:cNvPr id="213001" name="Text Box 9"/>
            <p:cNvSpPr txBox="1">
              <a:spLocks noChangeArrowheads="1"/>
            </p:cNvSpPr>
            <p:nvPr/>
          </p:nvSpPr>
          <p:spPr bwMode="auto">
            <a:xfrm>
              <a:off x="1835" y="3176"/>
              <a:ext cx="240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panose="020B0604020202020204" pitchFamily="34" charset="0"/>
                </a:rPr>
                <a:t>Y</a:t>
              </a:r>
              <a:r>
                <a:rPr lang="en-US" sz="4800" b="1">
                  <a:solidFill>
                    <a:srgbClr val="FFFFFF"/>
                  </a:solidFill>
                  <a:effectLst>
                    <a:outerShdw blurRad="38100" dist="38100" dir="2700000" algn="tl">
                      <a:srgbClr val="000000"/>
                    </a:outerShdw>
                  </a:effectLst>
                  <a:latin typeface="Arial" panose="020B0604020202020204" pitchFamily="34" charset="0"/>
                </a:rPr>
                <a:t> </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YESUS</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13002" name="AutoShape 1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nvGrpSpPr>
          <p:cNvPr id="322568" name="Group 11"/>
          <p:cNvGrpSpPr>
            <a:grpSpLocks/>
          </p:cNvGrpSpPr>
          <p:nvPr/>
        </p:nvGrpSpPr>
        <p:grpSpPr bwMode="auto">
          <a:xfrm>
            <a:off x="2147889" y="4076700"/>
            <a:ext cx="4999038" cy="1016000"/>
            <a:chOff x="1353" y="2568"/>
            <a:chExt cx="3149" cy="640"/>
          </a:xfrm>
        </p:grpSpPr>
        <p:sp>
          <p:nvSpPr>
            <p:cNvPr id="213004" name="Text Box 12"/>
            <p:cNvSpPr txBox="1">
              <a:spLocks noChangeArrowheads="1"/>
            </p:cNvSpPr>
            <p:nvPr/>
          </p:nvSpPr>
          <p:spPr bwMode="auto">
            <a:xfrm>
              <a:off x="1846" y="2568"/>
              <a:ext cx="2656"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panose="020B0604020202020204" pitchFamily="34" charset="0"/>
                </a:rPr>
                <a:t>S</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SENYAP</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13005" name="AutoShape 13"/>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sp>
        <p:nvSpPr>
          <p:cNvPr id="213006" name="Text Box 14"/>
          <p:cNvSpPr txBox="1">
            <a:spLocks noChangeArrowheads="1"/>
          </p:cNvSpPr>
          <p:nvPr/>
        </p:nvSpPr>
        <p:spPr bwMode="auto">
          <a:xfrm>
            <a:off x="3000376" y="3186282"/>
            <a:ext cx="5339090" cy="1015663"/>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panose="020B0604020202020204" pitchFamily="34" charset="0"/>
              </a:rPr>
              <a:t>3</a:t>
            </a:r>
            <a:r>
              <a:rPr lang="en-US" sz="4800" b="1">
                <a:solidFill>
                  <a:srgbClr val="07DD3A"/>
                </a:solidFill>
                <a:effectLst>
                  <a:outerShdw blurRad="38100" dist="38100" dir="2700000" algn="tl">
                    <a:srgbClr val="000000"/>
                  </a:outerShdw>
                </a:effectLst>
                <a:latin typeface="Arial" panose="020B0604020202020204" pitchFamily="34" charset="0"/>
              </a:rPr>
              <a:t> </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KOMUNITAS</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13007" name="AutoShape 15"/>
          <p:cNvSpPr>
            <a:spLocks noChangeArrowheads="1"/>
          </p:cNvSpPr>
          <p:nvPr/>
        </p:nvSpPr>
        <p:spPr bwMode="auto">
          <a:xfrm>
            <a:off x="2184401" y="3390901"/>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nvGrpSpPr>
          <p:cNvPr id="322571" name="Group 16"/>
          <p:cNvGrpSpPr>
            <a:grpSpLocks/>
          </p:cNvGrpSpPr>
          <p:nvPr/>
        </p:nvGrpSpPr>
        <p:grpSpPr bwMode="auto">
          <a:xfrm>
            <a:off x="2184401" y="2327276"/>
            <a:ext cx="4754563" cy="1016000"/>
            <a:chOff x="1376" y="1466"/>
            <a:chExt cx="2995" cy="640"/>
          </a:xfrm>
        </p:grpSpPr>
        <p:sp>
          <p:nvSpPr>
            <p:cNvPr id="213009" name="Text Box 17"/>
            <p:cNvSpPr txBox="1">
              <a:spLocks noChangeArrowheads="1"/>
            </p:cNvSpPr>
            <p:nvPr/>
          </p:nvSpPr>
          <p:spPr bwMode="auto">
            <a:xfrm>
              <a:off x="1884" y="1466"/>
              <a:ext cx="2487"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panose="020B0604020202020204" pitchFamily="34" charset="0"/>
                </a:rPr>
                <a:t>4</a:t>
              </a:r>
              <a:r>
                <a:rPr lang="en-US" sz="4800" b="1">
                  <a:solidFill>
                    <a:srgbClr val="EA304F"/>
                  </a:solidFill>
                  <a:effectLst>
                    <a:outerShdw blurRad="38100" dist="38100" dir="2700000" algn="tl">
                      <a:srgbClr val="000000"/>
                    </a:outerShdw>
                  </a:effectLst>
                  <a:latin typeface="Arial" panose="020B0604020202020204" pitchFamily="34" charset="0"/>
                </a:rPr>
                <a:t> </a:t>
              </a:r>
              <a:r>
                <a:rPr lang="en-US" sz="4800" b="1">
                  <a:solidFill>
                    <a:srgbClr val="FFA27C"/>
                  </a:solidFill>
                  <a:effectLst>
                    <a:outerShdw blurRad="38100" dist="38100" dir="2700000" algn="tl">
                      <a:srgbClr val="000000"/>
                    </a:outerShdw>
                  </a:effectLst>
                  <a:latin typeface="Arial" panose="020B0604020202020204" pitchFamily="34" charset="0"/>
                </a:rPr>
                <a:t> </a:t>
              </a:r>
              <a:r>
                <a:rPr lang="en-US" sz="4800" b="1">
                  <a:solidFill>
                    <a:srgbClr val="EDF636"/>
                  </a:solidFill>
                  <a:effectLst>
                    <a:outerShdw blurRad="38100" dist="38100" dir="2700000" algn="tl">
                      <a:srgbClr val="000000"/>
                    </a:outerShdw>
                  </a:effectLst>
                  <a:latin typeface="Arial" panose="020B0604020202020204" pitchFamily="34" charset="0"/>
                </a:rPr>
                <a:t>=  ORANG</a:t>
              </a:r>
              <a:endParaRPr lang="en-US" sz="4800" b="1">
                <a:solidFill>
                  <a:srgbClr val="FFA27C"/>
                </a:solidFill>
                <a:effectLst>
                  <a:outerShdw blurRad="38100" dist="38100" dir="2700000" algn="tl">
                    <a:srgbClr val="000000"/>
                  </a:outerShdw>
                </a:effectLst>
                <a:latin typeface="Arial" panose="020B0604020202020204" pitchFamily="34" charset="0"/>
              </a:endParaRPr>
            </a:p>
          </p:txBody>
        </p:sp>
        <p:sp>
          <p:nvSpPr>
            <p:cNvPr id="213010" name="AutoShape 18"/>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nvGrpSpPr>
          <p:cNvPr id="322572" name="Group 19"/>
          <p:cNvGrpSpPr>
            <a:grpSpLocks/>
          </p:cNvGrpSpPr>
          <p:nvPr/>
        </p:nvGrpSpPr>
        <p:grpSpPr bwMode="auto">
          <a:xfrm>
            <a:off x="2159000" y="1484315"/>
            <a:ext cx="5140326" cy="923925"/>
            <a:chOff x="1360" y="935"/>
            <a:chExt cx="3238" cy="582"/>
          </a:xfrm>
        </p:grpSpPr>
        <p:sp>
          <p:nvSpPr>
            <p:cNvPr id="213012" name="Text Box 20"/>
            <p:cNvSpPr txBox="1">
              <a:spLocks noChangeArrowheads="1"/>
            </p:cNvSpPr>
            <p:nvPr/>
          </p:nvSpPr>
          <p:spPr bwMode="auto">
            <a:xfrm>
              <a:off x="1922" y="935"/>
              <a:ext cx="2676"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dirty="0">
                  <a:solidFill>
                    <a:srgbClr val="EDF636"/>
                  </a:solidFill>
                  <a:effectLst>
                    <a:outerShdw blurRad="38100" dist="38100" dir="2700000" algn="tl">
                      <a:srgbClr val="000000"/>
                    </a:outerShdw>
                  </a:effectLst>
                  <a:latin typeface="Arial" panose="020B0604020202020204" pitchFamily="34" charset="0"/>
                </a:rPr>
                <a:t>C</a:t>
              </a:r>
              <a:r>
                <a:rPr lang="en-US" sz="4800" b="1" dirty="0">
                  <a:solidFill>
                    <a:srgbClr val="EDF636"/>
                  </a:solidFill>
                  <a:effectLst>
                    <a:outerShdw blurRad="38100" dist="38100" dir="2700000" algn="tl">
                      <a:srgbClr val="000000"/>
                    </a:outerShdw>
                  </a:effectLst>
                  <a:latin typeface="Arial" panose="020B0604020202020204" pitchFamily="34" charset="0"/>
                </a:rPr>
                <a:t> =  CIPTAAN</a:t>
              </a:r>
              <a:endParaRPr lang="en-US" sz="4800" b="1" dirty="0">
                <a:solidFill>
                  <a:srgbClr val="FFA27C"/>
                </a:solidFill>
                <a:effectLst>
                  <a:outerShdw blurRad="38100" dist="38100" dir="2700000" algn="tl">
                    <a:srgbClr val="000000"/>
                  </a:outerShdw>
                </a:effectLst>
                <a:latin typeface="Arial" panose="020B0604020202020204" pitchFamily="34" charset="0"/>
              </a:endParaRPr>
            </a:p>
          </p:txBody>
        </p:sp>
        <p:sp>
          <p:nvSpPr>
            <p:cNvPr id="213013" name="AutoShape 21"/>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sp>
        <p:nvSpPr>
          <p:cNvPr id="213014" name="Oval 22"/>
          <p:cNvSpPr>
            <a:spLocks noChangeArrowheads="1"/>
          </p:cNvSpPr>
          <p:nvPr/>
        </p:nvSpPr>
        <p:spPr bwMode="auto">
          <a:xfrm>
            <a:off x="1760538" y="3175001"/>
            <a:ext cx="7383463" cy="110807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13015" name="Rectangle 23"/>
          <p:cNvSpPr>
            <a:spLocks noGrp="1" noChangeArrowheads="1"/>
          </p:cNvSpPr>
          <p:nvPr>
            <p:ph type="title"/>
          </p:nvPr>
        </p:nvSpPr>
        <p:spPr bwMode="auto">
          <a:xfrm>
            <a:off x="1843089"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dirty="0">
                <a:solidFill>
                  <a:srgbClr val="FAFD00"/>
                </a:solidFill>
                <a:latin typeface="Times" charset="0"/>
                <a:ea typeface="ＭＳ Ｐゴシック" charset="0"/>
                <a:cs typeface="ＭＳ Ｐゴシック" charset="0"/>
              </a:rPr>
              <a:t>5 Kata </a:t>
            </a:r>
            <a:r>
              <a:rPr lang="en-US" dirty="0" err="1">
                <a:solidFill>
                  <a:srgbClr val="FAFD00"/>
                </a:solidFill>
                <a:latin typeface="Times" charset="0"/>
                <a:ea typeface="ＭＳ Ｐゴシック" charset="0"/>
                <a:cs typeface="ＭＳ Ｐゴシック" charset="0"/>
              </a:rPr>
              <a:t>Kunci</a:t>
            </a:r>
            <a:r>
              <a:rPr lang="en-US" dirty="0">
                <a:solidFill>
                  <a:srgbClr val="FAFD00"/>
                </a:solidFill>
                <a:latin typeface="Times" charset="0"/>
                <a:ea typeface="ＭＳ Ｐゴシック" charset="0"/>
                <a:cs typeface="ＭＳ Ｐゴシック" charset="0"/>
              </a:rPr>
              <a:t> </a:t>
            </a:r>
            <a:r>
              <a:rPr lang="en-US" dirty="0" err="1">
                <a:solidFill>
                  <a:srgbClr val="FAFD00"/>
                </a:solidFill>
                <a:latin typeface="Times" charset="0"/>
                <a:ea typeface="ＭＳ Ｐゴシック" charset="0"/>
                <a:cs typeface="ＭＳ Ｐゴシック" charset="0"/>
              </a:rPr>
              <a:t>atau</a:t>
            </a:r>
            <a:r>
              <a:rPr lang="en-US" dirty="0">
                <a:solidFill>
                  <a:srgbClr val="FAFD00"/>
                </a:solidFill>
                <a:latin typeface="Times" charset="0"/>
                <a:ea typeface="ＭＳ Ｐゴシック" charset="0"/>
                <a:cs typeface="ＭＳ Ｐゴシック" charset="0"/>
              </a:rPr>
              <a:t> </a:t>
            </a:r>
            <a:r>
              <a:rPr lang="en-US" dirty="0" err="1">
                <a:solidFill>
                  <a:srgbClr val="FAFD00"/>
                </a:solidFill>
                <a:latin typeface="Times" charset="0"/>
                <a:ea typeface="ＭＳ Ｐゴシック" charset="0"/>
                <a:cs typeface="ＭＳ Ｐゴシック" charset="0"/>
              </a:rPr>
              <a:t>Ungkapan</a:t>
            </a:r>
            <a:r>
              <a:rPr lang="en-US" dirty="0">
                <a:solidFill>
                  <a:srgbClr val="FAFD00"/>
                </a:solidFill>
                <a:latin typeface="Times" charset="0"/>
                <a:ea typeface="ＭＳ Ｐゴシック" charset="0"/>
                <a:cs typeface="ＭＳ Ｐゴシック" charset="0"/>
              </a:rPr>
              <a:t>:</a:t>
            </a:r>
          </a:p>
        </p:txBody>
      </p:sp>
      <p:sp>
        <p:nvSpPr>
          <p:cNvPr id="322575" name="Text Box 24"/>
          <p:cNvSpPr txBox="1">
            <a:spLocks noChangeArrowheads="1"/>
          </p:cNvSpPr>
          <p:nvPr/>
        </p:nvSpPr>
        <p:spPr bwMode="auto">
          <a:xfrm>
            <a:off x="6887986" y="6269444"/>
            <a:ext cx="197361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latin typeface="Arial" panose="020B0604020202020204" pitchFamily="34" charset="0"/>
              </a:rPr>
              <a:t>Buku Panduan hlm. 8-14</a:t>
            </a:r>
          </a:p>
        </p:txBody>
      </p:sp>
    </p:spTree>
    <p:extLst>
      <p:ext uri="{BB962C8B-B14F-4D97-AF65-F5344CB8AC3E}">
        <p14:creationId xmlns:p14="http://schemas.microsoft.com/office/powerpoint/2010/main" val="254108125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213014"/>
                                        </p:tgtEl>
                                        <p:attrNameLst>
                                          <p:attrName>style.visibility</p:attrName>
                                        </p:attrNameLst>
                                      </p:cBhvr>
                                      <p:to>
                                        <p:strVal val="visible"/>
                                      </p:to>
                                    </p:set>
                                    <p:animEffect transition="in" filter="dissolve">
                                      <p:cBhvr>
                                        <p:cTn id="7" dur="500"/>
                                        <p:tgtEl>
                                          <p:spTgt spid="21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1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reeform 3"/>
          <p:cNvSpPr>
            <a:spLocks/>
          </p:cNvSpPr>
          <p:nvPr/>
        </p:nvSpPr>
        <p:spPr bwMode="auto">
          <a:xfrm>
            <a:off x="4648201" y="1066800"/>
            <a:ext cx="1373188" cy="801688"/>
          </a:xfrm>
          <a:custGeom>
            <a:avLst/>
            <a:gdLst>
              <a:gd name="T0" fmla="*/ 840 w 865"/>
              <a:gd name="T1" fmla="*/ 0 h 505"/>
              <a:gd name="T2" fmla="*/ 828 w 865"/>
              <a:gd name="T3" fmla="*/ 48 h 505"/>
              <a:gd name="T4" fmla="*/ 792 w 865"/>
              <a:gd name="T5" fmla="*/ 84 h 505"/>
              <a:gd name="T6" fmla="*/ 756 w 865"/>
              <a:gd name="T7" fmla="*/ 120 h 505"/>
              <a:gd name="T8" fmla="*/ 696 w 865"/>
              <a:gd name="T9" fmla="*/ 156 h 505"/>
              <a:gd name="T10" fmla="*/ 660 w 865"/>
              <a:gd name="T11" fmla="*/ 192 h 505"/>
              <a:gd name="T12" fmla="*/ 612 w 865"/>
              <a:gd name="T13" fmla="*/ 216 h 505"/>
              <a:gd name="T14" fmla="*/ 552 w 865"/>
              <a:gd name="T15" fmla="*/ 228 h 505"/>
              <a:gd name="T16" fmla="*/ 504 w 865"/>
              <a:gd name="T17" fmla="*/ 240 h 505"/>
              <a:gd name="T18" fmla="*/ 456 w 865"/>
              <a:gd name="T19" fmla="*/ 276 h 505"/>
              <a:gd name="T20" fmla="*/ 432 w 865"/>
              <a:gd name="T21" fmla="*/ 312 h 505"/>
              <a:gd name="T22" fmla="*/ 408 w 865"/>
              <a:gd name="T23" fmla="*/ 348 h 505"/>
              <a:gd name="T24" fmla="*/ 360 w 865"/>
              <a:gd name="T25" fmla="*/ 372 h 505"/>
              <a:gd name="T26" fmla="*/ 312 w 865"/>
              <a:gd name="T27" fmla="*/ 384 h 505"/>
              <a:gd name="T28" fmla="*/ 264 w 865"/>
              <a:gd name="T29" fmla="*/ 384 h 505"/>
              <a:gd name="T30" fmla="*/ 216 w 865"/>
              <a:gd name="T31" fmla="*/ 384 h 505"/>
              <a:gd name="T32" fmla="*/ 168 w 865"/>
              <a:gd name="T33" fmla="*/ 396 h 505"/>
              <a:gd name="T34" fmla="*/ 108 w 865"/>
              <a:gd name="T35" fmla="*/ 396 h 505"/>
              <a:gd name="T36" fmla="*/ 48 w 865"/>
              <a:gd name="T37" fmla="*/ 408 h 505"/>
              <a:gd name="T38" fmla="*/ 12 w 865"/>
              <a:gd name="T39" fmla="*/ 444 h 505"/>
              <a:gd name="T40" fmla="*/ 12 w 865"/>
              <a:gd name="T41" fmla="*/ 492 h 505"/>
              <a:gd name="T42" fmla="*/ 60 w 865"/>
              <a:gd name="T43" fmla="*/ 504 h 505"/>
              <a:gd name="T44" fmla="*/ 108 w 865"/>
              <a:gd name="T45" fmla="*/ 504 h 505"/>
              <a:gd name="T46" fmla="*/ 168 w 865"/>
              <a:gd name="T47" fmla="*/ 504 h 505"/>
              <a:gd name="T48" fmla="*/ 228 w 865"/>
              <a:gd name="T49" fmla="*/ 504 h 505"/>
              <a:gd name="T50" fmla="*/ 276 w 865"/>
              <a:gd name="T51" fmla="*/ 504 h 505"/>
              <a:gd name="T52" fmla="*/ 336 w 865"/>
              <a:gd name="T53" fmla="*/ 480 h 505"/>
              <a:gd name="T54" fmla="*/ 396 w 865"/>
              <a:gd name="T55" fmla="*/ 456 h 505"/>
              <a:gd name="T56" fmla="*/ 456 w 865"/>
              <a:gd name="T57" fmla="*/ 432 h 505"/>
              <a:gd name="T58" fmla="*/ 504 w 865"/>
              <a:gd name="T59" fmla="*/ 408 h 505"/>
              <a:gd name="T60" fmla="*/ 540 w 865"/>
              <a:gd name="T61" fmla="*/ 348 h 505"/>
              <a:gd name="T62" fmla="*/ 588 w 865"/>
              <a:gd name="T63" fmla="*/ 300 h 505"/>
              <a:gd name="T64" fmla="*/ 624 w 865"/>
              <a:gd name="T65" fmla="*/ 240 h 505"/>
              <a:gd name="T66" fmla="*/ 660 w 865"/>
              <a:gd name="T67" fmla="*/ 204 h 505"/>
              <a:gd name="T68" fmla="*/ 720 w 865"/>
              <a:gd name="T69" fmla="*/ 180 h 505"/>
              <a:gd name="T70" fmla="*/ 780 w 865"/>
              <a:gd name="T71" fmla="*/ 180 h 505"/>
              <a:gd name="T72" fmla="*/ 840 w 865"/>
              <a:gd name="T73" fmla="*/ 168 h 505"/>
              <a:gd name="T74" fmla="*/ 852 w 865"/>
              <a:gd name="T75" fmla="*/ 120 h 505"/>
              <a:gd name="T76" fmla="*/ 852 w 865"/>
              <a:gd name="T77" fmla="*/ 72 h 505"/>
              <a:gd name="T78" fmla="*/ 840 w 865"/>
              <a:gd name="T79" fmla="*/ 2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64" name="Freeform 4"/>
          <p:cNvSpPr>
            <a:spLocks/>
          </p:cNvSpPr>
          <p:nvPr/>
        </p:nvSpPr>
        <p:spPr bwMode="auto">
          <a:xfrm>
            <a:off x="3276601" y="533400"/>
            <a:ext cx="1773239" cy="515938"/>
          </a:xfrm>
          <a:custGeom>
            <a:avLst/>
            <a:gdLst>
              <a:gd name="T0" fmla="*/ 1080 w 1117"/>
              <a:gd name="T1" fmla="*/ 276 h 325"/>
              <a:gd name="T2" fmla="*/ 1032 w 1117"/>
              <a:gd name="T3" fmla="*/ 264 h 325"/>
              <a:gd name="T4" fmla="*/ 984 w 1117"/>
              <a:gd name="T5" fmla="*/ 240 h 325"/>
              <a:gd name="T6" fmla="*/ 936 w 1117"/>
              <a:gd name="T7" fmla="*/ 204 h 325"/>
              <a:gd name="T8" fmla="*/ 888 w 1117"/>
              <a:gd name="T9" fmla="*/ 204 h 325"/>
              <a:gd name="T10" fmla="*/ 840 w 1117"/>
              <a:gd name="T11" fmla="*/ 204 h 325"/>
              <a:gd name="T12" fmla="*/ 792 w 1117"/>
              <a:gd name="T13" fmla="*/ 192 h 325"/>
              <a:gd name="T14" fmla="*/ 744 w 1117"/>
              <a:gd name="T15" fmla="*/ 192 h 325"/>
              <a:gd name="T16" fmla="*/ 648 w 1117"/>
              <a:gd name="T17" fmla="*/ 192 h 325"/>
              <a:gd name="T18" fmla="*/ 588 w 1117"/>
              <a:gd name="T19" fmla="*/ 156 h 325"/>
              <a:gd name="T20" fmla="*/ 540 w 1117"/>
              <a:gd name="T21" fmla="*/ 120 h 325"/>
              <a:gd name="T22" fmla="*/ 492 w 1117"/>
              <a:gd name="T23" fmla="*/ 96 h 325"/>
              <a:gd name="T24" fmla="*/ 444 w 1117"/>
              <a:gd name="T25" fmla="*/ 72 h 325"/>
              <a:gd name="T26" fmla="*/ 396 w 1117"/>
              <a:gd name="T27" fmla="*/ 60 h 325"/>
              <a:gd name="T28" fmla="*/ 360 w 1117"/>
              <a:gd name="T29" fmla="*/ 24 h 325"/>
              <a:gd name="T30" fmla="*/ 312 w 1117"/>
              <a:gd name="T31" fmla="*/ 24 h 325"/>
              <a:gd name="T32" fmla="*/ 264 w 1117"/>
              <a:gd name="T33" fmla="*/ 12 h 325"/>
              <a:gd name="T34" fmla="*/ 216 w 1117"/>
              <a:gd name="T35" fmla="*/ 0 h 325"/>
              <a:gd name="T36" fmla="*/ 168 w 1117"/>
              <a:gd name="T37" fmla="*/ 0 h 325"/>
              <a:gd name="T38" fmla="*/ 120 w 1117"/>
              <a:gd name="T39" fmla="*/ 0 h 325"/>
              <a:gd name="T40" fmla="*/ 60 w 1117"/>
              <a:gd name="T41" fmla="*/ 0 h 325"/>
              <a:gd name="T42" fmla="*/ 0 w 1117"/>
              <a:gd name="T43" fmla="*/ 12 h 325"/>
              <a:gd name="T44" fmla="*/ 48 w 1117"/>
              <a:gd name="T45" fmla="*/ 60 h 325"/>
              <a:gd name="T46" fmla="*/ 96 w 1117"/>
              <a:gd name="T47" fmla="*/ 72 h 325"/>
              <a:gd name="T48" fmla="*/ 144 w 1117"/>
              <a:gd name="T49" fmla="*/ 108 h 325"/>
              <a:gd name="T50" fmla="*/ 204 w 1117"/>
              <a:gd name="T51" fmla="*/ 120 h 325"/>
              <a:gd name="T52" fmla="*/ 276 w 1117"/>
              <a:gd name="T53" fmla="*/ 144 h 325"/>
              <a:gd name="T54" fmla="*/ 336 w 1117"/>
              <a:gd name="T55" fmla="*/ 144 h 325"/>
              <a:gd name="T56" fmla="*/ 360 w 1117"/>
              <a:gd name="T57" fmla="*/ 180 h 325"/>
              <a:gd name="T58" fmla="*/ 408 w 1117"/>
              <a:gd name="T59" fmla="*/ 228 h 325"/>
              <a:gd name="T60" fmla="*/ 456 w 1117"/>
              <a:gd name="T61" fmla="*/ 240 h 325"/>
              <a:gd name="T62" fmla="*/ 516 w 1117"/>
              <a:gd name="T63" fmla="*/ 252 h 325"/>
              <a:gd name="T64" fmla="*/ 564 w 1117"/>
              <a:gd name="T65" fmla="*/ 264 h 325"/>
              <a:gd name="T66" fmla="*/ 612 w 1117"/>
              <a:gd name="T67" fmla="*/ 276 h 325"/>
              <a:gd name="T68" fmla="*/ 660 w 1117"/>
              <a:gd name="T69" fmla="*/ 276 h 325"/>
              <a:gd name="T70" fmla="*/ 708 w 1117"/>
              <a:gd name="T71" fmla="*/ 300 h 325"/>
              <a:gd name="T72" fmla="*/ 768 w 1117"/>
              <a:gd name="T73" fmla="*/ 300 h 325"/>
              <a:gd name="T74" fmla="*/ 828 w 1117"/>
              <a:gd name="T75" fmla="*/ 300 h 325"/>
              <a:gd name="T76" fmla="*/ 900 w 1117"/>
              <a:gd name="T77" fmla="*/ 300 h 325"/>
              <a:gd name="T78" fmla="*/ 948 w 1117"/>
              <a:gd name="T79" fmla="*/ 312 h 325"/>
              <a:gd name="T80" fmla="*/ 996 w 1117"/>
              <a:gd name="T81" fmla="*/ 312 h 325"/>
              <a:gd name="T82" fmla="*/ 1044 w 1117"/>
              <a:gd name="T83" fmla="*/ 300 h 325"/>
              <a:gd name="T84" fmla="*/ 1092 w 1117"/>
              <a:gd name="T85" fmla="*/ 288 h 325"/>
              <a:gd name="T86" fmla="*/ 1104 w 1117"/>
              <a:gd name="T87" fmla="*/ 28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67" name="Freeform 7"/>
          <p:cNvSpPr>
            <a:spLocks/>
          </p:cNvSpPr>
          <p:nvPr/>
        </p:nvSpPr>
        <p:spPr bwMode="auto">
          <a:xfrm>
            <a:off x="3530600" y="2647950"/>
            <a:ext cx="1125539" cy="515938"/>
          </a:xfrm>
          <a:custGeom>
            <a:avLst/>
            <a:gdLst>
              <a:gd name="T0" fmla="*/ 48 w 709"/>
              <a:gd name="T1" fmla="*/ 12 h 325"/>
              <a:gd name="T2" fmla="*/ 96 w 709"/>
              <a:gd name="T3" fmla="*/ 12 h 325"/>
              <a:gd name="T4" fmla="*/ 144 w 709"/>
              <a:gd name="T5" fmla="*/ 12 h 325"/>
              <a:gd name="T6" fmla="*/ 192 w 709"/>
              <a:gd name="T7" fmla="*/ 12 h 325"/>
              <a:gd name="T8" fmla="*/ 240 w 709"/>
              <a:gd name="T9" fmla="*/ 36 h 325"/>
              <a:gd name="T10" fmla="*/ 288 w 709"/>
              <a:gd name="T11" fmla="*/ 36 h 325"/>
              <a:gd name="T12" fmla="*/ 336 w 709"/>
              <a:gd name="T13" fmla="*/ 48 h 325"/>
              <a:gd name="T14" fmla="*/ 384 w 709"/>
              <a:gd name="T15" fmla="*/ 60 h 325"/>
              <a:gd name="T16" fmla="*/ 432 w 709"/>
              <a:gd name="T17" fmla="*/ 84 h 325"/>
              <a:gd name="T18" fmla="*/ 480 w 709"/>
              <a:gd name="T19" fmla="*/ 84 h 325"/>
              <a:gd name="T20" fmla="*/ 540 w 709"/>
              <a:gd name="T21" fmla="*/ 108 h 325"/>
              <a:gd name="T22" fmla="*/ 600 w 709"/>
              <a:gd name="T23" fmla="*/ 120 h 325"/>
              <a:gd name="T24" fmla="*/ 648 w 709"/>
              <a:gd name="T25" fmla="*/ 132 h 325"/>
              <a:gd name="T26" fmla="*/ 696 w 709"/>
              <a:gd name="T27" fmla="*/ 168 h 325"/>
              <a:gd name="T28" fmla="*/ 708 w 709"/>
              <a:gd name="T29" fmla="*/ 216 h 325"/>
              <a:gd name="T30" fmla="*/ 696 w 709"/>
              <a:gd name="T31" fmla="*/ 264 h 325"/>
              <a:gd name="T32" fmla="*/ 672 w 709"/>
              <a:gd name="T33" fmla="*/ 312 h 325"/>
              <a:gd name="T34" fmla="*/ 624 w 709"/>
              <a:gd name="T35" fmla="*/ 324 h 325"/>
              <a:gd name="T36" fmla="*/ 564 w 709"/>
              <a:gd name="T37" fmla="*/ 312 h 325"/>
              <a:gd name="T38" fmla="*/ 504 w 709"/>
              <a:gd name="T39" fmla="*/ 300 h 325"/>
              <a:gd name="T40" fmla="*/ 456 w 709"/>
              <a:gd name="T41" fmla="*/ 300 h 325"/>
              <a:gd name="T42" fmla="*/ 408 w 709"/>
              <a:gd name="T43" fmla="*/ 288 h 325"/>
              <a:gd name="T44" fmla="*/ 360 w 709"/>
              <a:gd name="T45" fmla="*/ 276 h 325"/>
              <a:gd name="T46" fmla="*/ 312 w 709"/>
              <a:gd name="T47" fmla="*/ 264 h 325"/>
              <a:gd name="T48" fmla="*/ 264 w 709"/>
              <a:gd name="T49" fmla="*/ 264 h 325"/>
              <a:gd name="T50" fmla="*/ 216 w 709"/>
              <a:gd name="T51" fmla="*/ 252 h 325"/>
              <a:gd name="T52" fmla="*/ 168 w 709"/>
              <a:gd name="T53" fmla="*/ 240 h 325"/>
              <a:gd name="T54" fmla="*/ 120 w 709"/>
              <a:gd name="T55" fmla="*/ 240 h 325"/>
              <a:gd name="T56" fmla="*/ 72 w 709"/>
              <a:gd name="T57" fmla="*/ 216 h 325"/>
              <a:gd name="T58" fmla="*/ 36 w 709"/>
              <a:gd name="T59" fmla="*/ 180 h 325"/>
              <a:gd name="T60" fmla="*/ 12 w 709"/>
              <a:gd name="T61" fmla="*/ 144 h 325"/>
              <a:gd name="T62" fmla="*/ 0 w 709"/>
              <a:gd name="T63" fmla="*/ 96 h 325"/>
              <a:gd name="T64" fmla="*/ 36 w 709"/>
              <a:gd name="T65" fmla="*/ 60 h 325"/>
              <a:gd name="T66" fmla="*/ 72 w 709"/>
              <a:gd name="T67" fmla="*/ 24 h 325"/>
              <a:gd name="T68" fmla="*/ 108 w 709"/>
              <a:gd name="T69" fmla="*/ 12 h 325"/>
              <a:gd name="T70" fmla="*/ 60 w 709"/>
              <a:gd name="T71" fmla="*/ 12 h 325"/>
              <a:gd name="T72" fmla="*/ 12 w 709"/>
              <a:gd name="T73" fmla="*/ 12 h 325"/>
              <a:gd name="T74" fmla="*/ 0 w 709"/>
              <a:gd name="T75" fmla="*/ 60 h 325"/>
              <a:gd name="T76" fmla="*/ 48 w 709"/>
              <a:gd name="T77" fmla="*/ 72 h 325"/>
              <a:gd name="T78" fmla="*/ 96 w 709"/>
              <a:gd name="T79" fmla="*/ 60 h 325"/>
              <a:gd name="T80" fmla="*/ 132 w 709"/>
              <a:gd name="T81" fmla="*/ 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69" name="Rectangle 9"/>
          <p:cNvSpPr>
            <a:spLocks noChangeArrowheads="1"/>
          </p:cNvSpPr>
          <p:nvPr/>
        </p:nvSpPr>
        <p:spPr bwMode="auto">
          <a:xfrm>
            <a:off x="620714" y="160339"/>
            <a:ext cx="746998" cy="144398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eaLnBrk="1" hangingPunct="1">
              <a:spcBef>
                <a:spcPct val="50000"/>
              </a:spcBef>
              <a:defRPr/>
            </a:pPr>
            <a:r>
              <a:rPr lang="en-US" sz="8800">
                <a:solidFill>
                  <a:srgbClr val="FFD34A"/>
                </a:solidFill>
                <a:latin typeface="Times" charset="0"/>
              </a:rPr>
              <a:t>7</a:t>
            </a:r>
          </a:p>
        </p:txBody>
      </p:sp>
      <p:sp>
        <p:nvSpPr>
          <p:cNvPr id="40970" name="Line 10"/>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eaLnBrk="1" hangingPunct="1">
              <a:defRPr/>
            </a:pPr>
            <a:endParaRPr lang="en-US" sz="2400">
              <a:solidFill>
                <a:srgbClr val="FFFFFF"/>
              </a:solidFill>
              <a:latin typeface="Times New Roman" charset="0"/>
            </a:endParaRPr>
          </a:p>
        </p:txBody>
      </p:sp>
      <p:sp>
        <p:nvSpPr>
          <p:cNvPr id="40966" name="Freeform 6"/>
          <p:cNvSpPr>
            <a:spLocks/>
          </p:cNvSpPr>
          <p:nvPr/>
        </p:nvSpPr>
        <p:spPr bwMode="auto">
          <a:xfrm>
            <a:off x="3409951" y="1955801"/>
            <a:ext cx="1754188" cy="1982788"/>
          </a:xfrm>
          <a:custGeom>
            <a:avLst/>
            <a:gdLst>
              <a:gd name="T0" fmla="*/ 848 w 1105"/>
              <a:gd name="T1" fmla="*/ 1184 h 1249"/>
              <a:gd name="T2" fmla="*/ 912 w 1105"/>
              <a:gd name="T3" fmla="*/ 1184 h 1249"/>
              <a:gd name="T4" fmla="*/ 976 w 1105"/>
              <a:gd name="T5" fmla="*/ 1200 h 1249"/>
              <a:gd name="T6" fmla="*/ 1040 w 1105"/>
              <a:gd name="T7" fmla="*/ 1200 h 1249"/>
              <a:gd name="T8" fmla="*/ 1088 w 1105"/>
              <a:gd name="T9" fmla="*/ 1168 h 1249"/>
              <a:gd name="T10" fmla="*/ 1104 w 1105"/>
              <a:gd name="T11" fmla="*/ 1104 h 1249"/>
              <a:gd name="T12" fmla="*/ 1104 w 1105"/>
              <a:gd name="T13" fmla="*/ 1024 h 1249"/>
              <a:gd name="T14" fmla="*/ 1104 w 1105"/>
              <a:gd name="T15" fmla="*/ 960 h 1249"/>
              <a:gd name="T16" fmla="*/ 1072 w 1105"/>
              <a:gd name="T17" fmla="*/ 896 h 1249"/>
              <a:gd name="T18" fmla="*/ 1056 w 1105"/>
              <a:gd name="T19" fmla="*/ 816 h 1249"/>
              <a:gd name="T20" fmla="*/ 1024 w 1105"/>
              <a:gd name="T21" fmla="*/ 736 h 1249"/>
              <a:gd name="T22" fmla="*/ 992 w 1105"/>
              <a:gd name="T23" fmla="*/ 672 h 1249"/>
              <a:gd name="T24" fmla="*/ 944 w 1105"/>
              <a:gd name="T25" fmla="*/ 592 h 1249"/>
              <a:gd name="T26" fmla="*/ 880 w 1105"/>
              <a:gd name="T27" fmla="*/ 528 h 1249"/>
              <a:gd name="T28" fmla="*/ 832 w 1105"/>
              <a:gd name="T29" fmla="*/ 496 h 1249"/>
              <a:gd name="T30" fmla="*/ 784 w 1105"/>
              <a:gd name="T31" fmla="*/ 432 h 1249"/>
              <a:gd name="T32" fmla="*/ 720 w 1105"/>
              <a:gd name="T33" fmla="*/ 416 h 1249"/>
              <a:gd name="T34" fmla="*/ 656 w 1105"/>
              <a:gd name="T35" fmla="*/ 400 h 1249"/>
              <a:gd name="T36" fmla="*/ 592 w 1105"/>
              <a:gd name="T37" fmla="*/ 416 h 1249"/>
              <a:gd name="T38" fmla="*/ 592 w 1105"/>
              <a:gd name="T39" fmla="*/ 400 h 1249"/>
              <a:gd name="T40" fmla="*/ 656 w 1105"/>
              <a:gd name="T41" fmla="*/ 400 h 1249"/>
              <a:gd name="T42" fmla="*/ 720 w 1105"/>
              <a:gd name="T43" fmla="*/ 384 h 1249"/>
              <a:gd name="T44" fmla="*/ 704 w 1105"/>
              <a:gd name="T45" fmla="*/ 320 h 1249"/>
              <a:gd name="T46" fmla="*/ 640 w 1105"/>
              <a:gd name="T47" fmla="*/ 288 h 1249"/>
              <a:gd name="T48" fmla="*/ 576 w 1105"/>
              <a:gd name="T49" fmla="*/ 256 h 1249"/>
              <a:gd name="T50" fmla="*/ 528 w 1105"/>
              <a:gd name="T51" fmla="*/ 208 h 1249"/>
              <a:gd name="T52" fmla="*/ 464 w 1105"/>
              <a:gd name="T53" fmla="*/ 160 h 1249"/>
              <a:gd name="T54" fmla="*/ 400 w 1105"/>
              <a:gd name="T55" fmla="*/ 144 h 1249"/>
              <a:gd name="T56" fmla="*/ 320 w 1105"/>
              <a:gd name="T57" fmla="*/ 112 h 1249"/>
              <a:gd name="T58" fmla="*/ 256 w 1105"/>
              <a:gd name="T59" fmla="*/ 80 h 1249"/>
              <a:gd name="T60" fmla="*/ 192 w 1105"/>
              <a:gd name="T61" fmla="*/ 48 h 1249"/>
              <a:gd name="T62" fmla="*/ 128 w 1105"/>
              <a:gd name="T63" fmla="*/ 16 h 1249"/>
              <a:gd name="T64" fmla="*/ 64 w 1105"/>
              <a:gd name="T65" fmla="*/ 0 h 1249"/>
              <a:gd name="T66" fmla="*/ 48 w 1105"/>
              <a:gd name="T67" fmla="*/ 64 h 1249"/>
              <a:gd name="T68" fmla="*/ 0 w 1105"/>
              <a:gd name="T69" fmla="*/ 112 h 1249"/>
              <a:gd name="T70" fmla="*/ 16 w 1105"/>
              <a:gd name="T71" fmla="*/ 176 h 1249"/>
              <a:gd name="T72" fmla="*/ 48 w 1105"/>
              <a:gd name="T73" fmla="*/ 224 h 1249"/>
              <a:gd name="T74" fmla="*/ 96 w 1105"/>
              <a:gd name="T75" fmla="*/ 272 h 1249"/>
              <a:gd name="T76" fmla="*/ 144 w 1105"/>
              <a:gd name="T77" fmla="*/ 320 h 1249"/>
              <a:gd name="T78" fmla="*/ 208 w 1105"/>
              <a:gd name="T79" fmla="*/ 352 h 1249"/>
              <a:gd name="T80" fmla="*/ 272 w 1105"/>
              <a:gd name="T81" fmla="*/ 368 h 1249"/>
              <a:gd name="T82" fmla="*/ 336 w 1105"/>
              <a:gd name="T83" fmla="*/ 400 h 1249"/>
              <a:gd name="T84" fmla="*/ 384 w 1105"/>
              <a:gd name="T85" fmla="*/ 432 h 1249"/>
              <a:gd name="T86" fmla="*/ 432 w 1105"/>
              <a:gd name="T87" fmla="*/ 480 h 1249"/>
              <a:gd name="T88" fmla="*/ 464 w 1105"/>
              <a:gd name="T89" fmla="*/ 528 h 1249"/>
              <a:gd name="T90" fmla="*/ 512 w 1105"/>
              <a:gd name="T91" fmla="*/ 576 h 1249"/>
              <a:gd name="T92" fmla="*/ 560 w 1105"/>
              <a:gd name="T93" fmla="*/ 624 h 1249"/>
              <a:gd name="T94" fmla="*/ 592 w 1105"/>
              <a:gd name="T95" fmla="*/ 688 h 1249"/>
              <a:gd name="T96" fmla="*/ 624 w 1105"/>
              <a:gd name="T97" fmla="*/ 752 h 1249"/>
              <a:gd name="T98" fmla="*/ 672 w 1105"/>
              <a:gd name="T99" fmla="*/ 800 h 1249"/>
              <a:gd name="T100" fmla="*/ 704 w 1105"/>
              <a:gd name="T101" fmla="*/ 864 h 1249"/>
              <a:gd name="T102" fmla="*/ 752 w 1105"/>
              <a:gd name="T103" fmla="*/ 912 h 1249"/>
              <a:gd name="T104" fmla="*/ 800 w 1105"/>
              <a:gd name="T105" fmla="*/ 976 h 1249"/>
              <a:gd name="T106" fmla="*/ 816 w 1105"/>
              <a:gd name="T107" fmla="*/ 1040 h 1249"/>
              <a:gd name="T108" fmla="*/ 832 w 1105"/>
              <a:gd name="T109" fmla="*/ 1120 h 1249"/>
              <a:gd name="T110" fmla="*/ 832 w 1105"/>
              <a:gd name="T111" fmla="*/ 1184 h 1249"/>
              <a:gd name="T112" fmla="*/ 832 w 1105"/>
              <a:gd name="T113" fmla="*/ 1248 h 1249"/>
              <a:gd name="T114" fmla="*/ 816 w 1105"/>
              <a:gd name="T115" fmla="*/ 1216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79" name="Freeform 19"/>
          <p:cNvSpPr>
            <a:spLocks/>
          </p:cNvSpPr>
          <p:nvPr/>
        </p:nvSpPr>
        <p:spPr bwMode="auto">
          <a:xfrm>
            <a:off x="4808538" y="990601"/>
            <a:ext cx="2709863" cy="2684463"/>
          </a:xfrm>
          <a:custGeom>
            <a:avLst/>
            <a:gdLst>
              <a:gd name="T0" fmla="*/ 59 w 1707"/>
              <a:gd name="T1" fmla="*/ 8 h 1691"/>
              <a:gd name="T2" fmla="*/ 67 w 1707"/>
              <a:gd name="T3" fmla="*/ 120 h 1691"/>
              <a:gd name="T4" fmla="*/ 75 w 1707"/>
              <a:gd name="T5" fmla="*/ 144 h 1691"/>
              <a:gd name="T6" fmla="*/ 179 w 1707"/>
              <a:gd name="T7" fmla="*/ 160 h 1691"/>
              <a:gd name="T8" fmla="*/ 331 w 1707"/>
              <a:gd name="T9" fmla="*/ 200 h 1691"/>
              <a:gd name="T10" fmla="*/ 451 w 1707"/>
              <a:gd name="T11" fmla="*/ 216 h 1691"/>
              <a:gd name="T12" fmla="*/ 691 w 1707"/>
              <a:gd name="T13" fmla="*/ 288 h 1691"/>
              <a:gd name="T14" fmla="*/ 739 w 1707"/>
              <a:gd name="T15" fmla="*/ 304 h 1691"/>
              <a:gd name="T16" fmla="*/ 979 w 1707"/>
              <a:gd name="T17" fmla="*/ 464 h 1691"/>
              <a:gd name="T18" fmla="*/ 1075 w 1707"/>
              <a:gd name="T19" fmla="*/ 528 h 1691"/>
              <a:gd name="T20" fmla="*/ 1115 w 1707"/>
              <a:gd name="T21" fmla="*/ 560 h 1691"/>
              <a:gd name="T22" fmla="*/ 1131 w 1707"/>
              <a:gd name="T23" fmla="*/ 584 h 1691"/>
              <a:gd name="T24" fmla="*/ 1155 w 1707"/>
              <a:gd name="T25" fmla="*/ 600 h 1691"/>
              <a:gd name="T26" fmla="*/ 1219 w 1707"/>
              <a:gd name="T27" fmla="*/ 664 h 1691"/>
              <a:gd name="T28" fmla="*/ 1307 w 1707"/>
              <a:gd name="T29" fmla="*/ 808 h 1691"/>
              <a:gd name="T30" fmla="*/ 1419 w 1707"/>
              <a:gd name="T31" fmla="*/ 976 h 1691"/>
              <a:gd name="T32" fmla="*/ 1451 w 1707"/>
              <a:gd name="T33" fmla="*/ 1024 h 1691"/>
              <a:gd name="T34" fmla="*/ 1483 w 1707"/>
              <a:gd name="T35" fmla="*/ 1120 h 1691"/>
              <a:gd name="T36" fmla="*/ 1523 w 1707"/>
              <a:gd name="T37" fmla="*/ 1192 h 1691"/>
              <a:gd name="T38" fmla="*/ 1563 w 1707"/>
              <a:gd name="T39" fmla="*/ 1368 h 1691"/>
              <a:gd name="T40" fmla="*/ 1579 w 1707"/>
              <a:gd name="T41" fmla="*/ 1584 h 1691"/>
              <a:gd name="T42" fmla="*/ 1595 w 1707"/>
              <a:gd name="T43" fmla="*/ 1664 h 1691"/>
              <a:gd name="T44" fmla="*/ 1659 w 1707"/>
              <a:gd name="T45" fmla="*/ 1688 h 1691"/>
              <a:gd name="T46" fmla="*/ 1707 w 1707"/>
              <a:gd name="T47" fmla="*/ 1632 h 1691"/>
              <a:gd name="T48" fmla="*/ 1635 w 1707"/>
              <a:gd name="T49" fmla="*/ 1224 h 1691"/>
              <a:gd name="T50" fmla="*/ 1539 w 1707"/>
              <a:gd name="T51" fmla="*/ 984 h 1691"/>
              <a:gd name="T52" fmla="*/ 1515 w 1707"/>
              <a:gd name="T53" fmla="*/ 912 h 1691"/>
              <a:gd name="T54" fmla="*/ 1435 w 1707"/>
              <a:gd name="T55" fmla="*/ 768 h 1691"/>
              <a:gd name="T56" fmla="*/ 1339 w 1707"/>
              <a:gd name="T57" fmla="*/ 624 h 1691"/>
              <a:gd name="T58" fmla="*/ 1315 w 1707"/>
              <a:gd name="T59" fmla="*/ 600 h 1691"/>
              <a:gd name="T60" fmla="*/ 1299 w 1707"/>
              <a:gd name="T61" fmla="*/ 576 h 1691"/>
              <a:gd name="T62" fmla="*/ 1379 w 1707"/>
              <a:gd name="T63" fmla="*/ 624 h 1691"/>
              <a:gd name="T64" fmla="*/ 1411 w 1707"/>
              <a:gd name="T65" fmla="*/ 648 h 1691"/>
              <a:gd name="T66" fmla="*/ 1363 w 1707"/>
              <a:gd name="T67" fmla="*/ 632 h 1691"/>
              <a:gd name="T68" fmla="*/ 1339 w 1707"/>
              <a:gd name="T69" fmla="*/ 624 h 1691"/>
              <a:gd name="T70" fmla="*/ 1291 w 1707"/>
              <a:gd name="T71" fmla="*/ 584 h 1691"/>
              <a:gd name="T72" fmla="*/ 1275 w 1707"/>
              <a:gd name="T73" fmla="*/ 528 h 1691"/>
              <a:gd name="T74" fmla="*/ 1179 w 1707"/>
              <a:gd name="T75" fmla="*/ 456 h 1691"/>
              <a:gd name="T76" fmla="*/ 923 w 1707"/>
              <a:gd name="T77" fmla="*/ 264 h 1691"/>
              <a:gd name="T78" fmla="*/ 683 w 1707"/>
              <a:gd name="T79" fmla="*/ 128 h 1691"/>
              <a:gd name="T80" fmla="*/ 539 w 1707"/>
              <a:gd name="T81" fmla="*/ 80 h 1691"/>
              <a:gd name="T82" fmla="*/ 515 w 1707"/>
              <a:gd name="T83" fmla="*/ 64 h 1691"/>
              <a:gd name="T84" fmla="*/ 363 w 1707"/>
              <a:gd name="T85" fmla="*/ 40 h 1691"/>
              <a:gd name="T86" fmla="*/ 171 w 1707"/>
              <a:gd name="T87" fmla="*/ 0 h 1691"/>
              <a:gd name="T88" fmla="*/ 59 w 1707"/>
              <a:gd name="T89" fmla="*/ 8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ffectLst/>
          <a:extLst>
            <a:ext uri="{91240B29-F687-4f45-9708-019B960494DF}">
              <a14:hiddenLine xmlns:a14="http://schemas.microsoft.com/office/drawing/2010/main" xmlns="" w="12700" cap="flat" cmpd="sng">
                <a:solidFill>
                  <a:schemeClr val="bg2"/>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eaLnBrk="1" hangingPunct="1">
              <a:defRPr/>
            </a:pPr>
            <a:endParaRPr lang="en-US" sz="2400">
              <a:solidFill>
                <a:srgbClr val="FFFFFF"/>
              </a:solidFill>
              <a:latin typeface="Times New Roman" charset="0"/>
            </a:endParaRPr>
          </a:p>
        </p:txBody>
      </p:sp>
      <p:sp>
        <p:nvSpPr>
          <p:cNvPr id="40982" name="Freeform 22"/>
          <p:cNvSpPr>
            <a:spLocks/>
          </p:cNvSpPr>
          <p:nvPr/>
        </p:nvSpPr>
        <p:spPr bwMode="auto">
          <a:xfrm>
            <a:off x="7131052" y="2638426"/>
            <a:ext cx="1103313" cy="1035050"/>
          </a:xfrm>
          <a:custGeom>
            <a:avLst/>
            <a:gdLst>
              <a:gd name="T0" fmla="*/ 112 w 695"/>
              <a:gd name="T1" fmla="*/ 111 h 652"/>
              <a:gd name="T2" fmla="*/ 89 w 695"/>
              <a:gd name="T3" fmla="*/ 181 h 652"/>
              <a:gd name="T4" fmla="*/ 73 w 695"/>
              <a:gd name="T5" fmla="*/ 228 h 652"/>
              <a:gd name="T6" fmla="*/ 26 w 695"/>
              <a:gd name="T7" fmla="*/ 260 h 652"/>
              <a:gd name="T8" fmla="*/ 41 w 695"/>
              <a:gd name="T9" fmla="*/ 432 h 652"/>
              <a:gd name="T10" fmla="*/ 34 w 695"/>
              <a:gd name="T11" fmla="*/ 464 h 652"/>
              <a:gd name="T12" fmla="*/ 18 w 695"/>
              <a:gd name="T13" fmla="*/ 511 h 652"/>
              <a:gd name="T14" fmla="*/ 96 w 695"/>
              <a:gd name="T15" fmla="*/ 628 h 652"/>
              <a:gd name="T16" fmla="*/ 143 w 695"/>
              <a:gd name="T17" fmla="*/ 644 h 652"/>
              <a:gd name="T18" fmla="*/ 167 w 695"/>
              <a:gd name="T19" fmla="*/ 652 h 652"/>
              <a:gd name="T20" fmla="*/ 410 w 695"/>
              <a:gd name="T21" fmla="*/ 613 h 652"/>
              <a:gd name="T22" fmla="*/ 426 w 695"/>
              <a:gd name="T23" fmla="*/ 589 h 652"/>
              <a:gd name="T24" fmla="*/ 457 w 695"/>
              <a:gd name="T25" fmla="*/ 558 h 652"/>
              <a:gd name="T26" fmla="*/ 465 w 695"/>
              <a:gd name="T27" fmla="*/ 534 h 652"/>
              <a:gd name="T28" fmla="*/ 512 w 695"/>
              <a:gd name="T29" fmla="*/ 503 h 652"/>
              <a:gd name="T30" fmla="*/ 559 w 695"/>
              <a:gd name="T31" fmla="*/ 487 h 652"/>
              <a:gd name="T32" fmla="*/ 583 w 695"/>
              <a:gd name="T33" fmla="*/ 479 h 652"/>
              <a:gd name="T34" fmla="*/ 645 w 695"/>
              <a:gd name="T35" fmla="*/ 432 h 652"/>
              <a:gd name="T36" fmla="*/ 614 w 695"/>
              <a:gd name="T37" fmla="*/ 291 h 652"/>
              <a:gd name="T38" fmla="*/ 496 w 695"/>
              <a:gd name="T39" fmla="*/ 268 h 652"/>
              <a:gd name="T40" fmla="*/ 449 w 695"/>
              <a:gd name="T41" fmla="*/ 150 h 652"/>
              <a:gd name="T42" fmla="*/ 426 w 695"/>
              <a:gd name="T43" fmla="*/ 142 h 652"/>
              <a:gd name="T44" fmla="*/ 379 w 695"/>
              <a:gd name="T45" fmla="*/ 111 h 652"/>
              <a:gd name="T46" fmla="*/ 379 w 695"/>
              <a:gd name="T47" fmla="*/ 111 h 652"/>
              <a:gd name="T48" fmla="*/ 324 w 695"/>
              <a:gd name="T49" fmla="*/ 64 h 652"/>
              <a:gd name="T50" fmla="*/ 269 w 695"/>
              <a:gd name="T51" fmla="*/ 1 h 652"/>
              <a:gd name="T52" fmla="*/ 151 w 695"/>
              <a:gd name="T53" fmla="*/ 9 h 652"/>
              <a:gd name="T54" fmla="*/ 120 w 695"/>
              <a:gd name="T55" fmla="*/ 119 h 652"/>
              <a:gd name="T56" fmla="*/ 104 w 695"/>
              <a:gd name="T57" fmla="*/ 142 h 652"/>
              <a:gd name="T58" fmla="*/ 112 w 695"/>
              <a:gd name="T59" fmla="*/ 111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ffectLst/>
          <a:extLst>
            <a:ext uri="{91240B29-F687-4f45-9708-019B960494DF}">
              <a14:hiddenLine xmlns:a14="http://schemas.microsoft.com/office/drawing/2010/main" xmlns=""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eaLnBrk="1" hangingPunct="1">
              <a:defRPr/>
            </a:pPr>
            <a:endParaRPr lang="en-US" sz="2400">
              <a:solidFill>
                <a:srgbClr val="FFFFFF"/>
              </a:solidFill>
              <a:latin typeface="Times New Roman" charset="0"/>
            </a:endParaRPr>
          </a:p>
        </p:txBody>
      </p:sp>
      <p:sp>
        <p:nvSpPr>
          <p:cNvPr id="40968" name="Rectangle 8"/>
          <p:cNvSpPr>
            <a:spLocks noChangeArrowheads="1"/>
          </p:cNvSpPr>
          <p:nvPr/>
        </p:nvSpPr>
        <p:spPr bwMode="auto">
          <a:xfrm>
            <a:off x="1731963" y="400051"/>
            <a:ext cx="1627047" cy="249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eaLnBrk="1" hangingPunct="1">
              <a:defRPr/>
            </a:pPr>
            <a:r>
              <a:rPr lang="en-US" sz="15600">
                <a:solidFill>
                  <a:srgbClr val="51DC00"/>
                </a:solidFill>
                <a:effectLst>
                  <a:outerShdw blurRad="85725" dist="63500" dir="2700000" algn="tl" rotWithShape="0">
                    <a:srgbClr val="000000">
                      <a:alpha val="96000"/>
                    </a:srgbClr>
                  </a:outerShdw>
                </a:effectLst>
                <a:latin typeface="Times New Roman" charset="0"/>
              </a:rPr>
              <a:t>K</a:t>
            </a:r>
          </a:p>
        </p:txBody>
      </p:sp>
      <p:sp>
        <p:nvSpPr>
          <p:cNvPr id="40986" name="Text Box 26"/>
          <p:cNvSpPr txBox="1">
            <a:spLocks noChangeArrowheads="1"/>
          </p:cNvSpPr>
          <p:nvPr/>
        </p:nvSpPr>
        <p:spPr bwMode="auto">
          <a:xfrm>
            <a:off x="8753475" y="58887"/>
            <a:ext cx="1847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endParaRPr lang="en-US" sz="2400">
              <a:solidFill>
                <a:srgbClr val="FFFFFF"/>
              </a:solidFill>
              <a:latin typeface="Comic Sans MS" charset="0"/>
            </a:endParaRPr>
          </a:p>
        </p:txBody>
      </p:sp>
      <p:sp>
        <p:nvSpPr>
          <p:cNvPr id="40988" name="Text Box 28"/>
          <p:cNvSpPr txBox="1">
            <a:spLocks noChangeArrowheads="1"/>
          </p:cNvSpPr>
          <p:nvPr/>
        </p:nvSpPr>
        <p:spPr bwMode="auto">
          <a:xfrm>
            <a:off x="8797926" y="6152506"/>
            <a:ext cx="26161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2400">
                <a:solidFill>
                  <a:srgbClr val="FFFFFF"/>
                </a:solidFill>
                <a:latin typeface="Times New Roman" charset="0"/>
              </a:rPr>
              <a:t> </a:t>
            </a:r>
          </a:p>
        </p:txBody>
      </p:sp>
      <p:sp>
        <p:nvSpPr>
          <p:cNvPr id="40989" name="Text Box 29"/>
          <p:cNvSpPr txBox="1">
            <a:spLocks noChangeArrowheads="1"/>
          </p:cNvSpPr>
          <p:nvPr/>
        </p:nvSpPr>
        <p:spPr bwMode="auto">
          <a:xfrm>
            <a:off x="8364538" y="6485037"/>
            <a:ext cx="184731"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endParaRPr lang="en-US" sz="1400" b="1">
              <a:solidFill>
                <a:srgbClr val="FFFFFF"/>
              </a:solidFill>
              <a:latin typeface="Times New Roman" charset="0"/>
            </a:endParaRPr>
          </a:p>
        </p:txBody>
      </p:sp>
      <p:sp>
        <p:nvSpPr>
          <p:cNvPr id="40990" name="Text Box 30"/>
          <p:cNvSpPr txBox="1">
            <a:spLocks noChangeArrowheads="1"/>
          </p:cNvSpPr>
          <p:nvPr/>
        </p:nvSpPr>
        <p:spPr bwMode="auto">
          <a:xfrm>
            <a:off x="8086725" y="6533279"/>
            <a:ext cx="312906"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1000" b="1">
                <a:solidFill>
                  <a:srgbClr val="FFFFFF"/>
                </a:solidFill>
                <a:latin typeface="Times New Roman" charset="0"/>
              </a:rPr>
              <a:t>53</a:t>
            </a:r>
          </a:p>
        </p:txBody>
      </p:sp>
      <p:sp>
        <p:nvSpPr>
          <p:cNvPr id="40991" name="Text Box 31"/>
          <p:cNvSpPr txBox="1">
            <a:spLocks noChangeArrowheads="1"/>
          </p:cNvSpPr>
          <p:nvPr/>
        </p:nvSpPr>
        <p:spPr bwMode="auto">
          <a:xfrm>
            <a:off x="8721726" y="6381106"/>
            <a:ext cx="33855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2400">
                <a:solidFill>
                  <a:srgbClr val="FFFFFF"/>
                </a:solidFill>
                <a:latin typeface="Times New Roman" charset="0"/>
              </a:rPr>
              <a:t>2</a:t>
            </a:r>
          </a:p>
        </p:txBody>
      </p:sp>
      <p:sp>
        <p:nvSpPr>
          <p:cNvPr id="40994" name="Text Box 34"/>
          <p:cNvSpPr txBox="1">
            <a:spLocks noChangeArrowheads="1"/>
          </p:cNvSpPr>
          <p:nvPr/>
        </p:nvSpPr>
        <p:spPr bwMode="auto">
          <a:xfrm>
            <a:off x="6897689" y="6269444"/>
            <a:ext cx="182293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1200" b="1">
                <a:solidFill>
                  <a:srgbClr val="FFFFFF"/>
                </a:solidFill>
                <a:latin typeface="Times New Roman" charset="0"/>
              </a:rPr>
              <a:t>Buku Panduan hlm. 8-14</a:t>
            </a:r>
          </a:p>
        </p:txBody>
      </p:sp>
      <p:pic>
        <p:nvPicPr>
          <p:cNvPr id="40997" name="Picture 37" descr="Kak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9026" y="2717801"/>
            <a:ext cx="6954839" cy="379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8" name="Rectangle 38"/>
          <p:cNvSpPr>
            <a:spLocks noChangeArrowheads="1"/>
          </p:cNvSpPr>
          <p:nvPr/>
        </p:nvSpPr>
        <p:spPr bwMode="auto">
          <a:xfrm>
            <a:off x="4479926" y="393701"/>
            <a:ext cx="1627047" cy="249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eaLnBrk="1" hangingPunct="1">
              <a:defRPr/>
            </a:pPr>
            <a:r>
              <a:rPr lang="en-US" sz="15600" dirty="0">
                <a:solidFill>
                  <a:srgbClr val="51DC00"/>
                </a:solidFill>
                <a:effectLst>
                  <a:outerShdw blurRad="85725" dist="63500" dir="2700000" algn="tl" rotWithShape="0">
                    <a:srgbClr val="000000">
                      <a:alpha val="96000"/>
                    </a:srgbClr>
                  </a:outerShdw>
                </a:effectLst>
                <a:latin typeface="Times New Roman" charset="0"/>
              </a:rPr>
              <a:t>K</a:t>
            </a:r>
          </a:p>
        </p:txBody>
      </p:sp>
      <p:sp>
        <p:nvSpPr>
          <p:cNvPr id="40999" name="Rectangle 39"/>
          <p:cNvSpPr>
            <a:spLocks noChangeArrowheads="1"/>
          </p:cNvSpPr>
          <p:nvPr/>
        </p:nvSpPr>
        <p:spPr bwMode="auto">
          <a:xfrm>
            <a:off x="3203575" y="393701"/>
            <a:ext cx="1627047" cy="249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eaLnBrk="1" hangingPunct="1">
              <a:defRPr/>
            </a:pPr>
            <a:r>
              <a:rPr lang="en-US" sz="15600" dirty="0">
                <a:solidFill>
                  <a:srgbClr val="51DC00"/>
                </a:solidFill>
                <a:effectLst>
                  <a:outerShdw blurRad="85725" dist="63500" dir="2700000" algn="tl" rotWithShape="0">
                    <a:srgbClr val="000000">
                      <a:alpha val="96000"/>
                    </a:srgbClr>
                  </a:outerShdw>
                </a:effectLst>
                <a:latin typeface="Times New Roman" charset="0"/>
              </a:rPr>
              <a:t>A</a:t>
            </a:r>
          </a:p>
        </p:txBody>
      </p:sp>
      <p:sp>
        <p:nvSpPr>
          <p:cNvPr id="41000" name="Rectangle 40"/>
          <p:cNvSpPr>
            <a:spLocks noChangeArrowheads="1"/>
          </p:cNvSpPr>
          <p:nvPr/>
        </p:nvSpPr>
        <p:spPr bwMode="auto">
          <a:xfrm>
            <a:off x="5953126" y="387351"/>
            <a:ext cx="1627047" cy="249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eaLnBrk="1" hangingPunct="1">
              <a:defRPr/>
            </a:pPr>
            <a:r>
              <a:rPr lang="en-US" sz="15600">
                <a:solidFill>
                  <a:srgbClr val="51DC00"/>
                </a:solidFill>
                <a:effectLst>
                  <a:outerShdw blurRad="85725" dist="63500" dir="2700000" algn="tl" rotWithShape="0">
                    <a:srgbClr val="000000">
                      <a:alpha val="96000"/>
                    </a:srgbClr>
                  </a:outerShdw>
                </a:effectLst>
                <a:latin typeface="Times New Roman" charset="0"/>
              </a:rPr>
              <a:t>A</a:t>
            </a:r>
          </a:p>
        </p:txBody>
      </p:sp>
      <p:sp>
        <p:nvSpPr>
          <p:cNvPr id="41001" name="Rectangle 41"/>
          <p:cNvSpPr>
            <a:spLocks noChangeArrowheads="1"/>
          </p:cNvSpPr>
          <p:nvPr/>
        </p:nvSpPr>
        <p:spPr bwMode="auto">
          <a:xfrm>
            <a:off x="7232651" y="390526"/>
            <a:ext cx="1295225" cy="249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eaLnBrk="1" hangingPunct="1">
              <a:defRPr/>
            </a:pPr>
            <a:r>
              <a:rPr lang="en-US" sz="15600">
                <a:solidFill>
                  <a:srgbClr val="51DC00"/>
                </a:solidFill>
                <a:effectLst>
                  <a:outerShdw blurRad="85725" dist="63500" dir="2700000" algn="tl" rotWithShape="0">
                    <a:srgbClr val="000000">
                      <a:alpha val="96000"/>
                    </a:srgbClr>
                  </a:outerShdw>
                </a:effectLst>
                <a:latin typeface="Times New Roman" charset="0"/>
              </a:rPr>
              <a:t>P</a:t>
            </a:r>
          </a:p>
        </p:txBody>
      </p:sp>
      <p:sp>
        <p:nvSpPr>
          <p:cNvPr id="2" name="Title 1"/>
          <p:cNvSpPr>
            <a:spLocks noGrp="1"/>
          </p:cNvSpPr>
          <p:nvPr>
            <p:ph type="ctrTitle"/>
          </p:nvPr>
        </p:nvSpPr>
        <p:spPr>
          <a:xfrm>
            <a:off x="9144000" y="1860550"/>
            <a:ext cx="2605088" cy="1854200"/>
          </a:xfrm>
        </p:spPr>
        <p:txBody>
          <a:bodyPr/>
          <a:lstStyle/>
          <a:p>
            <a:pPr>
              <a:defRPr/>
            </a:pPr>
            <a:r>
              <a:rPr lang="en-US" dirty="0"/>
              <a:t>KAKAP</a:t>
            </a:r>
          </a:p>
        </p:txBody>
      </p:sp>
    </p:spTree>
    <p:extLst>
      <p:ext uri="{BB962C8B-B14F-4D97-AF65-F5344CB8AC3E}">
        <p14:creationId xmlns:p14="http://schemas.microsoft.com/office/powerpoint/2010/main" val="361087993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0997"/>
                                        </p:tgtEl>
                                        <p:attrNameLst>
                                          <p:attrName>style.visibility</p:attrName>
                                        </p:attrNameLst>
                                      </p:cBhvr>
                                      <p:to>
                                        <p:strVal val="visible"/>
                                      </p:to>
                                    </p:set>
                                    <p:anim calcmode="lin" valueType="num">
                                      <p:cBhvr additive="base">
                                        <p:cTn id="7" dur="3000" fill="hold"/>
                                        <p:tgtEl>
                                          <p:spTgt spid="40997"/>
                                        </p:tgtEl>
                                        <p:attrNameLst>
                                          <p:attrName>ppt_x</p:attrName>
                                        </p:attrNameLst>
                                      </p:cBhvr>
                                      <p:tavLst>
                                        <p:tav tm="0">
                                          <p:val>
                                            <p:strVal val="0-#ppt_w/2"/>
                                          </p:val>
                                        </p:tav>
                                        <p:tav tm="100000">
                                          <p:val>
                                            <p:strVal val="#ppt_x"/>
                                          </p:val>
                                        </p:tav>
                                      </p:tavLst>
                                    </p:anim>
                                    <p:anim calcmode="lin" valueType="num">
                                      <p:cBhvr additive="base">
                                        <p:cTn id="8" dur="3000" fill="hold"/>
                                        <p:tgtEl>
                                          <p:spTgt spid="409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0968"/>
                                        </p:tgtEl>
                                        <p:attrNameLst>
                                          <p:attrName>style.visibility</p:attrName>
                                        </p:attrNameLst>
                                      </p:cBhvr>
                                      <p:to>
                                        <p:strVal val="visible"/>
                                      </p:to>
                                    </p:set>
                                    <p:anim calcmode="lin" valueType="num">
                                      <p:cBhvr>
                                        <p:cTn id="13" dur="500" fill="hold"/>
                                        <p:tgtEl>
                                          <p:spTgt spid="40968"/>
                                        </p:tgtEl>
                                        <p:attrNameLst>
                                          <p:attrName>ppt_w</p:attrName>
                                        </p:attrNameLst>
                                      </p:cBhvr>
                                      <p:tavLst>
                                        <p:tav tm="0">
                                          <p:val>
                                            <p:fltVal val="0"/>
                                          </p:val>
                                        </p:tav>
                                        <p:tav tm="100000">
                                          <p:val>
                                            <p:strVal val="#ppt_w"/>
                                          </p:val>
                                        </p:tav>
                                      </p:tavLst>
                                    </p:anim>
                                    <p:anim calcmode="lin" valueType="num">
                                      <p:cBhvr>
                                        <p:cTn id="14" dur="500" fill="hold"/>
                                        <p:tgtEl>
                                          <p:spTgt spid="40968"/>
                                        </p:tgtEl>
                                        <p:attrNameLst>
                                          <p:attrName>ppt_h</p:attrName>
                                        </p:attrNameLst>
                                      </p:cBhvr>
                                      <p:tavLst>
                                        <p:tav tm="0">
                                          <p:val>
                                            <p:fltVal val="0"/>
                                          </p:val>
                                        </p:tav>
                                        <p:tav tm="100000">
                                          <p:val>
                                            <p:strVal val="#ppt_h"/>
                                          </p:val>
                                        </p:tav>
                                      </p:tavLst>
                                    </p:anim>
                                    <p:anim calcmode="lin" valueType="num">
                                      <p:cBhvr>
                                        <p:cTn id="15" dur="500" fill="hold"/>
                                        <p:tgtEl>
                                          <p:spTgt spid="40968"/>
                                        </p:tgtEl>
                                        <p:attrNameLst>
                                          <p:attrName>ppt_x</p:attrName>
                                        </p:attrNameLst>
                                      </p:cBhvr>
                                      <p:tavLst>
                                        <p:tav tm="0">
                                          <p:val>
                                            <p:fltVal val="0.5"/>
                                          </p:val>
                                        </p:tav>
                                        <p:tav tm="100000">
                                          <p:val>
                                            <p:strVal val="#ppt_x"/>
                                          </p:val>
                                        </p:tav>
                                      </p:tavLst>
                                    </p:anim>
                                    <p:anim calcmode="lin" valueType="num">
                                      <p:cBhvr>
                                        <p:cTn id="16" dur="500" fill="hold"/>
                                        <p:tgtEl>
                                          <p:spTgt spid="40968"/>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40998"/>
                                        </p:tgtEl>
                                        <p:attrNameLst>
                                          <p:attrName>style.visibility</p:attrName>
                                        </p:attrNameLst>
                                      </p:cBhvr>
                                      <p:to>
                                        <p:strVal val="visible"/>
                                      </p:to>
                                    </p:set>
                                    <p:anim calcmode="lin" valueType="num">
                                      <p:cBhvr>
                                        <p:cTn id="19" dur="500" fill="hold"/>
                                        <p:tgtEl>
                                          <p:spTgt spid="40998"/>
                                        </p:tgtEl>
                                        <p:attrNameLst>
                                          <p:attrName>ppt_w</p:attrName>
                                        </p:attrNameLst>
                                      </p:cBhvr>
                                      <p:tavLst>
                                        <p:tav tm="0">
                                          <p:val>
                                            <p:fltVal val="0"/>
                                          </p:val>
                                        </p:tav>
                                        <p:tav tm="100000">
                                          <p:val>
                                            <p:strVal val="#ppt_w"/>
                                          </p:val>
                                        </p:tav>
                                      </p:tavLst>
                                    </p:anim>
                                    <p:anim calcmode="lin" valueType="num">
                                      <p:cBhvr>
                                        <p:cTn id="20" dur="500" fill="hold"/>
                                        <p:tgtEl>
                                          <p:spTgt spid="40998"/>
                                        </p:tgtEl>
                                        <p:attrNameLst>
                                          <p:attrName>ppt_h</p:attrName>
                                        </p:attrNameLst>
                                      </p:cBhvr>
                                      <p:tavLst>
                                        <p:tav tm="0">
                                          <p:val>
                                            <p:fltVal val="0"/>
                                          </p:val>
                                        </p:tav>
                                        <p:tav tm="100000">
                                          <p:val>
                                            <p:strVal val="#ppt_h"/>
                                          </p:val>
                                        </p:tav>
                                      </p:tavLst>
                                    </p:anim>
                                    <p:anim calcmode="lin" valueType="num">
                                      <p:cBhvr>
                                        <p:cTn id="21" dur="500" fill="hold"/>
                                        <p:tgtEl>
                                          <p:spTgt spid="40998"/>
                                        </p:tgtEl>
                                        <p:attrNameLst>
                                          <p:attrName>ppt_x</p:attrName>
                                        </p:attrNameLst>
                                      </p:cBhvr>
                                      <p:tavLst>
                                        <p:tav tm="0">
                                          <p:val>
                                            <p:fltVal val="0.5"/>
                                          </p:val>
                                        </p:tav>
                                        <p:tav tm="100000">
                                          <p:val>
                                            <p:strVal val="#ppt_x"/>
                                          </p:val>
                                        </p:tav>
                                      </p:tavLst>
                                    </p:anim>
                                    <p:anim calcmode="lin" valueType="num">
                                      <p:cBhvr>
                                        <p:cTn id="22" dur="500" fill="hold"/>
                                        <p:tgtEl>
                                          <p:spTgt spid="40998"/>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40999"/>
                                        </p:tgtEl>
                                        <p:attrNameLst>
                                          <p:attrName>style.visibility</p:attrName>
                                        </p:attrNameLst>
                                      </p:cBhvr>
                                      <p:to>
                                        <p:strVal val="visible"/>
                                      </p:to>
                                    </p:set>
                                    <p:anim calcmode="lin" valueType="num">
                                      <p:cBhvr>
                                        <p:cTn id="25" dur="500" fill="hold"/>
                                        <p:tgtEl>
                                          <p:spTgt spid="40999"/>
                                        </p:tgtEl>
                                        <p:attrNameLst>
                                          <p:attrName>ppt_w</p:attrName>
                                        </p:attrNameLst>
                                      </p:cBhvr>
                                      <p:tavLst>
                                        <p:tav tm="0">
                                          <p:val>
                                            <p:fltVal val="0"/>
                                          </p:val>
                                        </p:tav>
                                        <p:tav tm="100000">
                                          <p:val>
                                            <p:strVal val="#ppt_w"/>
                                          </p:val>
                                        </p:tav>
                                      </p:tavLst>
                                    </p:anim>
                                    <p:anim calcmode="lin" valueType="num">
                                      <p:cBhvr>
                                        <p:cTn id="26" dur="500" fill="hold"/>
                                        <p:tgtEl>
                                          <p:spTgt spid="40999"/>
                                        </p:tgtEl>
                                        <p:attrNameLst>
                                          <p:attrName>ppt_h</p:attrName>
                                        </p:attrNameLst>
                                      </p:cBhvr>
                                      <p:tavLst>
                                        <p:tav tm="0">
                                          <p:val>
                                            <p:fltVal val="0"/>
                                          </p:val>
                                        </p:tav>
                                        <p:tav tm="100000">
                                          <p:val>
                                            <p:strVal val="#ppt_h"/>
                                          </p:val>
                                        </p:tav>
                                      </p:tavLst>
                                    </p:anim>
                                    <p:anim calcmode="lin" valueType="num">
                                      <p:cBhvr>
                                        <p:cTn id="27" dur="500" fill="hold"/>
                                        <p:tgtEl>
                                          <p:spTgt spid="40999"/>
                                        </p:tgtEl>
                                        <p:attrNameLst>
                                          <p:attrName>ppt_x</p:attrName>
                                        </p:attrNameLst>
                                      </p:cBhvr>
                                      <p:tavLst>
                                        <p:tav tm="0">
                                          <p:val>
                                            <p:fltVal val="0.5"/>
                                          </p:val>
                                        </p:tav>
                                        <p:tav tm="100000">
                                          <p:val>
                                            <p:strVal val="#ppt_x"/>
                                          </p:val>
                                        </p:tav>
                                      </p:tavLst>
                                    </p:anim>
                                    <p:anim calcmode="lin" valueType="num">
                                      <p:cBhvr>
                                        <p:cTn id="28" dur="500" fill="hold"/>
                                        <p:tgtEl>
                                          <p:spTgt spid="40999"/>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0"/>
                                  </p:stCondLst>
                                  <p:iterate type="lt">
                                    <p:tmPct val="0"/>
                                  </p:iterate>
                                  <p:childTnLst>
                                    <p:set>
                                      <p:cBhvr>
                                        <p:cTn id="30" dur="1" fill="hold">
                                          <p:stCondLst>
                                            <p:cond delay="0"/>
                                          </p:stCondLst>
                                        </p:cTn>
                                        <p:tgtEl>
                                          <p:spTgt spid="41000"/>
                                        </p:tgtEl>
                                        <p:attrNameLst>
                                          <p:attrName>style.visibility</p:attrName>
                                        </p:attrNameLst>
                                      </p:cBhvr>
                                      <p:to>
                                        <p:strVal val="visible"/>
                                      </p:to>
                                    </p:set>
                                    <p:anim calcmode="lin" valueType="num">
                                      <p:cBhvr>
                                        <p:cTn id="31" dur="500" fill="hold"/>
                                        <p:tgtEl>
                                          <p:spTgt spid="41000"/>
                                        </p:tgtEl>
                                        <p:attrNameLst>
                                          <p:attrName>ppt_w</p:attrName>
                                        </p:attrNameLst>
                                      </p:cBhvr>
                                      <p:tavLst>
                                        <p:tav tm="0">
                                          <p:val>
                                            <p:fltVal val="0"/>
                                          </p:val>
                                        </p:tav>
                                        <p:tav tm="100000">
                                          <p:val>
                                            <p:strVal val="#ppt_w"/>
                                          </p:val>
                                        </p:tav>
                                      </p:tavLst>
                                    </p:anim>
                                    <p:anim calcmode="lin" valueType="num">
                                      <p:cBhvr>
                                        <p:cTn id="32" dur="500" fill="hold"/>
                                        <p:tgtEl>
                                          <p:spTgt spid="41000"/>
                                        </p:tgtEl>
                                        <p:attrNameLst>
                                          <p:attrName>ppt_h</p:attrName>
                                        </p:attrNameLst>
                                      </p:cBhvr>
                                      <p:tavLst>
                                        <p:tav tm="0">
                                          <p:val>
                                            <p:fltVal val="0"/>
                                          </p:val>
                                        </p:tav>
                                        <p:tav tm="100000">
                                          <p:val>
                                            <p:strVal val="#ppt_h"/>
                                          </p:val>
                                        </p:tav>
                                      </p:tavLst>
                                    </p:anim>
                                    <p:anim calcmode="lin" valueType="num">
                                      <p:cBhvr>
                                        <p:cTn id="33" dur="500" fill="hold"/>
                                        <p:tgtEl>
                                          <p:spTgt spid="41000"/>
                                        </p:tgtEl>
                                        <p:attrNameLst>
                                          <p:attrName>ppt_x</p:attrName>
                                        </p:attrNameLst>
                                      </p:cBhvr>
                                      <p:tavLst>
                                        <p:tav tm="0">
                                          <p:val>
                                            <p:fltVal val="0.5"/>
                                          </p:val>
                                        </p:tav>
                                        <p:tav tm="100000">
                                          <p:val>
                                            <p:strVal val="#ppt_x"/>
                                          </p:val>
                                        </p:tav>
                                      </p:tavLst>
                                    </p:anim>
                                    <p:anim calcmode="lin" valueType="num">
                                      <p:cBhvr>
                                        <p:cTn id="34" dur="500" fill="hold"/>
                                        <p:tgtEl>
                                          <p:spTgt spid="41000"/>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0"/>
                                  </p:stCondLst>
                                  <p:childTnLst>
                                    <p:set>
                                      <p:cBhvr>
                                        <p:cTn id="36" dur="1" fill="hold">
                                          <p:stCondLst>
                                            <p:cond delay="0"/>
                                          </p:stCondLst>
                                        </p:cTn>
                                        <p:tgtEl>
                                          <p:spTgt spid="41001"/>
                                        </p:tgtEl>
                                        <p:attrNameLst>
                                          <p:attrName>style.visibility</p:attrName>
                                        </p:attrNameLst>
                                      </p:cBhvr>
                                      <p:to>
                                        <p:strVal val="visible"/>
                                      </p:to>
                                    </p:set>
                                    <p:anim calcmode="lin" valueType="num">
                                      <p:cBhvr>
                                        <p:cTn id="37" dur="500" fill="hold"/>
                                        <p:tgtEl>
                                          <p:spTgt spid="41001"/>
                                        </p:tgtEl>
                                        <p:attrNameLst>
                                          <p:attrName>ppt_w</p:attrName>
                                        </p:attrNameLst>
                                      </p:cBhvr>
                                      <p:tavLst>
                                        <p:tav tm="0">
                                          <p:val>
                                            <p:fltVal val="0"/>
                                          </p:val>
                                        </p:tav>
                                        <p:tav tm="100000">
                                          <p:val>
                                            <p:strVal val="#ppt_w"/>
                                          </p:val>
                                        </p:tav>
                                      </p:tavLst>
                                    </p:anim>
                                    <p:anim calcmode="lin" valueType="num">
                                      <p:cBhvr>
                                        <p:cTn id="38" dur="500" fill="hold"/>
                                        <p:tgtEl>
                                          <p:spTgt spid="41001"/>
                                        </p:tgtEl>
                                        <p:attrNameLst>
                                          <p:attrName>ppt_h</p:attrName>
                                        </p:attrNameLst>
                                      </p:cBhvr>
                                      <p:tavLst>
                                        <p:tav tm="0">
                                          <p:val>
                                            <p:fltVal val="0"/>
                                          </p:val>
                                        </p:tav>
                                        <p:tav tm="100000">
                                          <p:val>
                                            <p:strVal val="#ppt_h"/>
                                          </p:val>
                                        </p:tav>
                                      </p:tavLst>
                                    </p:anim>
                                    <p:anim calcmode="lin" valueType="num">
                                      <p:cBhvr>
                                        <p:cTn id="39" dur="500" fill="hold"/>
                                        <p:tgtEl>
                                          <p:spTgt spid="41001"/>
                                        </p:tgtEl>
                                        <p:attrNameLst>
                                          <p:attrName>ppt_x</p:attrName>
                                        </p:attrNameLst>
                                      </p:cBhvr>
                                      <p:tavLst>
                                        <p:tav tm="0">
                                          <p:val>
                                            <p:fltVal val="0.5"/>
                                          </p:val>
                                        </p:tav>
                                        <p:tav tm="100000">
                                          <p:val>
                                            <p:strVal val="#ppt_x"/>
                                          </p:val>
                                        </p:tav>
                                      </p:tavLst>
                                    </p:anim>
                                    <p:anim calcmode="lin" valueType="num">
                                      <p:cBhvr>
                                        <p:cTn id="40" dur="500" fill="hold"/>
                                        <p:tgtEl>
                                          <p:spTgt spid="41001"/>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xit" presetSubtype="4" fill="hold" grpId="1" nodeType="clickEffect">
                                  <p:stCondLst>
                                    <p:cond delay="0"/>
                                  </p:stCondLst>
                                  <p:childTnLst>
                                    <p:anim calcmode="lin" valueType="num">
                                      <p:cBhvr additive="base">
                                        <p:cTn id="44" dur="500"/>
                                        <p:tgtEl>
                                          <p:spTgt spid="40968"/>
                                        </p:tgtEl>
                                        <p:attrNameLst>
                                          <p:attrName>ppt_x</p:attrName>
                                        </p:attrNameLst>
                                      </p:cBhvr>
                                      <p:tavLst>
                                        <p:tav tm="0">
                                          <p:val>
                                            <p:strVal val="ppt_x"/>
                                          </p:val>
                                        </p:tav>
                                        <p:tav tm="100000">
                                          <p:val>
                                            <p:strVal val="ppt_x"/>
                                          </p:val>
                                        </p:tav>
                                      </p:tavLst>
                                    </p:anim>
                                    <p:anim calcmode="lin" valueType="num">
                                      <p:cBhvr additive="base">
                                        <p:cTn id="45" dur="500"/>
                                        <p:tgtEl>
                                          <p:spTgt spid="40968"/>
                                        </p:tgtEl>
                                        <p:attrNameLst>
                                          <p:attrName>ppt_y</p:attrName>
                                        </p:attrNameLst>
                                      </p:cBhvr>
                                      <p:tavLst>
                                        <p:tav tm="0">
                                          <p:val>
                                            <p:strVal val="ppt_y"/>
                                          </p:val>
                                        </p:tav>
                                        <p:tav tm="100000">
                                          <p:val>
                                            <p:strVal val="1+ppt_h/2"/>
                                          </p:val>
                                        </p:tav>
                                      </p:tavLst>
                                    </p:anim>
                                    <p:set>
                                      <p:cBhvr>
                                        <p:cTn id="46" dur="1" fill="hold">
                                          <p:stCondLst>
                                            <p:cond delay="499"/>
                                          </p:stCondLst>
                                        </p:cTn>
                                        <p:tgtEl>
                                          <p:spTgt spid="4096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8" presetClass="exit" presetSubtype="0" accel="50000" fill="hold" grpId="1" nodeType="clickEffect">
                                  <p:stCondLst>
                                    <p:cond delay="0"/>
                                  </p:stCondLst>
                                  <p:iterate type="lt">
                                    <p:tmPct val="50000"/>
                                  </p:iterate>
                                  <p:childTnLst>
                                    <p:anim calcmode="lin" valueType="num">
                                      <p:cBhvr>
                                        <p:cTn id="50" dur="1000">
                                          <p:stCondLst>
                                            <p:cond delay="0"/>
                                          </p:stCondLst>
                                        </p:cTn>
                                        <p:tgtEl>
                                          <p:spTgt spid="41000"/>
                                        </p:tgtEl>
                                        <p:attrNameLst>
                                          <p:attrName>style.rotation</p:attrName>
                                        </p:attrNameLst>
                                      </p:cBhvr>
                                      <p:tavLst>
                                        <p:tav tm="0">
                                          <p:val>
                                            <p:fltVal val="0"/>
                                          </p:val>
                                        </p:tav>
                                        <p:tav tm="100000">
                                          <p:val>
                                            <p:fltVal val="45"/>
                                          </p:val>
                                        </p:tav>
                                      </p:tavLst>
                                    </p:anim>
                                    <p:anim calcmode="lin" valueType="num">
                                      <p:cBhvr>
                                        <p:cTn id="51" dur="1000">
                                          <p:stCondLst>
                                            <p:cond delay="0"/>
                                          </p:stCondLst>
                                        </p:cTn>
                                        <p:tgtEl>
                                          <p:spTgt spid="41000"/>
                                        </p:tgtEl>
                                        <p:attrNameLst>
                                          <p:attrName>ppt_y</p:attrName>
                                        </p:attrNameLst>
                                      </p:cBhvr>
                                      <p:tavLst>
                                        <p:tav tm="0">
                                          <p:val>
                                            <p:strVal val="ppt_y"/>
                                          </p:val>
                                        </p:tav>
                                        <p:tav tm="100000">
                                          <p:val>
                                            <p:strVal val="ppt_y+1"/>
                                          </p:val>
                                        </p:tav>
                                      </p:tavLst>
                                    </p:anim>
                                    <p:set>
                                      <p:cBhvr>
                                        <p:cTn id="52" dur="1" fill="hold">
                                          <p:stCondLst>
                                            <p:cond delay="999"/>
                                          </p:stCondLst>
                                        </p:cTn>
                                        <p:tgtEl>
                                          <p:spTgt spid="41000"/>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35" presetClass="path" presetSubtype="0" accel="50000" decel="50000" fill="hold" grpId="1" nodeType="clickEffect">
                                  <p:stCondLst>
                                    <p:cond delay="0"/>
                                  </p:stCondLst>
                                  <p:childTnLst>
                                    <p:animMotion origin="layout" path="M -2.77778E-7 -1.79191E-6 L -0.16111 -1.79191E-6 " pathEditMode="relative" rAng="0" ptsTypes="AA">
                                      <p:cBhvr>
                                        <p:cTn id="56" dur="1000" fill="hold"/>
                                        <p:tgtEl>
                                          <p:spTgt spid="41001"/>
                                        </p:tgtEl>
                                        <p:attrNameLst>
                                          <p:attrName>ppt_x</p:attrName>
                                          <p:attrName>ppt_y</p:attrName>
                                        </p:attrNameLst>
                                      </p:cBhvr>
                                      <p:rCtr x="-8056" y="0"/>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2" fill="hold" nodeType="clickEffect">
                                  <p:stCondLst>
                                    <p:cond delay="0"/>
                                  </p:stCondLst>
                                  <p:childTnLst>
                                    <p:anim calcmode="lin" valueType="num">
                                      <p:cBhvr additive="base">
                                        <p:cTn id="60" dur="3000"/>
                                        <p:tgtEl>
                                          <p:spTgt spid="40997"/>
                                        </p:tgtEl>
                                        <p:attrNameLst>
                                          <p:attrName>ppt_x</p:attrName>
                                        </p:attrNameLst>
                                      </p:cBhvr>
                                      <p:tavLst>
                                        <p:tav tm="0">
                                          <p:val>
                                            <p:strVal val="ppt_x"/>
                                          </p:val>
                                        </p:tav>
                                        <p:tav tm="100000">
                                          <p:val>
                                            <p:strVal val="1+ppt_w/2"/>
                                          </p:val>
                                        </p:tav>
                                      </p:tavLst>
                                    </p:anim>
                                    <p:anim calcmode="lin" valueType="num">
                                      <p:cBhvr additive="base">
                                        <p:cTn id="61" dur="3000"/>
                                        <p:tgtEl>
                                          <p:spTgt spid="40997"/>
                                        </p:tgtEl>
                                        <p:attrNameLst>
                                          <p:attrName>ppt_y</p:attrName>
                                        </p:attrNameLst>
                                      </p:cBhvr>
                                      <p:tavLst>
                                        <p:tav tm="0">
                                          <p:val>
                                            <p:strVal val="ppt_y"/>
                                          </p:val>
                                        </p:tav>
                                        <p:tav tm="100000">
                                          <p:val>
                                            <p:strVal val="ppt_y"/>
                                          </p:val>
                                        </p:tav>
                                      </p:tavLst>
                                    </p:anim>
                                    <p:set>
                                      <p:cBhvr>
                                        <p:cTn id="62" dur="1" fill="hold">
                                          <p:stCondLst>
                                            <p:cond delay="2999"/>
                                          </p:stCondLst>
                                        </p:cTn>
                                        <p:tgtEl>
                                          <p:spTgt spid="409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utoUpdateAnimBg="0"/>
      <p:bldP spid="40968" grpId="1"/>
      <p:bldP spid="40998" grpId="0" autoUpdateAnimBg="0"/>
      <p:bldP spid="40999" grpId="0" autoUpdateAnimBg="0"/>
      <p:bldP spid="41000" grpId="0" autoUpdateAnimBg="0"/>
      <p:bldP spid="41000" grpId="1"/>
      <p:bldP spid="41001" grpId="0" autoUpdateAnimBg="0"/>
      <p:bldP spid="41001" grpId="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ctrTitle"/>
          </p:nvPr>
        </p:nvSpPr>
        <p:spPr bwMode="auto">
          <a:xfrm>
            <a:off x="412751" y="1295400"/>
            <a:ext cx="83820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KE</a:t>
            </a:r>
            <a:r>
              <a:rPr lang="en-US" dirty="0">
                <a:solidFill>
                  <a:srgbClr val="00FF00"/>
                </a:solidFill>
                <a:latin typeface="Times" charset="0"/>
                <a:ea typeface="ＭＳ Ｐゴシック" charset="0"/>
                <a:cs typeface="ＭＳ Ｐゴシック" charset="0"/>
              </a:rPr>
              <a:t>  3  KOMUNITAS ADALAH</a:t>
            </a:r>
            <a:r>
              <a:rPr lang="en-US" dirty="0">
                <a:solidFill>
                  <a:srgbClr val="FAFD00"/>
                </a:solidFill>
                <a:latin typeface="Times" charset="0"/>
                <a:ea typeface="ＭＳ Ｐゴシック" charset="0"/>
                <a:cs typeface="ＭＳ Ｐゴシック" charset="0"/>
              </a:rPr>
              <a:t>:</a:t>
            </a:r>
          </a:p>
        </p:txBody>
      </p:sp>
      <p:sp>
        <p:nvSpPr>
          <p:cNvPr id="217091" name="Rectangle 3"/>
          <p:cNvSpPr>
            <a:spLocks noChangeArrowheads="1"/>
          </p:cNvSpPr>
          <p:nvPr/>
        </p:nvSpPr>
        <p:spPr bwMode="auto">
          <a:xfrm>
            <a:off x="620714" y="158751"/>
            <a:ext cx="742951"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17092" name="Rectangle 4"/>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17093" name="Line 5"/>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326661" name="Freeform 6"/>
          <p:cNvSpPr>
            <a:spLocks/>
          </p:cNvSpPr>
          <p:nvPr/>
        </p:nvSpPr>
        <p:spPr bwMode="auto">
          <a:xfrm>
            <a:off x="7131052" y="2638426"/>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b="1">
              <a:solidFill>
                <a:srgbClr val="FFFFFF"/>
              </a:solidFill>
              <a:latin typeface="Arial" panose="020B0604020202020204" pitchFamily="34" charset="0"/>
            </a:endParaRPr>
          </a:p>
        </p:txBody>
      </p:sp>
      <p:sp>
        <p:nvSpPr>
          <p:cNvPr id="326662" name="Text Box 7"/>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6663" name="Text Box 8"/>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latin typeface="Arial" panose="020B0604020202020204" pitchFamily="34" charset="0"/>
            </a:endParaRPr>
          </a:p>
        </p:txBody>
      </p:sp>
      <p:sp>
        <p:nvSpPr>
          <p:cNvPr id="326664" name="Text Box 9"/>
          <p:cNvSpPr txBox="1">
            <a:spLocks noChangeArrowheads="1"/>
          </p:cNvSpPr>
          <p:nvPr/>
        </p:nvSpPr>
        <p:spPr bwMode="auto">
          <a:xfrm>
            <a:off x="8364247" y="6485037"/>
            <a:ext cx="18473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latin typeface="Arial" panose="020B0604020202020204" pitchFamily="34" charset="0"/>
            </a:endParaRPr>
          </a:p>
        </p:txBody>
      </p:sp>
      <p:sp>
        <p:nvSpPr>
          <p:cNvPr id="326665" name="Text Box 10"/>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52</a:t>
            </a:r>
          </a:p>
        </p:txBody>
      </p:sp>
      <p:sp>
        <p:nvSpPr>
          <p:cNvPr id="326666" name="Text Box 11"/>
          <p:cNvSpPr txBox="1">
            <a:spLocks noChangeArrowheads="1"/>
          </p:cNvSpPr>
          <p:nvPr/>
        </p:nvSpPr>
        <p:spPr bwMode="auto">
          <a:xfrm>
            <a:off x="8720779" y="6411883"/>
            <a:ext cx="32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latin typeface="Arial" panose="020B0604020202020204" pitchFamily="34" charset="0"/>
              </a:rPr>
              <a:t>6</a:t>
            </a:r>
          </a:p>
        </p:txBody>
      </p:sp>
      <p:sp>
        <p:nvSpPr>
          <p:cNvPr id="217100" name="Rectangle 12"/>
          <p:cNvSpPr>
            <a:spLocks noGrp="1" noChangeArrowheads="1"/>
          </p:cNvSpPr>
          <p:nvPr>
            <p:ph type="subTitle" idx="1"/>
          </p:nvPr>
        </p:nvSpPr>
        <p:spPr bwMode="auto">
          <a:xfrm>
            <a:off x="-869950" y="2185988"/>
            <a:ext cx="9359900" cy="4114800"/>
          </a:xfrm>
          <a:ln w="12700">
            <a:miter lim="800000"/>
            <a:headEnd/>
            <a:tailEnd/>
          </a:ln>
        </p:spPr>
        <p:txBody>
          <a:bodyPr wrap="square" lIns="90487" tIns="44450" rIns="90487" bIns="44450" numCol="1" anchor="t" anchorCtr="0" compatLnSpc="1">
            <a:prstTxWarp prst="textNoShape">
              <a:avLst/>
            </a:prstTxWarp>
          </a:bodyPr>
          <a:lstStyle/>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A </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NARKI</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K</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ERAJAAN </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P</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EMBUANGAN</a:t>
            </a:r>
          </a:p>
        </p:txBody>
      </p:sp>
      <p:sp>
        <p:nvSpPr>
          <p:cNvPr id="217101" name="Oval 13"/>
          <p:cNvSpPr>
            <a:spLocks noChangeArrowheads="1"/>
          </p:cNvSpPr>
          <p:nvPr/>
        </p:nvSpPr>
        <p:spPr bwMode="auto">
          <a:xfrm>
            <a:off x="1147764" y="3571876"/>
            <a:ext cx="1189037"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17102" name="Oval 14"/>
          <p:cNvSpPr>
            <a:spLocks noChangeArrowheads="1"/>
          </p:cNvSpPr>
          <p:nvPr/>
        </p:nvSpPr>
        <p:spPr bwMode="auto">
          <a:xfrm>
            <a:off x="1135063" y="4843464"/>
            <a:ext cx="1187451"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217103" name="Oval 15"/>
          <p:cNvSpPr>
            <a:spLocks noChangeArrowheads="1"/>
          </p:cNvSpPr>
          <p:nvPr/>
        </p:nvSpPr>
        <p:spPr bwMode="auto">
          <a:xfrm>
            <a:off x="1128714" y="2255839"/>
            <a:ext cx="1190625"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sp>
        <p:nvSpPr>
          <p:cNvPr id="326671" name="Text Box 16"/>
          <p:cNvSpPr txBox="1">
            <a:spLocks noChangeArrowheads="1"/>
          </p:cNvSpPr>
          <p:nvPr/>
        </p:nvSpPr>
        <p:spPr bwMode="auto">
          <a:xfrm>
            <a:off x="6887986" y="6269444"/>
            <a:ext cx="197361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latin typeface="Arial" panose="020B0604020202020204" pitchFamily="34" charset="0"/>
              </a:rPr>
              <a:t>Buku Panduan hlm. 8-14</a:t>
            </a:r>
          </a:p>
        </p:txBody>
      </p:sp>
    </p:spTree>
    <p:extLst>
      <p:ext uri="{BB962C8B-B14F-4D97-AF65-F5344CB8AC3E}">
        <p14:creationId xmlns:p14="http://schemas.microsoft.com/office/powerpoint/2010/main" val="304695541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17090"/>
                                        </p:tgtEl>
                                        <p:attrNameLst>
                                          <p:attrName>style.visibility</p:attrName>
                                        </p:attrNameLst>
                                      </p:cBhvr>
                                      <p:to>
                                        <p:strVal val="visible"/>
                                      </p:to>
                                    </p:set>
                                    <p:anim calcmode="lin" valueType="num">
                                      <p:cBhvr additive="base">
                                        <p:cTn id="7" dur="500" fill="hold"/>
                                        <p:tgtEl>
                                          <p:spTgt spid="217090"/>
                                        </p:tgtEl>
                                        <p:attrNameLst>
                                          <p:attrName>ppt_x</p:attrName>
                                        </p:attrNameLst>
                                      </p:cBhvr>
                                      <p:tavLst>
                                        <p:tav tm="0">
                                          <p:val>
                                            <p:strVal val="0-#ppt_w/2"/>
                                          </p:val>
                                        </p:tav>
                                        <p:tav tm="100000">
                                          <p:val>
                                            <p:strVal val="#ppt_x"/>
                                          </p:val>
                                        </p:tav>
                                      </p:tavLst>
                                    </p:anim>
                                    <p:anim calcmode="lin" valueType="num">
                                      <p:cBhvr additive="base">
                                        <p:cTn id="8" dur="500" fill="hold"/>
                                        <p:tgtEl>
                                          <p:spTgt spid="2170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17100">
                                            <p:txEl>
                                              <p:pRg st="0" end="0"/>
                                            </p:txEl>
                                          </p:spTgt>
                                        </p:tgtEl>
                                        <p:attrNameLst>
                                          <p:attrName>style.visibility</p:attrName>
                                        </p:attrNameLst>
                                      </p:cBhvr>
                                      <p:to>
                                        <p:strVal val="visible"/>
                                      </p:to>
                                    </p:set>
                                    <p:animEffect transition="in" filter="box(out)">
                                      <p:cBhvr>
                                        <p:cTn id="13" dur="500"/>
                                        <p:tgtEl>
                                          <p:spTgt spid="217100">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17100">
                                            <p:txEl>
                                              <p:pRg st="1" end="1"/>
                                            </p:txEl>
                                          </p:spTgt>
                                        </p:tgtEl>
                                        <p:attrNameLst>
                                          <p:attrName>style.visibility</p:attrName>
                                        </p:attrNameLst>
                                      </p:cBhvr>
                                      <p:to>
                                        <p:strVal val="visible"/>
                                      </p:to>
                                    </p:set>
                                    <p:animEffect transition="in" filter="box(out)">
                                      <p:cBhvr>
                                        <p:cTn id="18" dur="500"/>
                                        <p:tgtEl>
                                          <p:spTgt spid="217100">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17100">
                                            <p:txEl>
                                              <p:pRg st="2" end="2"/>
                                            </p:txEl>
                                          </p:spTgt>
                                        </p:tgtEl>
                                        <p:attrNameLst>
                                          <p:attrName>style.visibility</p:attrName>
                                        </p:attrNameLst>
                                      </p:cBhvr>
                                      <p:to>
                                        <p:strVal val="visible"/>
                                      </p:to>
                                    </p:set>
                                    <p:animEffect transition="in" filter="box(out)">
                                      <p:cBhvr>
                                        <p:cTn id="23" dur="500"/>
                                        <p:tgtEl>
                                          <p:spTgt spid="217100">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17103"/>
                                        </p:tgtEl>
                                        <p:attrNameLst>
                                          <p:attrName>style.visibility</p:attrName>
                                        </p:attrNameLst>
                                      </p:cBhvr>
                                      <p:to>
                                        <p:strVal val="visible"/>
                                      </p:to>
                                    </p:set>
                                    <p:anim calcmode="lin" valueType="num">
                                      <p:cBhvr>
                                        <p:cTn id="28" dur="500" fill="hold"/>
                                        <p:tgtEl>
                                          <p:spTgt spid="217103"/>
                                        </p:tgtEl>
                                        <p:attrNameLst>
                                          <p:attrName>ppt_w</p:attrName>
                                        </p:attrNameLst>
                                      </p:cBhvr>
                                      <p:tavLst>
                                        <p:tav tm="0">
                                          <p:val>
                                            <p:fltVal val="0"/>
                                          </p:val>
                                        </p:tav>
                                        <p:tav tm="100000">
                                          <p:val>
                                            <p:strVal val="#ppt_w"/>
                                          </p:val>
                                        </p:tav>
                                      </p:tavLst>
                                    </p:anim>
                                    <p:anim calcmode="lin" valueType="num">
                                      <p:cBhvr>
                                        <p:cTn id="29" dur="500" fill="hold"/>
                                        <p:tgtEl>
                                          <p:spTgt spid="217103"/>
                                        </p:tgtEl>
                                        <p:attrNameLst>
                                          <p:attrName>ppt_h</p:attrName>
                                        </p:attrNameLst>
                                      </p:cBhvr>
                                      <p:tavLst>
                                        <p:tav tm="0">
                                          <p:val>
                                            <p:fltVal val="0"/>
                                          </p:val>
                                        </p:tav>
                                        <p:tav tm="100000">
                                          <p:val>
                                            <p:strVal val="#ppt_h"/>
                                          </p:val>
                                        </p:tav>
                                      </p:tavLst>
                                    </p:anim>
                                    <p:anim calcmode="lin" valueType="num">
                                      <p:cBhvr>
                                        <p:cTn id="30" dur="500" fill="hold"/>
                                        <p:tgtEl>
                                          <p:spTgt spid="217103"/>
                                        </p:tgtEl>
                                        <p:attrNameLst>
                                          <p:attrName>ppt_x</p:attrName>
                                        </p:attrNameLst>
                                      </p:cBhvr>
                                      <p:tavLst>
                                        <p:tav tm="0">
                                          <p:val>
                                            <p:fltVal val="0.5"/>
                                          </p:val>
                                        </p:tav>
                                        <p:tav tm="100000">
                                          <p:val>
                                            <p:strVal val="#ppt_x"/>
                                          </p:val>
                                        </p:tav>
                                      </p:tavLst>
                                    </p:anim>
                                    <p:anim calcmode="lin" valueType="num">
                                      <p:cBhvr>
                                        <p:cTn id="31" dur="500" fill="hold"/>
                                        <p:tgtEl>
                                          <p:spTgt spid="217103"/>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217101"/>
                                        </p:tgtEl>
                                        <p:attrNameLst>
                                          <p:attrName>style.visibility</p:attrName>
                                        </p:attrNameLst>
                                      </p:cBhvr>
                                      <p:to>
                                        <p:strVal val="visible"/>
                                      </p:to>
                                    </p:set>
                                    <p:anim calcmode="lin" valueType="num">
                                      <p:cBhvr>
                                        <p:cTn id="36" dur="500" fill="hold"/>
                                        <p:tgtEl>
                                          <p:spTgt spid="217101"/>
                                        </p:tgtEl>
                                        <p:attrNameLst>
                                          <p:attrName>ppt_w</p:attrName>
                                        </p:attrNameLst>
                                      </p:cBhvr>
                                      <p:tavLst>
                                        <p:tav tm="0">
                                          <p:val>
                                            <p:fltVal val="0"/>
                                          </p:val>
                                        </p:tav>
                                        <p:tav tm="100000">
                                          <p:val>
                                            <p:strVal val="#ppt_w"/>
                                          </p:val>
                                        </p:tav>
                                      </p:tavLst>
                                    </p:anim>
                                    <p:anim calcmode="lin" valueType="num">
                                      <p:cBhvr>
                                        <p:cTn id="37" dur="500" fill="hold"/>
                                        <p:tgtEl>
                                          <p:spTgt spid="217101"/>
                                        </p:tgtEl>
                                        <p:attrNameLst>
                                          <p:attrName>ppt_h</p:attrName>
                                        </p:attrNameLst>
                                      </p:cBhvr>
                                      <p:tavLst>
                                        <p:tav tm="0">
                                          <p:val>
                                            <p:fltVal val="0"/>
                                          </p:val>
                                        </p:tav>
                                        <p:tav tm="100000">
                                          <p:val>
                                            <p:strVal val="#ppt_h"/>
                                          </p:val>
                                        </p:tav>
                                      </p:tavLst>
                                    </p:anim>
                                    <p:anim calcmode="lin" valueType="num">
                                      <p:cBhvr>
                                        <p:cTn id="38" dur="500" fill="hold"/>
                                        <p:tgtEl>
                                          <p:spTgt spid="217101"/>
                                        </p:tgtEl>
                                        <p:attrNameLst>
                                          <p:attrName>ppt_x</p:attrName>
                                        </p:attrNameLst>
                                      </p:cBhvr>
                                      <p:tavLst>
                                        <p:tav tm="0">
                                          <p:val>
                                            <p:fltVal val="0.5"/>
                                          </p:val>
                                        </p:tav>
                                        <p:tav tm="100000">
                                          <p:val>
                                            <p:strVal val="#ppt_x"/>
                                          </p:val>
                                        </p:tav>
                                      </p:tavLst>
                                    </p:anim>
                                    <p:anim calcmode="lin" valueType="num">
                                      <p:cBhvr>
                                        <p:cTn id="39" dur="500" fill="hold"/>
                                        <p:tgtEl>
                                          <p:spTgt spid="217101"/>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217102"/>
                                        </p:tgtEl>
                                        <p:attrNameLst>
                                          <p:attrName>style.visibility</p:attrName>
                                        </p:attrNameLst>
                                      </p:cBhvr>
                                      <p:to>
                                        <p:strVal val="visible"/>
                                      </p:to>
                                    </p:set>
                                    <p:anim calcmode="lin" valueType="num">
                                      <p:cBhvr>
                                        <p:cTn id="44" dur="500" fill="hold"/>
                                        <p:tgtEl>
                                          <p:spTgt spid="217102"/>
                                        </p:tgtEl>
                                        <p:attrNameLst>
                                          <p:attrName>ppt_w</p:attrName>
                                        </p:attrNameLst>
                                      </p:cBhvr>
                                      <p:tavLst>
                                        <p:tav tm="0">
                                          <p:val>
                                            <p:fltVal val="0"/>
                                          </p:val>
                                        </p:tav>
                                        <p:tav tm="100000">
                                          <p:val>
                                            <p:strVal val="#ppt_w"/>
                                          </p:val>
                                        </p:tav>
                                      </p:tavLst>
                                    </p:anim>
                                    <p:anim calcmode="lin" valueType="num">
                                      <p:cBhvr>
                                        <p:cTn id="45" dur="500" fill="hold"/>
                                        <p:tgtEl>
                                          <p:spTgt spid="217102"/>
                                        </p:tgtEl>
                                        <p:attrNameLst>
                                          <p:attrName>ppt_h</p:attrName>
                                        </p:attrNameLst>
                                      </p:cBhvr>
                                      <p:tavLst>
                                        <p:tav tm="0">
                                          <p:val>
                                            <p:fltVal val="0"/>
                                          </p:val>
                                        </p:tav>
                                        <p:tav tm="100000">
                                          <p:val>
                                            <p:strVal val="#ppt_h"/>
                                          </p:val>
                                        </p:tav>
                                      </p:tavLst>
                                    </p:anim>
                                    <p:anim calcmode="lin" valueType="num">
                                      <p:cBhvr>
                                        <p:cTn id="46" dur="500" fill="hold"/>
                                        <p:tgtEl>
                                          <p:spTgt spid="217102"/>
                                        </p:tgtEl>
                                        <p:attrNameLst>
                                          <p:attrName>ppt_x</p:attrName>
                                        </p:attrNameLst>
                                      </p:cBhvr>
                                      <p:tavLst>
                                        <p:tav tm="0">
                                          <p:val>
                                            <p:fltVal val="0.5"/>
                                          </p:val>
                                        </p:tav>
                                        <p:tav tm="100000">
                                          <p:val>
                                            <p:strVal val="#ppt_x"/>
                                          </p:val>
                                        </p:tav>
                                      </p:tavLst>
                                    </p:anim>
                                    <p:anim calcmode="lin" valueType="num">
                                      <p:cBhvr>
                                        <p:cTn id="47" dur="500" fill="hold"/>
                                        <p:tgtEl>
                                          <p:spTgt spid="2171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animBg="1" autoUpdateAnimBg="0"/>
      <p:bldP spid="217100" grpId="0" build="p" autoUpdateAnimBg="0"/>
      <p:bldP spid="217101" grpId="0" animBg="1"/>
      <p:bldP spid="217102" grpId="0" animBg="1"/>
      <p:bldP spid="217103"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197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69" name="Rectangle 2"/>
          <p:cNvSpPr>
            <a:spLocks noGrp="1" noChangeArrowheads="1"/>
          </p:cNvSpPr>
          <p:nvPr>
            <p:ph type="title" idx="4294967295"/>
          </p:nvPr>
        </p:nvSpPr>
        <p:spPr>
          <a:xfrm>
            <a:off x="0" y="7029401"/>
            <a:ext cx="9169560" cy="1641487"/>
          </a:xfrm>
          <a:solidFill>
            <a:schemeClr val="tx1"/>
          </a:solidFill>
        </p:spPr>
        <p:txBody>
          <a:bodyPr/>
          <a:lstStyle/>
          <a:p>
            <a:pPr eaLnBrk="1" hangingPunct="1"/>
            <a:r>
              <a:rPr lang="en-US" dirty="0">
                <a:solidFill>
                  <a:srgbClr val="FFFFFF"/>
                </a:solidFill>
                <a:ea typeface="ＭＳ Ｐゴシック" charset="0"/>
                <a:cs typeface="ＭＳ Ｐゴシック" charset="0"/>
              </a:rPr>
              <a:t>Two Saturdays, 24 &amp; 31 August </a:t>
            </a:r>
            <a:br>
              <a:rPr lang="en-US" dirty="0">
                <a:solidFill>
                  <a:srgbClr val="FFFFFF"/>
                </a:solidFill>
                <a:ea typeface="ＭＳ Ｐゴシック" charset="0"/>
                <a:cs typeface="ＭＳ Ｐゴシック" charset="0"/>
              </a:rPr>
            </a:br>
            <a:r>
              <a:rPr lang="en-US" dirty="0">
                <a:solidFill>
                  <a:srgbClr val="FFFFFF"/>
                </a:solidFill>
                <a:ea typeface="ＭＳ Ｐゴシック" charset="0"/>
                <a:cs typeface="ＭＳ Ｐゴシック" charset="0"/>
              </a:rPr>
              <a:t>9 am-1 pm at SBC</a:t>
            </a:r>
          </a:p>
        </p:txBody>
      </p:sp>
    </p:spTree>
    <p:extLst>
      <p:ext uri="{BB962C8B-B14F-4D97-AF65-F5344CB8AC3E}">
        <p14:creationId xmlns:p14="http://schemas.microsoft.com/office/powerpoint/2010/main" val="1119866148"/>
      </p:ext>
    </p:extLst>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3B461-4AB6-4FF0-2289-399F2A48CF64}"/>
              </a:ext>
            </a:extLst>
          </p:cNvPr>
          <p:cNvPicPr>
            <a:picLocks noChangeAspect="1"/>
          </p:cNvPicPr>
          <p:nvPr/>
        </p:nvPicPr>
        <p:blipFill rotWithShape="1">
          <a:blip r:embed="rId3"/>
          <a:srcRect l="27985" t="15139" r="33532" b="41720"/>
          <a:stretch/>
        </p:blipFill>
        <p:spPr>
          <a:xfrm>
            <a:off x="0" y="0"/>
            <a:ext cx="9144000" cy="6828531"/>
          </a:xfrm>
          <a:prstGeom prst="rect">
            <a:avLst/>
          </a:prstGeom>
        </p:spPr>
      </p:pic>
      <p:sp>
        <p:nvSpPr>
          <p:cNvPr id="900098" name="Rectangle 2"/>
          <p:cNvSpPr>
            <a:spLocks noGrp="1" noChangeArrowheads="1"/>
          </p:cNvSpPr>
          <p:nvPr>
            <p:ph type="ctrTitle"/>
          </p:nvPr>
        </p:nvSpPr>
        <p:spPr>
          <a:xfrm>
            <a:off x="0" y="5718059"/>
            <a:ext cx="9144000" cy="1110472"/>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ستيفن, كيتي و جيسي في جيج هاربور</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61461115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1"/>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07886"/>
          </a:xfrm>
          <a:solidFill>
            <a:srgbClr val="000066"/>
          </a:solidFill>
        </p:spPr>
        <p:txBody>
          <a:bodyPr anchor="t">
            <a:spAutoFit/>
          </a:bodyPr>
          <a:lstStyle/>
          <a:p>
            <a:r>
              <a:rPr lang="ar-JO" sz="4000" b="1" dirty="0">
                <a:solidFill>
                  <a:schemeClr val="bg1"/>
                </a:solidFill>
                <a:ea typeface="ＭＳ Ｐゴシック" charset="0"/>
              </a:rPr>
              <a:t>كلية الكتاب المقدس سنغافورة</a:t>
            </a:r>
            <a:endParaRPr lang="en-US" sz="4000" b="1" dirty="0">
              <a:solidFill>
                <a:schemeClr val="bg1"/>
              </a:solidFill>
              <a:ea typeface="ＭＳ Ｐゴシック" charset="0"/>
            </a:endParaRPr>
          </a:p>
        </p:txBody>
      </p:sp>
    </p:spTree>
    <p:extLst>
      <p:ext uri="{BB962C8B-B14F-4D97-AF65-F5344CB8AC3E}">
        <p14:creationId xmlns:p14="http://schemas.microsoft.com/office/powerpoint/2010/main" val="155095919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rtl="1" eaLnBrk="1" hangingPunct="1">
              <a:defRPr/>
            </a:pPr>
            <a:r>
              <a:rPr lang="ar-JO" sz="4800" dirty="0">
                <a:solidFill>
                  <a:srgbClr val="FFF9FC"/>
                </a:solidFill>
                <a:effectLst>
                  <a:glow rad="228600">
                    <a:schemeClr val="tx1">
                      <a:alpha val="96000"/>
                    </a:schemeClr>
                  </a:glow>
                </a:effectLst>
                <a:latin typeface="Traditional Arabic" panose="02020603050405020304" pitchFamily="18" charset="-78"/>
                <a:ea typeface="ＭＳ Ｐゴシック" charset="0"/>
                <a:cs typeface="Traditional Arabic" panose="02020603050405020304" pitchFamily="18" charset="-78"/>
              </a:rPr>
              <a:t>المساقات التي قمتُ بتدريسها منذ عام 1991م</a:t>
            </a:r>
            <a:endParaRPr lang="en-US" sz="3600" b="1" dirty="0">
              <a:solidFill>
                <a:srgbClr val="FFF9FC"/>
              </a:solidFill>
              <a:effectLst>
                <a:glow rad="228600">
                  <a:schemeClr val="tx1">
                    <a:alpha val="96000"/>
                  </a:schemeClr>
                </a:glow>
              </a:effectLst>
              <a:latin typeface="Traditional Arabic" panose="02020603050405020304" pitchFamily="18" charset="-78"/>
              <a:ea typeface="ＭＳ Ｐゴシック" charset="0"/>
              <a:cs typeface="Traditional Arabic" panose="02020603050405020304" pitchFamily="18" charset="-78"/>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1" i="0" u="sng"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المساقات التي تُقدِّم مسْحًا:</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 الكتاب المقدَّس بصورةٍ أساسيَّة</a:t>
            </a:r>
            <a:endPar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العهد الجديد        </a:t>
            </a: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العهد القديم</a:t>
            </a: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دراسة الكتاب المقدَّس </a:t>
            </a:r>
            <a:endPar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الخلفيَّات:</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الأبحاث والكتابة</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العهد الجديد</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العهد القديم</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جغرافيا الكتاب المقدَّس</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اللاهوت:</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الخَلْق * يسوع</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الكنيسة * الروح القدس  * (علم) الخلاص  * الأخرويَّات</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3" name="Text Box 7"/>
          <p:cNvSpPr txBox="1">
            <a:spLocks noChangeArrowheads="1"/>
          </p:cNvSpPr>
          <p:nvPr/>
        </p:nvSpPr>
        <p:spPr bwMode="auto">
          <a:xfrm>
            <a:off x="-566" y="5505271"/>
            <a:ext cx="9144565" cy="120032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الوعظ:</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علم الوعظ 1</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علم الوعظ 2</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(باللغات الإنجليزيَّة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الأندونيسيَّة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الصينيَّة)</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a:solidFill>
                <a:srgbClr val="000000"/>
              </a:solidFill>
              <a:latin typeface="Arial" panose="020B0604020202020204" pitchFamily="34" charset="0"/>
            </a:endParaRPr>
          </a:p>
        </p:txBody>
      </p:sp>
      <p:pic>
        <p:nvPicPr>
          <p:cNvPr id="332802"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2803" name="Text Box 4"/>
          <p:cNvSpPr txBox="1">
            <a:spLocks noChangeArrowheads="1"/>
          </p:cNvSpPr>
          <p:nvPr/>
        </p:nvSpPr>
        <p:spPr bwMode="auto">
          <a:xfrm>
            <a:off x="8756359"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32804" name="Text Box 5"/>
          <p:cNvSpPr txBox="1">
            <a:spLocks noChangeArrowheads="1"/>
          </p:cNvSpPr>
          <p:nvPr/>
        </p:nvSpPr>
        <p:spPr bwMode="auto">
          <a:xfrm>
            <a:off x="1787526" y="0"/>
            <a:ext cx="1993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1190" name="Rectangle 6"/>
          <p:cNvSpPr>
            <a:spLocks noGrp="1" noChangeArrowheads="1"/>
          </p:cNvSpPr>
          <p:nvPr>
            <p:ph type="ctrTitle"/>
          </p:nvPr>
        </p:nvSpPr>
        <p:spPr>
          <a:xfrm>
            <a:off x="457200" y="838200"/>
            <a:ext cx="8686800" cy="4191000"/>
          </a:xfrm>
        </p:spPr>
        <p:txBody>
          <a:bodyPr/>
          <a:lstStyle/>
          <a:p>
            <a:pPr eaLnBrk="1" hangingPunct="1">
              <a:defRPr/>
            </a:pPr>
            <a:r>
              <a:rPr lang="ar-JO" altLang="ja-JP" sz="11700" b="1" dirty="0">
                <a:solidFill>
                  <a:srgbClr val="FFFF00"/>
                </a:solidFill>
                <a:effectLst>
                  <a:glow rad="292100">
                    <a:schemeClr val="tx2">
                      <a:alpha val="89000"/>
                    </a:schemeClr>
                  </a:glow>
                </a:effectLst>
                <a:ea typeface="ＭＳ Ｐゴシック" charset="0"/>
              </a:rPr>
              <a:t>في البدء</a:t>
            </a:r>
            <a:endParaRPr lang="en-US" sz="11700" b="1" dirty="0">
              <a:solidFill>
                <a:srgbClr val="FFFF00"/>
              </a:solidFill>
              <a:effectLst>
                <a:glow rad="292100">
                  <a:schemeClr val="tx2">
                    <a:alpha val="89000"/>
                  </a:schemeClr>
                </a:glow>
              </a:effectLst>
              <a:ea typeface="ＭＳ Ｐゴシック" charset="0"/>
            </a:endParaRPr>
          </a:p>
        </p:txBody>
      </p:sp>
      <p:sp>
        <p:nvSpPr>
          <p:cNvPr id="332806" name="Rectangle 7"/>
          <p:cNvSpPr>
            <a:spLocks noGrp="1" noChangeArrowheads="1"/>
          </p:cNvSpPr>
          <p:nvPr>
            <p:ph type="subTitle" idx="1"/>
          </p:nvPr>
        </p:nvSpPr>
        <p:spPr>
          <a:xfrm>
            <a:off x="6477000" y="4953000"/>
            <a:ext cx="2667000" cy="1981200"/>
          </a:xfrm>
        </p:spPr>
        <p:txBody>
          <a:bodyPr/>
          <a:lstStyle/>
          <a:p>
            <a:pPr eaLnBrk="1" hangingPunct="1"/>
            <a:r>
              <a:rPr lang="ar-JO" dirty="0">
                <a:solidFill>
                  <a:schemeClr val="bg1"/>
                </a:solidFill>
                <a:ea typeface="ＭＳ Ｐゴシック" charset="0"/>
              </a:rPr>
              <a:t>مقدمة </a:t>
            </a:r>
          </a:p>
          <a:p>
            <a:pPr eaLnBrk="1" hangingPunct="1"/>
            <a:r>
              <a:rPr lang="ar-JO" dirty="0">
                <a:solidFill>
                  <a:schemeClr val="bg1"/>
                </a:solidFill>
                <a:ea typeface="ＭＳ Ｐゴシック" charset="0"/>
              </a:rPr>
              <a:t>لسفر التكوين</a:t>
            </a:r>
            <a:endParaRPr lang="en-US" dirty="0">
              <a:solidFill>
                <a:schemeClr val="bg1"/>
              </a:solidFill>
              <a:ea typeface="ＭＳ Ｐゴシック" charset="0"/>
            </a:endParaRPr>
          </a:p>
        </p:txBody>
      </p:sp>
    </p:spTree>
    <p:extLst>
      <p:ext uri="{BB962C8B-B14F-4D97-AF65-F5344CB8AC3E}">
        <p14:creationId xmlns:p14="http://schemas.microsoft.com/office/powerpoint/2010/main" val="820608569"/>
      </p:ext>
    </p:extLst>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ChangeArrowheads="1"/>
          </p:cNvSpPr>
          <p:nvPr/>
        </p:nvSpPr>
        <p:spPr bwMode="auto">
          <a:xfrm>
            <a:off x="-76200" y="0"/>
            <a:ext cx="9220200" cy="6858000"/>
          </a:xfrm>
          <a:prstGeom prst="rect">
            <a:avLst/>
          </a:prstGeom>
          <a:solidFill>
            <a:srgbClr val="040404"/>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a:solidFill>
                <a:srgbClr val="000000"/>
              </a:solidFill>
              <a:latin typeface="Arial" panose="020B0604020202020204" pitchFamily="34" charset="0"/>
            </a:endParaRPr>
          </a:p>
        </p:txBody>
      </p:sp>
      <p:pic>
        <p:nvPicPr>
          <p:cNvPr id="3348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3152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34851" name="Text Box 4"/>
          <p:cNvSpPr txBox="1">
            <a:spLocks noChangeArrowheads="1"/>
          </p:cNvSpPr>
          <p:nvPr/>
        </p:nvSpPr>
        <p:spPr bwMode="auto">
          <a:xfrm>
            <a:off x="8756650" y="84139"/>
            <a:ext cx="184151"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b="1">
              <a:solidFill>
                <a:srgbClr val="000000"/>
              </a:solidFill>
              <a:latin typeface="Arial" panose="020B0604020202020204" pitchFamily="34" charset="0"/>
            </a:endParaRPr>
          </a:p>
        </p:txBody>
      </p:sp>
      <p:sp>
        <p:nvSpPr>
          <p:cNvPr id="334852" name="Text Box 5"/>
          <p:cNvSpPr txBox="1">
            <a:spLocks noChangeArrowheads="1"/>
          </p:cNvSpPr>
          <p:nvPr/>
        </p:nvSpPr>
        <p:spPr bwMode="auto">
          <a:xfrm>
            <a:off x="1787526" y="1"/>
            <a:ext cx="1993900" cy="340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000"/>
              </a:spcBef>
              <a:buClr>
                <a:srgbClr val="000000"/>
              </a:buClr>
              <a:buSzPct val="100000"/>
              <a:buFont typeface="Comic Sans MS" charset="0"/>
              <a:buNone/>
            </a:pPr>
            <a:r>
              <a:rPr lang="en-GB" sz="1600" b="1">
                <a:solidFill>
                  <a:srgbClr val="000000"/>
                </a:solidFill>
                <a:latin typeface="Comic Sans MS" charset="0"/>
              </a:rPr>
              <a:t>Gen. 1:1</a:t>
            </a:r>
          </a:p>
        </p:txBody>
      </p:sp>
      <p:sp>
        <p:nvSpPr>
          <p:cNvPr id="224262" name="Rectangle 6"/>
          <p:cNvSpPr>
            <a:spLocks noGrp="1" noChangeArrowheads="1"/>
          </p:cNvSpPr>
          <p:nvPr>
            <p:ph type="title"/>
          </p:nvPr>
        </p:nvSpPr>
        <p:spPr>
          <a:xfrm>
            <a:off x="457200" y="838200"/>
            <a:ext cx="8686800" cy="4192588"/>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ja-JP" altLang="en-US" sz="8800" b="1" i="1" dirty="0">
                <a:solidFill>
                  <a:srgbClr val="FFFF00"/>
                </a:solidFill>
                <a:effectLst>
                  <a:glow rad="292100">
                    <a:schemeClr val="tx2">
                      <a:alpha val="89000"/>
                    </a:schemeClr>
                  </a:glow>
                </a:effectLst>
                <a:ea typeface="ＭＳ Ｐゴシック" charset="0"/>
                <a:cs typeface="Arial" panose="020B0604020202020204" pitchFamily="34" charset="0"/>
              </a:rPr>
              <a:t>“</a:t>
            </a:r>
            <a:r>
              <a:rPr lang="en-US" altLang="ja-JP" sz="8800" b="1" i="1" dirty="0" err="1">
                <a:solidFill>
                  <a:srgbClr val="FFFF00"/>
                </a:solidFill>
                <a:effectLst>
                  <a:glow rad="292100">
                    <a:schemeClr val="tx2">
                      <a:alpha val="89000"/>
                    </a:schemeClr>
                  </a:glow>
                </a:effectLst>
                <a:ea typeface="ＭＳ Ｐゴシック" charset="0"/>
                <a:cs typeface="Arial" panose="020B0604020202020204" pitchFamily="34" charset="0"/>
              </a:rPr>
              <a:t>pada</a:t>
            </a:r>
            <a:r>
              <a:rPr lang="en-US" altLang="ja-JP" sz="8800" b="1" i="1" dirty="0">
                <a:solidFill>
                  <a:srgbClr val="FFFF00"/>
                </a:solidFill>
                <a:effectLst>
                  <a:glow rad="292100">
                    <a:schemeClr val="tx2">
                      <a:alpha val="89000"/>
                    </a:schemeClr>
                  </a:glow>
                </a:effectLst>
                <a:ea typeface="ＭＳ Ｐゴシック" charset="0"/>
                <a:cs typeface="Arial" panose="020B0604020202020204" pitchFamily="34" charset="0"/>
              </a:rPr>
              <a:t> </a:t>
            </a:r>
            <a:r>
              <a:rPr lang="en-US" altLang="ja-JP" sz="8800" b="1" i="1" dirty="0" err="1">
                <a:solidFill>
                  <a:srgbClr val="FFFF00"/>
                </a:solidFill>
                <a:effectLst>
                  <a:glow rad="292100">
                    <a:schemeClr val="tx2">
                      <a:alpha val="89000"/>
                    </a:schemeClr>
                  </a:glow>
                </a:effectLst>
                <a:ea typeface="ＭＳ Ｐゴシック" charset="0"/>
                <a:cs typeface="Arial" panose="020B0604020202020204" pitchFamily="34" charset="0"/>
              </a:rPr>
              <a:t>mulanya</a:t>
            </a:r>
            <a:r>
              <a:rPr lang="ja-JP" altLang="en-US" sz="8800" b="1" i="1" dirty="0">
                <a:solidFill>
                  <a:srgbClr val="FFFF00"/>
                </a:solidFill>
                <a:effectLst>
                  <a:glow rad="292100">
                    <a:schemeClr val="tx2">
                      <a:alpha val="89000"/>
                    </a:schemeClr>
                  </a:glow>
                </a:effectLst>
                <a:ea typeface="ＭＳ Ｐゴシック" charset="0"/>
                <a:cs typeface="Arial" panose="020B0604020202020204" pitchFamily="34" charset="0"/>
              </a:rPr>
              <a:t>”</a:t>
            </a:r>
            <a:endParaRPr lang="en-GB" sz="8800" b="1" i="1" dirty="0">
              <a:solidFill>
                <a:srgbClr val="FFFF00"/>
              </a:solidFill>
              <a:effectLst>
                <a:outerShdw blurRad="38100" dist="38100" dir="2700000" algn="tl">
                  <a:srgbClr val="DDDDDD"/>
                </a:outerShdw>
              </a:effectLst>
              <a:ea typeface="ＭＳ Ｐゴシック" charset="0"/>
              <a:cs typeface="Arial" panose="020B0604020202020204" pitchFamily="34" charset="0"/>
            </a:endParaRPr>
          </a:p>
        </p:txBody>
      </p:sp>
      <p:sp>
        <p:nvSpPr>
          <p:cNvPr id="334854" name="Rectangle 7"/>
          <p:cNvSpPr>
            <a:spLocks noGrp="1" noChangeArrowheads="1"/>
          </p:cNvSpPr>
          <p:nvPr>
            <p:ph type="subTitle" idx="4294967295"/>
          </p:nvPr>
        </p:nvSpPr>
        <p:spPr>
          <a:xfrm>
            <a:off x="6248400" y="4953000"/>
            <a:ext cx="2895600" cy="1982788"/>
          </a:xfrm>
        </p:spPr>
        <p:txBody>
          <a:bodyPr lIns="90000" tIns="46800" rIns="90000" bIns="46800"/>
          <a:lstStyle/>
          <a:p>
            <a:pPr marL="0" indent="0" algn="ctr" defTabSz="457200" eaLnBrk="1" hangingPunct="1">
              <a:buClr>
                <a:srgbClr val="FFFFFF"/>
              </a:buClr>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FFFFFF"/>
                </a:solidFill>
                <a:ea typeface="ＭＳ Ｐゴシック" charset="0"/>
                <a:cs typeface="Arial" panose="020B0604020202020204" pitchFamily="34" charset="0"/>
              </a:rPr>
              <a:t>Pengenalan kitab Kejadian</a:t>
            </a:r>
          </a:p>
        </p:txBody>
      </p:sp>
    </p:spTree>
    <p:extLst>
      <p:ext uri="{BB962C8B-B14F-4D97-AF65-F5344CB8AC3E}">
        <p14:creationId xmlns:p14="http://schemas.microsoft.com/office/powerpoint/2010/main" val="3552347193"/>
      </p:ext>
    </p:extLst>
  </p:cSld>
  <p:clrMapOvr>
    <a:masterClrMapping/>
  </p:clrMapOvr>
  <p:transition spd="med">
    <p:randomBa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ChangeArrowheads="1"/>
          </p:cNvSpPr>
          <p:nvPr/>
        </p:nvSpPr>
        <p:spPr bwMode="auto">
          <a:xfrm>
            <a:off x="1589" y="0"/>
            <a:ext cx="9142412"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a:solidFill>
                <a:srgbClr val="000000"/>
              </a:solidFill>
              <a:latin typeface="Arial" panose="020B0604020202020204" pitchFamily="34" charset="0"/>
            </a:endParaRPr>
          </a:p>
        </p:txBody>
      </p:sp>
      <p:pic>
        <p:nvPicPr>
          <p:cNvPr id="336898"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6899" name="Text Box 4"/>
          <p:cNvSpPr txBox="1">
            <a:spLocks noChangeArrowheads="1"/>
          </p:cNvSpPr>
          <p:nvPr/>
        </p:nvSpPr>
        <p:spPr bwMode="auto">
          <a:xfrm>
            <a:off x="8756359"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A27C"/>
              </a:solidFill>
              <a:latin typeface="Arial" panose="020B0604020202020204" pitchFamily="34" charset="0"/>
            </a:endParaRPr>
          </a:p>
        </p:txBody>
      </p:sp>
      <p:sp>
        <p:nvSpPr>
          <p:cNvPr id="336900" name="Text Box 5"/>
          <p:cNvSpPr txBox="1">
            <a:spLocks noChangeArrowheads="1"/>
          </p:cNvSpPr>
          <p:nvPr/>
        </p:nvSpPr>
        <p:spPr bwMode="auto">
          <a:xfrm>
            <a:off x="1787526" y="0"/>
            <a:ext cx="1993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5286" name="Rectangle 6"/>
          <p:cNvSpPr>
            <a:spLocks noGrp="1" noChangeArrowheads="1"/>
          </p:cNvSpPr>
          <p:nvPr>
            <p:ph type="ctrTitle"/>
          </p:nvPr>
        </p:nvSpPr>
        <p:spPr>
          <a:xfrm>
            <a:off x="457200" y="838200"/>
            <a:ext cx="8686800" cy="4191000"/>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11700" b="1">
                <a:solidFill>
                  <a:srgbClr val="FFFF00"/>
                </a:solidFill>
                <a:effectLst>
                  <a:glow rad="292100">
                    <a:schemeClr val="tx2">
                      <a:alpha val="89000"/>
                    </a:schemeClr>
                  </a:glow>
                </a:effectLst>
                <a:ea typeface="ＭＳ Ｐゴシック" charset="0"/>
              </a:rPr>
              <a:t>“</a:t>
            </a:r>
            <a:r>
              <a:rPr lang="zh-CN" altLang="en-US" sz="11700" b="1">
                <a:solidFill>
                  <a:srgbClr val="FFFF00"/>
                </a:solidFill>
                <a:effectLst>
                  <a:glow rad="292100">
                    <a:schemeClr val="tx2">
                      <a:alpha val="89000"/>
                    </a:schemeClr>
                  </a:glow>
                </a:effectLst>
                <a:ea typeface="ＭＳ Ｐゴシック" charset="0"/>
              </a:rPr>
              <a:t>起初</a:t>
            </a:r>
            <a:r>
              <a:rPr lang="en-US" altLang="zh-CN" sz="11700" b="1">
                <a:solidFill>
                  <a:srgbClr val="FFFF00"/>
                </a:solidFill>
                <a:effectLst>
                  <a:glow rad="292100">
                    <a:schemeClr val="tx2">
                      <a:alpha val="89000"/>
                    </a:schemeClr>
                  </a:glow>
                </a:effectLst>
                <a:ea typeface="ＭＳ Ｐゴシック" charset="0"/>
              </a:rPr>
              <a:t>”</a:t>
            </a:r>
          </a:p>
        </p:txBody>
      </p:sp>
      <p:sp>
        <p:nvSpPr>
          <p:cNvPr id="336902" name="Rectangle 7"/>
          <p:cNvSpPr>
            <a:spLocks noGrp="1" noChangeArrowheads="1"/>
          </p:cNvSpPr>
          <p:nvPr>
            <p:ph type="subTitle" idx="1"/>
          </p:nvPr>
        </p:nvSpPr>
        <p:spPr>
          <a:xfrm>
            <a:off x="5868144" y="5715000"/>
            <a:ext cx="3275856" cy="838200"/>
          </a:xfrm>
        </p:spPr>
        <p:txBody>
          <a:bodyPr/>
          <a:lstStyle/>
          <a:p>
            <a:pPr eaLnBrk="1" hangingPunct="1"/>
            <a:r>
              <a:rPr lang="zh-CN" altLang="en-US" sz="4000">
                <a:solidFill>
                  <a:schemeClr val="bg1"/>
                </a:solidFill>
                <a:ea typeface="SimSun" charset="0"/>
              </a:rPr>
              <a:t>创世记导论</a:t>
            </a:r>
            <a:endParaRPr lang="en-US" altLang="zh-CN" sz="4000">
              <a:solidFill>
                <a:schemeClr val="bg1"/>
              </a:solidFill>
              <a:ea typeface="SimSun" charset="0"/>
            </a:endParaRPr>
          </a:p>
        </p:txBody>
      </p:sp>
    </p:spTree>
    <p:extLst>
      <p:ext uri="{BB962C8B-B14F-4D97-AF65-F5344CB8AC3E}">
        <p14:creationId xmlns:p14="http://schemas.microsoft.com/office/powerpoint/2010/main" val="361247961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b="1">
              <a:solidFill>
                <a:srgbClr val="000000"/>
              </a:solidFill>
              <a:latin typeface="Arial" panose="020B0604020202020204" pitchFamily="34" charset="0"/>
              <a:cs typeface="Arial" panose="020B0604020202020204" pitchFamily="34" charset="0"/>
            </a:endParaRPr>
          </a:p>
        </p:txBody>
      </p:sp>
      <p:pic>
        <p:nvPicPr>
          <p:cNvPr id="338946"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1" y="1843089"/>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 Box 4"/>
          <p:cNvSpPr txBox="1">
            <a:spLocks noChangeArrowheads="1"/>
          </p:cNvSpPr>
          <p:nvPr/>
        </p:nvSpPr>
        <p:spPr bwMode="auto">
          <a:xfrm>
            <a:off x="285720" y="1428736"/>
            <a:ext cx="400052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اليوم 1 : </a:t>
            </a:r>
            <a:r>
              <a:rPr lang="ar-JO" sz="4000" b="1" dirty="0">
                <a:solidFill>
                  <a:srgbClr val="FFFFFF"/>
                </a:solidFill>
                <a:latin typeface="Arial" panose="020B0604020202020204" pitchFamily="34" charset="0"/>
                <a:cs typeface="Arial" panose="020B0604020202020204" pitchFamily="34" charset="0"/>
              </a:rPr>
              <a:t>نور</a:t>
            </a:r>
            <a:endParaRPr lang="en-US" sz="4000" b="1" dirty="0">
              <a:solidFill>
                <a:srgbClr val="FFFFFF"/>
              </a:solidFill>
              <a:latin typeface="Arial" panose="020B0604020202020204" pitchFamily="34" charset="0"/>
              <a:cs typeface="Arial" panose="020B0604020202020204" pitchFamily="34" charset="0"/>
            </a:endParaRPr>
          </a:p>
        </p:txBody>
      </p:sp>
      <p:sp>
        <p:nvSpPr>
          <p:cNvPr id="227333" name="Text Box 5"/>
          <p:cNvSpPr txBox="1">
            <a:spLocks noChangeArrowheads="1"/>
          </p:cNvSpPr>
          <p:nvPr/>
        </p:nvSpPr>
        <p:spPr bwMode="auto">
          <a:xfrm>
            <a:off x="285720" y="2879726"/>
            <a:ext cx="407196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اليوم 2 : </a:t>
            </a:r>
            <a:r>
              <a:rPr lang="ar-JO" sz="4000" b="1" dirty="0">
                <a:solidFill>
                  <a:schemeClr val="bg1"/>
                </a:solidFill>
                <a:latin typeface="Arial" panose="020B0604020202020204" pitchFamily="34" charset="0"/>
                <a:cs typeface="Arial" panose="020B0604020202020204" pitchFamily="34" charset="0"/>
              </a:rPr>
              <a:t>الماء و فصل الهواء</a:t>
            </a:r>
            <a:endParaRPr lang="en-US" sz="4000" b="1" dirty="0">
              <a:solidFill>
                <a:schemeClr val="bg1"/>
              </a:solidFill>
              <a:latin typeface="Arial" panose="020B0604020202020204" pitchFamily="34" charset="0"/>
              <a:cs typeface="Arial" panose="020B0604020202020204" pitchFamily="34" charset="0"/>
            </a:endParaRPr>
          </a:p>
        </p:txBody>
      </p:sp>
      <p:sp>
        <p:nvSpPr>
          <p:cNvPr id="227334" name="Text Box 6"/>
          <p:cNvSpPr txBox="1">
            <a:spLocks noChangeArrowheads="1"/>
          </p:cNvSpPr>
          <p:nvPr/>
        </p:nvSpPr>
        <p:spPr bwMode="auto">
          <a:xfrm>
            <a:off x="285720" y="4708526"/>
            <a:ext cx="407196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indent="-57150"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اليوم 3 : </a:t>
            </a:r>
            <a:r>
              <a:rPr lang="ar-JO" sz="4000" b="1" dirty="0">
                <a:solidFill>
                  <a:schemeClr val="bg1"/>
                </a:solidFill>
                <a:latin typeface="Arial" panose="020B0604020202020204" pitchFamily="34" charset="0"/>
                <a:cs typeface="Arial" panose="020B0604020202020204" pitchFamily="34" charset="0"/>
              </a:rPr>
              <a:t>الأرض و فصل البحر</a:t>
            </a:r>
            <a:endParaRPr lang="en-US" sz="4000" b="1" dirty="0">
              <a:solidFill>
                <a:schemeClr val="bg1"/>
              </a:solidFill>
              <a:latin typeface="Arial" panose="020B0604020202020204" pitchFamily="34" charset="0"/>
              <a:cs typeface="Arial" panose="020B0604020202020204" pitchFamily="34" charset="0"/>
            </a:endParaRPr>
          </a:p>
        </p:txBody>
      </p:sp>
      <p:sp>
        <p:nvSpPr>
          <p:cNvPr id="227335" name="Text Box 7"/>
          <p:cNvSpPr txBox="1">
            <a:spLocks noChangeArrowheads="1"/>
          </p:cNvSpPr>
          <p:nvPr/>
        </p:nvSpPr>
        <p:spPr bwMode="auto">
          <a:xfrm>
            <a:off x="4357686" y="1219201"/>
            <a:ext cx="4500594"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اليوم 4 : </a:t>
            </a:r>
            <a:r>
              <a:rPr lang="ar-JO" sz="4000" b="1" dirty="0">
                <a:solidFill>
                  <a:schemeClr val="bg1"/>
                </a:solidFill>
                <a:latin typeface="Arial" panose="020B0604020202020204" pitchFamily="34" charset="0"/>
                <a:cs typeface="Arial" panose="020B0604020202020204" pitchFamily="34" charset="0"/>
              </a:rPr>
              <a:t>ترتيب الشمس و القمر و النجوم</a:t>
            </a:r>
            <a:endParaRPr lang="en-US" sz="4000" b="1" dirty="0">
              <a:solidFill>
                <a:schemeClr val="bg1"/>
              </a:solidFill>
              <a:latin typeface="Arial" panose="020B0604020202020204" pitchFamily="34" charset="0"/>
              <a:cs typeface="Arial" panose="020B0604020202020204" pitchFamily="34" charset="0"/>
            </a:endParaRPr>
          </a:p>
        </p:txBody>
      </p:sp>
      <p:sp>
        <p:nvSpPr>
          <p:cNvPr id="227336" name="Text Box 8"/>
          <p:cNvSpPr txBox="1">
            <a:spLocks noChangeArrowheads="1"/>
          </p:cNvSpPr>
          <p:nvPr/>
        </p:nvSpPr>
        <p:spPr bwMode="auto">
          <a:xfrm>
            <a:off x="4357686" y="2879726"/>
            <a:ext cx="4500594"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اليوم 5 : </a:t>
            </a:r>
            <a:r>
              <a:rPr lang="ar-JO" sz="4000" b="1" dirty="0">
                <a:solidFill>
                  <a:schemeClr val="bg1"/>
                </a:solidFill>
                <a:latin typeface="Arial" panose="020B0604020202020204" pitchFamily="34" charset="0"/>
                <a:cs typeface="Arial" panose="020B0604020202020204" pitchFamily="34" charset="0"/>
              </a:rPr>
              <a:t>الأسماك و الطيور</a:t>
            </a:r>
            <a:endParaRPr lang="en-US" sz="4000" b="1" dirty="0">
              <a:solidFill>
                <a:schemeClr val="bg1"/>
              </a:solidFill>
              <a:latin typeface="Arial" panose="020B0604020202020204" pitchFamily="34" charset="0"/>
              <a:cs typeface="Arial" panose="020B0604020202020204" pitchFamily="34" charset="0"/>
            </a:endParaRPr>
          </a:p>
        </p:txBody>
      </p:sp>
      <p:sp>
        <p:nvSpPr>
          <p:cNvPr id="227337" name="Text Box 9"/>
          <p:cNvSpPr txBox="1">
            <a:spLocks noChangeArrowheads="1"/>
          </p:cNvSpPr>
          <p:nvPr/>
        </p:nvSpPr>
        <p:spPr bwMode="auto">
          <a:xfrm>
            <a:off x="4357686" y="4708526"/>
            <a:ext cx="442915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اليوم 6 : </a:t>
            </a:r>
            <a:r>
              <a:rPr lang="ar-JO" sz="4000" b="1" dirty="0">
                <a:solidFill>
                  <a:schemeClr val="bg1"/>
                </a:solidFill>
                <a:latin typeface="Arial" panose="020B0604020202020204" pitchFamily="34" charset="0"/>
                <a:cs typeface="Arial" panose="020B0604020202020204" pitchFamily="34" charset="0"/>
              </a:rPr>
              <a:t>الحيوانات و الإنسان</a:t>
            </a:r>
            <a:endParaRPr lang="en-US" sz="4000" b="1" dirty="0">
              <a:solidFill>
                <a:schemeClr val="bg1"/>
              </a:solidFill>
              <a:latin typeface="Arial" panose="020B0604020202020204" pitchFamily="34" charset="0"/>
              <a:cs typeface="Arial" panose="020B0604020202020204" pitchFamily="34" charset="0"/>
            </a:endParaRPr>
          </a:p>
        </p:txBody>
      </p:sp>
      <p:sp>
        <p:nvSpPr>
          <p:cNvPr id="227338" name="Text Box 10"/>
          <p:cNvSpPr txBox="1">
            <a:spLocks noChangeArrowheads="1"/>
          </p:cNvSpPr>
          <p:nvPr/>
        </p:nvSpPr>
        <p:spPr bwMode="auto">
          <a:xfrm>
            <a:off x="4876800" y="6248401"/>
            <a:ext cx="4267200" cy="5847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3200" b="1" dirty="0">
                <a:solidFill>
                  <a:srgbClr val="FFFFFF"/>
                </a:solidFill>
                <a:latin typeface="Arial" panose="020B0604020202020204" pitchFamily="34" charset="0"/>
                <a:cs typeface="Arial" panose="020B0604020202020204" pitchFamily="34" charset="0"/>
              </a:rPr>
              <a:t>تك 1 : 3 – 31 </a:t>
            </a:r>
            <a:endParaRPr lang="en-US" sz="3200" b="1" dirty="0">
              <a:solidFill>
                <a:srgbClr val="FFFFFF"/>
              </a:solidFill>
              <a:latin typeface="Arial" panose="020B0604020202020204" pitchFamily="34" charset="0"/>
              <a:cs typeface="Arial" panose="020B0604020202020204" pitchFamily="34" charset="0"/>
            </a:endParaRPr>
          </a:p>
        </p:txBody>
      </p:sp>
      <p:sp>
        <p:nvSpPr>
          <p:cNvPr id="338954" name="Rectangle 11"/>
          <p:cNvSpPr>
            <a:spLocks noChangeArrowheads="1"/>
          </p:cNvSpPr>
          <p:nvPr/>
        </p:nvSpPr>
        <p:spPr bwMode="auto">
          <a:xfrm>
            <a:off x="257175" y="1219201"/>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2400">
              <a:solidFill>
                <a:srgbClr val="FFFFFF"/>
              </a:solidFill>
              <a:latin typeface="Arial" panose="020B0604020202020204" pitchFamily="34" charset="0"/>
              <a:cs typeface="Arial" panose="020B0604020202020204" pitchFamily="34" charset="0"/>
            </a:endParaRPr>
          </a:p>
        </p:txBody>
      </p:sp>
      <p:sp>
        <p:nvSpPr>
          <p:cNvPr id="338955"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a:solidFill>
                <a:srgbClr val="000000"/>
              </a:solidFill>
              <a:latin typeface="Arial" panose="020B0604020202020204" pitchFamily="34" charset="0"/>
              <a:cs typeface="Arial" panose="020B0604020202020204" pitchFamily="34" charset="0"/>
            </a:endParaRPr>
          </a:p>
        </p:txBody>
      </p:sp>
      <p:sp>
        <p:nvSpPr>
          <p:cNvPr id="338956" name="Line 13"/>
          <p:cNvSpPr>
            <a:spLocks noChangeShapeType="1"/>
          </p:cNvSpPr>
          <p:nvPr/>
        </p:nvSpPr>
        <p:spPr bwMode="auto">
          <a:xfrm>
            <a:off x="285720" y="271462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a:solidFill>
                <a:srgbClr val="000000"/>
              </a:solidFill>
              <a:latin typeface="Arial" panose="020B0604020202020204" pitchFamily="34" charset="0"/>
              <a:cs typeface="Arial" panose="020B0604020202020204" pitchFamily="34" charset="0"/>
            </a:endParaRPr>
          </a:p>
        </p:txBody>
      </p:sp>
      <p:sp>
        <p:nvSpPr>
          <p:cNvPr id="338957"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a:solidFill>
                <a:srgbClr val="000000"/>
              </a:solidFill>
              <a:latin typeface="Arial" panose="020B0604020202020204" pitchFamily="34" charset="0"/>
              <a:cs typeface="Arial" panose="020B0604020202020204" pitchFamily="34" charset="0"/>
            </a:endParaRPr>
          </a:p>
        </p:txBody>
      </p:sp>
      <p:sp>
        <p:nvSpPr>
          <p:cNvPr id="338958" name="Text Box 15"/>
          <p:cNvSpPr txBox="1">
            <a:spLocks noChangeArrowheads="1"/>
          </p:cNvSpPr>
          <p:nvPr/>
        </p:nvSpPr>
        <p:spPr bwMode="auto">
          <a:xfrm>
            <a:off x="8578851" y="76201"/>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33</a:t>
            </a:r>
            <a:endParaRPr lang="en-US" b="1" dirty="0">
              <a:solidFill>
                <a:srgbClr val="FFFFFF"/>
              </a:solidFill>
              <a:latin typeface="Arial" panose="020B0604020202020204" pitchFamily="34" charset="0"/>
              <a:cs typeface="Arial" panose="020B0604020202020204" pitchFamily="34" charset="0"/>
            </a:endParaRPr>
          </a:p>
        </p:txBody>
      </p:sp>
      <p:sp>
        <p:nvSpPr>
          <p:cNvPr id="338959" name="WordArt 16"/>
          <p:cNvSpPr>
            <a:spLocks noChangeArrowheads="1" noChangeShapeType="1" noTextEdit="1"/>
          </p:cNvSpPr>
          <p:nvPr/>
        </p:nvSpPr>
        <p:spPr bwMode="auto">
          <a:xfrm>
            <a:off x="228601" y="771526"/>
            <a:ext cx="1714500" cy="657225"/>
          </a:xfrm>
          <a:prstGeom prst="rect">
            <a:avLst/>
          </a:prstGeom>
        </p:spPr>
        <p:txBody>
          <a:bodyPr wrap="none" fromWordArt="1">
            <a:prstTxWarp prst="textDoubleWave1">
              <a:avLst>
                <a:gd name="adj1" fmla="val 6500"/>
                <a:gd name="adj2" fmla="val 0"/>
              </a:avLst>
            </a:prstTxWarp>
          </a:bodyPr>
          <a:lstStyle/>
          <a:p>
            <a:pPr algn="ctr"/>
            <a:r>
              <a:rPr lang="ar-JO"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خربة</a:t>
            </a: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338960" name="WordArt 17"/>
          <p:cNvSpPr>
            <a:spLocks noChangeArrowheads="1" noChangeShapeType="1" noTextEdit="1"/>
          </p:cNvSpPr>
          <p:nvPr/>
        </p:nvSpPr>
        <p:spPr bwMode="auto">
          <a:xfrm>
            <a:off x="5334000" y="381001"/>
            <a:ext cx="822325" cy="1285875"/>
          </a:xfrm>
          <a:prstGeom prst="rect">
            <a:avLst/>
          </a:prstGeom>
        </p:spPr>
        <p:txBody>
          <a:bodyPr wrap="none" fromWordArt="1">
            <a:prstTxWarp prst="textSlantUp">
              <a:avLst>
                <a:gd name="adj" fmla="val 32056"/>
              </a:avLst>
            </a:prstTxWarp>
          </a:bodyPr>
          <a:lstStyle/>
          <a:p>
            <a:pPr algn="ctr"/>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خالية</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227346" name="WordArt 18"/>
          <p:cNvSpPr>
            <a:spLocks noChangeArrowheads="1" noChangeShapeType="1" noTextEdit="1"/>
          </p:cNvSpPr>
          <p:nvPr/>
        </p:nvSpPr>
        <p:spPr bwMode="auto">
          <a:xfrm>
            <a:off x="2552701" y="771526"/>
            <a:ext cx="1714500" cy="657225"/>
          </a:xfrm>
          <a:prstGeom prst="rect">
            <a:avLst/>
          </a:prstGeom>
        </p:spPr>
        <p:txBody>
          <a:bodyPr wrap="none" fromWordArt="1">
            <a:prstTxWarp prst="textPlain">
              <a:avLst>
                <a:gd name="adj" fmla="val 50000"/>
              </a:avLst>
            </a:prstTxWarp>
          </a:bodyPr>
          <a:lstStyle/>
          <a:p>
            <a:pPr algn="ctr"/>
            <a:r>
              <a:rPr lang="ar-JO"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تشكيل</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227347" name="WordArt 19"/>
          <p:cNvSpPr>
            <a:spLocks noChangeArrowheads="1" noChangeShapeType="1" noTextEdit="1"/>
          </p:cNvSpPr>
          <p:nvPr/>
        </p:nvSpPr>
        <p:spPr bwMode="auto">
          <a:xfrm>
            <a:off x="6858001" y="771526"/>
            <a:ext cx="1714500" cy="657225"/>
          </a:xfrm>
          <a:prstGeom prst="rect">
            <a:avLst/>
          </a:prstGeom>
        </p:spPr>
        <p:txBody>
          <a:bodyPr wrap="none" fromWordArt="1">
            <a:prstTxWarp prst="textPlain">
              <a:avLst>
                <a:gd name="adj" fmla="val 50000"/>
              </a:avLst>
            </a:prstTxWarp>
          </a:bodyPr>
          <a:lstStyle/>
          <a:p>
            <a:pPr algn="ctr"/>
            <a:r>
              <a:rPr lang="ar-JO"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ملأ</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227348"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b="1">
              <a:solidFill>
                <a:srgbClr val="000000"/>
              </a:solidFill>
              <a:latin typeface="Arial" panose="020B0604020202020204" pitchFamily="34" charset="0"/>
              <a:cs typeface="Arial" panose="020B0604020202020204" pitchFamily="34" charset="0"/>
            </a:endParaRPr>
          </a:p>
        </p:txBody>
      </p:sp>
      <p:sp>
        <p:nvSpPr>
          <p:cNvPr id="227349"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b="1">
              <a:solidFill>
                <a:srgbClr val="000000"/>
              </a:solidFill>
              <a:latin typeface="Arial" panose="020B0604020202020204" pitchFamily="34" charset="0"/>
              <a:cs typeface="Arial" panose="020B0604020202020204" pitchFamily="34" charset="0"/>
            </a:endParaRPr>
          </a:p>
        </p:txBody>
      </p:sp>
      <p:sp>
        <p:nvSpPr>
          <p:cNvPr id="338965" name="Rectangle 22"/>
          <p:cNvSpPr>
            <a:spLocks noGrp="1" noChangeArrowheads="1"/>
          </p:cNvSpPr>
          <p:nvPr>
            <p:ph type="title" idx="4294967295"/>
          </p:nvPr>
        </p:nvSpPr>
        <p:spPr>
          <a:xfrm>
            <a:off x="152400" y="0"/>
            <a:ext cx="6629400" cy="838200"/>
          </a:xfrm>
        </p:spPr>
        <p:txBody>
          <a:bodyPr/>
          <a:lstStyle/>
          <a:p>
            <a:pPr algn="l" eaLnBrk="1" hangingPunct="1"/>
            <a:r>
              <a:rPr lang="ar-JO" sz="5400" b="1" dirty="0">
                <a:solidFill>
                  <a:srgbClr val="FAFE1E"/>
                </a:solidFill>
                <a:ea typeface="ＭＳ Ｐゴシック" charset="0"/>
              </a:rPr>
              <a:t>أيام الخلق</a:t>
            </a:r>
            <a:endParaRPr lang="en-US" dirty="0">
              <a:ea typeface="ＭＳ Ｐゴシック" charset="0"/>
            </a:endParaRPr>
          </a:p>
        </p:txBody>
      </p:sp>
    </p:spTree>
    <p:extLst>
      <p:ext uri="{BB962C8B-B14F-4D97-AF65-F5344CB8AC3E}">
        <p14:creationId xmlns:p14="http://schemas.microsoft.com/office/powerpoint/2010/main" val="35865507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7348"/>
                                        </p:tgtEl>
                                        <p:attrNameLst>
                                          <p:attrName>style.visibility</p:attrName>
                                        </p:attrNameLst>
                                      </p:cBhvr>
                                      <p:to>
                                        <p:strVal val="visible"/>
                                      </p:to>
                                    </p:set>
                                    <p:animEffect transition="in" filter="wipe(left)">
                                      <p:cBhvr>
                                        <p:cTn id="7" dur="500"/>
                                        <p:tgtEl>
                                          <p:spTgt spid="227348"/>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227346"/>
                                        </p:tgtEl>
                                        <p:attrNameLst>
                                          <p:attrName>style.visibility</p:attrName>
                                        </p:attrNameLst>
                                      </p:cBhvr>
                                      <p:to>
                                        <p:strVal val="visible"/>
                                      </p:to>
                                    </p:set>
                                    <p:anim calcmode="lin" valueType="num">
                                      <p:cBhvr>
                                        <p:cTn id="10" dur="1000" fill="hold"/>
                                        <p:tgtEl>
                                          <p:spTgt spid="227346"/>
                                        </p:tgtEl>
                                        <p:attrNameLst>
                                          <p:attrName>ppt_w</p:attrName>
                                        </p:attrNameLst>
                                      </p:cBhvr>
                                      <p:tavLst>
                                        <p:tav tm="0">
                                          <p:val>
                                            <p:fltVal val="0"/>
                                          </p:val>
                                        </p:tav>
                                        <p:tav tm="100000">
                                          <p:val>
                                            <p:strVal val="#ppt_w"/>
                                          </p:val>
                                        </p:tav>
                                      </p:tavLst>
                                    </p:anim>
                                    <p:anim calcmode="lin" valueType="num">
                                      <p:cBhvr>
                                        <p:cTn id="11" dur="1000" fill="hold"/>
                                        <p:tgtEl>
                                          <p:spTgt spid="227346"/>
                                        </p:tgtEl>
                                        <p:attrNameLst>
                                          <p:attrName>ppt_h</p:attrName>
                                        </p:attrNameLst>
                                      </p:cBhvr>
                                      <p:tavLst>
                                        <p:tav tm="0">
                                          <p:val>
                                            <p:fltVal val="0"/>
                                          </p:val>
                                        </p:tav>
                                        <p:tav tm="100000">
                                          <p:val>
                                            <p:strVal val="#ppt_h"/>
                                          </p:val>
                                        </p:tav>
                                      </p:tavLst>
                                    </p:anim>
                                    <p:anim calcmode="lin" valueType="num">
                                      <p:cBhvr>
                                        <p:cTn id="12" dur="1000" fill="hold"/>
                                        <p:tgtEl>
                                          <p:spTgt spid="227346"/>
                                        </p:tgtEl>
                                        <p:attrNameLst>
                                          <p:attrName>style.rotation</p:attrName>
                                        </p:attrNameLst>
                                      </p:cBhvr>
                                      <p:tavLst>
                                        <p:tav tm="0">
                                          <p:val>
                                            <p:fltVal val="90"/>
                                          </p:val>
                                        </p:tav>
                                        <p:tav tm="100000">
                                          <p:val>
                                            <p:fltVal val="0"/>
                                          </p:val>
                                        </p:tav>
                                      </p:tavLst>
                                    </p:anim>
                                    <p:animEffect transition="in" filter="fade">
                                      <p:cBhvr>
                                        <p:cTn id="13" dur="1000"/>
                                        <p:tgtEl>
                                          <p:spTgt spid="22734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27332"/>
                                        </p:tgtEl>
                                        <p:attrNameLst>
                                          <p:attrName>style.visibility</p:attrName>
                                        </p:attrNameLst>
                                      </p:cBhvr>
                                      <p:to>
                                        <p:strVal val="visible"/>
                                      </p:to>
                                    </p:set>
                                    <p:animEffect transition="in" filter="dissolve">
                                      <p:cBhvr>
                                        <p:cTn id="18" dur="500"/>
                                        <p:tgtEl>
                                          <p:spTgt spid="22733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27333"/>
                                        </p:tgtEl>
                                        <p:attrNameLst>
                                          <p:attrName>style.visibility</p:attrName>
                                        </p:attrNameLst>
                                      </p:cBhvr>
                                      <p:to>
                                        <p:strVal val="visible"/>
                                      </p:to>
                                    </p:set>
                                    <p:animEffect transition="in" filter="dissolve">
                                      <p:cBhvr>
                                        <p:cTn id="23" dur="500"/>
                                        <p:tgtEl>
                                          <p:spTgt spid="2273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7334"/>
                                        </p:tgtEl>
                                        <p:attrNameLst>
                                          <p:attrName>style.visibility</p:attrName>
                                        </p:attrNameLst>
                                      </p:cBhvr>
                                      <p:to>
                                        <p:strVal val="visible"/>
                                      </p:to>
                                    </p:set>
                                    <p:animEffect transition="in" filter="dissolve">
                                      <p:cBhvr>
                                        <p:cTn id="28" dur="500"/>
                                        <p:tgtEl>
                                          <p:spTgt spid="2273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7349"/>
                                        </p:tgtEl>
                                        <p:attrNameLst>
                                          <p:attrName>style.visibility</p:attrName>
                                        </p:attrNameLst>
                                      </p:cBhvr>
                                      <p:to>
                                        <p:strVal val="visible"/>
                                      </p:to>
                                    </p:set>
                                    <p:animEffect transition="in" filter="wipe(left)">
                                      <p:cBhvr>
                                        <p:cTn id="33" dur="500"/>
                                        <p:tgtEl>
                                          <p:spTgt spid="227349"/>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227347"/>
                                        </p:tgtEl>
                                        <p:attrNameLst>
                                          <p:attrName>style.visibility</p:attrName>
                                        </p:attrNameLst>
                                      </p:cBhvr>
                                      <p:to>
                                        <p:strVal val="visible"/>
                                      </p:to>
                                    </p:set>
                                    <p:anim calcmode="lin" valueType="num">
                                      <p:cBhvr>
                                        <p:cTn id="36" dur="1000" fill="hold"/>
                                        <p:tgtEl>
                                          <p:spTgt spid="227347"/>
                                        </p:tgtEl>
                                        <p:attrNameLst>
                                          <p:attrName>ppt_w</p:attrName>
                                        </p:attrNameLst>
                                      </p:cBhvr>
                                      <p:tavLst>
                                        <p:tav tm="0">
                                          <p:val>
                                            <p:fltVal val="0"/>
                                          </p:val>
                                        </p:tav>
                                        <p:tav tm="100000">
                                          <p:val>
                                            <p:strVal val="#ppt_w"/>
                                          </p:val>
                                        </p:tav>
                                      </p:tavLst>
                                    </p:anim>
                                    <p:anim calcmode="lin" valueType="num">
                                      <p:cBhvr>
                                        <p:cTn id="37" dur="1000" fill="hold"/>
                                        <p:tgtEl>
                                          <p:spTgt spid="227347"/>
                                        </p:tgtEl>
                                        <p:attrNameLst>
                                          <p:attrName>ppt_h</p:attrName>
                                        </p:attrNameLst>
                                      </p:cBhvr>
                                      <p:tavLst>
                                        <p:tav tm="0">
                                          <p:val>
                                            <p:fltVal val="0"/>
                                          </p:val>
                                        </p:tav>
                                        <p:tav tm="100000">
                                          <p:val>
                                            <p:strVal val="#ppt_h"/>
                                          </p:val>
                                        </p:tav>
                                      </p:tavLst>
                                    </p:anim>
                                    <p:anim calcmode="lin" valueType="num">
                                      <p:cBhvr>
                                        <p:cTn id="38" dur="1000" fill="hold"/>
                                        <p:tgtEl>
                                          <p:spTgt spid="227347"/>
                                        </p:tgtEl>
                                        <p:attrNameLst>
                                          <p:attrName>style.rotation</p:attrName>
                                        </p:attrNameLst>
                                      </p:cBhvr>
                                      <p:tavLst>
                                        <p:tav tm="0">
                                          <p:val>
                                            <p:fltVal val="90"/>
                                          </p:val>
                                        </p:tav>
                                        <p:tav tm="100000">
                                          <p:val>
                                            <p:fltVal val="0"/>
                                          </p:val>
                                        </p:tav>
                                      </p:tavLst>
                                    </p:anim>
                                    <p:animEffect transition="in" filter="fade">
                                      <p:cBhvr>
                                        <p:cTn id="39" dur="1000"/>
                                        <p:tgtEl>
                                          <p:spTgt spid="22734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27335"/>
                                        </p:tgtEl>
                                        <p:attrNameLst>
                                          <p:attrName>style.visibility</p:attrName>
                                        </p:attrNameLst>
                                      </p:cBhvr>
                                      <p:to>
                                        <p:strVal val="visible"/>
                                      </p:to>
                                    </p:set>
                                    <p:animEffect transition="in" filter="dissolve">
                                      <p:cBhvr>
                                        <p:cTn id="44" dur="500"/>
                                        <p:tgtEl>
                                          <p:spTgt spid="2273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27336"/>
                                        </p:tgtEl>
                                        <p:attrNameLst>
                                          <p:attrName>style.visibility</p:attrName>
                                        </p:attrNameLst>
                                      </p:cBhvr>
                                      <p:to>
                                        <p:strVal val="visible"/>
                                      </p:to>
                                    </p:set>
                                    <p:animEffect transition="in" filter="dissolve">
                                      <p:cBhvr>
                                        <p:cTn id="49" dur="500"/>
                                        <p:tgtEl>
                                          <p:spTgt spid="22733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27337"/>
                                        </p:tgtEl>
                                        <p:attrNameLst>
                                          <p:attrName>style.visibility</p:attrName>
                                        </p:attrNameLst>
                                      </p:cBhvr>
                                      <p:to>
                                        <p:strVal val="visible"/>
                                      </p:to>
                                    </p:set>
                                    <p:animEffect transition="in" filter="dissolve">
                                      <p:cBhvr>
                                        <p:cTn id="54" dur="500"/>
                                        <p:tgtEl>
                                          <p:spTgt spid="227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autoUpdateAnimBg="0"/>
      <p:bldP spid="227333" grpId="0" autoUpdateAnimBg="0"/>
      <p:bldP spid="227334" grpId="0" autoUpdateAnimBg="0"/>
      <p:bldP spid="227335" grpId="0" autoUpdateAnimBg="0"/>
      <p:bldP spid="227336" grpId="0" autoUpdateAnimBg="0"/>
      <p:bldP spid="227337" grpId="0" autoUpdateAnimBg="0"/>
      <p:bldP spid="227346" grpId="0" animBg="1"/>
      <p:bldP spid="227347" grpId="0" animBg="1"/>
      <p:bldP spid="227348" grpId="0" animBg="1"/>
      <p:bldP spid="22734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ChangeArrowheads="1"/>
          </p:cNvSpPr>
          <p:nvPr/>
        </p:nvSpPr>
        <p:spPr bwMode="auto">
          <a:xfrm>
            <a:off x="0" y="0"/>
            <a:ext cx="9144000" cy="6858000"/>
          </a:xfrm>
          <a:prstGeom prst="rect">
            <a:avLst/>
          </a:prstGeom>
          <a:solidFill>
            <a:srgbClr val="000000"/>
          </a:solidFill>
          <a:ln w="9360">
            <a:solidFill>
              <a:srgbClr val="000000"/>
            </a:solidFill>
            <a:miter lim="800000"/>
            <a:headEnd/>
            <a:tailEnd/>
          </a:ln>
        </p:spPr>
        <p:txBody>
          <a:bodyPr wrap="none" anchor="ctr"/>
          <a:lstStyle/>
          <a:p>
            <a:endParaRPr lang="en-US" b="1">
              <a:solidFill>
                <a:srgbClr val="000000"/>
              </a:solidFill>
              <a:latin typeface="Arial" panose="020B0604020202020204" pitchFamily="34" charset="0"/>
            </a:endParaRPr>
          </a:p>
        </p:txBody>
      </p:sp>
      <p:pic>
        <p:nvPicPr>
          <p:cNvPr id="340994" name="Picture 3"/>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1" y="1843089"/>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40995" name="Text Box 4"/>
          <p:cNvSpPr txBox="1">
            <a:spLocks noChangeArrowheads="1"/>
          </p:cNvSpPr>
          <p:nvPr/>
        </p:nvSpPr>
        <p:spPr bwMode="auto">
          <a:xfrm>
            <a:off x="457200" y="1508126"/>
            <a:ext cx="3657600" cy="710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Hari 1:</a:t>
            </a:r>
            <a:r>
              <a:rPr lang="en-GB" sz="4000" b="1">
                <a:solidFill>
                  <a:srgbClr val="FFFFFF"/>
                </a:solidFill>
                <a:latin typeface="Times New Roman" charset="0"/>
              </a:rPr>
              <a:t> Terang</a:t>
            </a:r>
          </a:p>
        </p:txBody>
      </p:sp>
      <p:sp>
        <p:nvSpPr>
          <p:cNvPr id="340996" name="Text Box 5"/>
          <p:cNvSpPr txBox="1">
            <a:spLocks noChangeArrowheads="1"/>
          </p:cNvSpPr>
          <p:nvPr/>
        </p:nvSpPr>
        <p:spPr bwMode="auto">
          <a:xfrm>
            <a:off x="457200" y="2879726"/>
            <a:ext cx="4419600" cy="1325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Hari 2:</a:t>
            </a:r>
            <a:r>
              <a:rPr lang="en-GB" sz="4000" b="1">
                <a:solidFill>
                  <a:srgbClr val="FFFFFF"/>
                </a:solidFill>
                <a:latin typeface="Times New Roman" charset="0"/>
              </a:rPr>
              <a:t> Air &amp;  udara dipisahkan</a:t>
            </a:r>
          </a:p>
        </p:txBody>
      </p:sp>
      <p:sp>
        <p:nvSpPr>
          <p:cNvPr id="340997" name="Text Box 6"/>
          <p:cNvSpPr txBox="1">
            <a:spLocks noChangeArrowheads="1"/>
          </p:cNvSpPr>
          <p:nvPr/>
        </p:nvSpPr>
        <p:spPr bwMode="auto">
          <a:xfrm>
            <a:off x="457200" y="4708526"/>
            <a:ext cx="4038600" cy="1325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marL="55563" indent="-55563"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cs typeface="ＭＳ Ｐゴシック" charset="0"/>
              </a:defRPr>
            </a:lvl1pPr>
            <a:lvl2pPr marL="742950" indent="-28575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2pPr>
            <a:lvl3pPr marL="11430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3pPr>
            <a:lvl4pPr marL="16002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4pPr>
            <a:lvl5pPr marL="20574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3:</a:t>
            </a:r>
            <a:r>
              <a:rPr lang="en-GB" sz="4000" b="1">
                <a:solidFill>
                  <a:srgbClr val="FFFFFF"/>
                </a:solidFill>
                <a:latin typeface="Times New Roman" charset="0"/>
              </a:rPr>
              <a:t> Darat &amp; laut dipisahkan</a:t>
            </a:r>
          </a:p>
        </p:txBody>
      </p:sp>
      <p:sp>
        <p:nvSpPr>
          <p:cNvPr id="340998" name="Text Box 7"/>
          <p:cNvSpPr txBox="1">
            <a:spLocks noChangeArrowheads="1"/>
          </p:cNvSpPr>
          <p:nvPr/>
        </p:nvSpPr>
        <p:spPr bwMode="auto">
          <a:xfrm>
            <a:off x="4495800" y="1219200"/>
            <a:ext cx="4648200"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000"/>
              </a:spcBef>
              <a:buClr>
                <a:srgbClr val="FFFF00"/>
              </a:buClr>
              <a:buSzPct val="100000"/>
              <a:buFont typeface="Times New Roman" charset="0"/>
              <a:buNone/>
            </a:pPr>
            <a:r>
              <a:rPr lang="en-GB" sz="4000" b="1">
                <a:solidFill>
                  <a:srgbClr val="FFFF00"/>
                </a:solidFill>
                <a:latin typeface="Times New Roman" charset="0"/>
              </a:rPr>
              <a:t>Hari 4:</a:t>
            </a:r>
            <a:r>
              <a:rPr lang="en-GB" sz="4000" b="1">
                <a:solidFill>
                  <a:srgbClr val="FFFFFF"/>
                </a:solidFill>
                <a:latin typeface="Times New Roman" charset="0"/>
              </a:rPr>
              <a:t>  </a:t>
            </a:r>
            <a:r>
              <a:rPr lang="en-GB" sz="3200" b="1">
                <a:solidFill>
                  <a:srgbClr val="FFFFFF"/>
                </a:solidFill>
                <a:latin typeface="Times New Roman" charset="0"/>
              </a:rPr>
              <a:t>Matahari, bulan &amp; bintang diatur</a:t>
            </a:r>
          </a:p>
        </p:txBody>
      </p:sp>
      <p:sp>
        <p:nvSpPr>
          <p:cNvPr id="340999" name="Text Box 8"/>
          <p:cNvSpPr txBox="1">
            <a:spLocks noChangeArrowheads="1"/>
          </p:cNvSpPr>
          <p:nvPr/>
        </p:nvSpPr>
        <p:spPr bwMode="auto">
          <a:xfrm>
            <a:off x="4495800" y="2879726"/>
            <a:ext cx="4191000" cy="1325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5:</a:t>
            </a:r>
            <a:r>
              <a:rPr lang="en-GB" sz="4000" b="1">
                <a:solidFill>
                  <a:srgbClr val="FFFFFF"/>
                </a:solidFill>
                <a:latin typeface="Times New Roman" charset="0"/>
              </a:rPr>
              <a:t>  Ikan &amp; unggas</a:t>
            </a:r>
          </a:p>
        </p:txBody>
      </p:sp>
      <p:sp>
        <p:nvSpPr>
          <p:cNvPr id="341000" name="Text Box 9"/>
          <p:cNvSpPr txBox="1">
            <a:spLocks noChangeArrowheads="1"/>
          </p:cNvSpPr>
          <p:nvPr/>
        </p:nvSpPr>
        <p:spPr bwMode="auto">
          <a:xfrm>
            <a:off x="4495800" y="4708526"/>
            <a:ext cx="4191000" cy="1325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6:</a:t>
            </a:r>
            <a:r>
              <a:rPr lang="en-GB" sz="4000" b="1">
                <a:solidFill>
                  <a:srgbClr val="FFFFFF"/>
                </a:solidFill>
                <a:latin typeface="Times New Roman" charset="0"/>
              </a:rPr>
              <a:t>  Binatang &amp; manusia</a:t>
            </a:r>
          </a:p>
        </p:txBody>
      </p:sp>
      <p:sp>
        <p:nvSpPr>
          <p:cNvPr id="341001" name="Text Box 10"/>
          <p:cNvSpPr txBox="1">
            <a:spLocks noChangeArrowheads="1"/>
          </p:cNvSpPr>
          <p:nvPr/>
        </p:nvSpPr>
        <p:spPr bwMode="auto">
          <a:xfrm>
            <a:off x="4876800" y="6248400"/>
            <a:ext cx="4267200" cy="586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lgn="r" eaLnBrk="1" hangingPunct="1">
              <a:spcBef>
                <a:spcPts val="2000"/>
              </a:spcBef>
              <a:buClr>
                <a:srgbClr val="FFFFFF"/>
              </a:buClr>
              <a:buSzPct val="100000"/>
              <a:buFont typeface="Times New Roman" charset="0"/>
              <a:buNone/>
            </a:pPr>
            <a:r>
              <a:rPr lang="en-GB" sz="3200" b="1">
                <a:solidFill>
                  <a:srgbClr val="FFFFFF"/>
                </a:solidFill>
                <a:latin typeface="Times New Roman" charset="0"/>
              </a:rPr>
              <a:t>Kejadian 1:3-31</a:t>
            </a:r>
          </a:p>
        </p:txBody>
      </p:sp>
      <p:sp>
        <p:nvSpPr>
          <p:cNvPr id="341002" name="Rectangle 11"/>
          <p:cNvSpPr>
            <a:spLocks noChangeArrowheads="1"/>
          </p:cNvSpPr>
          <p:nvPr/>
        </p:nvSpPr>
        <p:spPr bwMode="auto">
          <a:xfrm>
            <a:off x="257175" y="1219201"/>
            <a:ext cx="8572500" cy="4981575"/>
          </a:xfrm>
          <a:prstGeom prst="rect">
            <a:avLst/>
          </a:prstGeom>
          <a:noFill/>
          <a:ln w="3816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a:solidFill>
                <a:srgbClr val="000000"/>
              </a:solidFill>
              <a:latin typeface="Arial" panose="020B0604020202020204" pitchFamily="34" charset="0"/>
            </a:endParaRPr>
          </a:p>
        </p:txBody>
      </p:sp>
      <p:sp>
        <p:nvSpPr>
          <p:cNvPr id="341003" name="Line 12"/>
          <p:cNvSpPr>
            <a:spLocks noChangeShapeType="1"/>
          </p:cNvSpPr>
          <p:nvPr/>
        </p:nvSpPr>
        <p:spPr bwMode="auto">
          <a:xfrm>
            <a:off x="4343401" y="1219200"/>
            <a:ext cx="1588" cy="4953000"/>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endParaRPr lang="en-US" b="1">
              <a:solidFill>
                <a:srgbClr val="000000"/>
              </a:solidFill>
              <a:latin typeface="Arial" panose="020B0604020202020204" pitchFamily="34" charset="0"/>
            </a:endParaRPr>
          </a:p>
        </p:txBody>
      </p:sp>
      <p:sp>
        <p:nvSpPr>
          <p:cNvPr id="341004" name="Line 13"/>
          <p:cNvSpPr>
            <a:spLocks noChangeShapeType="1"/>
          </p:cNvSpPr>
          <p:nvPr/>
        </p:nvSpPr>
        <p:spPr bwMode="auto">
          <a:xfrm>
            <a:off x="304800" y="2743200"/>
            <a:ext cx="8534400" cy="1588"/>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endParaRPr lang="en-US" b="1">
              <a:solidFill>
                <a:srgbClr val="000000"/>
              </a:solidFill>
              <a:latin typeface="Arial" panose="020B0604020202020204" pitchFamily="34" charset="0"/>
            </a:endParaRPr>
          </a:p>
        </p:txBody>
      </p:sp>
      <p:sp>
        <p:nvSpPr>
          <p:cNvPr id="341005" name="Line 14"/>
          <p:cNvSpPr>
            <a:spLocks noChangeShapeType="1"/>
          </p:cNvSpPr>
          <p:nvPr/>
        </p:nvSpPr>
        <p:spPr bwMode="auto">
          <a:xfrm>
            <a:off x="228600" y="4419600"/>
            <a:ext cx="8534400" cy="1588"/>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endParaRPr lang="en-US" b="1">
              <a:solidFill>
                <a:srgbClr val="000000"/>
              </a:solidFill>
              <a:latin typeface="Arial" panose="020B0604020202020204" pitchFamily="34" charset="0"/>
            </a:endParaRPr>
          </a:p>
        </p:txBody>
      </p:sp>
      <p:sp>
        <p:nvSpPr>
          <p:cNvPr id="341006" name="Text Box 15"/>
          <p:cNvSpPr txBox="1">
            <a:spLocks noChangeArrowheads="1"/>
          </p:cNvSpPr>
          <p:nvPr/>
        </p:nvSpPr>
        <p:spPr bwMode="auto">
          <a:xfrm>
            <a:off x="8580439" y="76200"/>
            <a:ext cx="489534"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buClr>
                <a:srgbClr val="FFFFFF"/>
              </a:buClr>
              <a:buSzPct val="100000"/>
              <a:buFont typeface="Times New Roman" charset="0"/>
              <a:buNone/>
            </a:pPr>
            <a:r>
              <a:rPr lang="en-GB" b="1">
                <a:solidFill>
                  <a:srgbClr val="FFFFFF"/>
                </a:solidFill>
                <a:latin typeface="Times New Roman" charset="0"/>
              </a:rPr>
              <a:t>64</a:t>
            </a:r>
          </a:p>
        </p:txBody>
      </p:sp>
      <p:sp>
        <p:nvSpPr>
          <p:cNvPr id="341007" name="WordArt 16"/>
          <p:cNvSpPr>
            <a:spLocks noChangeArrowheads="1" noChangeShapeType="1" noTextEdit="1"/>
          </p:cNvSpPr>
          <p:nvPr/>
        </p:nvSpPr>
        <p:spPr bwMode="auto">
          <a:xfrm>
            <a:off x="152400" y="771526"/>
            <a:ext cx="2057400" cy="657225"/>
          </a:xfrm>
          <a:prstGeom prst="rect">
            <a:avLst/>
          </a:prstGeom>
        </p:spPr>
        <p:txBody>
          <a:bodyPr wrap="none" fromWordArt="1">
            <a:prstTxWarp prst="textDoubleWave1">
              <a:avLst>
                <a:gd name="adj1" fmla="val 6481"/>
                <a:gd name="adj2" fmla="val 0"/>
              </a:avLst>
            </a:prstTxWarp>
          </a:bodyPr>
          <a:lstStyle/>
          <a:p>
            <a:pPr algn="ctr"/>
            <a:r>
              <a:rPr lang="en-US" sz="3600" kern="10" dirty="0" err="1">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Tidak</a:t>
            </a:r>
            <a:r>
              <a:rPr lang="en-US" sz="3600" kern="10" dirty="0">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 </a:t>
            </a:r>
            <a:r>
              <a:rPr lang="en-US" sz="3600" kern="10" dirty="0" err="1">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berbentuk</a:t>
            </a:r>
            <a:endParaRPr lang="en-US" sz="3600" kern="10" dirty="0">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endParaRPr>
          </a:p>
        </p:txBody>
      </p:sp>
      <p:sp>
        <p:nvSpPr>
          <p:cNvPr id="341008" name="WordArt 17"/>
          <p:cNvSpPr>
            <a:spLocks noChangeArrowheads="1" noChangeShapeType="1" noTextEdit="1"/>
          </p:cNvSpPr>
          <p:nvPr/>
        </p:nvSpPr>
        <p:spPr bwMode="auto">
          <a:xfrm>
            <a:off x="4876800" y="381001"/>
            <a:ext cx="1279525" cy="1285875"/>
          </a:xfrm>
          <a:prstGeom prst="rect">
            <a:avLst/>
          </a:prstGeom>
        </p:spPr>
        <p:txBody>
          <a:bodyPr wrap="none" fromWordArt="1">
            <a:prstTxWarp prst="textSlantUp">
              <a:avLst>
                <a:gd name="adj" fmla="val 32056"/>
              </a:avLst>
            </a:prstTxWarp>
          </a:bodyPr>
          <a:lstStyle/>
          <a:p>
            <a:pPr algn="ctr"/>
            <a:r>
              <a:rPr lang="en-US" sz="3600" kern="10">
                <a:ln w="9360">
                  <a:solidFill>
                    <a:srgbClr val="CC99FF"/>
                  </a:solidFill>
                  <a:miter lim="800000"/>
                  <a:headEnd/>
                  <a:tailEnd/>
                </a:ln>
                <a:gradFill rotWithShape="1">
                  <a:gsLst>
                    <a:gs pos="0">
                      <a:srgbClr val="6600CC"/>
                    </a:gs>
                    <a:gs pos="100000">
                      <a:srgbClr val="CC00CC"/>
                    </a:gs>
                  </a:gsLst>
                  <a:lin ang="5400000" scaled="1"/>
                </a:gradFill>
                <a:effectLst>
                  <a:outerShdw blurRad="63500" dist="53966" dir="2700000" algn="ctr" rotWithShape="0">
                    <a:srgbClr val="9999FF">
                      <a:alpha val="80011"/>
                    </a:srgbClr>
                  </a:outerShdw>
                </a:effectLst>
                <a:latin typeface="Impact"/>
                <a:ea typeface="Impact"/>
                <a:cs typeface="Impact"/>
              </a:rPr>
              <a:t>Kosong</a:t>
            </a:r>
          </a:p>
        </p:txBody>
      </p:sp>
      <p:sp>
        <p:nvSpPr>
          <p:cNvPr id="341009" name="WordArt 18"/>
          <p:cNvSpPr>
            <a:spLocks noChangeArrowheads="1" noChangeShapeType="1" noTextEdit="1"/>
          </p:cNvSpPr>
          <p:nvPr/>
        </p:nvSpPr>
        <p:spPr bwMode="auto">
          <a:xfrm>
            <a:off x="2667001" y="762001"/>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Dibentuk</a:t>
            </a:r>
          </a:p>
        </p:txBody>
      </p:sp>
      <p:sp>
        <p:nvSpPr>
          <p:cNvPr id="341010" name="WordArt 19"/>
          <p:cNvSpPr>
            <a:spLocks noChangeArrowheads="1" noChangeShapeType="1" noTextEdit="1"/>
          </p:cNvSpPr>
          <p:nvPr/>
        </p:nvSpPr>
        <p:spPr bwMode="auto">
          <a:xfrm>
            <a:off x="6858001" y="771526"/>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Diisi</a:t>
            </a:r>
          </a:p>
        </p:txBody>
      </p:sp>
      <p:sp>
        <p:nvSpPr>
          <p:cNvPr id="341011" name="AutoShape 20"/>
          <p:cNvSpPr>
            <a:spLocks noChangeArrowheads="1"/>
          </p:cNvSpPr>
          <p:nvPr/>
        </p:nvSpPr>
        <p:spPr bwMode="auto">
          <a:xfrm>
            <a:off x="2286000" y="914400"/>
            <a:ext cx="381000" cy="304800"/>
          </a:xfrm>
          <a:prstGeom prst="rightArrow">
            <a:avLst>
              <a:gd name="adj1" fmla="val 50000"/>
              <a:gd name="adj2" fmla="val 31250"/>
            </a:avLst>
          </a:prstGeom>
          <a:solidFill>
            <a:srgbClr val="00FFFF"/>
          </a:solidFill>
          <a:ln w="9360">
            <a:solidFill>
              <a:srgbClr val="000000"/>
            </a:solidFill>
            <a:miter lim="800000"/>
            <a:headEnd/>
            <a:tailEnd/>
          </a:ln>
        </p:spPr>
        <p:txBody>
          <a:bodyPr wrap="none" anchor="ctr"/>
          <a:lstStyle/>
          <a:p>
            <a:endParaRPr lang="en-US" b="1">
              <a:solidFill>
                <a:srgbClr val="000000"/>
              </a:solidFill>
              <a:latin typeface="Arial" panose="020B0604020202020204" pitchFamily="34" charset="0"/>
            </a:endParaRPr>
          </a:p>
        </p:txBody>
      </p:sp>
      <p:sp>
        <p:nvSpPr>
          <p:cNvPr id="341012"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360">
            <a:solidFill>
              <a:srgbClr val="000000"/>
            </a:solidFill>
            <a:miter lim="800000"/>
            <a:headEnd/>
            <a:tailEnd/>
          </a:ln>
        </p:spPr>
        <p:txBody>
          <a:bodyPr wrap="none" anchor="ctr"/>
          <a:lstStyle/>
          <a:p>
            <a:endParaRPr lang="en-US" b="1">
              <a:solidFill>
                <a:srgbClr val="000000"/>
              </a:solidFill>
              <a:latin typeface="Arial" panose="020B0604020202020204" pitchFamily="34" charset="0"/>
            </a:endParaRPr>
          </a:p>
        </p:txBody>
      </p:sp>
      <p:sp>
        <p:nvSpPr>
          <p:cNvPr id="341013" name="Text Box 22"/>
          <p:cNvSpPr txBox="1">
            <a:spLocks noChangeArrowheads="1"/>
          </p:cNvSpPr>
          <p:nvPr/>
        </p:nvSpPr>
        <p:spPr bwMode="auto">
          <a:xfrm>
            <a:off x="152400" y="-153988"/>
            <a:ext cx="6629400" cy="917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buClr>
                <a:srgbClr val="FAFE1E"/>
              </a:buClr>
              <a:buSzPct val="100000"/>
              <a:buFont typeface="Times New Roman" charset="0"/>
              <a:buNone/>
            </a:pPr>
            <a:r>
              <a:rPr lang="en-GB" sz="5400" b="1">
                <a:solidFill>
                  <a:srgbClr val="FAFE1E"/>
                </a:solidFill>
                <a:latin typeface="Times New Roman" charset="0"/>
              </a:rPr>
              <a:t>Hari-hari penciptaan</a:t>
            </a:r>
          </a:p>
        </p:txBody>
      </p:sp>
      <p:sp>
        <p:nvSpPr>
          <p:cNvPr id="341014" name="Title 1"/>
          <p:cNvSpPr>
            <a:spLocks noGrp="1"/>
          </p:cNvSpPr>
          <p:nvPr>
            <p:ph type="title" idx="4294967295"/>
          </p:nvPr>
        </p:nvSpPr>
        <p:spPr>
          <a:xfrm>
            <a:off x="-31751" y="-674688"/>
            <a:ext cx="9067800" cy="571500"/>
          </a:xfrm>
        </p:spPr>
        <p:txBody>
          <a:bodyPr/>
          <a:lstStyle/>
          <a:p>
            <a:r>
              <a:rPr lang="en-US" sz="3600">
                <a:ea typeface="ＭＳ Ｐゴシック" charset="0"/>
                <a:cs typeface="ＭＳ Ｐゴシック" charset="0"/>
              </a:rPr>
              <a:t>Days of Creation in Bahasa Indonesian</a:t>
            </a:r>
          </a:p>
        </p:txBody>
      </p:sp>
    </p:spTree>
    <p:extLst>
      <p:ext uri="{BB962C8B-B14F-4D97-AF65-F5344CB8AC3E}">
        <p14:creationId xmlns:p14="http://schemas.microsoft.com/office/powerpoint/2010/main" val="1636501182"/>
      </p:ext>
    </p:extLst>
  </p:cSld>
  <p:clrMapOvr>
    <a:masterClrMapping/>
  </p:clrMapOvr>
  <p:transition spd="med">
    <p:randomBar dir="ver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pPr eaLnBrk="1" hangingPunct="1"/>
            <a:endParaRPr lang="en-US" b="1">
              <a:solidFill>
                <a:srgbClr val="000000"/>
              </a:solidFill>
              <a:latin typeface="Arial" panose="020B0604020202020204" pitchFamily="34" charset="0"/>
            </a:endParaRPr>
          </a:p>
        </p:txBody>
      </p:sp>
      <p:pic>
        <p:nvPicPr>
          <p:cNvPr id="343042"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1" y="1843089"/>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8" name="Text Box 4"/>
          <p:cNvSpPr txBox="1">
            <a:spLocks noChangeArrowheads="1"/>
          </p:cNvSpPr>
          <p:nvPr/>
        </p:nvSpPr>
        <p:spPr bwMode="auto">
          <a:xfrm>
            <a:off x="457200" y="1508126"/>
            <a:ext cx="3276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第一天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光</a:t>
            </a:r>
          </a:p>
        </p:txBody>
      </p:sp>
      <p:sp>
        <p:nvSpPr>
          <p:cNvPr id="216069" name="Text Box 5"/>
          <p:cNvSpPr txBox="1">
            <a:spLocks noChangeArrowheads="1"/>
          </p:cNvSpPr>
          <p:nvPr/>
        </p:nvSpPr>
        <p:spPr bwMode="auto">
          <a:xfrm>
            <a:off x="381000" y="2819401"/>
            <a:ext cx="44196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第二天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水与空气分开</a:t>
            </a:r>
            <a:endParaRPr lang="en-US" sz="2000" b="1">
              <a:solidFill>
                <a:srgbClr val="FFFFFF"/>
              </a:solidFill>
            </a:endParaRPr>
          </a:p>
        </p:txBody>
      </p:sp>
      <p:sp>
        <p:nvSpPr>
          <p:cNvPr id="216070" name="Text Box 6"/>
          <p:cNvSpPr txBox="1">
            <a:spLocks noChangeArrowheads="1"/>
          </p:cNvSpPr>
          <p:nvPr/>
        </p:nvSpPr>
        <p:spPr bwMode="auto">
          <a:xfrm>
            <a:off x="457200" y="4495800"/>
            <a:ext cx="4038600" cy="168507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第三天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旱地与海分开</a:t>
            </a:r>
            <a:endParaRPr lang="en-US" sz="2000" b="1">
              <a:solidFill>
                <a:srgbClr val="FFFFFF"/>
              </a:solidFill>
            </a:endParaRPr>
          </a:p>
        </p:txBody>
      </p:sp>
      <p:sp>
        <p:nvSpPr>
          <p:cNvPr id="216071" name="Text Box 7"/>
          <p:cNvSpPr txBox="1">
            <a:spLocks noChangeArrowheads="1"/>
          </p:cNvSpPr>
          <p:nvPr/>
        </p:nvSpPr>
        <p:spPr bwMode="auto">
          <a:xfrm>
            <a:off x="4495800" y="1219201"/>
            <a:ext cx="4648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第四天</a:t>
            </a:r>
            <a:r>
              <a:rPr lang="en-US" altLang="zh-CN" sz="4000" b="1">
                <a:solidFill>
                  <a:srgbClr val="FFFF00"/>
                </a:solidFill>
                <a:ea typeface="SimSun" charset="0"/>
                <a:cs typeface="SimSun" charset="0"/>
              </a:rPr>
              <a:t>:</a:t>
            </a:r>
            <a:r>
              <a:rPr lang="en-US" altLang="ja-JP" sz="4000" b="1">
                <a:solidFill>
                  <a:srgbClr val="FFFFFF"/>
                </a:solidFill>
              </a:rPr>
              <a:t>  </a:t>
            </a:r>
            <a:r>
              <a:rPr lang="zh-CN" altLang="en-US" sz="4000" b="1">
                <a:solidFill>
                  <a:srgbClr val="FFFFFF"/>
                </a:solidFill>
                <a:ea typeface="SimSun" charset="0"/>
                <a:cs typeface="SimSun" charset="0"/>
              </a:rPr>
              <a:t>太阳，月亮与众星摆列在天</a:t>
            </a:r>
            <a:endParaRPr lang="en-US" sz="2000" b="1">
              <a:solidFill>
                <a:srgbClr val="FFFFFF"/>
              </a:solidFill>
            </a:endParaRPr>
          </a:p>
        </p:txBody>
      </p:sp>
      <p:sp>
        <p:nvSpPr>
          <p:cNvPr id="216072" name="Text Box 8"/>
          <p:cNvSpPr txBox="1">
            <a:spLocks noChangeArrowheads="1"/>
          </p:cNvSpPr>
          <p:nvPr/>
        </p:nvSpPr>
        <p:spPr bwMode="auto">
          <a:xfrm>
            <a:off x="4495800" y="2879726"/>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第五天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鱼与雀鸟</a:t>
            </a:r>
            <a:endParaRPr lang="en-US" sz="2000" b="1">
              <a:solidFill>
                <a:srgbClr val="FFFFFF"/>
              </a:solidFill>
            </a:endParaRPr>
          </a:p>
        </p:txBody>
      </p:sp>
      <p:sp>
        <p:nvSpPr>
          <p:cNvPr id="216073" name="Text Box 9"/>
          <p:cNvSpPr txBox="1">
            <a:spLocks noChangeArrowheads="1"/>
          </p:cNvSpPr>
          <p:nvPr/>
        </p:nvSpPr>
        <p:spPr bwMode="auto">
          <a:xfrm>
            <a:off x="4495800" y="4495801"/>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a:t>
            </a:r>
            <a:r>
              <a:rPr lang="zh-CN" altLang="en-US" sz="4000" b="1">
                <a:solidFill>
                  <a:srgbClr val="FAFE1E"/>
                </a:solidFill>
                <a:latin typeface="Arial" panose="020B0604020202020204" pitchFamily="34" charset="0"/>
                <a:ea typeface="SimSun" charset="0"/>
                <a:cs typeface="SimSun" charset="0"/>
              </a:rPr>
              <a:t>六</a:t>
            </a:r>
            <a:r>
              <a:rPr lang="zh-CN" altLang="en-US" sz="4000" b="1">
                <a:solidFill>
                  <a:srgbClr val="FFFF00"/>
                </a:solidFill>
                <a:ea typeface="SimSun" charset="0"/>
                <a:cs typeface="SimSun" charset="0"/>
              </a:rPr>
              <a:t>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动物与人</a:t>
            </a:r>
            <a:endParaRPr lang="en-US" sz="2000" b="1">
              <a:solidFill>
                <a:srgbClr val="FFFFFF"/>
              </a:solidFill>
            </a:endParaRPr>
          </a:p>
        </p:txBody>
      </p:sp>
      <p:sp>
        <p:nvSpPr>
          <p:cNvPr id="216074" name="Text Box 10"/>
          <p:cNvSpPr txBox="1">
            <a:spLocks noChangeArrowheads="1"/>
          </p:cNvSpPr>
          <p:nvPr/>
        </p:nvSpPr>
        <p:spPr bwMode="auto">
          <a:xfrm>
            <a:off x="4876800" y="6248401"/>
            <a:ext cx="4267200" cy="5847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zh-CN" altLang="en-US" sz="3200" b="1">
                <a:solidFill>
                  <a:srgbClr val="FFFFFF"/>
                </a:solidFill>
                <a:latin typeface="Times New Roman" pitchFamily="-128" charset="0"/>
                <a:ea typeface="SimSun" pitchFamily="2" charset="-128"/>
                <a:cs typeface="SimSun" pitchFamily="2" charset="-128"/>
              </a:rPr>
              <a:t>创世记 </a:t>
            </a:r>
            <a:r>
              <a:rPr lang="en-US" sz="3200" b="1">
                <a:solidFill>
                  <a:srgbClr val="FFFFFF"/>
                </a:solidFill>
                <a:latin typeface="Times New Roman" pitchFamily="-128" charset="0"/>
                <a:ea typeface="ＭＳ Ｐゴシック" pitchFamily="-112" charset="-128"/>
                <a:cs typeface="ＭＳ Ｐゴシック" pitchFamily="-112" charset="-128"/>
              </a:rPr>
              <a:t>1:3-31</a:t>
            </a:r>
          </a:p>
        </p:txBody>
      </p:sp>
      <p:sp>
        <p:nvSpPr>
          <p:cNvPr id="343050" name="Rectangle 11"/>
          <p:cNvSpPr>
            <a:spLocks noChangeArrowheads="1"/>
          </p:cNvSpPr>
          <p:nvPr/>
        </p:nvSpPr>
        <p:spPr bwMode="auto">
          <a:xfrm>
            <a:off x="257175" y="1219201"/>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2400">
              <a:solidFill>
                <a:srgbClr val="FFFFFF"/>
              </a:solidFill>
              <a:latin typeface="Times New Roman" charset="0"/>
              <a:ea typeface="MS PGothic" charset="0"/>
              <a:cs typeface="MS PGothic" charset="0"/>
            </a:endParaRPr>
          </a:p>
        </p:txBody>
      </p:sp>
      <p:sp>
        <p:nvSpPr>
          <p:cNvPr id="343051"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a:solidFill>
                <a:srgbClr val="000000"/>
              </a:solidFill>
              <a:latin typeface="Arial" panose="020B0604020202020204" pitchFamily="34" charset="0"/>
            </a:endParaRPr>
          </a:p>
        </p:txBody>
      </p:sp>
      <p:sp>
        <p:nvSpPr>
          <p:cNvPr id="343052"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a:solidFill>
                <a:srgbClr val="000000"/>
              </a:solidFill>
              <a:latin typeface="Arial" panose="020B0604020202020204" pitchFamily="34" charset="0"/>
            </a:endParaRPr>
          </a:p>
        </p:txBody>
      </p:sp>
      <p:sp>
        <p:nvSpPr>
          <p:cNvPr id="343053"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a:solidFill>
                <a:srgbClr val="000000"/>
              </a:solidFill>
              <a:latin typeface="Arial" panose="020B0604020202020204" pitchFamily="34" charset="0"/>
            </a:endParaRPr>
          </a:p>
        </p:txBody>
      </p:sp>
      <p:sp>
        <p:nvSpPr>
          <p:cNvPr id="343054" name="Text Box 15"/>
          <p:cNvSpPr txBox="1">
            <a:spLocks noChangeArrowheads="1"/>
          </p:cNvSpPr>
          <p:nvPr/>
        </p:nvSpPr>
        <p:spPr bwMode="auto">
          <a:xfrm>
            <a:off x="8578850" y="76200"/>
            <a:ext cx="49244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Times New Roman" charset="0"/>
                <a:ea typeface="MS PGothic" charset="0"/>
                <a:cs typeface="MS PGothic" charset="0"/>
              </a:rPr>
              <a:t>64</a:t>
            </a:r>
          </a:p>
        </p:txBody>
      </p:sp>
      <p:sp>
        <p:nvSpPr>
          <p:cNvPr id="343055" name="WordArt 16"/>
          <p:cNvSpPr>
            <a:spLocks noChangeArrowheads="1" noChangeShapeType="1" noTextEdit="1"/>
          </p:cNvSpPr>
          <p:nvPr/>
        </p:nvSpPr>
        <p:spPr bwMode="auto">
          <a:xfrm>
            <a:off x="228601" y="685801"/>
            <a:ext cx="1714500" cy="82867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混沌</a:t>
            </a:r>
          </a:p>
        </p:txBody>
      </p:sp>
      <p:sp>
        <p:nvSpPr>
          <p:cNvPr id="343056" name="WordArt 17"/>
          <p:cNvSpPr>
            <a:spLocks noChangeArrowheads="1" noChangeShapeType="1" noTextEdit="1"/>
          </p:cNvSpPr>
          <p:nvPr/>
        </p:nvSpPr>
        <p:spPr bwMode="auto">
          <a:xfrm>
            <a:off x="5257800" y="1"/>
            <a:ext cx="822325" cy="1285875"/>
          </a:xfrm>
          <a:prstGeom prst="rect">
            <a:avLst/>
          </a:prstGeom>
        </p:spPr>
        <p:txBody>
          <a:bodyPr wrap="none" fromWordArt="1">
            <a:prstTxWarp prst="textSlantUp">
              <a:avLst>
                <a:gd name="adj" fmla="val 32056"/>
              </a:avLst>
            </a:prstTxWarp>
          </a:bodyPr>
          <a:lstStyle/>
          <a:p>
            <a:pPr algn="ctr"/>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空虚</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343057" name="WordArt 18"/>
          <p:cNvSpPr>
            <a:spLocks noChangeArrowheads="1" noChangeShapeType="1" noTextEdit="1"/>
          </p:cNvSpPr>
          <p:nvPr/>
        </p:nvSpPr>
        <p:spPr bwMode="auto">
          <a:xfrm>
            <a:off x="2552701" y="771526"/>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形成</a:t>
            </a:r>
          </a:p>
        </p:txBody>
      </p:sp>
      <p:sp>
        <p:nvSpPr>
          <p:cNvPr id="343058" name="WordArt 19"/>
          <p:cNvSpPr>
            <a:spLocks noChangeArrowheads="1" noChangeShapeType="1" noTextEdit="1"/>
          </p:cNvSpPr>
          <p:nvPr/>
        </p:nvSpPr>
        <p:spPr bwMode="auto">
          <a:xfrm>
            <a:off x="6858001" y="457201"/>
            <a:ext cx="1714500" cy="657225"/>
          </a:xfrm>
          <a:prstGeom prst="rect">
            <a:avLst/>
          </a:prstGeom>
        </p:spPr>
        <p:txBody>
          <a:bodyPr wrap="none" fromWordArt="1">
            <a:prstTxWarp prst="textPlain">
              <a:avLst>
                <a:gd name="adj" fmla="val 50000"/>
              </a:avLst>
            </a:prstTxWarp>
          </a:bodyPr>
          <a:lstStyle/>
          <a:p>
            <a:pPr algn="ctr"/>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充满</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343059"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1" hangingPunct="1"/>
            <a:endParaRPr lang="en-US" b="1">
              <a:solidFill>
                <a:srgbClr val="000000"/>
              </a:solidFill>
              <a:latin typeface="Arial" panose="020B0604020202020204" pitchFamily="34" charset="0"/>
            </a:endParaRPr>
          </a:p>
        </p:txBody>
      </p:sp>
      <p:sp>
        <p:nvSpPr>
          <p:cNvPr id="343060"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1" hangingPunct="1"/>
            <a:endParaRPr lang="en-US" b="1">
              <a:solidFill>
                <a:srgbClr val="000000"/>
              </a:solidFill>
              <a:latin typeface="Arial" panose="020B0604020202020204" pitchFamily="34" charset="0"/>
            </a:endParaRPr>
          </a:p>
        </p:txBody>
      </p:sp>
      <p:sp>
        <p:nvSpPr>
          <p:cNvPr id="343061"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a:solidFill>
                  <a:srgbClr val="FAFE1E"/>
                </a:solidFill>
                <a:ea typeface="SimSun" charset="0"/>
                <a:cs typeface="SimSun" charset="0"/>
              </a:rPr>
              <a:t>六天的创造</a:t>
            </a:r>
            <a:endParaRPr lang="en-US" sz="2000"/>
          </a:p>
        </p:txBody>
      </p:sp>
    </p:spTree>
    <p:extLst>
      <p:ext uri="{BB962C8B-B14F-4D97-AF65-F5344CB8AC3E}">
        <p14:creationId xmlns:p14="http://schemas.microsoft.com/office/powerpoint/2010/main" val="2694701904"/>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4000" dirty="0">
                <a:cs typeface="Arial" panose="020B0604020202020204" pitchFamily="34" charset="0"/>
              </a:rPr>
              <a:t>وعظ</a:t>
            </a:r>
            <a:r>
              <a:rPr lang="en-US" sz="4000" dirty="0">
                <a:cs typeface="Arial" panose="020B0604020202020204" pitchFamily="34" charset="0"/>
              </a:rPr>
              <a:t> </a:t>
            </a:r>
            <a:r>
              <a:rPr lang="en-US" sz="3200" dirty="0">
                <a:cs typeface="Arial" panose="020B0604020202020204" pitchFamily="34" charset="0"/>
              </a:rPr>
              <a:t> </a:t>
            </a:r>
            <a:r>
              <a:rPr lang="en-US" sz="3200" dirty="0">
                <a:solidFill>
                  <a:srgbClr val="FFFFFF"/>
                </a:solidFill>
                <a:ea typeface="ＭＳ Ｐゴシック" charset="0"/>
                <a:cs typeface="Arial" panose="020B0604020202020204" pitchFamily="34" charset="0"/>
              </a:rPr>
              <a:t>•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علي هذا العرض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79141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42394685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21880D-E28A-9C0B-1916-6D780A101009}"/>
              </a:ext>
            </a:extLst>
          </p:cNvPr>
          <p:cNvPicPr>
            <a:picLocks noChangeAspect="1"/>
          </p:cNvPicPr>
          <p:nvPr/>
        </p:nvPicPr>
        <p:blipFill>
          <a:blip r:embed="rId2"/>
          <a:stretch>
            <a:fillRect/>
          </a:stretch>
        </p:blipFill>
        <p:spPr>
          <a:xfrm>
            <a:off x="0" y="0"/>
            <a:ext cx="9158748" cy="6858000"/>
          </a:xfrm>
          <a:prstGeom prst="rect">
            <a:avLst/>
          </a:prstGeom>
        </p:spPr>
      </p:pic>
      <p:pic>
        <p:nvPicPr>
          <p:cNvPr id="2" name="Picture 1">
            <a:extLst>
              <a:ext uri="{FF2B5EF4-FFF2-40B4-BE49-F238E27FC236}">
                <a16:creationId xmlns:a16="http://schemas.microsoft.com/office/drawing/2014/main" id="{5CC8B38B-934E-7BF8-CBAC-F4F3FE9230FF}"/>
              </a:ext>
            </a:extLst>
          </p:cNvPr>
          <p:cNvPicPr>
            <a:picLocks noChangeAspect="1"/>
          </p:cNvPicPr>
          <p:nvPr/>
        </p:nvPicPr>
        <p:blipFill rotWithShape="1">
          <a:blip r:embed="rId3"/>
          <a:srcRect t="29936" r="29936"/>
          <a:stretch/>
        </p:blipFill>
        <p:spPr>
          <a:xfrm>
            <a:off x="-828600" y="0"/>
            <a:ext cx="12192001"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ar-SA" dirty="0">
                <a:effectLst>
                  <a:glow rad="139700">
                    <a:schemeClr val="tx1"/>
                  </a:glow>
                </a:effectLst>
                <a:ea typeface="ＭＳ Ｐゴシック" charset="0"/>
              </a:rPr>
              <a:t>حفيدنا جيسي البالغ من العمر خمس سنوات</a:t>
            </a:r>
            <a:endParaRPr lang="en-US" dirty="0">
              <a:effectLst>
                <a:glow rad="139700">
                  <a:schemeClr val="tx1"/>
                </a:glow>
              </a:effectLst>
              <a:ea typeface="ＭＳ Ｐゴシック" charset="0"/>
            </a:endParaRPr>
          </a:p>
        </p:txBody>
      </p:sp>
    </p:spTree>
    <p:extLst>
      <p:ext uri="{BB962C8B-B14F-4D97-AF65-F5344CB8AC3E}">
        <p14:creationId xmlns:p14="http://schemas.microsoft.com/office/powerpoint/2010/main" val="364666146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06BA0E-2829-4543-9279-35E14C8F9B49}"/>
              </a:ext>
            </a:extLst>
          </p:cNvPr>
          <p:cNvPicPr>
            <a:picLocks noChangeAspect="1"/>
          </p:cNvPicPr>
          <p:nvPr/>
        </p:nvPicPr>
        <p:blipFill>
          <a:blip r:embed="rId3"/>
          <a:stretch>
            <a:fillRect/>
          </a:stretch>
        </p:blipFill>
        <p:spPr>
          <a:xfrm>
            <a:off x="0" y="321921"/>
            <a:ext cx="9144000" cy="6214158"/>
          </a:xfrm>
          <a:prstGeom prst="rect">
            <a:avLst/>
          </a:prstGeom>
        </p:spPr>
      </p:pic>
      <p:sp>
        <p:nvSpPr>
          <p:cNvPr id="342017" name="Rectangle 1026"/>
          <p:cNvSpPr>
            <a:spLocks noGrp="1" noChangeArrowheads="1"/>
          </p:cNvSpPr>
          <p:nvPr>
            <p:ph type="ctrTitle"/>
          </p:nvPr>
        </p:nvSpPr>
        <p:spPr>
          <a:xfrm>
            <a:off x="0" y="4105796"/>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1756209395"/>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06C2A2-522E-EC46-BE54-7981ADDA0C54}"/>
              </a:ext>
            </a:extLst>
          </p:cNvPr>
          <p:cNvPicPr>
            <a:picLocks noChangeAspect="1"/>
          </p:cNvPicPr>
          <p:nvPr/>
        </p:nvPicPr>
        <p:blipFill>
          <a:blip r:embed="rId3"/>
          <a:stretch>
            <a:fillRect/>
          </a:stretch>
        </p:blipFill>
        <p:spPr>
          <a:xfrm>
            <a:off x="-473700" y="0"/>
            <a:ext cx="10091400" cy="6858000"/>
          </a:xfrm>
          <a:prstGeom prst="rect">
            <a:avLst/>
          </a:prstGeom>
        </p:spPr>
      </p:pic>
      <p:sp>
        <p:nvSpPr>
          <p:cNvPr id="342017" name="Rectangle 1026"/>
          <p:cNvSpPr>
            <a:spLocks noGrp="1" noChangeArrowheads="1"/>
          </p:cNvSpPr>
          <p:nvPr>
            <p:ph type="ctrTitle"/>
          </p:nvPr>
        </p:nvSpPr>
        <p:spPr>
          <a:xfrm>
            <a:off x="0" y="4022205"/>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3" name="Oval 2"/>
          <p:cNvSpPr/>
          <p:nvPr/>
        </p:nvSpPr>
        <p:spPr bwMode="auto">
          <a:xfrm>
            <a:off x="3612245" y="436510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585881-498F-5149-9726-F250717108F8}"/>
              </a:ext>
            </a:extLst>
          </p:cNvPr>
          <p:cNvPicPr>
            <a:picLocks noChangeAspect="1"/>
          </p:cNvPicPr>
          <p:nvPr/>
        </p:nvPicPr>
        <p:blipFill>
          <a:blip r:embed="rId3"/>
          <a:stretch>
            <a:fillRect/>
          </a:stretch>
        </p:blipFill>
        <p:spPr>
          <a:xfrm>
            <a:off x="0" y="321921"/>
            <a:ext cx="9144000" cy="6214158"/>
          </a:xfrm>
          <a:prstGeom prst="rect">
            <a:avLst/>
          </a:prstGeom>
        </p:spPr>
      </p:pic>
      <p:sp>
        <p:nvSpPr>
          <p:cNvPr id="342017" name="Rectangle 1026"/>
          <p:cNvSpPr>
            <a:spLocks noGrp="1" noChangeArrowheads="1"/>
          </p:cNvSpPr>
          <p:nvPr>
            <p:ph type="ctrTitle"/>
          </p:nvPr>
        </p:nvSpPr>
        <p:spPr>
          <a:xfrm>
            <a:off x="0" y="3942023"/>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5" name="Oval 4">
            <a:extLst>
              <a:ext uri="{FF2B5EF4-FFF2-40B4-BE49-F238E27FC236}">
                <a16:creationId xmlns:a16="http://schemas.microsoft.com/office/drawing/2014/main" id="{EA92F639-677F-2645-8034-012E2B26079D}"/>
              </a:ext>
            </a:extLst>
          </p:cNvPr>
          <p:cNvSpPr/>
          <p:nvPr/>
        </p:nvSpPr>
        <p:spPr bwMode="auto">
          <a:xfrm>
            <a:off x="1763688" y="130627"/>
            <a:ext cx="3456384" cy="1903141"/>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722618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pic>
        <p:nvPicPr>
          <p:cNvPr id="5" name="Picture 4">
            <a:extLst>
              <a:ext uri="{FF2B5EF4-FFF2-40B4-BE49-F238E27FC236}">
                <a16:creationId xmlns:a16="http://schemas.microsoft.com/office/drawing/2014/main" id="{BF82B3B4-5AAC-094E-ACE3-7EB70F8F0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الإنجليزيَّة</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9654690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pic>
        <p:nvPicPr>
          <p:cNvPr id="5" name="Picture 4">
            <a:extLst>
              <a:ext uri="{FF2B5EF4-FFF2-40B4-BE49-F238E27FC236}">
                <a16:creationId xmlns:a16="http://schemas.microsoft.com/office/drawing/2014/main" id="{E296E097-52CA-1C46-B3D8-6A0E4EECB8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Tree>
    <p:extLst>
      <p:ext uri="{BB962C8B-B14F-4D97-AF65-F5344CB8AC3E}">
        <p14:creationId xmlns:p14="http://schemas.microsoft.com/office/powerpoint/2010/main" val="70710965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pic>
        <p:nvPicPr>
          <p:cNvPr id="5" name="Picture 4">
            <a:extLst>
              <a:ext uri="{FF2B5EF4-FFF2-40B4-BE49-F238E27FC236}">
                <a16:creationId xmlns:a16="http://schemas.microsoft.com/office/drawing/2014/main" id="{5F6B89CA-10B7-4E4F-9133-ABEEC1A75C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
        <p:nvSpPr>
          <p:cNvPr id="2" name="Rectangle 1026">
            <a:extLst>
              <a:ext uri="{FF2B5EF4-FFF2-40B4-BE49-F238E27FC236}">
                <a16:creationId xmlns:a16="http://schemas.microsoft.com/office/drawing/2014/main" id="{960F215D-C082-01C3-C83C-AD4F4DE9FF9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uLnTx/>
                <a:uFillTx/>
                <a:latin typeface="Arial" charset="0"/>
                <a:ea typeface="ＭＳ Ｐゴシック" charset="0"/>
                <a:cs typeface="+mn-cs"/>
              </a:rPr>
              <a:t>الترجمات </a:t>
            </a:r>
            <a:endParaRPr kumimoji="0" lang="en-US" sz="5400" b="1" i="0" u="none" strike="noStrike" kern="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8731122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82AB7-930B-B543-9FA3-6596632759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4" y="8068"/>
            <a:ext cx="9097991" cy="7173416"/>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ar-JO" sz="4000" b="1" dirty="0">
                <a:solidFill>
                  <a:schemeClr val="bg1"/>
                </a:solidFill>
                <a:latin typeface="Arial" charset="0"/>
                <a:ea typeface="ＭＳ Ｐゴシック" charset="0"/>
                <a:cs typeface="+mn-cs"/>
              </a:rPr>
              <a:t>اللغة الصينيَّة</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1317099566"/>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159F9-6798-C349-8315-804CBF2BF5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ar-JO" sz="4000" b="1" dirty="0">
                <a:solidFill>
                  <a:schemeClr val="bg1"/>
                </a:solidFill>
                <a:latin typeface="Arial" charset="0"/>
                <a:ea typeface="ＭＳ Ｐゴシック" charset="0"/>
                <a:cs typeface="+mn-cs"/>
              </a:rPr>
              <a:t>اللغة الأندونيسيَّة</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2387565249"/>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4-14 at 8.25.47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429001"/>
            <a:ext cx="9144000" cy="4205333"/>
          </a:xfrm>
          <a:prstGeom prst="rect">
            <a:avLst/>
          </a:prstGeom>
        </p:spPr>
      </p:pic>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pic>
        <p:nvPicPr>
          <p:cNvPr id="5" name="Picture 4">
            <a:extLst>
              <a:ext uri="{FF2B5EF4-FFF2-40B4-BE49-F238E27FC236}">
                <a16:creationId xmlns:a16="http://schemas.microsoft.com/office/drawing/2014/main" id="{6A20849A-8526-6148-807A-29F2B831A8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19699"/>
            <a:ext cx="9270411" cy="4345406"/>
          </a:xfrm>
          <a:prstGeom prst="rect">
            <a:avLst/>
          </a:prstGeom>
        </p:spPr>
      </p:pic>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244" y="711782"/>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ar-JO" sz="4000" b="1" dirty="0">
                <a:solidFill>
                  <a:schemeClr val="bg1"/>
                </a:solidFill>
                <a:latin typeface="Arial" charset="0"/>
                <a:ea typeface="ＭＳ Ｐゴシック" charset="0"/>
                <a:cs typeface="+mn-cs"/>
              </a:rPr>
              <a:t>اللغة الفيتناميَّة</a:t>
            </a:r>
            <a:endParaRPr lang="en-US" sz="1400" dirty="0">
              <a:solidFill>
                <a:schemeClr val="bg1"/>
              </a:solidFill>
              <a:ea typeface="ＭＳ Ｐゴシック" charset="0"/>
              <a:cs typeface="ＭＳ Ｐゴシック" charset="0"/>
            </a:endParaRPr>
          </a:p>
        </p:txBody>
      </p:sp>
    </p:spTree>
    <p:extLst>
      <p:ext uri="{BB962C8B-B14F-4D97-AF65-F5344CB8AC3E}">
        <p14:creationId xmlns:p14="http://schemas.microsoft.com/office/powerpoint/2010/main" val="3790316980"/>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8835D4-E824-E945-B049-BB8D3E22BC17}"/>
              </a:ext>
            </a:extLst>
          </p:cNvPr>
          <p:cNvPicPr>
            <a:picLocks noChangeAspect="1"/>
          </p:cNvPicPr>
          <p:nvPr/>
        </p:nvPicPr>
        <p:blipFill rotWithShape="1">
          <a:blip r:embed="rId3"/>
          <a:srcRect l="11932" r="7828"/>
          <a:stretch/>
        </p:blipFill>
        <p:spPr>
          <a:xfrm>
            <a:off x="-1" y="0"/>
            <a:ext cx="9171341" cy="7101408"/>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342017" name="Rectangle 1026"/>
          <p:cNvSpPr>
            <a:spLocks noGrp="1" noChangeArrowheads="1"/>
          </p:cNvSpPr>
          <p:nvPr>
            <p:ph type="ctrTitle"/>
          </p:nvPr>
        </p:nvSpPr>
        <p:spPr>
          <a:xfrm>
            <a:off x="5004048" y="836712"/>
            <a:ext cx="4248472" cy="864096"/>
          </a:xfrm>
          <a:solidFill>
            <a:schemeClr val="tx1"/>
          </a:solidFill>
        </p:spPr>
        <p:txBody>
          <a:bodyPr/>
          <a:lstStyle/>
          <a:p>
            <a:pPr eaLnBrk="1" hangingPunct="1"/>
            <a:r>
              <a:rPr lang="ar-SA" sz="4000" b="1" dirty="0">
                <a:solidFill>
                  <a:schemeClr val="bg1"/>
                </a:solidFill>
                <a:latin typeface="Arial" panose="020B0604020202020204" pitchFamily="34" charset="0"/>
                <a:ea typeface="ＭＳ Ｐゴシック" charset="0"/>
                <a:cs typeface="ＭＳ Ｐゴシック" charset="0"/>
              </a:rPr>
              <a:t>العربية </a:t>
            </a:r>
            <a:endParaRPr lang="en-US" sz="1400" b="1" dirty="0">
              <a:solidFill>
                <a:schemeClr val="bg1"/>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72483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8E20D3-7163-66E9-9DC5-87B87FF46AF6}"/>
              </a:ext>
            </a:extLst>
          </p:cNvPr>
          <p:cNvPicPr>
            <a:picLocks noChangeAspect="1"/>
          </p:cNvPicPr>
          <p:nvPr/>
        </p:nvPicPr>
        <p:blipFill>
          <a:blip r:embed="rId2"/>
          <a:stretch>
            <a:fillRect/>
          </a:stretch>
        </p:blipFill>
        <p:spPr>
          <a:xfrm>
            <a:off x="14670" y="-1683568"/>
            <a:ext cx="9793088" cy="13057450"/>
          </a:xfrm>
          <a:prstGeom prst="rect">
            <a:avLst/>
          </a:prstGeom>
        </p:spPr>
      </p:pic>
      <p:sp>
        <p:nvSpPr>
          <p:cNvPr id="184322" name="Title 1"/>
          <p:cNvSpPr>
            <a:spLocks noGrp="1"/>
          </p:cNvSpPr>
          <p:nvPr>
            <p:ph type="title"/>
          </p:nvPr>
        </p:nvSpPr>
        <p:spPr>
          <a:xfrm>
            <a:off x="14670" y="6021288"/>
            <a:ext cx="9144000" cy="836712"/>
          </a:xfrm>
        </p:spPr>
        <p:txBody>
          <a:bodyPr/>
          <a:lstStyle/>
          <a:p>
            <a:pPr>
              <a:defRPr/>
            </a:pPr>
            <a:r>
              <a:rPr lang="ar-SA" dirty="0">
                <a:effectLst>
                  <a:glow rad="139700">
                    <a:schemeClr val="tx1"/>
                  </a:glow>
                </a:effectLst>
                <a:ea typeface="ＭＳ Ｐゴシック" charset="0"/>
              </a:rPr>
              <a:t>حفيدتنا نورا البالغة من العمر ثلاث سنوات</a:t>
            </a:r>
            <a:endParaRPr lang="en-US" dirty="0">
              <a:effectLst>
                <a:glow rad="139700">
                  <a:schemeClr val="tx1"/>
                </a:glow>
              </a:effectLst>
              <a:ea typeface="ＭＳ Ｐゴシック" charset="0"/>
            </a:endParaRPr>
          </a:p>
        </p:txBody>
      </p:sp>
    </p:spTree>
    <p:extLst>
      <p:ext uri="{BB962C8B-B14F-4D97-AF65-F5344CB8AC3E}">
        <p14:creationId xmlns:p14="http://schemas.microsoft.com/office/powerpoint/2010/main" val="3821130848"/>
      </p:ext>
    </p:extLst>
  </p:cSld>
  <p:clrMapOvr>
    <a:masterClrMapping/>
  </p:clrMapOvr>
  <p:transition spd="med">
    <p:randomBar dir="vert"/>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ea typeface="ＭＳ Ｐゴシック" charset="0"/>
                <a:cs typeface="ＭＳ Ｐゴシック" charset="0"/>
              </a:rPr>
              <a:t>Black</a:t>
            </a:r>
          </a:p>
        </p:txBody>
      </p:sp>
      <p:pic>
        <p:nvPicPr>
          <p:cNvPr id="4" name="Picture 3">
            <a:extLst>
              <a:ext uri="{FF2B5EF4-FFF2-40B4-BE49-F238E27FC236}">
                <a16:creationId xmlns:a16="http://schemas.microsoft.com/office/drawing/2014/main" id="{3632EAAA-A5D0-F40C-E62C-CF98CBEAF164}"/>
              </a:ext>
            </a:extLst>
          </p:cNvPr>
          <p:cNvPicPr>
            <a:picLocks noChangeAspect="1"/>
          </p:cNvPicPr>
          <p:nvPr/>
        </p:nvPicPr>
        <p:blipFill>
          <a:blip r:embed="rId3"/>
          <a:stretch>
            <a:fillRect/>
          </a:stretch>
        </p:blipFill>
        <p:spPr>
          <a:xfrm>
            <a:off x="0" y="280851"/>
            <a:ext cx="9144000" cy="6296297"/>
          </a:xfrm>
          <a:prstGeom prst="rect">
            <a:avLst/>
          </a:prstGeom>
        </p:spPr>
      </p:pic>
    </p:spTree>
    <p:extLst>
      <p:ext uri="{BB962C8B-B14F-4D97-AF65-F5344CB8AC3E}">
        <p14:creationId xmlns:p14="http://schemas.microsoft.com/office/powerpoint/2010/main" val="27261935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ea typeface="ＭＳ Ｐゴシック" charset="0"/>
                <a:cs typeface="ＭＳ Ｐゴシック" charset="0"/>
              </a:rPr>
              <a:t>Black</a:t>
            </a:r>
          </a:p>
        </p:txBody>
      </p:sp>
      <p:pic>
        <p:nvPicPr>
          <p:cNvPr id="6" name="Picture 5">
            <a:extLst>
              <a:ext uri="{FF2B5EF4-FFF2-40B4-BE49-F238E27FC236}">
                <a16:creationId xmlns:a16="http://schemas.microsoft.com/office/drawing/2014/main" id="{99C27CA9-0639-4777-0779-97EF1C9EC666}"/>
              </a:ext>
            </a:extLst>
          </p:cNvPr>
          <p:cNvPicPr>
            <a:picLocks noChangeAspect="1"/>
          </p:cNvPicPr>
          <p:nvPr/>
        </p:nvPicPr>
        <p:blipFill>
          <a:blip r:embed="rId3"/>
          <a:stretch>
            <a:fillRect/>
          </a:stretch>
        </p:blipFill>
        <p:spPr>
          <a:xfrm>
            <a:off x="-351" y="116632"/>
            <a:ext cx="9144000" cy="6418184"/>
          </a:xfrm>
          <a:prstGeom prst="rect">
            <a:avLst/>
          </a:prstGeom>
        </p:spPr>
      </p:pic>
    </p:spTree>
    <p:extLst>
      <p:ext uri="{BB962C8B-B14F-4D97-AF65-F5344CB8AC3E}">
        <p14:creationId xmlns:p14="http://schemas.microsoft.com/office/powerpoint/2010/main" val="280657157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ea typeface="ＭＳ Ｐゴシック" charset="0"/>
                <a:cs typeface="ＭＳ Ｐゴシック" charset="0"/>
              </a:rPr>
              <a:t>Black</a:t>
            </a:r>
          </a:p>
        </p:txBody>
      </p:sp>
      <p:pic>
        <p:nvPicPr>
          <p:cNvPr id="8" name="Picture 7">
            <a:extLst>
              <a:ext uri="{FF2B5EF4-FFF2-40B4-BE49-F238E27FC236}">
                <a16:creationId xmlns:a16="http://schemas.microsoft.com/office/drawing/2014/main" id="{09EF7A6E-D5C8-8486-F462-6C8348D0BD2F}"/>
              </a:ext>
            </a:extLst>
          </p:cNvPr>
          <p:cNvPicPr>
            <a:picLocks noChangeAspect="1"/>
          </p:cNvPicPr>
          <p:nvPr/>
        </p:nvPicPr>
        <p:blipFill>
          <a:blip r:embed="rId3"/>
          <a:stretch>
            <a:fillRect/>
          </a:stretch>
        </p:blipFill>
        <p:spPr>
          <a:xfrm>
            <a:off x="-9252" y="334107"/>
            <a:ext cx="9144000" cy="6189785"/>
          </a:xfrm>
          <a:prstGeom prst="rect">
            <a:avLst/>
          </a:prstGeom>
        </p:spPr>
      </p:pic>
    </p:spTree>
    <p:extLst>
      <p:ext uri="{BB962C8B-B14F-4D97-AF65-F5344CB8AC3E}">
        <p14:creationId xmlns:p14="http://schemas.microsoft.com/office/powerpoint/2010/main" val="155478647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ea typeface="ＭＳ Ｐゴシック" charset="0"/>
                <a:cs typeface="ＭＳ Ｐゴシック" charset="0"/>
              </a:rPr>
              <a:t>Black</a:t>
            </a:r>
          </a:p>
        </p:txBody>
      </p:sp>
      <p:pic>
        <p:nvPicPr>
          <p:cNvPr id="4" name="Picture 3">
            <a:extLst>
              <a:ext uri="{FF2B5EF4-FFF2-40B4-BE49-F238E27FC236}">
                <a16:creationId xmlns:a16="http://schemas.microsoft.com/office/drawing/2014/main" id="{15CEDDEC-6EA3-EF65-DAB0-EA1D63F80956}"/>
              </a:ext>
            </a:extLst>
          </p:cNvPr>
          <p:cNvPicPr>
            <a:picLocks noChangeAspect="1"/>
          </p:cNvPicPr>
          <p:nvPr/>
        </p:nvPicPr>
        <p:blipFill>
          <a:blip r:embed="rId3"/>
          <a:stretch>
            <a:fillRect/>
          </a:stretch>
        </p:blipFill>
        <p:spPr>
          <a:xfrm>
            <a:off x="-889" y="280851"/>
            <a:ext cx="9144000" cy="6296297"/>
          </a:xfrm>
          <a:prstGeom prst="rect">
            <a:avLst/>
          </a:prstGeom>
        </p:spPr>
      </p:pic>
    </p:spTree>
    <p:extLst>
      <p:ext uri="{BB962C8B-B14F-4D97-AF65-F5344CB8AC3E}">
        <p14:creationId xmlns:p14="http://schemas.microsoft.com/office/powerpoint/2010/main" val="33486405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ea typeface="ＭＳ Ｐゴシック" charset="0"/>
                <a:cs typeface="ＭＳ Ｐゴシック" charset="0"/>
              </a:rPr>
              <a:t>Black</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dirty="0">
                <a:solidFill>
                  <a:srgbClr val="FFFFFF"/>
                </a:solidFill>
                <a:ea typeface="ＭＳ Ｐゴシック" charset="0"/>
              </a:rPr>
              <a:t>مسح العهد القديم</a:t>
            </a:r>
            <a:r>
              <a:rPr lang="en-US" sz="3200" dirty="0">
                <a:solidFill>
                  <a:srgbClr val="FFFFFF"/>
                </a:solidFill>
                <a:ea typeface="ＭＳ Ｐゴシック" charset="0"/>
              </a:rPr>
              <a:t> at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أحصل على هذا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434533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ستيفن (</a:t>
            </a:r>
            <a:r>
              <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35</a:t>
            </a: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 هو طيار في الشركة المتحدة يتنقل إلى سياتل من إس إف أو </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5" name="Picture 2" descr="N2250U | Boeing 777-322ER | United Airlines | Rami Mizrahi | JetPhotos">
            <a:hlinkClick r:id="rId4"/>
            <a:extLst>
              <a:ext uri="{FF2B5EF4-FFF2-40B4-BE49-F238E27FC236}">
                <a16:creationId xmlns:a16="http://schemas.microsoft.com/office/drawing/2014/main" id="{AD9F1C70-F891-4157-F60D-788D55BFF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24" y="3857682"/>
            <a:ext cx="4661024" cy="3000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25449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2ABC0-1423-05F6-F45B-6FF7DCDFB995}"/>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rtl="1">
              <a:defRPr/>
            </a:pPr>
            <a:r>
              <a:rPr lang="ar-JO" sz="4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جون (</a:t>
            </a:r>
            <a:r>
              <a:rPr lang="en-US" sz="4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31</a:t>
            </a:r>
            <a:r>
              <a:rPr lang="ar-JO" sz="4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 فنان تشكيلي في ريدلاندز, كاليفورنيا</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8</a:t>
            </a:r>
          </a:p>
        </p:txBody>
      </p:sp>
    </p:spTree>
    <p:extLst>
      <p:ext uri="{BB962C8B-B14F-4D97-AF65-F5344CB8AC3E}">
        <p14:creationId xmlns:p14="http://schemas.microsoft.com/office/powerpoint/2010/main" val="3801631184"/>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7"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eaLnBrk="1" hangingPunct="1"/>
            <a:endParaRPr lang="en-US" sz="2400">
              <a:solidFill>
                <a:srgbClr val="000000"/>
              </a:solidFill>
              <a:latin typeface="Times New Roman" charset="0"/>
            </a:endParaRPr>
          </a:p>
        </p:txBody>
      </p:sp>
      <p:sp>
        <p:nvSpPr>
          <p:cNvPr id="207875" name="Rectangle 2"/>
          <p:cNvSpPr>
            <a:spLocks noGrp="1" noChangeArrowheads="1"/>
          </p:cNvSpPr>
          <p:nvPr>
            <p:ph type="ctrTitle"/>
          </p:nvPr>
        </p:nvSpPr>
        <p:spPr>
          <a:xfrm>
            <a:off x="0" y="-20638"/>
            <a:ext cx="9144000" cy="928688"/>
          </a:xfrm>
        </p:spPr>
        <p:txBody>
          <a:bodyPr/>
          <a:lstStyle/>
          <a:p>
            <a:pPr eaLnBrk="1" hangingPunct="1"/>
            <a:r>
              <a:rPr lang="ar-JO" dirty="0">
                <a:solidFill>
                  <a:schemeClr val="bg1"/>
                </a:solidFill>
                <a:ea typeface="ＭＳ Ｐゴシック" charset="0"/>
              </a:rPr>
              <a:t>مؤسستنا الإرسالية</a:t>
            </a:r>
            <a:endParaRPr lang="en-US" dirty="0">
              <a:solidFill>
                <a:schemeClr val="bg1"/>
              </a:solidFill>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4" y="4406901"/>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857281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5" cy="6858000"/>
          </a:xfrm>
          <a:prstGeom prst="rect">
            <a:avLst/>
          </a:prstGeom>
        </p:spPr>
      </p:pic>
      <p:sp>
        <p:nvSpPr>
          <p:cNvPr id="75778" name="Rectangle 2"/>
          <p:cNvSpPr>
            <a:spLocks noGrp="1" noChangeArrowheads="1"/>
          </p:cNvSpPr>
          <p:nvPr>
            <p:ph type="ctrTitle"/>
          </p:nvPr>
        </p:nvSpPr>
        <p:spPr>
          <a:xfrm>
            <a:off x="-188168" y="-1478730"/>
            <a:ext cx="9144000" cy="1143000"/>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Arial" panose="020B0604020202020204" pitchFamily="34" charset="0"/>
                <a:ea typeface="ＭＳ Ｐゴシック" charset="0"/>
                <a:cs typeface="Arial" panose="020B0604020202020204" pitchFamily="34" charset="0"/>
              </a:rPr>
              <a:t>Our People</a:t>
            </a:r>
            <a:endParaRPr lang="en-US" sz="6600" b="1" dirty="0">
              <a:latin typeface="Arial" panose="020B0604020202020204" pitchFamily="34" charset="0"/>
              <a:ea typeface="ＭＳ Ｐゴシック" charset="0"/>
              <a:cs typeface="Arial" panose="020B0604020202020204" pitchFamily="34"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4"/>
            <a:ext cx="4826496" cy="1069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90 شخص</a:t>
            </a:r>
            <a:r>
              <a:rPr kumimoji="0" lang="ar-JO" sz="4400" b="1" u="none" strike="noStrike" kern="1200" cap="none" spc="0" normalizeH="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 من 16 أمة</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حزيران 2021</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p>
        </p:txBody>
      </p:sp>
    </p:spTree>
    <p:extLst>
      <p:ext uri="{BB962C8B-B14F-4D97-AF65-F5344CB8AC3E}">
        <p14:creationId xmlns:p14="http://schemas.microsoft.com/office/powerpoint/2010/main" val="355080412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6" y="1"/>
            <a:ext cx="9202739"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7" name="Rectangle 5"/>
          <p:cNvSpPr>
            <a:spLocks noGrp="1" noChangeArrowheads="1"/>
          </p:cNvSpPr>
          <p:nvPr>
            <p:ph type="title"/>
          </p:nvPr>
        </p:nvSpPr>
        <p:spPr>
          <a:xfrm>
            <a:off x="-71437" y="5943600"/>
            <a:ext cx="9251951" cy="990600"/>
          </a:xfrm>
          <a:solidFill>
            <a:srgbClr val="800000"/>
          </a:solidFill>
        </p:spPr>
        <p:txBody>
          <a:bodyPr/>
          <a:lstStyle/>
          <a:p>
            <a:pPr eaLnBrk="1" hangingPunct="1">
              <a:defRPr/>
            </a:pPr>
            <a:r>
              <a:rPr lang="ar-JO" b="1" dirty="0">
                <a:solidFill>
                  <a:schemeClr val="tx1"/>
                </a:solidFill>
                <a:latin typeface="Arial" panose="020B0604020202020204" pitchFamily="34" charset="0"/>
                <a:cs typeface="Arial" panose="020B0604020202020204" pitchFamily="34" charset="0"/>
              </a:rPr>
              <a:t>شعب الطرق المتقاطعة</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1" y="2348881"/>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361485" name="Text Box 13"/>
          <p:cNvSpPr txBox="1">
            <a:spLocks noChangeArrowheads="1"/>
          </p:cNvSpPr>
          <p:nvPr/>
        </p:nvSpPr>
        <p:spPr bwMode="auto">
          <a:xfrm>
            <a:off x="169655" y="1214720"/>
            <a:ext cx="20875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1" name="Text Box 19"/>
          <p:cNvSpPr txBox="1">
            <a:spLocks noChangeArrowheads="1"/>
          </p:cNvSpPr>
          <p:nvPr/>
        </p:nvSpPr>
        <p:spPr bwMode="auto">
          <a:xfrm>
            <a:off x="1979613" y="3573464"/>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3" name="Text Box 21"/>
          <p:cNvSpPr txBox="1">
            <a:spLocks noChangeArrowheads="1"/>
          </p:cNvSpPr>
          <p:nvPr/>
        </p:nvSpPr>
        <p:spPr bwMode="auto">
          <a:xfrm>
            <a:off x="4762819" y="3672782"/>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5" name="Text Box 28"/>
          <p:cNvSpPr txBox="1">
            <a:spLocks noChangeArrowheads="1"/>
          </p:cNvSpPr>
          <p:nvPr/>
        </p:nvSpPr>
        <p:spPr bwMode="auto">
          <a:xfrm>
            <a:off x="4575175" y="5410201"/>
            <a:ext cx="1652588"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CIC</a:t>
            </a:r>
          </a:p>
        </p:txBody>
      </p:sp>
      <p:sp>
        <p:nvSpPr>
          <p:cNvPr id="361496" name="Text Box 24"/>
          <p:cNvSpPr txBox="1">
            <a:spLocks noChangeArrowheads="1"/>
          </p:cNvSpPr>
          <p:nvPr/>
        </p:nvSpPr>
        <p:spPr bwMode="auto">
          <a:xfrm>
            <a:off x="4572000" y="5075239"/>
            <a:ext cx="16557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7" name="Rounded Rectangle 1"/>
          <p:cNvSpPr>
            <a:spLocks noChangeArrowheads="1"/>
          </p:cNvSpPr>
          <p:nvPr/>
        </p:nvSpPr>
        <p:spPr bwMode="auto">
          <a:xfrm>
            <a:off x="2627313" y="90042"/>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9468544" y="4708526"/>
            <a:ext cx="1906587"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Text Box 13"/>
          <p:cNvSpPr txBox="1">
            <a:spLocks noChangeArrowheads="1"/>
          </p:cNvSpPr>
          <p:nvPr/>
        </p:nvSpPr>
        <p:spPr bwMode="auto">
          <a:xfrm>
            <a:off x="-2340768" y="2780928"/>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ألمانيا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13"/>
          <p:cNvSpPr txBox="1">
            <a:spLocks noChangeArrowheads="1"/>
          </p:cNvSpPr>
          <p:nvPr/>
        </p:nvSpPr>
        <p:spPr bwMode="auto">
          <a:xfrm>
            <a:off x="140331" y="706721"/>
            <a:ext cx="20875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هولندا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 name="Text Box 17"/>
          <p:cNvSpPr txBox="1">
            <a:spLocks noChangeArrowheads="1"/>
          </p:cNvSpPr>
          <p:nvPr/>
        </p:nvSpPr>
        <p:spPr bwMode="auto">
          <a:xfrm>
            <a:off x="6290303" y="1247855"/>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7" name="Text Box 17"/>
          <p:cNvSpPr txBox="1">
            <a:spLocks noChangeArrowheads="1"/>
          </p:cNvSpPr>
          <p:nvPr/>
        </p:nvSpPr>
        <p:spPr bwMode="auto">
          <a:xfrm>
            <a:off x="6875623" y="2857583"/>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تايوان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9" name="Text Box 21"/>
          <p:cNvSpPr txBox="1">
            <a:spLocks noChangeArrowheads="1"/>
          </p:cNvSpPr>
          <p:nvPr/>
        </p:nvSpPr>
        <p:spPr bwMode="auto">
          <a:xfrm>
            <a:off x="6276976" y="4982096"/>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Text Box 21"/>
          <p:cNvSpPr txBox="1">
            <a:spLocks noChangeArrowheads="1"/>
          </p:cNvSpPr>
          <p:nvPr/>
        </p:nvSpPr>
        <p:spPr bwMode="auto">
          <a:xfrm>
            <a:off x="9621513" y="4067675"/>
            <a:ext cx="16557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Text Box 21"/>
          <p:cNvSpPr txBox="1">
            <a:spLocks noChangeArrowheads="1"/>
          </p:cNvSpPr>
          <p:nvPr/>
        </p:nvSpPr>
        <p:spPr bwMode="auto">
          <a:xfrm>
            <a:off x="9544023" y="5909837"/>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نيوزيلاندا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Text Box 13"/>
          <p:cNvSpPr txBox="1">
            <a:spLocks noChangeArrowheads="1"/>
          </p:cNvSpPr>
          <p:nvPr/>
        </p:nvSpPr>
        <p:spPr bwMode="auto">
          <a:xfrm>
            <a:off x="-2340768" y="1843644"/>
            <a:ext cx="20875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لبنان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3" name="Text Box 13"/>
          <p:cNvSpPr txBox="1">
            <a:spLocks noChangeArrowheads="1"/>
          </p:cNvSpPr>
          <p:nvPr/>
        </p:nvSpPr>
        <p:spPr bwMode="auto">
          <a:xfrm>
            <a:off x="-2327398" y="4789253"/>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زيمبابوي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 name="Text Box 13"/>
          <p:cNvSpPr txBox="1">
            <a:spLocks noChangeArrowheads="1"/>
          </p:cNvSpPr>
          <p:nvPr/>
        </p:nvSpPr>
        <p:spPr bwMode="auto">
          <a:xfrm>
            <a:off x="-2346774" y="1183457"/>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إيطاليا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 name="Text Box 17"/>
          <p:cNvSpPr txBox="1">
            <a:spLocks noChangeArrowheads="1"/>
          </p:cNvSpPr>
          <p:nvPr/>
        </p:nvSpPr>
        <p:spPr bwMode="auto">
          <a:xfrm>
            <a:off x="9396536" y="528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روسيا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7" name="Text Box 21"/>
          <p:cNvSpPr txBox="1">
            <a:spLocks noChangeArrowheads="1"/>
          </p:cNvSpPr>
          <p:nvPr/>
        </p:nvSpPr>
        <p:spPr bwMode="auto">
          <a:xfrm>
            <a:off x="9583209" y="305063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8" name="Text Box 13"/>
          <p:cNvSpPr txBox="1">
            <a:spLocks noChangeArrowheads="1"/>
          </p:cNvSpPr>
          <p:nvPr/>
        </p:nvSpPr>
        <p:spPr bwMode="auto">
          <a:xfrm>
            <a:off x="-2364992" y="100334"/>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Text Box 13"/>
          <p:cNvSpPr txBox="1">
            <a:spLocks noChangeArrowheads="1"/>
          </p:cNvSpPr>
          <p:nvPr/>
        </p:nvSpPr>
        <p:spPr bwMode="auto">
          <a:xfrm>
            <a:off x="168861" y="1731780"/>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مصر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Text Box 17"/>
          <p:cNvSpPr txBox="1">
            <a:spLocks noChangeArrowheads="1"/>
          </p:cNvSpPr>
          <p:nvPr/>
        </p:nvSpPr>
        <p:spPr bwMode="auto">
          <a:xfrm>
            <a:off x="9252520" y="620689"/>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5" y="116632"/>
            <a:ext cx="2117271"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6" y="4185084"/>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أثيوبيا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مينامار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4" y="4760662"/>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جنوب أفريقيا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أستراليا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9"/>
            <a:ext cx="224066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2" y="6094837"/>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كينيا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9589365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1"/>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ea typeface="ＭＳ Ｐゴシック" charset="0"/>
                <a:cs typeface="ＭＳ Ｐゴシック" charset="0"/>
              </a:rPr>
              <a:t>Our People</a:t>
            </a:r>
            <a:endParaRPr lang="en-US" sz="6600">
              <a:ea typeface="ＭＳ Ｐゴシック" charset="0"/>
              <a:cs typeface="ＭＳ Ｐゴシック" charset="0"/>
            </a:endParaRPr>
          </a:p>
        </p:txBody>
      </p:sp>
      <p:pic>
        <p:nvPicPr>
          <p:cNvPr id="3338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9" y="1"/>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657851"/>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latin typeface="Arial" panose="020B0604020202020204" pitchFamily="34" charset="0"/>
                <a:cs typeface="Arial" panose="020B0604020202020204" pitchFamily="34" charset="0"/>
              </a:rPr>
              <a:t>الوعظ من الكتاب المقدس</a:t>
            </a:r>
            <a:endParaRPr lang="en-US" sz="4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633664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33338"/>
            <a:ext cx="9144000" cy="6997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ar-JO" sz="5400" dirty="0">
                <a:solidFill>
                  <a:schemeClr val="tx1"/>
                </a:solidFill>
                <a:ea typeface="ＭＳ Ｐゴシック" charset="0"/>
              </a:rPr>
              <a:t>عرف عن نفسك</a:t>
            </a:r>
            <a:endParaRPr lang="en-US" sz="5400" dirty="0">
              <a:solidFill>
                <a:schemeClr val="tx1"/>
              </a:solidFill>
              <a:ea typeface="ＭＳ Ｐゴシック" charset="0"/>
            </a:endParaRPr>
          </a:p>
        </p:txBody>
      </p:sp>
      <p:sp>
        <p:nvSpPr>
          <p:cNvPr id="139268" name="Rectangle 4"/>
          <p:cNvSpPr>
            <a:spLocks noChangeArrowheads="1"/>
          </p:cNvSpPr>
          <p:nvPr/>
        </p:nvSpPr>
        <p:spPr bwMode="auto">
          <a:xfrm>
            <a:off x="360040" y="764704"/>
            <a:ext cx="4716016" cy="5769942"/>
          </a:xfrm>
          <a:prstGeom prst="rect">
            <a:avLst/>
          </a:prstGeom>
          <a:noFill/>
          <a:ln w="9525">
            <a:noFill/>
            <a:miter lim="800000"/>
            <a:headEnd/>
            <a:tailEnd/>
          </a:ln>
          <a:effectLst/>
        </p:spPr>
        <p:txBody>
          <a:bodyPr lIns="92075" tIns="46038" rIns="92075" bIns="46038"/>
          <a:lstStyle/>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الإسم</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البلد</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العائلة</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الكنيسة</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هدف المساق</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9153628" y="1088058"/>
            <a:ext cx="4716016" cy="5769942"/>
          </a:xfrm>
          <a:prstGeom prst="rect">
            <a:avLst/>
          </a:prstGeom>
          <a:noFill/>
          <a:ln w="9525">
            <a:noFill/>
            <a:miter lim="800000"/>
            <a:headEnd/>
            <a:tailEnd/>
          </a:ln>
          <a:effectLst/>
        </p:spPr>
        <p:txBody>
          <a:bodyPr lIns="92075" tIns="46038" rIns="92075" bIns="46038"/>
          <a:lstStyle/>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الإسم</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البلد</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البرنامج</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العائلة</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الكنيسة</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هدف الخدمة</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eaLnBrk="1" hangingPunct="1">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20$ لكل شخص بدل الملاحظات</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1156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1" descr="CIC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ea typeface="ＭＳ Ｐゴシック" charset="0"/>
                <a:cs typeface="ＭＳ Ｐゴシック" charset="0"/>
              </a:rPr>
              <a:t>www.cicfamily.com</a:t>
            </a:r>
            <a:endParaRPr lang="en-US" sz="4800" dirty="0">
              <a:ea typeface="ＭＳ Ｐゴシック" charset="0"/>
              <a:cs typeface="ＭＳ Ｐゴシック" charset="0"/>
            </a:endParaRPr>
          </a:p>
        </p:txBody>
      </p:sp>
    </p:spTree>
    <p:extLst>
      <p:ext uri="{BB962C8B-B14F-4D97-AF65-F5344CB8AC3E}">
        <p14:creationId xmlns:p14="http://schemas.microsoft.com/office/powerpoint/2010/main" val="155497258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dirty="0" err="1">
                <a:solidFill>
                  <a:schemeClr val="bg1"/>
                </a:solidFill>
                <a:ea typeface="ＭＳ Ｐゴシック" charset="0"/>
                <a:cs typeface="ＭＳ Ｐゴシック" charset="0"/>
              </a:rPr>
              <a:t>www.cicfamily.com</a:t>
            </a:r>
            <a:endParaRPr lang="en-US" sz="4800" dirty="0">
              <a:ea typeface="ＭＳ Ｐゴシック" charset="0"/>
              <a:cs typeface="ＭＳ Ｐゴシック" charset="0"/>
            </a:endParaRPr>
          </a:p>
        </p:txBody>
      </p:sp>
      <p:pic>
        <p:nvPicPr>
          <p:cNvPr id="540674" name="Picture 4" descr="CIC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0675" name="Picture 2" descr="CIC Sermon Pag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70164"/>
            <a:ext cx="9144000" cy="426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833161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ＭＳ Ｐゴシック" charset="0"/>
              </a:rPr>
              <a:t>Our People</a:t>
            </a:r>
            <a:endParaRPr lang="en-US" sz="6600" dirty="0">
              <a:ea typeface="ＭＳ Ｐゴシック" charset="0"/>
              <a:cs typeface="ＭＳ Ｐゴシック" charset="0"/>
            </a:endParaRPr>
          </a:p>
        </p:txBody>
      </p:sp>
      <p:pic>
        <p:nvPicPr>
          <p:cNvPr id="335874"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58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2" y="1"/>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715017"/>
            <a:ext cx="9144000" cy="1068959"/>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effectLst>
                  <a:glow rad="190500">
                    <a:srgbClr val="000000"/>
                  </a:glow>
                </a:effectLst>
                <a:latin typeface="Arial" panose="020B0604020202020204" pitchFamily="34" charset="0"/>
                <a:cs typeface="Arial" panose="020B0604020202020204" pitchFamily="34" charset="0"/>
              </a:rPr>
              <a:t>خدمة طلاب كلية سنغافورة للكتاب المقدس في الكنيسة</a:t>
            </a:r>
            <a:endParaRPr lang="en-US" sz="4400" b="1" dirty="0">
              <a:solidFill>
                <a:srgbClr val="000000"/>
              </a:solidFill>
              <a:effectLst>
                <a:glow rad="1905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927282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a:extLst>
              <a:ext uri="{28A0092B-C50C-407E-A947-70E740481C1C}">
                <a14:useLocalDpi xmlns:a14="http://schemas.microsoft.com/office/drawing/2010/main" val="0"/>
              </a:ext>
            </a:extLst>
          </a:blip>
          <a:srcRect l="4494" t="19220" r="9888"/>
          <a:stretch/>
        </p:blipFill>
        <p:spPr>
          <a:xfrm>
            <a:off x="-1" y="1"/>
            <a:ext cx="9144001" cy="6470576"/>
          </a:xfrm>
          <a:prstGeom prst="rect">
            <a:avLst/>
          </a:prstGeom>
        </p:spPr>
      </p:pic>
      <p:sp>
        <p:nvSpPr>
          <p:cNvPr id="361477" name="Rectangle 5"/>
          <p:cNvSpPr>
            <a:spLocks noGrp="1" noChangeArrowheads="1"/>
          </p:cNvSpPr>
          <p:nvPr>
            <p:ph type="title"/>
          </p:nvPr>
        </p:nvSpPr>
        <p:spPr>
          <a:xfrm>
            <a:off x="-71437" y="5435601"/>
            <a:ext cx="9251951" cy="1498600"/>
          </a:xfrm>
          <a:solidFill>
            <a:srgbClr val="000000"/>
          </a:solidFill>
        </p:spPr>
        <p:txBody>
          <a:bodyPr/>
          <a:lstStyle/>
          <a:p>
            <a:pPr eaLnBrk="1" hangingPunct="1">
              <a:defRPr/>
            </a:pPr>
            <a:r>
              <a:rPr lang="ar-JO" dirty="0">
                <a:cs typeface="Arial" panose="020B0604020202020204" pitchFamily="34" charset="0"/>
              </a:rPr>
              <a:t>أشرفت على طلاب الدكتوراة في الخدمة في كلية سنغافورة للكتاب المقدس</a:t>
            </a:r>
            <a:endParaRPr lang="en-US" dirty="0">
              <a:cs typeface="Arial" panose="020B0604020202020204" pitchFamily="34" charset="0"/>
            </a:endParaRPr>
          </a:p>
        </p:txBody>
      </p:sp>
    </p:spTree>
    <p:extLst>
      <p:ext uri="{BB962C8B-B14F-4D97-AF65-F5344CB8AC3E}">
        <p14:creationId xmlns:p14="http://schemas.microsoft.com/office/powerpoint/2010/main" val="296986372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t>Leading Change &amp; Conflict Resolution </a:t>
            </a:r>
            <a:br>
              <a:rPr lang="en-US" sz="4000" dirty="0"/>
            </a:br>
            <a:r>
              <a:rPr lang="en-US" sz="4000" dirty="0"/>
              <a:t>(Dr. </a:t>
            </a:r>
            <a:r>
              <a:rPr lang="en-US" sz="4000" dirty="0" err="1"/>
              <a:t>Alan McMahan</a:t>
            </a:r>
            <a:r>
              <a:rPr lang="en-US" sz="4000" dirty="0"/>
              <a:t> Oct 2016)</a:t>
            </a:r>
          </a:p>
        </p:txBody>
      </p:sp>
      <p:pic>
        <p:nvPicPr>
          <p:cNvPr id="4" name="Picture 3" descr="2016-10 DMin Leading Change McMahan.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19" y="116632"/>
            <a:ext cx="9181020" cy="6120680"/>
          </a:xfrm>
          <a:prstGeom prst="rect">
            <a:avLst/>
          </a:prstGeom>
        </p:spPr>
      </p:pic>
    </p:spTree>
    <p:extLst>
      <p:ext uri="{BB962C8B-B14F-4D97-AF65-F5344CB8AC3E}">
        <p14:creationId xmlns:p14="http://schemas.microsoft.com/office/powerpoint/2010/main" val="3066232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algn="ctr" eaLnBrk="1" hangingPunct="1"/>
            <a:r>
              <a:rPr lang="ar-JO" dirty="0">
                <a:ea typeface="ＭＳ Ｐゴシック" charset="0"/>
                <a:cs typeface="Arial" panose="020B0604020202020204" pitchFamily="34" charset="0"/>
              </a:rPr>
              <a:t>بماذا يختص هذا المساق؟</a:t>
            </a:r>
            <a:endParaRPr lang="en-US" dirty="0">
              <a:ea typeface="ＭＳ Ｐゴシック" charset="0"/>
              <a:cs typeface="Arial" panose="020B0604020202020204" pitchFamily="34" charset="0"/>
            </a:endParaRPr>
          </a:p>
        </p:txBody>
      </p:sp>
      <p:sp>
        <p:nvSpPr>
          <p:cNvPr id="93187" name="Rectangle 3" descr="Green marble"/>
          <p:cNvSpPr>
            <a:spLocks noGrp="1" noChangeArrowheads="1"/>
          </p:cNvSpPr>
          <p:nvPr>
            <p:ph type="body" idx="1"/>
          </p:nvPr>
        </p:nvSpPr>
        <p:spPr>
          <a:xfrm>
            <a:off x="304800" y="1752600"/>
            <a:ext cx="8458200" cy="1172344"/>
          </a:xfrm>
          <a:blipFill dpi="0" rotWithShape="1">
            <a:blip r:embed="rId3"/>
            <a:srcRect/>
            <a:tile tx="0" ty="0" sx="100000" sy="100000" flip="none" algn="tl"/>
          </a:blipFill>
        </p:spPr>
        <p:txBody>
          <a:bodyPr/>
          <a:lstStyle/>
          <a:p>
            <a:pPr marL="0" indent="0" algn="r" eaLnBrk="1" hangingPunct="1">
              <a:buFont typeface="Wingdings" charset="0"/>
              <a:buNone/>
            </a:pPr>
            <a:r>
              <a:rPr lang="ar-JO" altLang="zh-CN" sz="3200" dirty="0">
                <a:effectLst>
                  <a:glow rad="228600">
                    <a:srgbClr val="101100"/>
                  </a:glow>
                </a:effectLst>
                <a:ea typeface="SimSun" charset="0"/>
                <a:cs typeface="Arial" panose="020B0604020202020204" pitchFamily="34" charset="0"/>
              </a:rPr>
              <a:t>نظرة عامة على رسالة كل من أسفار العهد القديم و يشمل :</a:t>
            </a:r>
            <a:endParaRPr lang="en-US" altLang="zh-CN" sz="3200" dirty="0">
              <a:effectLst>
                <a:glow rad="228600">
                  <a:srgbClr val="101100"/>
                </a:glow>
              </a:effectLst>
              <a:ea typeface="SimSun" charset="0"/>
              <a:cs typeface="Arial" panose="020B0604020202020204" pitchFamily="34" charset="0"/>
            </a:endParaRPr>
          </a:p>
        </p:txBody>
      </p:sp>
      <p:sp>
        <p:nvSpPr>
          <p:cNvPr id="93188" name="Rectangle 4"/>
          <p:cNvSpPr>
            <a:spLocks noChangeArrowheads="1"/>
          </p:cNvSpPr>
          <p:nvPr/>
        </p:nvSpPr>
        <p:spPr bwMode="auto">
          <a:xfrm>
            <a:off x="0" y="2924944"/>
            <a:ext cx="8781728" cy="32766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7663" indent="-347663" algn="r" rtl="1" eaLnBrk="1" hangingPunct="1">
              <a:spcBef>
                <a:spcPct val="20000"/>
              </a:spcBef>
              <a:buClr>
                <a:schemeClr val="tx1"/>
              </a:buClr>
              <a:buSzPct val="100000"/>
            </a:pP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أ. </a:t>
            </a:r>
            <a:r>
              <a:rPr lang="ar-JO" sz="2800" b="1" dirty="0">
                <a:solidFill>
                  <a:srgbClr val="FFFF00"/>
                </a:solidFill>
                <a:effectLst>
                  <a:glow rad="228600">
                    <a:srgbClr val="101100"/>
                  </a:glow>
                </a:effectLst>
                <a:latin typeface="Arial" panose="020B0604020202020204" pitchFamily="34" charset="0"/>
                <a:ea typeface="SimSun" charset="0"/>
                <a:cs typeface="Arial" panose="020B0604020202020204" pitchFamily="34" charset="0"/>
              </a:rPr>
              <a:t>الخلفيات</a:t>
            </a: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 ( الكاتب, التاريخ, الأصل, المستلمين, المناسبة, الخصائص و الحجج ) لأسفار العهد القديم (تكوين – راعوث).</a:t>
            </a:r>
          </a:p>
          <a:p>
            <a:pPr marL="347663" indent="-347663" algn="r" rtl="1" eaLnBrk="1" hangingPunct="1">
              <a:spcBef>
                <a:spcPct val="20000"/>
              </a:spcBef>
              <a:buClr>
                <a:schemeClr val="tx1"/>
              </a:buClr>
              <a:buSzPct val="100000"/>
            </a:pP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ب. </a:t>
            </a:r>
            <a:r>
              <a:rPr lang="ar-JO" sz="2800" b="1" dirty="0">
                <a:solidFill>
                  <a:srgbClr val="FFFF00"/>
                </a:solidFill>
                <a:effectLst>
                  <a:glow rad="228600">
                    <a:srgbClr val="101100"/>
                  </a:glow>
                </a:effectLst>
                <a:latin typeface="Arial" panose="020B0604020202020204" pitchFamily="34" charset="0"/>
                <a:ea typeface="SimSun" charset="0"/>
                <a:cs typeface="Arial" panose="020B0604020202020204" pitchFamily="34" charset="0"/>
              </a:rPr>
              <a:t>المحتوى</a:t>
            </a: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 العام لأسفار العهد القديم (تكوين – راعوث) يتضمن كلمة مفتاحية لكل سفر .</a:t>
            </a:r>
          </a:p>
          <a:p>
            <a:pPr marL="347663" indent="-347663" algn="r" rtl="1" eaLnBrk="1" hangingPunct="1">
              <a:spcBef>
                <a:spcPct val="20000"/>
              </a:spcBef>
              <a:buClr>
                <a:schemeClr val="tx1"/>
              </a:buClr>
              <a:buSzPct val="100000"/>
            </a:pP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ت. </a:t>
            </a:r>
            <a:r>
              <a:rPr lang="ar-JO" sz="2800" b="1" dirty="0">
                <a:solidFill>
                  <a:srgbClr val="FFFF00"/>
                </a:solidFill>
                <a:effectLst>
                  <a:glow rad="228600">
                    <a:srgbClr val="101100"/>
                  </a:glow>
                </a:effectLst>
                <a:latin typeface="Arial" panose="020B0604020202020204" pitchFamily="34" charset="0"/>
                <a:ea typeface="SimSun" charset="0"/>
                <a:cs typeface="Arial" panose="020B0604020202020204" pitchFamily="34" charset="0"/>
              </a:rPr>
              <a:t>ملائمة</a:t>
            </a: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 كل سفر في العهد القديم (تكوين – راعوث) للثقافة العربية و الإرسالية العالمية .</a:t>
            </a:r>
            <a:endParaRPr lang="en-SG"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endParaRPr>
          </a:p>
        </p:txBody>
      </p:sp>
      <p:sp>
        <p:nvSpPr>
          <p:cNvPr id="93189" name="Text Box 5"/>
          <p:cNvSpPr txBox="1">
            <a:spLocks noChangeArrowheads="1"/>
          </p:cNvSpPr>
          <p:nvPr/>
        </p:nvSpPr>
        <p:spPr bwMode="auto">
          <a:xfrm>
            <a:off x="8458200" y="381000"/>
            <a:ext cx="3561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a:t>
            </a:r>
            <a:endParaRPr lang="en-US" sz="1800" b="1" dirty="0">
              <a:latin typeface="Arial" panose="020B060402020202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algn="ctr" eaLnBrk="1" hangingPunct="1"/>
            <a:r>
              <a:rPr lang="ar-JO" dirty="0">
                <a:ea typeface="ＭＳ Ｐゴシック" charset="0"/>
                <a:cs typeface="Arial" panose="020B0604020202020204" pitchFamily="34" charset="0"/>
              </a:rPr>
              <a:t>بماذا يختص هذا المساق؟</a:t>
            </a:r>
            <a:endParaRPr lang="en-US" dirty="0">
              <a:ea typeface="ＭＳ Ｐゴシック" charset="0"/>
              <a:cs typeface="Arial" panose="020B0604020202020204" pitchFamily="34" charset="0"/>
            </a:endParaRPr>
          </a:p>
        </p:txBody>
      </p:sp>
      <p:sp>
        <p:nvSpPr>
          <p:cNvPr id="93187" name="Rectangle 3" descr="Green marble"/>
          <p:cNvSpPr>
            <a:spLocks noGrp="1" noChangeArrowheads="1"/>
          </p:cNvSpPr>
          <p:nvPr>
            <p:ph type="body" idx="1"/>
          </p:nvPr>
        </p:nvSpPr>
        <p:spPr>
          <a:xfrm>
            <a:off x="304800" y="1752600"/>
            <a:ext cx="8458200" cy="1172344"/>
          </a:xfrm>
          <a:blipFill dpi="0" rotWithShape="1">
            <a:blip r:embed="rId3"/>
            <a:srcRect/>
            <a:tile tx="0" ty="0" sx="100000" sy="100000" flip="none" algn="tl"/>
          </a:blipFill>
        </p:spPr>
        <p:txBody>
          <a:bodyPr/>
          <a:lstStyle/>
          <a:p>
            <a:pPr marL="0" indent="0" algn="r" eaLnBrk="1" hangingPunct="1">
              <a:buNone/>
            </a:pPr>
            <a:r>
              <a:rPr lang="ar-JO" altLang="zh-CN" dirty="0">
                <a:effectLst>
                  <a:glow rad="228600">
                    <a:srgbClr val="101100"/>
                  </a:glow>
                </a:effectLst>
                <a:ea typeface="SimSun" charset="0"/>
                <a:cs typeface="Arial" panose="020B0604020202020204" pitchFamily="34" charset="0"/>
              </a:rPr>
              <a:t>نظرة عامة على رسالة كل من أسفار العهد القديم و يشمل :</a:t>
            </a:r>
            <a:endParaRPr lang="en-US" altLang="zh-CN" dirty="0">
              <a:effectLst>
                <a:glow rad="228600">
                  <a:srgbClr val="101100"/>
                </a:glow>
              </a:effectLst>
              <a:ea typeface="SimSun" charset="0"/>
              <a:cs typeface="Arial" panose="020B0604020202020204" pitchFamily="34" charset="0"/>
            </a:endParaRPr>
          </a:p>
        </p:txBody>
      </p:sp>
      <p:sp>
        <p:nvSpPr>
          <p:cNvPr id="93188" name="Rectangle 4"/>
          <p:cNvSpPr>
            <a:spLocks noChangeArrowheads="1"/>
          </p:cNvSpPr>
          <p:nvPr/>
        </p:nvSpPr>
        <p:spPr bwMode="auto">
          <a:xfrm>
            <a:off x="323528" y="2924944"/>
            <a:ext cx="8458200" cy="32766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8163" indent="-538163" algn="r" rtl="1" eaLnBrk="1" hangingPunct="1">
              <a:spcBef>
                <a:spcPct val="20000"/>
              </a:spcBef>
              <a:buClr>
                <a:schemeClr val="tx1"/>
              </a:buClr>
              <a:buSzPct val="100000"/>
            </a:pP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ث. </a:t>
            </a:r>
            <a:r>
              <a:rPr lang="ar-JO" sz="2800" b="1" dirty="0">
                <a:solidFill>
                  <a:srgbClr val="FFFF00"/>
                </a:solidFill>
                <a:effectLst>
                  <a:glow rad="228600">
                    <a:srgbClr val="101100"/>
                  </a:glow>
                </a:effectLst>
                <a:latin typeface="Arial" panose="020B0604020202020204" pitchFamily="34" charset="0"/>
                <a:ea typeface="SimSun" charset="0"/>
                <a:cs typeface="Arial" panose="020B0604020202020204" pitchFamily="34" charset="0"/>
              </a:rPr>
              <a:t>لاهوت كتابي</a:t>
            </a: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 عام للعهد القديم</a:t>
            </a:r>
            <a:endParaRPr lang="en-SG"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endParaRPr>
          </a:p>
          <a:p>
            <a:pPr marL="538163" indent="-538163" algn="r" rtl="1" eaLnBrk="1" hangingPunct="1">
              <a:spcBef>
                <a:spcPct val="20000"/>
              </a:spcBef>
              <a:buClr>
                <a:schemeClr val="tx1"/>
              </a:buClr>
              <a:buSzPct val="100000"/>
            </a:pP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ج. خلفيات عن </a:t>
            </a:r>
            <a:r>
              <a:rPr lang="ar-JO" sz="2800" b="1" dirty="0">
                <a:solidFill>
                  <a:srgbClr val="FFFF00"/>
                </a:solidFill>
                <a:effectLst>
                  <a:glow rad="228600">
                    <a:srgbClr val="101100"/>
                  </a:glow>
                </a:effectLst>
                <a:latin typeface="Arial" panose="020B0604020202020204" pitchFamily="34" charset="0"/>
                <a:ea typeface="SimSun" charset="0"/>
                <a:cs typeface="Arial" panose="020B0604020202020204" pitchFamily="34" charset="0"/>
              </a:rPr>
              <a:t>الأمم الأجنبية</a:t>
            </a: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 التي أثرت على إسرائيل .</a:t>
            </a:r>
            <a:endParaRPr lang="en-SG"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endParaRPr>
          </a:p>
          <a:p>
            <a:pPr marL="538163" indent="-538163" algn="r" rtl="1" eaLnBrk="1" hangingPunct="1">
              <a:spcBef>
                <a:spcPct val="20000"/>
              </a:spcBef>
              <a:buClr>
                <a:schemeClr val="tx1"/>
              </a:buClr>
              <a:buSzPct val="100000"/>
            </a:pP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ح. </a:t>
            </a:r>
            <a:r>
              <a:rPr lang="ar-JO" sz="2800" b="1" dirty="0">
                <a:solidFill>
                  <a:srgbClr val="FFFF00"/>
                </a:solidFill>
                <a:effectLst>
                  <a:glow rad="228600">
                    <a:srgbClr val="101100"/>
                  </a:glow>
                </a:effectLst>
                <a:latin typeface="Arial" panose="020B0604020202020204" pitchFamily="34" charset="0"/>
                <a:ea typeface="SimSun" charset="0"/>
                <a:cs typeface="Arial" panose="020B0604020202020204" pitchFamily="34" charset="0"/>
              </a:rPr>
              <a:t>تسلسل زمني </a:t>
            </a:r>
            <a:r>
              <a:rPr lang="ar-JO"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rPr>
              <a:t>عام لتاريخ إسرائيل مع تواريخ مفتاحية متطابقة </a:t>
            </a:r>
            <a:endParaRPr lang="en-SG" sz="2800" b="1" dirty="0">
              <a:solidFill>
                <a:schemeClr val="tx2"/>
              </a:solidFill>
              <a:effectLst>
                <a:glow rad="228600">
                  <a:srgbClr val="101100"/>
                </a:glow>
              </a:effectLst>
              <a:latin typeface="Arial" panose="020B0604020202020204" pitchFamily="34" charset="0"/>
              <a:ea typeface="SimSun" charset="0"/>
              <a:cs typeface="Arial" panose="020B0604020202020204" pitchFamily="34" charset="0"/>
            </a:endParaRPr>
          </a:p>
        </p:txBody>
      </p:sp>
      <p:sp>
        <p:nvSpPr>
          <p:cNvPr id="93189" name="Text Box 5"/>
          <p:cNvSpPr txBox="1">
            <a:spLocks noChangeArrowheads="1"/>
          </p:cNvSpPr>
          <p:nvPr/>
        </p:nvSpPr>
        <p:spPr bwMode="auto">
          <a:xfrm>
            <a:off x="8458200" y="381000"/>
            <a:ext cx="3561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711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grpSp>
        <p:nvGrpSpPr>
          <p:cNvPr id="2" name="Group 3"/>
          <p:cNvGrpSpPr>
            <a:grpSpLocks/>
          </p:cNvGrpSpPr>
          <p:nvPr/>
        </p:nvGrpSpPr>
        <p:grpSpPr bwMode="auto">
          <a:xfrm>
            <a:off x="1295400" y="1295400"/>
            <a:ext cx="2895600" cy="1265238"/>
            <a:chOff x="384" y="2544"/>
            <a:chExt cx="1824" cy="797"/>
          </a:xfrm>
        </p:grpSpPr>
        <p:sp>
          <p:nvSpPr>
            <p:cNvPr id="38916" name="Oval 4"/>
            <p:cNvSpPr>
              <a:spLocks noChangeArrowheads="1"/>
            </p:cNvSpPr>
            <p:nvPr/>
          </p:nvSpPr>
          <p:spPr bwMode="auto">
            <a:xfrm>
              <a:off x="408" y="2544"/>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8917" name="Text Box 5"/>
            <p:cNvSpPr txBox="1">
              <a:spLocks noChangeArrowheads="1"/>
            </p:cNvSpPr>
            <p:nvPr/>
          </p:nvSpPr>
          <p:spPr bwMode="auto">
            <a:xfrm>
              <a:off x="384" y="2722"/>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الكنيسة</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3" name="Group 6"/>
          <p:cNvGrpSpPr>
            <a:grpSpLocks/>
          </p:cNvGrpSpPr>
          <p:nvPr/>
        </p:nvGrpSpPr>
        <p:grpSpPr bwMode="auto">
          <a:xfrm>
            <a:off x="6934200" y="5257800"/>
            <a:ext cx="2209800" cy="1600200"/>
            <a:chOff x="240" y="0"/>
            <a:chExt cx="1392" cy="1008"/>
          </a:xfrm>
        </p:grpSpPr>
        <p:sp>
          <p:nvSpPr>
            <p:cNvPr id="95268" name="AutoShape 7"/>
            <p:cNvSpPr>
              <a:spLocks noChangeArrowheads="1"/>
            </p:cNvSpPr>
            <p:nvPr/>
          </p:nvSpPr>
          <p:spPr bwMode="auto">
            <a:xfrm>
              <a:off x="240" y="0"/>
              <a:ext cx="1392" cy="1008"/>
            </a:xfrm>
            <a:prstGeom prst="triangle">
              <a:avLst>
                <a:gd name="adj" fmla="val 50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38920" name="Text Box 8"/>
            <p:cNvSpPr txBox="1">
              <a:spLocks noChangeArrowheads="1"/>
            </p:cNvSpPr>
            <p:nvPr/>
          </p:nvSpPr>
          <p:spPr bwMode="auto">
            <a:xfrm>
              <a:off x="432" y="432"/>
              <a:ext cx="1008" cy="48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400" b="1" dirty="0">
                  <a:solidFill>
                    <a:schemeClr val="bg1"/>
                  </a:solidFill>
                  <a:latin typeface="Arial" panose="020B0604020202020204" pitchFamily="34" charset="0"/>
                  <a:ea typeface="+mn-ea"/>
                  <a:cs typeface="Arial" panose="020B0604020202020204" pitchFamily="34" charset="0"/>
                </a:rPr>
                <a:t>الله</a:t>
              </a:r>
              <a:endParaRPr lang="en-US" sz="4400" b="1" dirty="0">
                <a:solidFill>
                  <a:schemeClr val="bg1"/>
                </a:solidFill>
                <a:latin typeface="Arial" panose="020B0604020202020204" pitchFamily="34" charset="0"/>
                <a:ea typeface="+mn-ea"/>
                <a:cs typeface="Arial" panose="020B0604020202020204" pitchFamily="34" charset="0"/>
              </a:endParaRPr>
            </a:p>
          </p:txBody>
        </p:sp>
      </p:grpSp>
      <p:grpSp>
        <p:nvGrpSpPr>
          <p:cNvPr id="4" name="Group 9"/>
          <p:cNvGrpSpPr>
            <a:grpSpLocks/>
          </p:cNvGrpSpPr>
          <p:nvPr/>
        </p:nvGrpSpPr>
        <p:grpSpPr bwMode="auto">
          <a:xfrm>
            <a:off x="4800600" y="1295400"/>
            <a:ext cx="2895600" cy="1265238"/>
            <a:chOff x="4704" y="1622"/>
            <a:chExt cx="1824" cy="797"/>
          </a:xfrm>
        </p:grpSpPr>
        <p:sp>
          <p:nvSpPr>
            <p:cNvPr id="38922" name="Oval 10"/>
            <p:cNvSpPr>
              <a:spLocks noChangeArrowheads="1"/>
            </p:cNvSpPr>
            <p:nvPr/>
          </p:nvSpPr>
          <p:spPr bwMode="auto">
            <a:xfrm>
              <a:off x="4728" y="162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8923" name="Text Box 11"/>
            <p:cNvSpPr txBox="1">
              <a:spLocks noChangeArrowheads="1"/>
            </p:cNvSpPr>
            <p:nvPr/>
          </p:nvSpPr>
          <p:spPr bwMode="auto">
            <a:xfrm>
              <a:off x="4704" y="1800"/>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الأمم</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5" name="Group 12"/>
          <p:cNvGrpSpPr>
            <a:grpSpLocks/>
          </p:cNvGrpSpPr>
          <p:nvPr/>
        </p:nvGrpSpPr>
        <p:grpSpPr bwMode="auto">
          <a:xfrm>
            <a:off x="304800" y="4876800"/>
            <a:ext cx="2895600" cy="1265238"/>
            <a:chOff x="4320" y="960"/>
            <a:chExt cx="1824" cy="797"/>
          </a:xfrm>
        </p:grpSpPr>
        <p:sp>
          <p:nvSpPr>
            <p:cNvPr id="38925" name="Oval 13"/>
            <p:cNvSpPr>
              <a:spLocks noChangeArrowheads="1"/>
            </p:cNvSpPr>
            <p:nvPr/>
          </p:nvSpPr>
          <p:spPr bwMode="auto">
            <a:xfrm>
              <a:off x="4344" y="960"/>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8926" name="Text Box 14"/>
            <p:cNvSpPr txBox="1">
              <a:spLocks noChangeArrowheads="1"/>
            </p:cNvSpPr>
            <p:nvPr/>
          </p:nvSpPr>
          <p:spPr bwMode="auto">
            <a:xfrm>
              <a:off x="4320" y="1138"/>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الآباء</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6" name="Group 15"/>
          <p:cNvGrpSpPr>
            <a:grpSpLocks/>
          </p:cNvGrpSpPr>
          <p:nvPr/>
        </p:nvGrpSpPr>
        <p:grpSpPr bwMode="auto">
          <a:xfrm>
            <a:off x="6248400" y="3154364"/>
            <a:ext cx="2895600" cy="1265237"/>
            <a:chOff x="2268" y="1233"/>
            <a:chExt cx="1824" cy="797"/>
          </a:xfrm>
        </p:grpSpPr>
        <p:sp>
          <p:nvSpPr>
            <p:cNvPr id="38928" name="Oval 16"/>
            <p:cNvSpPr>
              <a:spLocks noChangeArrowheads="1"/>
            </p:cNvSpPr>
            <p:nvPr/>
          </p:nvSpPr>
          <p:spPr bwMode="auto">
            <a:xfrm>
              <a:off x="2292" y="123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8929" name="Text Box 17"/>
            <p:cNvSpPr txBox="1">
              <a:spLocks noChangeArrowheads="1"/>
            </p:cNvSpPr>
            <p:nvPr/>
          </p:nvSpPr>
          <p:spPr bwMode="auto">
            <a:xfrm>
              <a:off x="2268" y="1411"/>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الأسباط</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7" name="Group 18"/>
          <p:cNvGrpSpPr>
            <a:grpSpLocks/>
          </p:cNvGrpSpPr>
          <p:nvPr/>
        </p:nvGrpSpPr>
        <p:grpSpPr bwMode="auto">
          <a:xfrm>
            <a:off x="4572000" y="2500307"/>
            <a:ext cx="2895600" cy="1441456"/>
            <a:chOff x="4848" y="2856"/>
            <a:chExt cx="1824" cy="797"/>
          </a:xfrm>
        </p:grpSpPr>
        <p:sp>
          <p:nvSpPr>
            <p:cNvPr id="38931" name="Oval 19"/>
            <p:cNvSpPr>
              <a:spLocks noChangeArrowheads="1"/>
            </p:cNvSpPr>
            <p:nvPr/>
          </p:nvSpPr>
          <p:spPr bwMode="auto">
            <a:xfrm>
              <a:off x="4872" y="285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8932" name="Text Box 20"/>
            <p:cNvSpPr txBox="1">
              <a:spLocks noChangeArrowheads="1"/>
            </p:cNvSpPr>
            <p:nvPr/>
          </p:nvSpPr>
          <p:spPr bwMode="auto">
            <a:xfrm>
              <a:off x="4848" y="3033"/>
              <a:ext cx="1824" cy="3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إسرائيل</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8" name="Group 21"/>
          <p:cNvGrpSpPr>
            <a:grpSpLocks/>
          </p:cNvGrpSpPr>
          <p:nvPr/>
        </p:nvGrpSpPr>
        <p:grpSpPr bwMode="auto">
          <a:xfrm>
            <a:off x="5257800" y="4876800"/>
            <a:ext cx="2895600" cy="1265238"/>
            <a:chOff x="0" y="2736"/>
            <a:chExt cx="1824" cy="797"/>
          </a:xfrm>
        </p:grpSpPr>
        <p:sp>
          <p:nvSpPr>
            <p:cNvPr id="38934" name="Oval 22"/>
            <p:cNvSpPr>
              <a:spLocks noChangeArrowheads="1"/>
            </p:cNvSpPr>
            <p:nvPr/>
          </p:nvSpPr>
          <p:spPr bwMode="auto">
            <a:xfrm>
              <a:off x="24" y="273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8935" name="Text Box 23"/>
            <p:cNvSpPr txBox="1">
              <a:spLocks noChangeArrowheads="1"/>
            </p:cNvSpPr>
            <p:nvPr/>
          </p:nvSpPr>
          <p:spPr bwMode="auto">
            <a:xfrm>
              <a:off x="0" y="2914"/>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الكهنة</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9" name="Group 24"/>
          <p:cNvGrpSpPr>
            <a:grpSpLocks/>
          </p:cNvGrpSpPr>
          <p:nvPr/>
        </p:nvGrpSpPr>
        <p:grpSpPr bwMode="auto">
          <a:xfrm>
            <a:off x="2133600" y="3352800"/>
            <a:ext cx="2895600" cy="1265238"/>
            <a:chOff x="4824" y="3713"/>
            <a:chExt cx="1824" cy="797"/>
          </a:xfrm>
        </p:grpSpPr>
        <p:sp>
          <p:nvSpPr>
            <p:cNvPr id="38937" name="Oval 25"/>
            <p:cNvSpPr>
              <a:spLocks noChangeArrowheads="1"/>
            </p:cNvSpPr>
            <p:nvPr/>
          </p:nvSpPr>
          <p:spPr bwMode="auto">
            <a:xfrm>
              <a:off x="4848" y="371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8938" name="Text Box 26"/>
            <p:cNvSpPr txBox="1">
              <a:spLocks noChangeArrowheads="1"/>
            </p:cNvSpPr>
            <p:nvPr/>
          </p:nvSpPr>
          <p:spPr bwMode="auto">
            <a:xfrm>
              <a:off x="4824" y="3890"/>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الرسل</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10" name="Group 27"/>
          <p:cNvGrpSpPr>
            <a:grpSpLocks/>
          </p:cNvGrpSpPr>
          <p:nvPr/>
        </p:nvGrpSpPr>
        <p:grpSpPr bwMode="auto">
          <a:xfrm>
            <a:off x="2819400" y="4495800"/>
            <a:ext cx="2895600" cy="1447800"/>
            <a:chOff x="-1392" y="2880"/>
            <a:chExt cx="1824" cy="912"/>
          </a:xfrm>
        </p:grpSpPr>
        <p:sp>
          <p:nvSpPr>
            <p:cNvPr id="95254" name="AutoShape 28"/>
            <p:cNvSpPr>
              <a:spLocks noChangeArrowheads="1"/>
            </p:cNvSpPr>
            <p:nvPr/>
          </p:nvSpPr>
          <p:spPr bwMode="auto">
            <a:xfrm>
              <a:off x="-960" y="2880"/>
              <a:ext cx="960" cy="912"/>
            </a:xfrm>
            <a:prstGeom prst="plus">
              <a:avLst>
                <a:gd name="adj" fmla="val 25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38941" name="Text Box 29"/>
            <p:cNvSpPr txBox="1">
              <a:spLocks noChangeArrowheads="1"/>
            </p:cNvSpPr>
            <p:nvPr/>
          </p:nvSpPr>
          <p:spPr bwMode="auto">
            <a:xfrm>
              <a:off x="-1392" y="3120"/>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المخلص</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11" name="Group 30"/>
          <p:cNvGrpSpPr>
            <a:grpSpLocks/>
          </p:cNvGrpSpPr>
          <p:nvPr/>
        </p:nvGrpSpPr>
        <p:grpSpPr bwMode="auto">
          <a:xfrm>
            <a:off x="6248400" y="838200"/>
            <a:ext cx="2895600" cy="1265238"/>
            <a:chOff x="2304" y="3545"/>
            <a:chExt cx="1824" cy="797"/>
          </a:xfrm>
        </p:grpSpPr>
        <p:sp>
          <p:nvSpPr>
            <p:cNvPr id="38943" name="Oval 31"/>
            <p:cNvSpPr>
              <a:spLocks noChangeArrowheads="1"/>
            </p:cNvSpPr>
            <p:nvPr/>
          </p:nvSpPr>
          <p:spPr bwMode="auto">
            <a:xfrm>
              <a:off x="2328" y="3545"/>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8944" name="Text Box 32"/>
            <p:cNvSpPr txBox="1">
              <a:spLocks noChangeArrowheads="1"/>
            </p:cNvSpPr>
            <p:nvPr/>
          </p:nvSpPr>
          <p:spPr bwMode="auto">
            <a:xfrm>
              <a:off x="2304" y="3722"/>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الأنبياء</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12" name="Group 33"/>
          <p:cNvGrpSpPr>
            <a:grpSpLocks/>
          </p:cNvGrpSpPr>
          <p:nvPr/>
        </p:nvGrpSpPr>
        <p:grpSpPr bwMode="auto">
          <a:xfrm>
            <a:off x="1409702" y="5715007"/>
            <a:ext cx="3414713" cy="850902"/>
            <a:chOff x="4896" y="2880"/>
            <a:chExt cx="2151" cy="536"/>
          </a:xfrm>
        </p:grpSpPr>
        <p:sp>
          <p:nvSpPr>
            <p:cNvPr id="38946" name="Oval 34"/>
            <p:cNvSpPr>
              <a:spLocks noChangeArrowheads="1"/>
            </p:cNvSpPr>
            <p:nvPr/>
          </p:nvSpPr>
          <p:spPr bwMode="auto">
            <a:xfrm>
              <a:off x="4896" y="2880"/>
              <a:ext cx="1776" cy="509"/>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8947" name="Text Box 35"/>
            <p:cNvSpPr txBox="1">
              <a:spLocks noChangeArrowheads="1"/>
            </p:cNvSpPr>
            <p:nvPr/>
          </p:nvSpPr>
          <p:spPr bwMode="auto">
            <a:xfrm>
              <a:off x="5223" y="2970"/>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الملوك</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13" name="Group 36"/>
          <p:cNvGrpSpPr>
            <a:grpSpLocks/>
          </p:cNvGrpSpPr>
          <p:nvPr/>
        </p:nvGrpSpPr>
        <p:grpSpPr bwMode="auto">
          <a:xfrm>
            <a:off x="228600" y="2286000"/>
            <a:ext cx="2819400" cy="1265238"/>
            <a:chOff x="-2592" y="768"/>
            <a:chExt cx="1776" cy="797"/>
          </a:xfrm>
        </p:grpSpPr>
        <p:sp>
          <p:nvSpPr>
            <p:cNvPr id="38949" name="Oval 37"/>
            <p:cNvSpPr>
              <a:spLocks noChangeArrowheads="1"/>
            </p:cNvSpPr>
            <p:nvPr/>
          </p:nvSpPr>
          <p:spPr bwMode="auto">
            <a:xfrm>
              <a:off x="-2592" y="768"/>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8950" name="Text Box 38"/>
            <p:cNvSpPr txBox="1">
              <a:spLocks noChangeArrowheads="1"/>
            </p:cNvSpPr>
            <p:nvPr/>
          </p:nvSpPr>
          <p:spPr bwMode="auto">
            <a:xfrm>
              <a:off x="-2424" y="946"/>
              <a:ext cx="1440"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القضاة</a:t>
              </a:r>
              <a:endParaRPr lang="en-US" sz="4000" b="1" dirty="0">
                <a:solidFill>
                  <a:schemeClr val="bg1"/>
                </a:solidFill>
                <a:latin typeface="Arial" panose="020B0604020202020204" pitchFamily="34" charset="0"/>
                <a:ea typeface="+mn-ea"/>
                <a:cs typeface="Arial" panose="020B0604020202020204" pitchFamily="34" charset="0"/>
              </a:endParaRPr>
            </a:p>
          </p:txBody>
        </p:sp>
      </p:grpSp>
      <p:sp>
        <p:nvSpPr>
          <p:cNvPr id="95247" name="Rectangle 40"/>
          <p:cNvSpPr>
            <a:spLocks noGrp="1" noChangeArrowheads="1"/>
          </p:cNvSpPr>
          <p:nvPr>
            <p:ph type="title" idx="4294967295"/>
          </p:nvPr>
        </p:nvSpPr>
        <p:spPr>
          <a:xfrm>
            <a:off x="838200" y="76200"/>
            <a:ext cx="7772400" cy="914400"/>
          </a:xfrm>
        </p:spPr>
        <p:txBody>
          <a:bodyPr/>
          <a:lstStyle/>
          <a:p>
            <a:pPr eaLnBrk="1" hangingPunct="1"/>
            <a:r>
              <a:rPr lang="en-US" dirty="0">
                <a:solidFill>
                  <a:schemeClr val="bg1"/>
                </a:solidFill>
                <a:latin typeface="Arial" panose="020B0604020202020204" pitchFamily="34" charset="0"/>
                <a:ea typeface="ＭＳ Ｐゴシック" charset="0"/>
                <a:cs typeface="Arial" panose="020B0604020202020204" pitchFamily="34" charset="0"/>
              </a:rPr>
              <a:t>  </a:t>
            </a:r>
            <a:r>
              <a:rPr lang="ar-JO" dirty="0">
                <a:solidFill>
                  <a:schemeClr val="bg1"/>
                </a:solidFill>
                <a:latin typeface="Arial" panose="020B0604020202020204" pitchFamily="34" charset="0"/>
                <a:ea typeface="ＭＳ Ｐゴシック" charset="0"/>
                <a:cs typeface="Arial" panose="020B0604020202020204" pitchFamily="34" charset="0"/>
              </a:rPr>
              <a:t>كيف ينظر معظم الناس للكتاب المقدس</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1500"/>
                            </p:stCondLst>
                            <p:childTnLst>
                              <p:par>
                                <p:cTn id="9" presetID="9" presetClass="entr" presetSubtype="0" fill="hold" nodeType="afterEffect">
                                  <p:stCondLst>
                                    <p:cond delay="5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7000"/>
                            </p:stCondLst>
                            <p:childTnLst>
                              <p:par>
                                <p:cTn id="13" presetID="9" presetClass="entr" presetSubtype="0" fill="hold" nodeType="afterEffect">
                                  <p:stCondLst>
                                    <p:cond delay="50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nodeType="afterGroup">
                            <p:stCondLst>
                              <p:cond delay="12500"/>
                            </p:stCondLst>
                            <p:childTnLst>
                              <p:par>
                                <p:cTn id="17" presetID="9" presetClass="entr" presetSubtype="0" fill="hold" nodeType="afterEffect">
                                  <p:stCondLst>
                                    <p:cond delay="400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par>
                          <p:cTn id="20" fill="hold" nodeType="afterGroup">
                            <p:stCondLst>
                              <p:cond delay="17000"/>
                            </p:stCondLst>
                            <p:childTnLst>
                              <p:par>
                                <p:cTn id="21" presetID="9" presetClass="entr" presetSubtype="0" fill="hold" nodeType="afterEffect">
                                  <p:stCondLst>
                                    <p:cond delay="400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par>
                          <p:cTn id="24" fill="hold" nodeType="afterGroup">
                            <p:stCondLst>
                              <p:cond delay="21500"/>
                            </p:stCondLst>
                            <p:childTnLst>
                              <p:par>
                                <p:cTn id="25" presetID="9" presetClass="entr" presetSubtype="0" fill="hold" nodeType="afterEffect">
                                  <p:stCondLst>
                                    <p:cond delay="300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par>
                          <p:cTn id="28" fill="hold" nodeType="afterGroup">
                            <p:stCondLst>
                              <p:cond delay="25000"/>
                            </p:stCondLst>
                            <p:childTnLst>
                              <p:par>
                                <p:cTn id="29" presetID="9" presetClass="entr" presetSubtype="0" fill="hold" nodeType="afterEffect">
                                  <p:stCondLst>
                                    <p:cond delay="200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par>
                          <p:cTn id="32" fill="hold" nodeType="afterGroup">
                            <p:stCondLst>
                              <p:cond delay="27500"/>
                            </p:stCondLst>
                            <p:childTnLst>
                              <p:par>
                                <p:cTn id="33" presetID="9" presetClass="entr" presetSubtype="0" fill="hold" nodeType="afterEffect">
                                  <p:stCondLst>
                                    <p:cond delay="200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par>
                          <p:cTn id="36" fill="hold" nodeType="afterGroup">
                            <p:stCondLst>
                              <p:cond delay="30000"/>
                            </p:stCondLst>
                            <p:childTnLst>
                              <p:par>
                                <p:cTn id="37" presetID="9" presetClass="entr" presetSubtype="0" fill="hold" nodeType="afterEffect">
                                  <p:stCondLst>
                                    <p:cond delay="200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childTnLst>
                          </p:cTn>
                        </p:par>
                        <p:par>
                          <p:cTn id="40" fill="hold" nodeType="afterGroup">
                            <p:stCondLst>
                              <p:cond delay="32500"/>
                            </p:stCondLst>
                            <p:childTnLst>
                              <p:par>
                                <p:cTn id="41" presetID="9" presetClass="entr" presetSubtype="0" fill="hold" nodeType="afterEffect">
                                  <p:stCondLst>
                                    <p:cond delay="400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par>
                          <p:cTn id="44" fill="hold" nodeType="afterGroup">
                            <p:stCondLst>
                              <p:cond delay="37000"/>
                            </p:stCondLst>
                            <p:childTnLst>
                              <p:par>
                                <p:cTn id="45" presetID="9" presetClass="entr" presetSubtype="0" fill="hold" nodeType="afterEffect">
                                  <p:stCondLst>
                                    <p:cond delay="500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childTnLst>
                          </p:cTn>
                        </p:par>
                        <p:par>
                          <p:cTn id="48" fill="hold" nodeType="afterGroup">
                            <p:stCondLst>
                              <p:cond delay="42500"/>
                            </p:stCondLst>
                            <p:childTnLst>
                              <p:par>
                                <p:cTn id="49" presetID="9" presetClass="entr" presetSubtype="0" fill="hold" nodeType="afterEffect">
                                  <p:stCondLst>
                                    <p:cond delay="2000"/>
                                  </p:stCondLst>
                                  <p:childTnLst>
                                    <p:set>
                                      <p:cBhvr>
                                        <p:cTn id="50" dur="1" fill="hold">
                                          <p:stCondLst>
                                            <p:cond delay="0"/>
                                          </p:stCondLst>
                                        </p:cTn>
                                        <p:tgtEl>
                                          <p:spTgt spid="2"/>
                                        </p:tgtEl>
                                        <p:attrNameLst>
                                          <p:attrName>style.visibility</p:attrName>
                                        </p:attrNameLst>
                                      </p:cBhvr>
                                      <p:to>
                                        <p:strVal val="visible"/>
                                      </p:to>
                                    </p:set>
                                    <p:animEffect transition="in" filter="dissolve">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grpSp>
        <p:nvGrpSpPr>
          <p:cNvPr id="2" name="Group 3"/>
          <p:cNvGrpSpPr>
            <a:grpSpLocks/>
          </p:cNvGrpSpPr>
          <p:nvPr/>
        </p:nvGrpSpPr>
        <p:grpSpPr bwMode="auto">
          <a:xfrm>
            <a:off x="1295400" y="1295400"/>
            <a:ext cx="2895600" cy="1265238"/>
            <a:chOff x="384" y="2544"/>
            <a:chExt cx="1824" cy="797"/>
          </a:xfrm>
        </p:grpSpPr>
        <p:sp>
          <p:nvSpPr>
            <p:cNvPr id="36868" name="Oval 4"/>
            <p:cNvSpPr>
              <a:spLocks noChangeArrowheads="1"/>
            </p:cNvSpPr>
            <p:nvPr/>
          </p:nvSpPr>
          <p:spPr bwMode="auto">
            <a:xfrm>
              <a:off x="408" y="2544"/>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6869" name="Text Box 5"/>
            <p:cNvSpPr txBox="1">
              <a:spLocks noChangeArrowheads="1"/>
            </p:cNvSpPr>
            <p:nvPr/>
          </p:nvSpPr>
          <p:spPr bwMode="auto">
            <a:xfrm>
              <a:off x="384" y="2722"/>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الكنيسة</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3" name="Group 6"/>
          <p:cNvGrpSpPr>
            <a:grpSpLocks/>
          </p:cNvGrpSpPr>
          <p:nvPr/>
        </p:nvGrpSpPr>
        <p:grpSpPr bwMode="auto">
          <a:xfrm>
            <a:off x="3467100" y="152400"/>
            <a:ext cx="2209800" cy="1600200"/>
            <a:chOff x="240" y="0"/>
            <a:chExt cx="1392" cy="1008"/>
          </a:xfrm>
        </p:grpSpPr>
        <p:sp>
          <p:nvSpPr>
            <p:cNvPr id="97316" name="AutoShape 7"/>
            <p:cNvSpPr>
              <a:spLocks noChangeArrowheads="1"/>
            </p:cNvSpPr>
            <p:nvPr/>
          </p:nvSpPr>
          <p:spPr bwMode="auto">
            <a:xfrm>
              <a:off x="240" y="0"/>
              <a:ext cx="1392" cy="1008"/>
            </a:xfrm>
            <a:prstGeom prst="triangle">
              <a:avLst>
                <a:gd name="adj" fmla="val 50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36872" name="Text Box 8"/>
            <p:cNvSpPr txBox="1">
              <a:spLocks noChangeArrowheads="1"/>
            </p:cNvSpPr>
            <p:nvPr/>
          </p:nvSpPr>
          <p:spPr bwMode="auto">
            <a:xfrm>
              <a:off x="432" y="432"/>
              <a:ext cx="1008" cy="48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400" b="1" dirty="0">
                  <a:solidFill>
                    <a:schemeClr val="bg1"/>
                  </a:solidFill>
                  <a:latin typeface="Arial" panose="020B0604020202020204" pitchFamily="34" charset="0"/>
                  <a:ea typeface="+mn-ea"/>
                  <a:cs typeface="Arial" panose="020B0604020202020204" pitchFamily="34" charset="0"/>
                </a:rPr>
                <a:t>الله</a:t>
              </a:r>
              <a:endParaRPr lang="en-US" sz="4400" b="1" dirty="0">
                <a:solidFill>
                  <a:schemeClr val="bg1"/>
                </a:solidFill>
                <a:latin typeface="Arial" panose="020B0604020202020204" pitchFamily="34" charset="0"/>
                <a:ea typeface="+mn-ea"/>
                <a:cs typeface="Arial" panose="020B0604020202020204" pitchFamily="34" charset="0"/>
              </a:endParaRPr>
            </a:p>
          </p:txBody>
        </p:sp>
      </p:grpSp>
      <p:grpSp>
        <p:nvGrpSpPr>
          <p:cNvPr id="4" name="Group 9"/>
          <p:cNvGrpSpPr>
            <a:grpSpLocks/>
          </p:cNvGrpSpPr>
          <p:nvPr/>
        </p:nvGrpSpPr>
        <p:grpSpPr bwMode="auto">
          <a:xfrm>
            <a:off x="4800600" y="1295400"/>
            <a:ext cx="2895600" cy="1265238"/>
            <a:chOff x="4704" y="1622"/>
            <a:chExt cx="1824" cy="797"/>
          </a:xfrm>
        </p:grpSpPr>
        <p:sp>
          <p:nvSpPr>
            <p:cNvPr id="36874" name="Oval 10"/>
            <p:cNvSpPr>
              <a:spLocks noChangeArrowheads="1"/>
            </p:cNvSpPr>
            <p:nvPr/>
          </p:nvSpPr>
          <p:spPr bwMode="auto">
            <a:xfrm>
              <a:off x="4728" y="162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6875" name="Text Box 11"/>
            <p:cNvSpPr txBox="1">
              <a:spLocks noChangeArrowheads="1"/>
            </p:cNvSpPr>
            <p:nvPr/>
          </p:nvSpPr>
          <p:spPr bwMode="auto">
            <a:xfrm>
              <a:off x="4704" y="1800"/>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الأمم</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5" name="Group 12"/>
          <p:cNvGrpSpPr>
            <a:grpSpLocks/>
          </p:cNvGrpSpPr>
          <p:nvPr/>
        </p:nvGrpSpPr>
        <p:grpSpPr bwMode="auto">
          <a:xfrm>
            <a:off x="5715000" y="2163764"/>
            <a:ext cx="2895600" cy="1265237"/>
            <a:chOff x="4320" y="960"/>
            <a:chExt cx="1824" cy="797"/>
          </a:xfrm>
        </p:grpSpPr>
        <p:sp>
          <p:nvSpPr>
            <p:cNvPr id="36877" name="Oval 13"/>
            <p:cNvSpPr>
              <a:spLocks noChangeArrowheads="1"/>
            </p:cNvSpPr>
            <p:nvPr/>
          </p:nvSpPr>
          <p:spPr bwMode="auto">
            <a:xfrm>
              <a:off x="4344" y="960"/>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6878" name="Text Box 14"/>
            <p:cNvSpPr txBox="1">
              <a:spLocks noChangeArrowheads="1"/>
            </p:cNvSpPr>
            <p:nvPr/>
          </p:nvSpPr>
          <p:spPr bwMode="auto">
            <a:xfrm>
              <a:off x="4320" y="1138"/>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الآباء</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6" name="Group 15"/>
          <p:cNvGrpSpPr>
            <a:grpSpLocks/>
          </p:cNvGrpSpPr>
          <p:nvPr/>
        </p:nvGrpSpPr>
        <p:grpSpPr bwMode="auto">
          <a:xfrm>
            <a:off x="6248400" y="3154364"/>
            <a:ext cx="2895600" cy="1265237"/>
            <a:chOff x="2268" y="1233"/>
            <a:chExt cx="1824" cy="797"/>
          </a:xfrm>
        </p:grpSpPr>
        <p:sp>
          <p:nvSpPr>
            <p:cNvPr id="36880" name="Oval 16"/>
            <p:cNvSpPr>
              <a:spLocks noChangeArrowheads="1"/>
            </p:cNvSpPr>
            <p:nvPr/>
          </p:nvSpPr>
          <p:spPr bwMode="auto">
            <a:xfrm>
              <a:off x="2292" y="123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6881" name="Text Box 17"/>
            <p:cNvSpPr txBox="1">
              <a:spLocks noChangeArrowheads="1"/>
            </p:cNvSpPr>
            <p:nvPr/>
          </p:nvSpPr>
          <p:spPr bwMode="auto">
            <a:xfrm>
              <a:off x="2268" y="1411"/>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الأسباط</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7" name="Group 18"/>
          <p:cNvGrpSpPr>
            <a:grpSpLocks/>
          </p:cNvGrpSpPr>
          <p:nvPr/>
        </p:nvGrpSpPr>
        <p:grpSpPr bwMode="auto">
          <a:xfrm>
            <a:off x="6019800" y="4038600"/>
            <a:ext cx="2895600" cy="1265238"/>
            <a:chOff x="4848" y="2856"/>
            <a:chExt cx="1824" cy="797"/>
          </a:xfrm>
        </p:grpSpPr>
        <p:sp>
          <p:nvSpPr>
            <p:cNvPr id="36883" name="Oval 19"/>
            <p:cNvSpPr>
              <a:spLocks noChangeArrowheads="1"/>
            </p:cNvSpPr>
            <p:nvPr/>
          </p:nvSpPr>
          <p:spPr bwMode="auto">
            <a:xfrm>
              <a:off x="4872" y="285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6884" name="Text Box 20"/>
            <p:cNvSpPr txBox="1">
              <a:spLocks noChangeArrowheads="1"/>
            </p:cNvSpPr>
            <p:nvPr/>
          </p:nvSpPr>
          <p:spPr bwMode="auto">
            <a:xfrm>
              <a:off x="4848" y="3033"/>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إسرائيل</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8" name="Group 21"/>
          <p:cNvGrpSpPr>
            <a:grpSpLocks/>
          </p:cNvGrpSpPr>
          <p:nvPr/>
        </p:nvGrpSpPr>
        <p:grpSpPr bwMode="auto">
          <a:xfrm>
            <a:off x="5257800" y="4876800"/>
            <a:ext cx="2895600" cy="1265238"/>
            <a:chOff x="0" y="2736"/>
            <a:chExt cx="1824" cy="797"/>
          </a:xfrm>
        </p:grpSpPr>
        <p:sp>
          <p:nvSpPr>
            <p:cNvPr id="36886" name="Oval 22"/>
            <p:cNvSpPr>
              <a:spLocks noChangeArrowheads="1"/>
            </p:cNvSpPr>
            <p:nvPr/>
          </p:nvSpPr>
          <p:spPr bwMode="auto">
            <a:xfrm>
              <a:off x="24" y="273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6887" name="Text Box 23"/>
            <p:cNvSpPr txBox="1">
              <a:spLocks noChangeArrowheads="1"/>
            </p:cNvSpPr>
            <p:nvPr/>
          </p:nvSpPr>
          <p:spPr bwMode="auto">
            <a:xfrm>
              <a:off x="0" y="2914"/>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الكهنة</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9" name="Group 24"/>
          <p:cNvGrpSpPr>
            <a:grpSpLocks/>
          </p:cNvGrpSpPr>
          <p:nvPr/>
        </p:nvGrpSpPr>
        <p:grpSpPr bwMode="auto">
          <a:xfrm>
            <a:off x="76200" y="2163764"/>
            <a:ext cx="2895600" cy="1265237"/>
            <a:chOff x="4824" y="3713"/>
            <a:chExt cx="1824" cy="797"/>
          </a:xfrm>
        </p:grpSpPr>
        <p:sp>
          <p:nvSpPr>
            <p:cNvPr id="36889" name="Oval 25"/>
            <p:cNvSpPr>
              <a:spLocks noChangeArrowheads="1"/>
            </p:cNvSpPr>
            <p:nvPr/>
          </p:nvSpPr>
          <p:spPr bwMode="auto">
            <a:xfrm>
              <a:off x="4848" y="371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6890" name="Text Box 26"/>
            <p:cNvSpPr txBox="1">
              <a:spLocks noChangeArrowheads="1"/>
            </p:cNvSpPr>
            <p:nvPr/>
          </p:nvSpPr>
          <p:spPr bwMode="auto">
            <a:xfrm>
              <a:off x="4824" y="3890"/>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الرسل</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10" name="Group 27"/>
          <p:cNvGrpSpPr>
            <a:grpSpLocks/>
          </p:cNvGrpSpPr>
          <p:nvPr/>
        </p:nvGrpSpPr>
        <p:grpSpPr bwMode="auto">
          <a:xfrm>
            <a:off x="-457200" y="3200400"/>
            <a:ext cx="2895600" cy="1447800"/>
            <a:chOff x="-1392" y="2880"/>
            <a:chExt cx="1824" cy="912"/>
          </a:xfrm>
        </p:grpSpPr>
        <p:sp>
          <p:nvSpPr>
            <p:cNvPr id="97302" name="AutoShape 28"/>
            <p:cNvSpPr>
              <a:spLocks noChangeArrowheads="1"/>
            </p:cNvSpPr>
            <p:nvPr/>
          </p:nvSpPr>
          <p:spPr bwMode="auto">
            <a:xfrm>
              <a:off x="-960" y="2880"/>
              <a:ext cx="960" cy="912"/>
            </a:xfrm>
            <a:prstGeom prst="plus">
              <a:avLst>
                <a:gd name="adj" fmla="val 25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36893" name="Text Box 29"/>
            <p:cNvSpPr txBox="1">
              <a:spLocks noChangeArrowheads="1"/>
            </p:cNvSpPr>
            <p:nvPr/>
          </p:nvSpPr>
          <p:spPr bwMode="auto">
            <a:xfrm>
              <a:off x="-1392" y="3120"/>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المخلص</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11" name="Group 30"/>
          <p:cNvGrpSpPr>
            <a:grpSpLocks/>
          </p:cNvGrpSpPr>
          <p:nvPr/>
        </p:nvGrpSpPr>
        <p:grpSpPr bwMode="auto">
          <a:xfrm>
            <a:off x="914400" y="4191000"/>
            <a:ext cx="2895600" cy="1265238"/>
            <a:chOff x="2304" y="3545"/>
            <a:chExt cx="1824" cy="797"/>
          </a:xfrm>
        </p:grpSpPr>
        <p:sp>
          <p:nvSpPr>
            <p:cNvPr id="36895" name="Oval 31"/>
            <p:cNvSpPr>
              <a:spLocks noChangeArrowheads="1"/>
            </p:cNvSpPr>
            <p:nvPr/>
          </p:nvSpPr>
          <p:spPr bwMode="auto">
            <a:xfrm>
              <a:off x="2328" y="3545"/>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6896" name="Text Box 32"/>
            <p:cNvSpPr txBox="1">
              <a:spLocks noChangeArrowheads="1"/>
            </p:cNvSpPr>
            <p:nvPr/>
          </p:nvSpPr>
          <p:spPr bwMode="auto">
            <a:xfrm>
              <a:off x="2304" y="3722"/>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الأنبياء</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12" name="Group 33"/>
          <p:cNvGrpSpPr>
            <a:grpSpLocks/>
          </p:cNvGrpSpPr>
          <p:nvPr/>
        </p:nvGrpSpPr>
        <p:grpSpPr bwMode="auto">
          <a:xfrm>
            <a:off x="1371600" y="5257800"/>
            <a:ext cx="2895600" cy="1265238"/>
            <a:chOff x="4872" y="2592"/>
            <a:chExt cx="1824" cy="797"/>
          </a:xfrm>
        </p:grpSpPr>
        <p:sp>
          <p:nvSpPr>
            <p:cNvPr id="36898" name="Oval 34"/>
            <p:cNvSpPr>
              <a:spLocks noChangeArrowheads="1"/>
            </p:cNvSpPr>
            <p:nvPr/>
          </p:nvSpPr>
          <p:spPr bwMode="auto">
            <a:xfrm>
              <a:off x="4896" y="259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6899" name="Text Box 35"/>
            <p:cNvSpPr txBox="1">
              <a:spLocks noChangeArrowheads="1"/>
            </p:cNvSpPr>
            <p:nvPr/>
          </p:nvSpPr>
          <p:spPr bwMode="auto">
            <a:xfrm>
              <a:off x="4872" y="2769"/>
              <a:ext cx="1824"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الملوك</a:t>
              </a:r>
              <a:endParaRPr lang="en-US" sz="4000" b="1" dirty="0">
                <a:solidFill>
                  <a:schemeClr val="bg1"/>
                </a:solidFill>
                <a:latin typeface="Arial" panose="020B0604020202020204" pitchFamily="34" charset="0"/>
                <a:ea typeface="+mn-ea"/>
                <a:cs typeface="Arial" panose="020B0604020202020204" pitchFamily="34" charset="0"/>
              </a:endParaRPr>
            </a:p>
          </p:txBody>
        </p:sp>
      </p:grpSp>
      <p:grpSp>
        <p:nvGrpSpPr>
          <p:cNvPr id="13" name="Group 36"/>
          <p:cNvGrpSpPr>
            <a:grpSpLocks/>
          </p:cNvGrpSpPr>
          <p:nvPr/>
        </p:nvGrpSpPr>
        <p:grpSpPr bwMode="auto">
          <a:xfrm>
            <a:off x="3581400" y="5592764"/>
            <a:ext cx="2819400" cy="1265237"/>
            <a:chOff x="-2592" y="768"/>
            <a:chExt cx="1776" cy="797"/>
          </a:xfrm>
        </p:grpSpPr>
        <p:sp>
          <p:nvSpPr>
            <p:cNvPr id="36901" name="Oval 37"/>
            <p:cNvSpPr>
              <a:spLocks noChangeArrowheads="1"/>
            </p:cNvSpPr>
            <p:nvPr/>
          </p:nvSpPr>
          <p:spPr bwMode="auto">
            <a:xfrm>
              <a:off x="-2592" y="768"/>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a:latin typeface="Arial" panose="020B0604020202020204" pitchFamily="34" charset="0"/>
                <a:ea typeface="+mn-ea"/>
                <a:cs typeface="Arial" panose="020B0604020202020204" pitchFamily="34" charset="0"/>
              </a:endParaRPr>
            </a:p>
          </p:txBody>
        </p:sp>
        <p:sp>
          <p:nvSpPr>
            <p:cNvPr id="36902" name="Text Box 38"/>
            <p:cNvSpPr txBox="1">
              <a:spLocks noChangeArrowheads="1"/>
            </p:cNvSpPr>
            <p:nvPr/>
          </p:nvSpPr>
          <p:spPr bwMode="auto">
            <a:xfrm>
              <a:off x="-2424" y="946"/>
              <a:ext cx="1440" cy="44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القضاة</a:t>
              </a:r>
              <a:endParaRPr lang="en-US" sz="4000" b="1" dirty="0">
                <a:solidFill>
                  <a:schemeClr val="bg1"/>
                </a:solidFill>
                <a:latin typeface="Arial" panose="020B0604020202020204" pitchFamily="34" charset="0"/>
                <a:ea typeface="+mn-ea"/>
                <a:cs typeface="Arial" panose="020B0604020202020204" pitchFamily="34" charset="0"/>
              </a:endParaRPr>
            </a:p>
          </p:txBody>
        </p:sp>
      </p:grpSp>
      <p:sp>
        <p:nvSpPr>
          <p:cNvPr id="97295" name="Rectangle 40"/>
          <p:cNvSpPr>
            <a:spLocks noGrp="1" noChangeArrowheads="1"/>
          </p:cNvSpPr>
          <p:nvPr>
            <p:ph type="title" idx="4294967295"/>
          </p:nvPr>
        </p:nvSpPr>
        <p:spPr>
          <a:xfrm>
            <a:off x="838200" y="0"/>
            <a:ext cx="7772400" cy="1143000"/>
          </a:xfrm>
          <a:noFill/>
        </p:spPr>
        <p:txBody>
          <a:bodyPr/>
          <a:lstStyle/>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كيف ننظر نحن للكتاب المقدس</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1500"/>
                            </p:stCondLst>
                            <p:childTnLst>
                              <p:par>
                                <p:cTn id="9" presetID="9" presetClass="entr" presetSubtype="0" fill="hold" nodeType="afterEffect">
                                  <p:stCondLst>
                                    <p:cond delay="5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7000"/>
                            </p:stCondLst>
                            <p:childTnLst>
                              <p:par>
                                <p:cTn id="13" presetID="9" presetClass="entr" presetSubtype="0" fill="hold" nodeType="afterEffect">
                                  <p:stCondLst>
                                    <p:cond delay="50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nodeType="afterGroup">
                            <p:stCondLst>
                              <p:cond delay="12500"/>
                            </p:stCondLst>
                            <p:childTnLst>
                              <p:par>
                                <p:cTn id="17" presetID="9" presetClass="entr" presetSubtype="0" fill="hold" nodeType="afterEffect">
                                  <p:stCondLst>
                                    <p:cond delay="400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par>
                          <p:cTn id="20" fill="hold" nodeType="afterGroup">
                            <p:stCondLst>
                              <p:cond delay="17000"/>
                            </p:stCondLst>
                            <p:childTnLst>
                              <p:par>
                                <p:cTn id="21" presetID="9" presetClass="entr" presetSubtype="0" fill="hold" nodeType="afterEffect">
                                  <p:stCondLst>
                                    <p:cond delay="400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par>
                          <p:cTn id="24" fill="hold" nodeType="afterGroup">
                            <p:stCondLst>
                              <p:cond delay="21500"/>
                            </p:stCondLst>
                            <p:childTnLst>
                              <p:par>
                                <p:cTn id="25" presetID="9" presetClass="entr" presetSubtype="0" fill="hold" nodeType="afterEffect">
                                  <p:stCondLst>
                                    <p:cond delay="300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par>
                          <p:cTn id="28" fill="hold" nodeType="afterGroup">
                            <p:stCondLst>
                              <p:cond delay="25000"/>
                            </p:stCondLst>
                            <p:childTnLst>
                              <p:par>
                                <p:cTn id="29" presetID="9" presetClass="entr" presetSubtype="0" fill="hold" nodeType="afterEffect">
                                  <p:stCondLst>
                                    <p:cond delay="200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par>
                          <p:cTn id="32" fill="hold" nodeType="afterGroup">
                            <p:stCondLst>
                              <p:cond delay="27500"/>
                            </p:stCondLst>
                            <p:childTnLst>
                              <p:par>
                                <p:cTn id="33" presetID="9" presetClass="entr" presetSubtype="0" fill="hold" nodeType="afterEffect">
                                  <p:stCondLst>
                                    <p:cond delay="200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par>
                          <p:cTn id="36" fill="hold" nodeType="afterGroup">
                            <p:stCondLst>
                              <p:cond delay="30000"/>
                            </p:stCondLst>
                            <p:childTnLst>
                              <p:par>
                                <p:cTn id="37" presetID="9" presetClass="entr" presetSubtype="0" fill="hold" nodeType="afterEffect">
                                  <p:stCondLst>
                                    <p:cond delay="200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childTnLst>
                          </p:cTn>
                        </p:par>
                        <p:par>
                          <p:cTn id="40" fill="hold" nodeType="afterGroup">
                            <p:stCondLst>
                              <p:cond delay="32500"/>
                            </p:stCondLst>
                            <p:childTnLst>
                              <p:par>
                                <p:cTn id="41" presetID="9" presetClass="entr" presetSubtype="0" fill="hold" nodeType="afterEffect">
                                  <p:stCondLst>
                                    <p:cond delay="400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par>
                          <p:cTn id="44" fill="hold" nodeType="afterGroup">
                            <p:stCondLst>
                              <p:cond delay="37000"/>
                            </p:stCondLst>
                            <p:childTnLst>
                              <p:par>
                                <p:cTn id="45" presetID="9" presetClass="entr" presetSubtype="0" fill="hold" nodeType="afterEffect">
                                  <p:stCondLst>
                                    <p:cond delay="500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childTnLst>
                          </p:cTn>
                        </p:par>
                        <p:par>
                          <p:cTn id="48" fill="hold" nodeType="afterGroup">
                            <p:stCondLst>
                              <p:cond delay="42500"/>
                            </p:stCondLst>
                            <p:childTnLst>
                              <p:par>
                                <p:cTn id="49" presetID="9" presetClass="entr" presetSubtype="0" fill="hold" nodeType="afterEffect">
                                  <p:stCondLst>
                                    <p:cond delay="2000"/>
                                  </p:stCondLst>
                                  <p:childTnLst>
                                    <p:set>
                                      <p:cBhvr>
                                        <p:cTn id="50" dur="1" fill="hold">
                                          <p:stCondLst>
                                            <p:cond delay="0"/>
                                          </p:stCondLst>
                                        </p:cTn>
                                        <p:tgtEl>
                                          <p:spTgt spid="2"/>
                                        </p:tgtEl>
                                        <p:attrNameLst>
                                          <p:attrName>style.visibility</p:attrName>
                                        </p:attrNameLst>
                                      </p:cBhvr>
                                      <p:to>
                                        <p:strVal val="visible"/>
                                      </p:to>
                                    </p:set>
                                    <p:animEffect transition="in" filter="dissolve">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1600" b="1">
              <a:latin typeface="Arial" panose="020B0604020202020204" pitchFamily="34" charset="0"/>
              <a:cs typeface="Arial" panose="020B0604020202020204" pitchFamily="34" charset="0"/>
            </a:endParaRPr>
          </a:p>
        </p:txBody>
      </p:sp>
      <p:sp>
        <p:nvSpPr>
          <p:cNvPr id="37891"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b="1">
              <a:latin typeface="Arial" panose="020B0604020202020204" pitchFamily="34" charset="0"/>
              <a:ea typeface="+mn-ea"/>
              <a:cs typeface="Arial" panose="020B0604020202020204" pitchFamily="34" charset="0"/>
            </a:endParaRPr>
          </a:p>
        </p:txBody>
      </p:sp>
      <p:sp>
        <p:nvSpPr>
          <p:cNvPr id="37892"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b="1">
              <a:latin typeface="Arial" panose="020B0604020202020204" pitchFamily="34" charset="0"/>
              <a:ea typeface="+mn-ea"/>
              <a:cs typeface="Arial" panose="020B0604020202020204" pitchFamily="34" charset="0"/>
            </a:endParaRPr>
          </a:p>
        </p:txBody>
      </p:sp>
      <p:sp>
        <p:nvSpPr>
          <p:cNvPr id="37893" name="Line 5"/>
          <p:cNvSpPr>
            <a:spLocks noChangeShapeType="1"/>
          </p:cNvSpPr>
          <p:nvPr/>
        </p:nvSpPr>
        <p:spPr bwMode="auto">
          <a:xfrm>
            <a:off x="1447800" y="3429001"/>
            <a:ext cx="0" cy="835025"/>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b="1">
              <a:latin typeface="Arial" panose="020B0604020202020204" pitchFamily="34" charset="0"/>
              <a:ea typeface="+mn-ea"/>
              <a:cs typeface="Arial" panose="020B0604020202020204" pitchFamily="34" charset="0"/>
            </a:endParaRPr>
          </a:p>
        </p:txBody>
      </p:sp>
      <p:sp>
        <p:nvSpPr>
          <p:cNvPr id="37894" name="Line 6"/>
          <p:cNvSpPr>
            <a:spLocks noChangeShapeType="1"/>
          </p:cNvSpPr>
          <p:nvPr/>
        </p:nvSpPr>
        <p:spPr bwMode="auto">
          <a:xfrm>
            <a:off x="2486025" y="3425825"/>
            <a:ext cx="0" cy="8382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b="1">
              <a:latin typeface="Arial" panose="020B0604020202020204" pitchFamily="34" charset="0"/>
              <a:ea typeface="+mn-ea"/>
              <a:cs typeface="Arial" panose="020B0604020202020204" pitchFamily="34" charset="0"/>
            </a:endParaRPr>
          </a:p>
        </p:txBody>
      </p:sp>
      <p:sp>
        <p:nvSpPr>
          <p:cNvPr id="37895" name="Line 7"/>
          <p:cNvSpPr>
            <a:spLocks noChangeShapeType="1"/>
          </p:cNvSpPr>
          <p:nvPr/>
        </p:nvSpPr>
        <p:spPr bwMode="auto">
          <a:xfrm>
            <a:off x="3524251" y="3044825"/>
            <a:ext cx="0" cy="12192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b="1">
              <a:latin typeface="Arial" panose="020B0604020202020204" pitchFamily="34" charset="0"/>
              <a:ea typeface="+mn-ea"/>
              <a:cs typeface="Arial" panose="020B0604020202020204" pitchFamily="34" charset="0"/>
            </a:endParaRPr>
          </a:p>
        </p:txBody>
      </p:sp>
      <p:sp>
        <p:nvSpPr>
          <p:cNvPr id="37896" name="Line 8"/>
          <p:cNvSpPr>
            <a:spLocks noChangeShapeType="1"/>
          </p:cNvSpPr>
          <p:nvPr/>
        </p:nvSpPr>
        <p:spPr bwMode="auto">
          <a:xfrm>
            <a:off x="4562475" y="2574926"/>
            <a:ext cx="0" cy="16891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b="1">
              <a:latin typeface="Arial" panose="020B0604020202020204" pitchFamily="34" charset="0"/>
              <a:ea typeface="+mn-ea"/>
              <a:cs typeface="Arial" panose="020B0604020202020204" pitchFamily="34" charset="0"/>
            </a:endParaRPr>
          </a:p>
        </p:txBody>
      </p:sp>
      <p:sp>
        <p:nvSpPr>
          <p:cNvPr id="37897" name="Line 9"/>
          <p:cNvSpPr>
            <a:spLocks noChangeShapeType="1"/>
          </p:cNvSpPr>
          <p:nvPr/>
        </p:nvSpPr>
        <p:spPr bwMode="auto">
          <a:xfrm flipH="1">
            <a:off x="5600700" y="2149475"/>
            <a:ext cx="0" cy="211455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b="1">
              <a:latin typeface="Arial" panose="020B0604020202020204" pitchFamily="34" charset="0"/>
              <a:ea typeface="+mn-ea"/>
              <a:cs typeface="Arial" panose="020B0604020202020204" pitchFamily="34" charset="0"/>
            </a:endParaRPr>
          </a:p>
        </p:txBody>
      </p:sp>
      <p:sp>
        <p:nvSpPr>
          <p:cNvPr id="37898" name="Line 10"/>
          <p:cNvSpPr>
            <a:spLocks noChangeShapeType="1"/>
          </p:cNvSpPr>
          <p:nvPr/>
        </p:nvSpPr>
        <p:spPr bwMode="auto">
          <a:xfrm>
            <a:off x="6638925" y="3149600"/>
            <a:ext cx="0" cy="1114425"/>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b="1">
              <a:latin typeface="Arial" panose="020B0604020202020204" pitchFamily="34" charset="0"/>
              <a:ea typeface="+mn-ea"/>
              <a:cs typeface="Arial" panose="020B0604020202020204" pitchFamily="34" charset="0"/>
            </a:endParaRPr>
          </a:p>
        </p:txBody>
      </p:sp>
      <p:sp>
        <p:nvSpPr>
          <p:cNvPr id="37899" name="Line 11"/>
          <p:cNvSpPr>
            <a:spLocks noChangeShapeType="1"/>
          </p:cNvSpPr>
          <p:nvPr/>
        </p:nvSpPr>
        <p:spPr bwMode="auto">
          <a:xfrm>
            <a:off x="7677151" y="3425825"/>
            <a:ext cx="0" cy="8382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b="1">
              <a:latin typeface="Arial" panose="020B0604020202020204" pitchFamily="34" charset="0"/>
              <a:ea typeface="+mn-ea"/>
              <a:cs typeface="Arial" panose="020B0604020202020204" pitchFamily="34" charset="0"/>
            </a:endParaRPr>
          </a:p>
        </p:txBody>
      </p:sp>
      <p:grpSp>
        <p:nvGrpSpPr>
          <p:cNvPr id="2" name="Group 12"/>
          <p:cNvGrpSpPr>
            <a:grpSpLocks/>
          </p:cNvGrpSpPr>
          <p:nvPr/>
        </p:nvGrpSpPr>
        <p:grpSpPr bwMode="auto">
          <a:xfrm>
            <a:off x="457200" y="3825875"/>
            <a:ext cx="8229600" cy="0"/>
            <a:chOff x="288" y="2208"/>
            <a:chExt cx="5184" cy="0"/>
          </a:xfrm>
        </p:grpSpPr>
        <p:sp>
          <p:nvSpPr>
            <p:cNvPr id="37901" name="Line 13"/>
            <p:cNvSpPr>
              <a:spLocks noChangeShapeType="1"/>
            </p:cNvSpPr>
            <p:nvPr/>
          </p:nvSpPr>
          <p:spPr bwMode="auto">
            <a:xfrm>
              <a:off x="1230" y="2208"/>
              <a:ext cx="3786" cy="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b="1">
                <a:latin typeface="Arial" panose="020B0604020202020204" pitchFamily="34" charset="0"/>
                <a:ea typeface="+mn-ea"/>
                <a:cs typeface="Arial" panose="020B0604020202020204" pitchFamily="34" charset="0"/>
              </a:endParaRPr>
            </a:p>
          </p:txBody>
        </p:sp>
        <p:sp>
          <p:nvSpPr>
            <p:cNvPr id="99367" name="Line 14"/>
            <p:cNvSpPr>
              <a:spLocks noChangeShapeType="1"/>
            </p:cNvSpPr>
            <p:nvPr/>
          </p:nvSpPr>
          <p:spPr bwMode="auto">
            <a:xfrm>
              <a:off x="288" y="2208"/>
              <a:ext cx="5184" cy="0"/>
            </a:xfrm>
            <a:prstGeom prst="line">
              <a:avLst/>
            </a:prstGeom>
            <a:noFill/>
            <a:ln w="76200">
              <a:solidFill>
                <a:srgbClr val="CCFFCC"/>
              </a:solidFill>
              <a:prstDash val="sysDot"/>
              <a:round/>
              <a:headEnd/>
              <a:tailEnd/>
            </a:ln>
            <a:extLst>
              <a:ext uri="{909E8E84-426E-40dd-AFC4-6F175D3DCCD1}">
                <a14:hiddenFill xmlns:a14="http://schemas.microsoft.com/office/drawing/2010/main" xmlns="">
                  <a:noFill/>
                </a14:hiddenFill>
              </a:ext>
            </a:extLst>
          </p:spPr>
          <p:txBody>
            <a:bodyPr/>
            <a:lstStyle/>
            <a:p>
              <a:endParaRPr lang="en-US" sz="1600" b="1">
                <a:latin typeface="Arial" panose="020B0604020202020204" pitchFamily="34" charset="0"/>
                <a:cs typeface="Arial" panose="020B0604020202020204" pitchFamily="34" charset="0"/>
              </a:endParaRPr>
            </a:p>
          </p:txBody>
        </p:sp>
      </p:grpSp>
      <p:grpSp>
        <p:nvGrpSpPr>
          <p:cNvPr id="3" name="Group 15"/>
          <p:cNvGrpSpPr>
            <a:grpSpLocks/>
          </p:cNvGrpSpPr>
          <p:nvPr/>
        </p:nvGrpSpPr>
        <p:grpSpPr bwMode="auto">
          <a:xfrm>
            <a:off x="2286000" y="4435477"/>
            <a:ext cx="5581651" cy="1570038"/>
            <a:chOff x="1440" y="2794"/>
            <a:chExt cx="3516" cy="989"/>
          </a:xfrm>
        </p:grpSpPr>
        <p:sp>
          <p:nvSpPr>
            <p:cNvPr id="37904" name="Text Box 16"/>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1000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37905" name="Text Box 17"/>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2000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37906" name="Text Box 18"/>
            <p:cNvSpPr txBox="1">
              <a:spLocks noChangeArrowheads="1"/>
            </p:cNvSpPr>
            <p:nvPr/>
          </p:nvSpPr>
          <p:spPr bwMode="auto">
            <a:xfrm>
              <a:off x="3420" y="2794"/>
              <a:ext cx="240"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1</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37907" name="Text Box 19"/>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1000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37908" name="Text Box 20"/>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2000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37909" name="Text Box 21"/>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400" b="1" dirty="0">
                  <a:solidFill>
                    <a:schemeClr val="bg1"/>
                  </a:solidFill>
                  <a:latin typeface="Arial" panose="020B0604020202020204" pitchFamily="34" charset="0"/>
                  <a:ea typeface="+mn-ea"/>
                  <a:cs typeface="Arial" panose="020B0604020202020204" pitchFamily="34" charset="0"/>
                </a:rPr>
                <a:t>3000</a:t>
              </a:r>
              <a:endParaRPr lang="en-US" sz="2400" b="1" dirty="0">
                <a:solidFill>
                  <a:schemeClr val="bg1"/>
                </a:solidFill>
                <a:latin typeface="Arial" panose="020B0604020202020204" pitchFamily="34" charset="0"/>
                <a:ea typeface="+mn-ea"/>
                <a:cs typeface="Arial" panose="020B0604020202020204" pitchFamily="34" charset="0"/>
              </a:endParaRPr>
            </a:p>
          </p:txBody>
        </p:sp>
      </p:grpSp>
      <p:sp>
        <p:nvSpPr>
          <p:cNvPr id="37910" name="Text Box 22"/>
          <p:cNvSpPr txBox="1">
            <a:spLocks noChangeArrowheads="1"/>
          </p:cNvSpPr>
          <p:nvPr/>
        </p:nvSpPr>
        <p:spPr bwMode="auto">
          <a:xfrm>
            <a:off x="381000" y="2743201"/>
            <a:ext cx="2438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الطوفان</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37911" name="Text Box 23"/>
          <p:cNvSpPr txBox="1">
            <a:spLocks noChangeArrowheads="1"/>
          </p:cNvSpPr>
          <p:nvPr/>
        </p:nvSpPr>
        <p:spPr bwMode="auto">
          <a:xfrm>
            <a:off x="-609600" y="1387476"/>
            <a:ext cx="3276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rgbClr val="FFFF00"/>
                </a:solidFill>
                <a:latin typeface="Arial" panose="020B0604020202020204" pitchFamily="34" charset="0"/>
                <a:ea typeface="+mn-ea"/>
                <a:cs typeface="Arial" panose="020B0604020202020204" pitchFamily="34" charset="0"/>
              </a:rPr>
              <a:t>الخليقة</a:t>
            </a:r>
            <a:endParaRPr lang="en-US" sz="3200" b="1" dirty="0">
              <a:solidFill>
                <a:srgbClr val="FFFF00"/>
              </a:solidFill>
              <a:latin typeface="Arial" panose="020B0604020202020204" pitchFamily="34" charset="0"/>
              <a:ea typeface="+mn-ea"/>
              <a:cs typeface="Arial" panose="020B0604020202020204" pitchFamily="34" charset="0"/>
            </a:endParaRPr>
          </a:p>
        </p:txBody>
      </p:sp>
      <p:sp>
        <p:nvSpPr>
          <p:cNvPr id="37912" name="Text Box 24"/>
          <p:cNvSpPr txBox="1">
            <a:spLocks noChangeArrowheads="1"/>
          </p:cNvSpPr>
          <p:nvPr/>
        </p:nvSpPr>
        <p:spPr bwMode="auto">
          <a:xfrm>
            <a:off x="2362200" y="2438401"/>
            <a:ext cx="2362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إبراهيم</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37913" name="Text Box 25"/>
          <p:cNvSpPr txBox="1">
            <a:spLocks noChangeArrowheads="1"/>
          </p:cNvSpPr>
          <p:nvPr/>
        </p:nvSpPr>
        <p:spPr bwMode="auto">
          <a:xfrm>
            <a:off x="3467100" y="1981201"/>
            <a:ext cx="22098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داود</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37914" name="Text Box 26"/>
          <p:cNvSpPr txBox="1">
            <a:spLocks noChangeArrowheads="1"/>
          </p:cNvSpPr>
          <p:nvPr/>
        </p:nvSpPr>
        <p:spPr bwMode="auto">
          <a:xfrm>
            <a:off x="4572000" y="1568451"/>
            <a:ext cx="2057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يسوع</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37915" name="Text Box 27"/>
          <p:cNvSpPr txBox="1">
            <a:spLocks noChangeArrowheads="1"/>
          </p:cNvSpPr>
          <p:nvPr/>
        </p:nvSpPr>
        <p:spPr bwMode="auto">
          <a:xfrm>
            <a:off x="6781800" y="2667001"/>
            <a:ext cx="1752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اليوم</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37916" name="Text Box 28"/>
          <p:cNvSpPr txBox="1">
            <a:spLocks noChangeArrowheads="1"/>
          </p:cNvSpPr>
          <p:nvPr/>
        </p:nvSpPr>
        <p:spPr bwMode="auto">
          <a:xfrm>
            <a:off x="6705600" y="838201"/>
            <a:ext cx="2438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ar-JO" sz="3200" b="1" dirty="0">
                <a:solidFill>
                  <a:srgbClr val="FFFF00"/>
                </a:solidFill>
                <a:latin typeface="Arial" panose="020B0604020202020204" pitchFamily="34" charset="0"/>
                <a:ea typeface="+mn-ea"/>
                <a:cs typeface="Arial" panose="020B0604020202020204" pitchFamily="34" charset="0"/>
              </a:rPr>
              <a:t>الخليقة </a:t>
            </a:r>
          </a:p>
          <a:p>
            <a:pPr algn="r" eaLnBrk="1" hangingPunct="1">
              <a:spcBef>
                <a:spcPct val="50000"/>
              </a:spcBef>
              <a:defRPr/>
            </a:pPr>
            <a:r>
              <a:rPr lang="ar-JO" sz="3200" b="1" dirty="0">
                <a:solidFill>
                  <a:srgbClr val="FFFF00"/>
                </a:solidFill>
                <a:latin typeface="Arial" panose="020B0604020202020204" pitchFamily="34" charset="0"/>
                <a:ea typeface="+mn-ea"/>
                <a:cs typeface="Arial" panose="020B0604020202020204" pitchFamily="34" charset="0"/>
              </a:rPr>
              <a:t>الجديدة</a:t>
            </a:r>
            <a:endParaRPr lang="en-US" sz="3200" b="1" dirty="0">
              <a:solidFill>
                <a:srgbClr val="FFFF00"/>
              </a:solidFill>
              <a:latin typeface="Arial" panose="020B0604020202020204" pitchFamily="34" charset="0"/>
              <a:ea typeface="+mn-ea"/>
              <a:cs typeface="Arial" panose="020B0604020202020204" pitchFamily="34" charset="0"/>
            </a:endParaRPr>
          </a:p>
        </p:txBody>
      </p:sp>
      <p:grpSp>
        <p:nvGrpSpPr>
          <p:cNvPr id="4" name="Group 29"/>
          <p:cNvGrpSpPr>
            <a:grpSpLocks/>
          </p:cNvGrpSpPr>
          <p:nvPr/>
        </p:nvGrpSpPr>
        <p:grpSpPr bwMode="auto">
          <a:xfrm>
            <a:off x="5715000" y="3429000"/>
            <a:ext cx="1828800" cy="762000"/>
            <a:chOff x="3648" y="1824"/>
            <a:chExt cx="1152" cy="480"/>
          </a:xfrm>
          <a:solidFill>
            <a:srgbClr val="0000FF"/>
          </a:solidFill>
        </p:grpSpPr>
        <p:sp>
          <p:nvSpPr>
            <p:cNvPr id="37918" name="Oval 30"/>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b="1">
                <a:latin typeface="Arial" panose="020B0604020202020204" pitchFamily="34" charset="0"/>
                <a:ea typeface="+mn-ea"/>
                <a:cs typeface="Arial" panose="020B0604020202020204" pitchFamily="34" charset="0"/>
              </a:endParaRPr>
            </a:p>
          </p:txBody>
        </p:sp>
        <p:sp>
          <p:nvSpPr>
            <p:cNvPr id="37919" name="Text Box 31"/>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الكنيسة</a:t>
              </a:r>
              <a:endParaRPr lang="en-US" sz="2800" b="1" dirty="0">
                <a:solidFill>
                  <a:schemeClr val="bg1"/>
                </a:solidFill>
                <a:latin typeface="Arial" panose="020B0604020202020204" pitchFamily="34" charset="0"/>
                <a:ea typeface="+mn-ea"/>
                <a:cs typeface="Arial" panose="020B0604020202020204" pitchFamily="34" charset="0"/>
              </a:endParaRPr>
            </a:p>
          </p:txBody>
        </p:sp>
      </p:grpSp>
      <p:grpSp>
        <p:nvGrpSpPr>
          <p:cNvPr id="5" name="Group 32"/>
          <p:cNvGrpSpPr>
            <a:grpSpLocks/>
          </p:cNvGrpSpPr>
          <p:nvPr/>
        </p:nvGrpSpPr>
        <p:grpSpPr bwMode="auto">
          <a:xfrm>
            <a:off x="4491039" y="3200399"/>
            <a:ext cx="1219200" cy="609600"/>
            <a:chOff x="2829" y="2016"/>
            <a:chExt cx="768" cy="384"/>
          </a:xfrm>
          <a:solidFill>
            <a:srgbClr val="0000FF"/>
          </a:solidFill>
        </p:grpSpPr>
        <p:sp>
          <p:nvSpPr>
            <p:cNvPr id="37921" name="Oval 33"/>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b="1">
                <a:latin typeface="Arial" panose="020B0604020202020204" pitchFamily="34" charset="0"/>
                <a:ea typeface="+mn-ea"/>
                <a:cs typeface="Arial" panose="020B0604020202020204" pitchFamily="34" charset="0"/>
              </a:endParaRPr>
            </a:p>
          </p:txBody>
        </p:sp>
        <p:sp>
          <p:nvSpPr>
            <p:cNvPr id="37922" name="Text Box 34"/>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الملوك</a:t>
              </a:r>
              <a:endParaRPr lang="en-US" sz="2800" b="1" dirty="0">
                <a:solidFill>
                  <a:schemeClr val="bg1"/>
                </a:solidFill>
                <a:latin typeface="Arial" panose="020B0604020202020204" pitchFamily="34" charset="0"/>
                <a:ea typeface="+mn-ea"/>
                <a:cs typeface="Arial" panose="020B0604020202020204" pitchFamily="34" charset="0"/>
              </a:endParaRPr>
            </a:p>
          </p:txBody>
        </p:sp>
      </p:grpSp>
      <p:grpSp>
        <p:nvGrpSpPr>
          <p:cNvPr id="6" name="Group 35"/>
          <p:cNvGrpSpPr>
            <a:grpSpLocks/>
          </p:cNvGrpSpPr>
          <p:nvPr/>
        </p:nvGrpSpPr>
        <p:grpSpPr bwMode="auto">
          <a:xfrm>
            <a:off x="3352800" y="3763964"/>
            <a:ext cx="1371600" cy="655637"/>
            <a:chOff x="2112" y="2371"/>
            <a:chExt cx="864" cy="413"/>
          </a:xfrm>
          <a:solidFill>
            <a:srgbClr val="0000FF"/>
          </a:solidFill>
        </p:grpSpPr>
        <p:sp>
          <p:nvSpPr>
            <p:cNvPr id="37924"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b="1">
                <a:latin typeface="Arial" panose="020B0604020202020204" pitchFamily="34" charset="0"/>
                <a:ea typeface="+mn-ea"/>
                <a:cs typeface="Arial" panose="020B0604020202020204" pitchFamily="34" charset="0"/>
              </a:endParaRPr>
            </a:p>
          </p:txBody>
        </p:sp>
        <p:sp>
          <p:nvSpPr>
            <p:cNvPr id="37925" name="Text Box 37"/>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الأسباط</a:t>
              </a:r>
              <a:endParaRPr lang="en-US" sz="2800" b="1" dirty="0">
                <a:solidFill>
                  <a:schemeClr val="bg1"/>
                </a:solidFill>
                <a:latin typeface="Arial" panose="020B0604020202020204" pitchFamily="34" charset="0"/>
                <a:ea typeface="+mn-ea"/>
                <a:cs typeface="Arial" panose="020B0604020202020204" pitchFamily="34" charset="0"/>
              </a:endParaRPr>
            </a:p>
          </p:txBody>
        </p:sp>
      </p:grpSp>
      <p:sp>
        <p:nvSpPr>
          <p:cNvPr id="37926" name="Text Box 38"/>
          <p:cNvSpPr txBox="1">
            <a:spLocks noChangeArrowheads="1"/>
          </p:cNvSpPr>
          <p:nvPr/>
        </p:nvSpPr>
        <p:spPr bwMode="auto">
          <a:xfrm>
            <a:off x="3505200" y="0"/>
            <a:ext cx="56388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rtl="1" eaLnBrk="1" hangingPunct="1">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متى؟</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99353" name="Rectangle 39"/>
          <p:cNvSpPr>
            <a:spLocks noGrp="1" noChangeArrowheads="1"/>
          </p:cNvSpPr>
          <p:nvPr>
            <p:ph type="title" idx="4294967295"/>
          </p:nvPr>
        </p:nvSpPr>
        <p:spPr>
          <a:xfrm>
            <a:off x="1691680" y="609600"/>
            <a:ext cx="5760640" cy="803176"/>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خط مسار التاريخ</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7911"/>
                                        </p:tgtEl>
                                        <p:attrNameLst>
                                          <p:attrName>style.visibility</p:attrName>
                                        </p:attrNameLst>
                                      </p:cBhvr>
                                      <p:to>
                                        <p:strVal val="visible"/>
                                      </p:to>
                                    </p:set>
                                    <p:animEffect transition="in" filter="dissolve">
                                      <p:cBhvr>
                                        <p:cTn id="7" dur="500"/>
                                        <p:tgtEl>
                                          <p:spTgt spid="37911"/>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37916"/>
                                        </p:tgtEl>
                                        <p:attrNameLst>
                                          <p:attrName>style.visibility</p:attrName>
                                        </p:attrNameLst>
                                      </p:cBhvr>
                                      <p:to>
                                        <p:strVal val="visible"/>
                                      </p:to>
                                    </p:set>
                                    <p:animEffect transition="in" filter="dissolve">
                                      <p:cBhvr>
                                        <p:cTn id="11" dur="500"/>
                                        <p:tgtEl>
                                          <p:spTgt spid="37916"/>
                                        </p:tgtEl>
                                      </p:cBhvr>
                                    </p:animEffect>
                                  </p:childTnLst>
                                </p:cTn>
                              </p:par>
                            </p:childTnLst>
                          </p:cTn>
                        </p:par>
                        <p:par>
                          <p:cTn id="12" fill="hold" nodeType="afterGroup">
                            <p:stCondLst>
                              <p:cond delay="3000"/>
                            </p:stCondLst>
                            <p:childTnLst>
                              <p:par>
                                <p:cTn id="13" presetID="22" presetClass="entr" presetSubtype="8" fill="hold" nodeType="afterEffect">
                                  <p:stCondLst>
                                    <p:cond delay="30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nodeType="afterGroup">
                            <p:stCondLst>
                              <p:cond delay="6500"/>
                            </p:stCondLst>
                            <p:childTnLst>
                              <p:par>
                                <p:cTn id="17" presetID="9" presetClass="entr" presetSubtype="0" fill="hold" nodeType="afterEffect">
                                  <p:stCondLst>
                                    <p:cond delay="400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par>
                          <p:cTn id="20" fill="hold" nodeType="afterGroup">
                            <p:stCondLst>
                              <p:cond delay="11000"/>
                            </p:stCondLst>
                            <p:childTnLst>
                              <p:par>
                                <p:cTn id="21" presetID="17" presetClass="entr" presetSubtype="4" fill="hold" nodeType="afterEffect">
                                  <p:stCondLst>
                                    <p:cond delay="3000"/>
                                  </p:stCondLst>
                                  <p:childTnLst>
                                    <p:set>
                                      <p:cBhvr>
                                        <p:cTn id="22" dur="1" fill="hold">
                                          <p:stCondLst>
                                            <p:cond delay="0"/>
                                          </p:stCondLst>
                                        </p:cTn>
                                        <p:tgtEl>
                                          <p:spTgt spid="37893"/>
                                        </p:tgtEl>
                                        <p:attrNameLst>
                                          <p:attrName>style.visibility</p:attrName>
                                        </p:attrNameLst>
                                      </p:cBhvr>
                                      <p:to>
                                        <p:strVal val="visible"/>
                                      </p:to>
                                    </p:set>
                                    <p:anim calcmode="lin" valueType="num">
                                      <p:cBhvr>
                                        <p:cTn id="23" dur="500" fill="hold"/>
                                        <p:tgtEl>
                                          <p:spTgt spid="37893"/>
                                        </p:tgtEl>
                                        <p:attrNameLst>
                                          <p:attrName>ppt_x</p:attrName>
                                        </p:attrNameLst>
                                      </p:cBhvr>
                                      <p:tavLst>
                                        <p:tav tm="0">
                                          <p:val>
                                            <p:strVal val="#ppt_x"/>
                                          </p:val>
                                        </p:tav>
                                        <p:tav tm="100000">
                                          <p:val>
                                            <p:strVal val="#ppt_x"/>
                                          </p:val>
                                        </p:tav>
                                      </p:tavLst>
                                    </p:anim>
                                    <p:anim calcmode="lin" valueType="num">
                                      <p:cBhvr>
                                        <p:cTn id="24" dur="500" fill="hold"/>
                                        <p:tgtEl>
                                          <p:spTgt spid="37893"/>
                                        </p:tgtEl>
                                        <p:attrNameLst>
                                          <p:attrName>ppt_y</p:attrName>
                                        </p:attrNameLst>
                                      </p:cBhvr>
                                      <p:tavLst>
                                        <p:tav tm="0">
                                          <p:val>
                                            <p:strVal val="#ppt_y+#ppt_h/2"/>
                                          </p:val>
                                        </p:tav>
                                        <p:tav tm="100000">
                                          <p:val>
                                            <p:strVal val="#ppt_y"/>
                                          </p:val>
                                        </p:tav>
                                      </p:tavLst>
                                    </p:anim>
                                    <p:anim calcmode="lin" valueType="num">
                                      <p:cBhvr>
                                        <p:cTn id="25" dur="500" fill="hold"/>
                                        <p:tgtEl>
                                          <p:spTgt spid="37893"/>
                                        </p:tgtEl>
                                        <p:attrNameLst>
                                          <p:attrName>ppt_w</p:attrName>
                                        </p:attrNameLst>
                                      </p:cBhvr>
                                      <p:tavLst>
                                        <p:tav tm="0">
                                          <p:val>
                                            <p:strVal val="#ppt_w"/>
                                          </p:val>
                                        </p:tav>
                                        <p:tav tm="100000">
                                          <p:val>
                                            <p:strVal val="#ppt_w"/>
                                          </p:val>
                                        </p:tav>
                                      </p:tavLst>
                                    </p:anim>
                                    <p:anim calcmode="lin" valueType="num">
                                      <p:cBhvr>
                                        <p:cTn id="26" dur="500" fill="hold"/>
                                        <p:tgtEl>
                                          <p:spTgt spid="37893"/>
                                        </p:tgtEl>
                                        <p:attrNameLst>
                                          <p:attrName>ppt_h</p:attrName>
                                        </p:attrNameLst>
                                      </p:cBhvr>
                                      <p:tavLst>
                                        <p:tav tm="0">
                                          <p:val>
                                            <p:fltVal val="0"/>
                                          </p:val>
                                        </p:tav>
                                        <p:tav tm="100000">
                                          <p:val>
                                            <p:strVal val="#ppt_h"/>
                                          </p:val>
                                        </p:tav>
                                      </p:tavLst>
                                    </p:anim>
                                  </p:childTnLst>
                                </p:cTn>
                              </p:par>
                            </p:childTnLst>
                          </p:cTn>
                        </p:par>
                        <p:par>
                          <p:cTn id="27" fill="hold" nodeType="afterGroup">
                            <p:stCondLst>
                              <p:cond delay="14500"/>
                            </p:stCondLst>
                            <p:childTnLst>
                              <p:par>
                                <p:cTn id="28" presetID="9" presetClass="entr" presetSubtype="0" fill="hold" grpId="0" nodeType="afterEffect">
                                  <p:stCondLst>
                                    <p:cond delay="1000"/>
                                  </p:stCondLst>
                                  <p:childTnLst>
                                    <p:set>
                                      <p:cBhvr>
                                        <p:cTn id="29" dur="1" fill="hold">
                                          <p:stCondLst>
                                            <p:cond delay="0"/>
                                          </p:stCondLst>
                                        </p:cTn>
                                        <p:tgtEl>
                                          <p:spTgt spid="37910"/>
                                        </p:tgtEl>
                                        <p:attrNameLst>
                                          <p:attrName>style.visibility</p:attrName>
                                        </p:attrNameLst>
                                      </p:cBhvr>
                                      <p:to>
                                        <p:strVal val="visible"/>
                                      </p:to>
                                    </p:set>
                                    <p:animEffect transition="in" filter="dissolve">
                                      <p:cBhvr>
                                        <p:cTn id="30" dur="500"/>
                                        <p:tgtEl>
                                          <p:spTgt spid="37910"/>
                                        </p:tgtEl>
                                      </p:cBhvr>
                                    </p:animEffect>
                                  </p:childTnLst>
                                </p:cTn>
                              </p:par>
                            </p:childTnLst>
                          </p:cTn>
                        </p:par>
                        <p:par>
                          <p:cTn id="31" fill="hold" nodeType="afterGroup">
                            <p:stCondLst>
                              <p:cond delay="16000"/>
                            </p:stCondLst>
                            <p:childTnLst>
                              <p:par>
                                <p:cTn id="32" presetID="17" presetClass="entr" presetSubtype="4" fill="hold" nodeType="afterEffect">
                                  <p:stCondLst>
                                    <p:cond delay="2000"/>
                                  </p:stCondLst>
                                  <p:childTnLst>
                                    <p:set>
                                      <p:cBhvr>
                                        <p:cTn id="33" dur="1" fill="hold">
                                          <p:stCondLst>
                                            <p:cond delay="0"/>
                                          </p:stCondLst>
                                        </p:cTn>
                                        <p:tgtEl>
                                          <p:spTgt spid="37894"/>
                                        </p:tgtEl>
                                        <p:attrNameLst>
                                          <p:attrName>style.visibility</p:attrName>
                                        </p:attrNameLst>
                                      </p:cBhvr>
                                      <p:to>
                                        <p:strVal val="visible"/>
                                      </p:to>
                                    </p:set>
                                    <p:anim calcmode="lin" valueType="num">
                                      <p:cBhvr>
                                        <p:cTn id="34" dur="500" fill="hold"/>
                                        <p:tgtEl>
                                          <p:spTgt spid="37894"/>
                                        </p:tgtEl>
                                        <p:attrNameLst>
                                          <p:attrName>ppt_x</p:attrName>
                                        </p:attrNameLst>
                                      </p:cBhvr>
                                      <p:tavLst>
                                        <p:tav tm="0">
                                          <p:val>
                                            <p:strVal val="#ppt_x"/>
                                          </p:val>
                                        </p:tav>
                                        <p:tav tm="100000">
                                          <p:val>
                                            <p:strVal val="#ppt_x"/>
                                          </p:val>
                                        </p:tav>
                                      </p:tavLst>
                                    </p:anim>
                                    <p:anim calcmode="lin" valueType="num">
                                      <p:cBhvr>
                                        <p:cTn id="35" dur="500" fill="hold"/>
                                        <p:tgtEl>
                                          <p:spTgt spid="37894"/>
                                        </p:tgtEl>
                                        <p:attrNameLst>
                                          <p:attrName>ppt_y</p:attrName>
                                        </p:attrNameLst>
                                      </p:cBhvr>
                                      <p:tavLst>
                                        <p:tav tm="0">
                                          <p:val>
                                            <p:strVal val="#ppt_y+#ppt_h/2"/>
                                          </p:val>
                                        </p:tav>
                                        <p:tav tm="100000">
                                          <p:val>
                                            <p:strVal val="#ppt_y"/>
                                          </p:val>
                                        </p:tav>
                                      </p:tavLst>
                                    </p:anim>
                                    <p:anim calcmode="lin" valueType="num">
                                      <p:cBhvr>
                                        <p:cTn id="36" dur="500" fill="hold"/>
                                        <p:tgtEl>
                                          <p:spTgt spid="37894"/>
                                        </p:tgtEl>
                                        <p:attrNameLst>
                                          <p:attrName>ppt_w</p:attrName>
                                        </p:attrNameLst>
                                      </p:cBhvr>
                                      <p:tavLst>
                                        <p:tav tm="0">
                                          <p:val>
                                            <p:strVal val="#ppt_w"/>
                                          </p:val>
                                        </p:tav>
                                        <p:tav tm="100000">
                                          <p:val>
                                            <p:strVal val="#ppt_w"/>
                                          </p:val>
                                        </p:tav>
                                      </p:tavLst>
                                    </p:anim>
                                    <p:anim calcmode="lin" valueType="num">
                                      <p:cBhvr>
                                        <p:cTn id="37" dur="500" fill="hold"/>
                                        <p:tgtEl>
                                          <p:spTgt spid="37894"/>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8500"/>
                            </p:stCondLst>
                            <p:childTnLst>
                              <p:par>
                                <p:cTn id="39" presetID="17" presetClass="entr" presetSubtype="4" fill="hold" nodeType="afterEffect">
                                  <p:stCondLst>
                                    <p:cond delay="4000"/>
                                  </p:stCondLst>
                                  <p:childTnLst>
                                    <p:set>
                                      <p:cBhvr>
                                        <p:cTn id="40" dur="1" fill="hold">
                                          <p:stCondLst>
                                            <p:cond delay="0"/>
                                          </p:stCondLst>
                                        </p:cTn>
                                        <p:tgtEl>
                                          <p:spTgt spid="37895"/>
                                        </p:tgtEl>
                                        <p:attrNameLst>
                                          <p:attrName>style.visibility</p:attrName>
                                        </p:attrNameLst>
                                      </p:cBhvr>
                                      <p:to>
                                        <p:strVal val="visible"/>
                                      </p:to>
                                    </p:set>
                                    <p:anim calcmode="lin" valueType="num">
                                      <p:cBhvr>
                                        <p:cTn id="41" dur="500" fill="hold"/>
                                        <p:tgtEl>
                                          <p:spTgt spid="37895"/>
                                        </p:tgtEl>
                                        <p:attrNameLst>
                                          <p:attrName>ppt_x</p:attrName>
                                        </p:attrNameLst>
                                      </p:cBhvr>
                                      <p:tavLst>
                                        <p:tav tm="0">
                                          <p:val>
                                            <p:strVal val="#ppt_x"/>
                                          </p:val>
                                        </p:tav>
                                        <p:tav tm="100000">
                                          <p:val>
                                            <p:strVal val="#ppt_x"/>
                                          </p:val>
                                        </p:tav>
                                      </p:tavLst>
                                    </p:anim>
                                    <p:anim calcmode="lin" valueType="num">
                                      <p:cBhvr>
                                        <p:cTn id="42" dur="500" fill="hold"/>
                                        <p:tgtEl>
                                          <p:spTgt spid="37895"/>
                                        </p:tgtEl>
                                        <p:attrNameLst>
                                          <p:attrName>ppt_y</p:attrName>
                                        </p:attrNameLst>
                                      </p:cBhvr>
                                      <p:tavLst>
                                        <p:tav tm="0">
                                          <p:val>
                                            <p:strVal val="#ppt_y+#ppt_h/2"/>
                                          </p:val>
                                        </p:tav>
                                        <p:tav tm="100000">
                                          <p:val>
                                            <p:strVal val="#ppt_y"/>
                                          </p:val>
                                        </p:tav>
                                      </p:tavLst>
                                    </p:anim>
                                    <p:anim calcmode="lin" valueType="num">
                                      <p:cBhvr>
                                        <p:cTn id="43" dur="500" fill="hold"/>
                                        <p:tgtEl>
                                          <p:spTgt spid="37895"/>
                                        </p:tgtEl>
                                        <p:attrNameLst>
                                          <p:attrName>ppt_w</p:attrName>
                                        </p:attrNameLst>
                                      </p:cBhvr>
                                      <p:tavLst>
                                        <p:tav tm="0">
                                          <p:val>
                                            <p:strVal val="#ppt_w"/>
                                          </p:val>
                                        </p:tav>
                                        <p:tav tm="100000">
                                          <p:val>
                                            <p:strVal val="#ppt_w"/>
                                          </p:val>
                                        </p:tav>
                                      </p:tavLst>
                                    </p:anim>
                                    <p:anim calcmode="lin" valueType="num">
                                      <p:cBhvr>
                                        <p:cTn id="44" dur="500" fill="hold"/>
                                        <p:tgtEl>
                                          <p:spTgt spid="37895"/>
                                        </p:tgtEl>
                                        <p:attrNameLst>
                                          <p:attrName>ppt_h</p:attrName>
                                        </p:attrNameLst>
                                      </p:cBhvr>
                                      <p:tavLst>
                                        <p:tav tm="0">
                                          <p:val>
                                            <p:fltVal val="0"/>
                                          </p:val>
                                        </p:tav>
                                        <p:tav tm="100000">
                                          <p:val>
                                            <p:strVal val="#ppt_h"/>
                                          </p:val>
                                        </p:tav>
                                      </p:tavLst>
                                    </p:anim>
                                  </p:childTnLst>
                                </p:cTn>
                              </p:par>
                            </p:childTnLst>
                          </p:cTn>
                        </p:par>
                        <p:par>
                          <p:cTn id="45" fill="hold" nodeType="afterGroup">
                            <p:stCondLst>
                              <p:cond delay="23000"/>
                            </p:stCondLst>
                            <p:childTnLst>
                              <p:par>
                                <p:cTn id="46" presetID="9" presetClass="entr" presetSubtype="0" fill="hold" grpId="0" nodeType="afterEffect">
                                  <p:stCondLst>
                                    <p:cond delay="1000"/>
                                  </p:stCondLst>
                                  <p:childTnLst>
                                    <p:set>
                                      <p:cBhvr>
                                        <p:cTn id="47" dur="1" fill="hold">
                                          <p:stCondLst>
                                            <p:cond delay="0"/>
                                          </p:stCondLst>
                                        </p:cTn>
                                        <p:tgtEl>
                                          <p:spTgt spid="37912"/>
                                        </p:tgtEl>
                                        <p:attrNameLst>
                                          <p:attrName>style.visibility</p:attrName>
                                        </p:attrNameLst>
                                      </p:cBhvr>
                                      <p:to>
                                        <p:strVal val="visible"/>
                                      </p:to>
                                    </p:set>
                                    <p:animEffect transition="in" filter="dissolve">
                                      <p:cBhvr>
                                        <p:cTn id="48" dur="500"/>
                                        <p:tgtEl>
                                          <p:spTgt spid="37912"/>
                                        </p:tgtEl>
                                      </p:cBhvr>
                                    </p:animEffect>
                                  </p:childTnLst>
                                </p:cTn>
                              </p:par>
                            </p:childTnLst>
                          </p:cTn>
                        </p:par>
                        <p:par>
                          <p:cTn id="49" fill="hold" nodeType="afterGroup">
                            <p:stCondLst>
                              <p:cond delay="24500"/>
                            </p:stCondLst>
                            <p:childTnLst>
                              <p:par>
                                <p:cTn id="50" presetID="23" presetClass="entr" presetSubtype="16" fill="hold" nodeType="afterEffect">
                                  <p:stCondLst>
                                    <p:cond delay="200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childTnLst>
                                </p:cTn>
                              </p:par>
                            </p:childTnLst>
                          </p:cTn>
                        </p:par>
                        <p:par>
                          <p:cTn id="54" fill="hold" nodeType="afterGroup">
                            <p:stCondLst>
                              <p:cond delay="27000"/>
                            </p:stCondLst>
                            <p:childTnLst>
                              <p:par>
                                <p:cTn id="55" presetID="17" presetClass="entr" presetSubtype="4" fill="hold" nodeType="afterEffect">
                                  <p:stCondLst>
                                    <p:cond delay="3000"/>
                                  </p:stCondLst>
                                  <p:childTnLst>
                                    <p:set>
                                      <p:cBhvr>
                                        <p:cTn id="56" dur="1" fill="hold">
                                          <p:stCondLst>
                                            <p:cond delay="0"/>
                                          </p:stCondLst>
                                        </p:cTn>
                                        <p:tgtEl>
                                          <p:spTgt spid="37896"/>
                                        </p:tgtEl>
                                        <p:attrNameLst>
                                          <p:attrName>style.visibility</p:attrName>
                                        </p:attrNameLst>
                                      </p:cBhvr>
                                      <p:to>
                                        <p:strVal val="visible"/>
                                      </p:to>
                                    </p:set>
                                    <p:anim calcmode="lin" valueType="num">
                                      <p:cBhvr>
                                        <p:cTn id="57" dur="500" fill="hold"/>
                                        <p:tgtEl>
                                          <p:spTgt spid="37896"/>
                                        </p:tgtEl>
                                        <p:attrNameLst>
                                          <p:attrName>ppt_x</p:attrName>
                                        </p:attrNameLst>
                                      </p:cBhvr>
                                      <p:tavLst>
                                        <p:tav tm="0">
                                          <p:val>
                                            <p:strVal val="#ppt_x"/>
                                          </p:val>
                                        </p:tav>
                                        <p:tav tm="100000">
                                          <p:val>
                                            <p:strVal val="#ppt_x"/>
                                          </p:val>
                                        </p:tav>
                                      </p:tavLst>
                                    </p:anim>
                                    <p:anim calcmode="lin" valueType="num">
                                      <p:cBhvr>
                                        <p:cTn id="58" dur="500" fill="hold"/>
                                        <p:tgtEl>
                                          <p:spTgt spid="37896"/>
                                        </p:tgtEl>
                                        <p:attrNameLst>
                                          <p:attrName>ppt_y</p:attrName>
                                        </p:attrNameLst>
                                      </p:cBhvr>
                                      <p:tavLst>
                                        <p:tav tm="0">
                                          <p:val>
                                            <p:strVal val="#ppt_y+#ppt_h/2"/>
                                          </p:val>
                                        </p:tav>
                                        <p:tav tm="100000">
                                          <p:val>
                                            <p:strVal val="#ppt_y"/>
                                          </p:val>
                                        </p:tav>
                                      </p:tavLst>
                                    </p:anim>
                                    <p:anim calcmode="lin" valueType="num">
                                      <p:cBhvr>
                                        <p:cTn id="59" dur="500" fill="hold"/>
                                        <p:tgtEl>
                                          <p:spTgt spid="37896"/>
                                        </p:tgtEl>
                                        <p:attrNameLst>
                                          <p:attrName>ppt_w</p:attrName>
                                        </p:attrNameLst>
                                      </p:cBhvr>
                                      <p:tavLst>
                                        <p:tav tm="0">
                                          <p:val>
                                            <p:strVal val="#ppt_w"/>
                                          </p:val>
                                        </p:tav>
                                        <p:tav tm="100000">
                                          <p:val>
                                            <p:strVal val="#ppt_w"/>
                                          </p:val>
                                        </p:tav>
                                      </p:tavLst>
                                    </p:anim>
                                    <p:anim calcmode="lin" valueType="num">
                                      <p:cBhvr>
                                        <p:cTn id="60" dur="500" fill="hold"/>
                                        <p:tgtEl>
                                          <p:spTgt spid="37896"/>
                                        </p:tgtEl>
                                        <p:attrNameLst>
                                          <p:attrName>ppt_h</p:attrName>
                                        </p:attrNameLst>
                                      </p:cBhvr>
                                      <p:tavLst>
                                        <p:tav tm="0">
                                          <p:val>
                                            <p:fltVal val="0"/>
                                          </p:val>
                                        </p:tav>
                                        <p:tav tm="100000">
                                          <p:val>
                                            <p:strVal val="#ppt_h"/>
                                          </p:val>
                                        </p:tav>
                                      </p:tavLst>
                                    </p:anim>
                                  </p:childTnLst>
                                </p:cTn>
                              </p:par>
                            </p:childTnLst>
                          </p:cTn>
                        </p:par>
                        <p:par>
                          <p:cTn id="61" fill="hold" nodeType="afterGroup">
                            <p:stCondLst>
                              <p:cond delay="30500"/>
                            </p:stCondLst>
                            <p:childTnLst>
                              <p:par>
                                <p:cTn id="62" presetID="9" presetClass="entr" presetSubtype="0" fill="hold" grpId="0" nodeType="afterEffect">
                                  <p:stCondLst>
                                    <p:cond delay="1000"/>
                                  </p:stCondLst>
                                  <p:childTnLst>
                                    <p:set>
                                      <p:cBhvr>
                                        <p:cTn id="63" dur="1" fill="hold">
                                          <p:stCondLst>
                                            <p:cond delay="0"/>
                                          </p:stCondLst>
                                        </p:cTn>
                                        <p:tgtEl>
                                          <p:spTgt spid="37913"/>
                                        </p:tgtEl>
                                        <p:attrNameLst>
                                          <p:attrName>style.visibility</p:attrName>
                                        </p:attrNameLst>
                                      </p:cBhvr>
                                      <p:to>
                                        <p:strVal val="visible"/>
                                      </p:to>
                                    </p:set>
                                    <p:animEffect transition="in" filter="dissolve">
                                      <p:cBhvr>
                                        <p:cTn id="64" dur="500"/>
                                        <p:tgtEl>
                                          <p:spTgt spid="37913"/>
                                        </p:tgtEl>
                                      </p:cBhvr>
                                    </p:animEffect>
                                  </p:childTnLst>
                                </p:cTn>
                              </p:par>
                            </p:childTnLst>
                          </p:cTn>
                        </p:par>
                        <p:par>
                          <p:cTn id="65" fill="hold" nodeType="afterGroup">
                            <p:stCondLst>
                              <p:cond delay="32000"/>
                            </p:stCondLst>
                            <p:childTnLst>
                              <p:par>
                                <p:cTn id="66" presetID="23" presetClass="entr" presetSubtype="16" fill="hold" nodeType="afterEffect">
                                  <p:stCondLst>
                                    <p:cond delay="2000"/>
                                  </p:stCondLst>
                                  <p:childTnLst>
                                    <p:set>
                                      <p:cBhvr>
                                        <p:cTn id="67" dur="1" fill="hold">
                                          <p:stCondLst>
                                            <p:cond delay="0"/>
                                          </p:stCondLst>
                                        </p:cTn>
                                        <p:tgtEl>
                                          <p:spTgt spid="5"/>
                                        </p:tgtEl>
                                        <p:attrNameLst>
                                          <p:attrName>style.visibility</p:attrName>
                                        </p:attrNameLst>
                                      </p:cBhvr>
                                      <p:to>
                                        <p:strVal val="visible"/>
                                      </p:to>
                                    </p:set>
                                    <p:anim calcmode="lin" valueType="num">
                                      <p:cBhvr>
                                        <p:cTn id="68" dur="500" fill="hold"/>
                                        <p:tgtEl>
                                          <p:spTgt spid="5"/>
                                        </p:tgtEl>
                                        <p:attrNameLst>
                                          <p:attrName>ppt_w</p:attrName>
                                        </p:attrNameLst>
                                      </p:cBhvr>
                                      <p:tavLst>
                                        <p:tav tm="0">
                                          <p:val>
                                            <p:fltVal val="0"/>
                                          </p:val>
                                        </p:tav>
                                        <p:tav tm="100000">
                                          <p:val>
                                            <p:strVal val="#ppt_w"/>
                                          </p:val>
                                        </p:tav>
                                      </p:tavLst>
                                    </p:anim>
                                    <p:anim calcmode="lin" valueType="num">
                                      <p:cBhvr>
                                        <p:cTn id="69" dur="500" fill="hold"/>
                                        <p:tgtEl>
                                          <p:spTgt spid="5"/>
                                        </p:tgtEl>
                                        <p:attrNameLst>
                                          <p:attrName>ppt_h</p:attrName>
                                        </p:attrNameLst>
                                      </p:cBhvr>
                                      <p:tavLst>
                                        <p:tav tm="0">
                                          <p:val>
                                            <p:fltVal val="0"/>
                                          </p:val>
                                        </p:tav>
                                        <p:tav tm="100000">
                                          <p:val>
                                            <p:strVal val="#ppt_h"/>
                                          </p:val>
                                        </p:tav>
                                      </p:tavLst>
                                    </p:anim>
                                  </p:childTnLst>
                                </p:cTn>
                              </p:par>
                            </p:childTnLst>
                          </p:cTn>
                        </p:par>
                        <p:par>
                          <p:cTn id="70" fill="hold" nodeType="afterGroup">
                            <p:stCondLst>
                              <p:cond delay="34500"/>
                            </p:stCondLst>
                            <p:childTnLst>
                              <p:par>
                                <p:cTn id="71" presetID="17" presetClass="entr" presetSubtype="4" fill="hold" nodeType="afterEffect">
                                  <p:stCondLst>
                                    <p:cond delay="2000"/>
                                  </p:stCondLst>
                                  <p:childTnLst>
                                    <p:set>
                                      <p:cBhvr>
                                        <p:cTn id="72" dur="1" fill="hold">
                                          <p:stCondLst>
                                            <p:cond delay="0"/>
                                          </p:stCondLst>
                                        </p:cTn>
                                        <p:tgtEl>
                                          <p:spTgt spid="37897"/>
                                        </p:tgtEl>
                                        <p:attrNameLst>
                                          <p:attrName>style.visibility</p:attrName>
                                        </p:attrNameLst>
                                      </p:cBhvr>
                                      <p:to>
                                        <p:strVal val="visible"/>
                                      </p:to>
                                    </p:set>
                                    <p:anim calcmode="lin" valueType="num">
                                      <p:cBhvr>
                                        <p:cTn id="73" dur="500" fill="hold"/>
                                        <p:tgtEl>
                                          <p:spTgt spid="37897"/>
                                        </p:tgtEl>
                                        <p:attrNameLst>
                                          <p:attrName>ppt_x</p:attrName>
                                        </p:attrNameLst>
                                      </p:cBhvr>
                                      <p:tavLst>
                                        <p:tav tm="0">
                                          <p:val>
                                            <p:strVal val="#ppt_x"/>
                                          </p:val>
                                        </p:tav>
                                        <p:tav tm="100000">
                                          <p:val>
                                            <p:strVal val="#ppt_x"/>
                                          </p:val>
                                        </p:tav>
                                      </p:tavLst>
                                    </p:anim>
                                    <p:anim calcmode="lin" valueType="num">
                                      <p:cBhvr>
                                        <p:cTn id="74" dur="500" fill="hold"/>
                                        <p:tgtEl>
                                          <p:spTgt spid="37897"/>
                                        </p:tgtEl>
                                        <p:attrNameLst>
                                          <p:attrName>ppt_y</p:attrName>
                                        </p:attrNameLst>
                                      </p:cBhvr>
                                      <p:tavLst>
                                        <p:tav tm="0">
                                          <p:val>
                                            <p:strVal val="#ppt_y+#ppt_h/2"/>
                                          </p:val>
                                        </p:tav>
                                        <p:tav tm="100000">
                                          <p:val>
                                            <p:strVal val="#ppt_y"/>
                                          </p:val>
                                        </p:tav>
                                      </p:tavLst>
                                    </p:anim>
                                    <p:anim calcmode="lin" valueType="num">
                                      <p:cBhvr>
                                        <p:cTn id="75" dur="500" fill="hold"/>
                                        <p:tgtEl>
                                          <p:spTgt spid="37897"/>
                                        </p:tgtEl>
                                        <p:attrNameLst>
                                          <p:attrName>ppt_w</p:attrName>
                                        </p:attrNameLst>
                                      </p:cBhvr>
                                      <p:tavLst>
                                        <p:tav tm="0">
                                          <p:val>
                                            <p:strVal val="#ppt_w"/>
                                          </p:val>
                                        </p:tav>
                                        <p:tav tm="100000">
                                          <p:val>
                                            <p:strVal val="#ppt_w"/>
                                          </p:val>
                                        </p:tav>
                                      </p:tavLst>
                                    </p:anim>
                                    <p:anim calcmode="lin" valueType="num">
                                      <p:cBhvr>
                                        <p:cTn id="76" dur="500" fill="hold"/>
                                        <p:tgtEl>
                                          <p:spTgt spid="37897"/>
                                        </p:tgtEl>
                                        <p:attrNameLst>
                                          <p:attrName>ppt_h</p:attrName>
                                        </p:attrNameLst>
                                      </p:cBhvr>
                                      <p:tavLst>
                                        <p:tav tm="0">
                                          <p:val>
                                            <p:fltVal val="0"/>
                                          </p:val>
                                        </p:tav>
                                        <p:tav tm="100000">
                                          <p:val>
                                            <p:strVal val="#ppt_h"/>
                                          </p:val>
                                        </p:tav>
                                      </p:tavLst>
                                    </p:anim>
                                  </p:childTnLst>
                                </p:cTn>
                              </p:par>
                            </p:childTnLst>
                          </p:cTn>
                        </p:par>
                        <p:par>
                          <p:cTn id="77" fill="hold" nodeType="afterGroup">
                            <p:stCondLst>
                              <p:cond delay="37000"/>
                            </p:stCondLst>
                            <p:childTnLst>
                              <p:par>
                                <p:cTn id="78" presetID="9" presetClass="entr" presetSubtype="0" fill="hold" grpId="0" nodeType="afterEffect">
                                  <p:stCondLst>
                                    <p:cond delay="1000"/>
                                  </p:stCondLst>
                                  <p:childTnLst>
                                    <p:set>
                                      <p:cBhvr>
                                        <p:cTn id="79" dur="1" fill="hold">
                                          <p:stCondLst>
                                            <p:cond delay="0"/>
                                          </p:stCondLst>
                                        </p:cTn>
                                        <p:tgtEl>
                                          <p:spTgt spid="37914"/>
                                        </p:tgtEl>
                                        <p:attrNameLst>
                                          <p:attrName>style.visibility</p:attrName>
                                        </p:attrNameLst>
                                      </p:cBhvr>
                                      <p:to>
                                        <p:strVal val="visible"/>
                                      </p:to>
                                    </p:set>
                                    <p:animEffect transition="in" filter="dissolve">
                                      <p:cBhvr>
                                        <p:cTn id="80" dur="500"/>
                                        <p:tgtEl>
                                          <p:spTgt spid="37914"/>
                                        </p:tgtEl>
                                      </p:cBhvr>
                                    </p:animEffect>
                                  </p:childTnLst>
                                </p:cTn>
                              </p:par>
                            </p:childTnLst>
                          </p:cTn>
                        </p:par>
                        <p:par>
                          <p:cTn id="81" fill="hold" nodeType="afterGroup">
                            <p:stCondLst>
                              <p:cond delay="38500"/>
                            </p:stCondLst>
                            <p:childTnLst>
                              <p:par>
                                <p:cTn id="82" presetID="23" presetClass="entr" presetSubtype="16" fill="hold" nodeType="afterEffect">
                                  <p:stCondLst>
                                    <p:cond delay="2000"/>
                                  </p:stCondLst>
                                  <p:childTnLst>
                                    <p:set>
                                      <p:cBhvr>
                                        <p:cTn id="83" dur="1" fill="hold">
                                          <p:stCondLst>
                                            <p:cond delay="0"/>
                                          </p:stCondLst>
                                        </p:cTn>
                                        <p:tgtEl>
                                          <p:spTgt spid="4"/>
                                        </p:tgtEl>
                                        <p:attrNameLst>
                                          <p:attrName>style.visibility</p:attrName>
                                        </p:attrNameLst>
                                      </p:cBhvr>
                                      <p:to>
                                        <p:strVal val="visible"/>
                                      </p:to>
                                    </p:set>
                                    <p:anim calcmode="lin" valueType="num">
                                      <p:cBhvr>
                                        <p:cTn id="84" dur="500" fill="hold"/>
                                        <p:tgtEl>
                                          <p:spTgt spid="4"/>
                                        </p:tgtEl>
                                        <p:attrNameLst>
                                          <p:attrName>ppt_w</p:attrName>
                                        </p:attrNameLst>
                                      </p:cBhvr>
                                      <p:tavLst>
                                        <p:tav tm="0">
                                          <p:val>
                                            <p:fltVal val="0"/>
                                          </p:val>
                                        </p:tav>
                                        <p:tav tm="100000">
                                          <p:val>
                                            <p:strVal val="#ppt_w"/>
                                          </p:val>
                                        </p:tav>
                                      </p:tavLst>
                                    </p:anim>
                                    <p:anim calcmode="lin" valueType="num">
                                      <p:cBhvr>
                                        <p:cTn id="85" dur="500" fill="hold"/>
                                        <p:tgtEl>
                                          <p:spTgt spid="4"/>
                                        </p:tgtEl>
                                        <p:attrNameLst>
                                          <p:attrName>ppt_h</p:attrName>
                                        </p:attrNameLst>
                                      </p:cBhvr>
                                      <p:tavLst>
                                        <p:tav tm="0">
                                          <p:val>
                                            <p:fltVal val="0"/>
                                          </p:val>
                                        </p:tav>
                                        <p:tav tm="100000">
                                          <p:val>
                                            <p:strVal val="#ppt_h"/>
                                          </p:val>
                                        </p:tav>
                                      </p:tavLst>
                                    </p:anim>
                                  </p:childTnLst>
                                </p:cTn>
                              </p:par>
                            </p:childTnLst>
                          </p:cTn>
                        </p:par>
                        <p:par>
                          <p:cTn id="86" fill="hold" nodeType="afterGroup">
                            <p:stCondLst>
                              <p:cond delay="41000"/>
                            </p:stCondLst>
                            <p:childTnLst>
                              <p:par>
                                <p:cTn id="87" presetID="17" presetClass="entr" presetSubtype="4" fill="hold" nodeType="afterEffect">
                                  <p:stCondLst>
                                    <p:cond delay="2000"/>
                                  </p:stCondLst>
                                  <p:childTnLst>
                                    <p:set>
                                      <p:cBhvr>
                                        <p:cTn id="88" dur="1" fill="hold">
                                          <p:stCondLst>
                                            <p:cond delay="0"/>
                                          </p:stCondLst>
                                        </p:cTn>
                                        <p:tgtEl>
                                          <p:spTgt spid="37898"/>
                                        </p:tgtEl>
                                        <p:attrNameLst>
                                          <p:attrName>style.visibility</p:attrName>
                                        </p:attrNameLst>
                                      </p:cBhvr>
                                      <p:to>
                                        <p:strVal val="visible"/>
                                      </p:to>
                                    </p:set>
                                    <p:anim calcmode="lin" valueType="num">
                                      <p:cBhvr>
                                        <p:cTn id="89" dur="500" fill="hold"/>
                                        <p:tgtEl>
                                          <p:spTgt spid="37898"/>
                                        </p:tgtEl>
                                        <p:attrNameLst>
                                          <p:attrName>ppt_x</p:attrName>
                                        </p:attrNameLst>
                                      </p:cBhvr>
                                      <p:tavLst>
                                        <p:tav tm="0">
                                          <p:val>
                                            <p:strVal val="#ppt_x"/>
                                          </p:val>
                                        </p:tav>
                                        <p:tav tm="100000">
                                          <p:val>
                                            <p:strVal val="#ppt_x"/>
                                          </p:val>
                                        </p:tav>
                                      </p:tavLst>
                                    </p:anim>
                                    <p:anim calcmode="lin" valueType="num">
                                      <p:cBhvr>
                                        <p:cTn id="90" dur="500" fill="hold"/>
                                        <p:tgtEl>
                                          <p:spTgt spid="37898"/>
                                        </p:tgtEl>
                                        <p:attrNameLst>
                                          <p:attrName>ppt_y</p:attrName>
                                        </p:attrNameLst>
                                      </p:cBhvr>
                                      <p:tavLst>
                                        <p:tav tm="0">
                                          <p:val>
                                            <p:strVal val="#ppt_y+#ppt_h/2"/>
                                          </p:val>
                                        </p:tav>
                                        <p:tav tm="100000">
                                          <p:val>
                                            <p:strVal val="#ppt_y"/>
                                          </p:val>
                                        </p:tav>
                                      </p:tavLst>
                                    </p:anim>
                                    <p:anim calcmode="lin" valueType="num">
                                      <p:cBhvr>
                                        <p:cTn id="91" dur="500" fill="hold"/>
                                        <p:tgtEl>
                                          <p:spTgt spid="37898"/>
                                        </p:tgtEl>
                                        <p:attrNameLst>
                                          <p:attrName>ppt_w</p:attrName>
                                        </p:attrNameLst>
                                      </p:cBhvr>
                                      <p:tavLst>
                                        <p:tav tm="0">
                                          <p:val>
                                            <p:strVal val="#ppt_w"/>
                                          </p:val>
                                        </p:tav>
                                        <p:tav tm="100000">
                                          <p:val>
                                            <p:strVal val="#ppt_w"/>
                                          </p:val>
                                        </p:tav>
                                      </p:tavLst>
                                    </p:anim>
                                    <p:anim calcmode="lin" valueType="num">
                                      <p:cBhvr>
                                        <p:cTn id="92" dur="500" fill="hold"/>
                                        <p:tgtEl>
                                          <p:spTgt spid="37898"/>
                                        </p:tgtEl>
                                        <p:attrNameLst>
                                          <p:attrName>ppt_h</p:attrName>
                                        </p:attrNameLst>
                                      </p:cBhvr>
                                      <p:tavLst>
                                        <p:tav tm="0">
                                          <p:val>
                                            <p:fltVal val="0"/>
                                          </p:val>
                                        </p:tav>
                                        <p:tav tm="100000">
                                          <p:val>
                                            <p:strVal val="#ppt_h"/>
                                          </p:val>
                                        </p:tav>
                                      </p:tavLst>
                                    </p:anim>
                                  </p:childTnLst>
                                </p:cTn>
                              </p:par>
                            </p:childTnLst>
                          </p:cTn>
                        </p:par>
                        <p:par>
                          <p:cTn id="93" fill="hold" nodeType="afterGroup">
                            <p:stCondLst>
                              <p:cond delay="43500"/>
                            </p:stCondLst>
                            <p:childTnLst>
                              <p:par>
                                <p:cTn id="94" presetID="17" presetClass="entr" presetSubtype="4" fill="hold" nodeType="afterEffect">
                                  <p:stCondLst>
                                    <p:cond delay="2000"/>
                                  </p:stCondLst>
                                  <p:childTnLst>
                                    <p:set>
                                      <p:cBhvr>
                                        <p:cTn id="95" dur="1" fill="hold">
                                          <p:stCondLst>
                                            <p:cond delay="0"/>
                                          </p:stCondLst>
                                        </p:cTn>
                                        <p:tgtEl>
                                          <p:spTgt spid="37899"/>
                                        </p:tgtEl>
                                        <p:attrNameLst>
                                          <p:attrName>style.visibility</p:attrName>
                                        </p:attrNameLst>
                                      </p:cBhvr>
                                      <p:to>
                                        <p:strVal val="visible"/>
                                      </p:to>
                                    </p:set>
                                    <p:anim calcmode="lin" valueType="num">
                                      <p:cBhvr>
                                        <p:cTn id="96" dur="500" fill="hold"/>
                                        <p:tgtEl>
                                          <p:spTgt spid="37899"/>
                                        </p:tgtEl>
                                        <p:attrNameLst>
                                          <p:attrName>ppt_x</p:attrName>
                                        </p:attrNameLst>
                                      </p:cBhvr>
                                      <p:tavLst>
                                        <p:tav tm="0">
                                          <p:val>
                                            <p:strVal val="#ppt_x"/>
                                          </p:val>
                                        </p:tav>
                                        <p:tav tm="100000">
                                          <p:val>
                                            <p:strVal val="#ppt_x"/>
                                          </p:val>
                                        </p:tav>
                                      </p:tavLst>
                                    </p:anim>
                                    <p:anim calcmode="lin" valueType="num">
                                      <p:cBhvr>
                                        <p:cTn id="97" dur="500" fill="hold"/>
                                        <p:tgtEl>
                                          <p:spTgt spid="37899"/>
                                        </p:tgtEl>
                                        <p:attrNameLst>
                                          <p:attrName>ppt_y</p:attrName>
                                        </p:attrNameLst>
                                      </p:cBhvr>
                                      <p:tavLst>
                                        <p:tav tm="0">
                                          <p:val>
                                            <p:strVal val="#ppt_y+#ppt_h/2"/>
                                          </p:val>
                                        </p:tav>
                                        <p:tav tm="100000">
                                          <p:val>
                                            <p:strVal val="#ppt_y"/>
                                          </p:val>
                                        </p:tav>
                                      </p:tavLst>
                                    </p:anim>
                                    <p:anim calcmode="lin" valueType="num">
                                      <p:cBhvr>
                                        <p:cTn id="98" dur="500" fill="hold"/>
                                        <p:tgtEl>
                                          <p:spTgt spid="37899"/>
                                        </p:tgtEl>
                                        <p:attrNameLst>
                                          <p:attrName>ppt_w</p:attrName>
                                        </p:attrNameLst>
                                      </p:cBhvr>
                                      <p:tavLst>
                                        <p:tav tm="0">
                                          <p:val>
                                            <p:strVal val="#ppt_w"/>
                                          </p:val>
                                        </p:tav>
                                        <p:tav tm="100000">
                                          <p:val>
                                            <p:strVal val="#ppt_w"/>
                                          </p:val>
                                        </p:tav>
                                      </p:tavLst>
                                    </p:anim>
                                    <p:anim calcmode="lin" valueType="num">
                                      <p:cBhvr>
                                        <p:cTn id="99" dur="500" fill="hold"/>
                                        <p:tgtEl>
                                          <p:spTgt spid="37899"/>
                                        </p:tgtEl>
                                        <p:attrNameLst>
                                          <p:attrName>ppt_h</p:attrName>
                                        </p:attrNameLst>
                                      </p:cBhvr>
                                      <p:tavLst>
                                        <p:tav tm="0">
                                          <p:val>
                                            <p:fltVal val="0"/>
                                          </p:val>
                                        </p:tav>
                                        <p:tav tm="100000">
                                          <p:val>
                                            <p:strVal val="#ppt_h"/>
                                          </p:val>
                                        </p:tav>
                                      </p:tavLst>
                                    </p:anim>
                                  </p:childTnLst>
                                </p:cTn>
                              </p:par>
                            </p:childTnLst>
                          </p:cTn>
                        </p:par>
                        <p:par>
                          <p:cTn id="100" fill="hold" nodeType="afterGroup">
                            <p:stCondLst>
                              <p:cond delay="46000"/>
                            </p:stCondLst>
                            <p:childTnLst>
                              <p:par>
                                <p:cTn id="101" presetID="9" presetClass="entr" presetSubtype="0" fill="hold" grpId="0" nodeType="afterEffect">
                                  <p:stCondLst>
                                    <p:cond delay="1000"/>
                                  </p:stCondLst>
                                  <p:childTnLst>
                                    <p:set>
                                      <p:cBhvr>
                                        <p:cTn id="102" dur="1" fill="hold">
                                          <p:stCondLst>
                                            <p:cond delay="0"/>
                                          </p:stCondLst>
                                        </p:cTn>
                                        <p:tgtEl>
                                          <p:spTgt spid="37915"/>
                                        </p:tgtEl>
                                        <p:attrNameLst>
                                          <p:attrName>style.visibility</p:attrName>
                                        </p:attrNameLst>
                                      </p:cBhvr>
                                      <p:to>
                                        <p:strVal val="visible"/>
                                      </p:to>
                                    </p:set>
                                    <p:animEffect transition="in" filter="dissolve">
                                      <p:cBhvr>
                                        <p:cTn id="103" dur="500"/>
                                        <p:tgtEl>
                                          <p:spTgt spid="37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0" grpId="0" autoUpdateAnimBg="0"/>
      <p:bldP spid="37911" grpId="0" autoUpdateAnimBg="0"/>
      <p:bldP spid="37912" grpId="0" autoUpdateAnimBg="0"/>
      <p:bldP spid="37913" grpId="0" autoUpdateAnimBg="0"/>
      <p:bldP spid="37914" grpId="0" autoUpdateAnimBg="0"/>
      <p:bldP spid="37915" grpId="0" autoUpdateAnimBg="0"/>
      <p:bldP spid="3791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ea typeface="ＭＳ Ｐゴシック" charset="0"/>
                <a:cs typeface="Arial" panose="020B0604020202020204" pitchFamily="34" charset="0"/>
              </a:rPr>
              <a:t>Our People</a:t>
            </a:r>
            <a:endParaRPr lang="en-US" sz="4800" dirty="0">
              <a:ea typeface="ＭＳ Ｐゴシック" charset="0"/>
              <a:cs typeface="Arial" panose="020B0604020202020204" pitchFamily="34"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82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effectLst>
                  <a:glow rad="190500">
                    <a:srgbClr val="000000"/>
                  </a:glow>
                </a:effectLst>
                <a:latin typeface="Arial" panose="020B0604020202020204" pitchFamily="34" charset="0"/>
                <a:cs typeface="Arial" panose="020B0604020202020204" pitchFamily="34" charset="0"/>
              </a:rPr>
              <a:t>سوزان تعلم نساء الكنيسة</a:t>
            </a:r>
            <a:endParaRPr lang="en-US" sz="4400" b="1" dirty="0">
              <a:solidFill>
                <a:srgbClr val="000000"/>
              </a:solidFill>
              <a:effectLst>
                <a:glow rad="190500">
                  <a:srgbClr val="000000"/>
                </a:glow>
              </a:effectLst>
              <a:latin typeface="Arial" panose="020B0604020202020204" pitchFamily="34" charset="0"/>
              <a:cs typeface="Arial" panose="020B0604020202020204" pitchFamily="34"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2" y="1"/>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2976205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5292080" y="457200"/>
            <a:ext cx="3851920" cy="1459632"/>
          </a:xfrm>
        </p:spPr>
        <p:txBody>
          <a:bodyPr/>
          <a:lstStyle/>
          <a:p>
            <a:pPr eaLnBrk="1" hangingPunct="1"/>
            <a:r>
              <a:rPr lang="ar-JO" u="sng" dirty="0">
                <a:ea typeface="ＭＳ Ｐゴシック" charset="0"/>
                <a:cs typeface="ＭＳ Ｐゴシック" charset="0"/>
              </a:rPr>
              <a:t>ملاحظات المساق</a:t>
            </a:r>
            <a:endParaRPr lang="en-US" u="sng" dirty="0">
              <a:ea typeface="ＭＳ Ｐゴシック" charset="0"/>
              <a:cs typeface="ＭＳ Ｐゴシック" charset="0"/>
            </a:endParaRPr>
          </a:p>
        </p:txBody>
      </p:sp>
      <p:sp>
        <p:nvSpPr>
          <p:cNvPr id="109571" name="Rectangle 3"/>
          <p:cNvSpPr>
            <a:spLocks noGrp="1" noChangeArrowheads="1"/>
          </p:cNvSpPr>
          <p:nvPr>
            <p:ph type="body" idx="1"/>
          </p:nvPr>
        </p:nvSpPr>
        <p:spPr>
          <a:xfrm>
            <a:off x="5230667" y="1981200"/>
            <a:ext cx="3913333" cy="4114800"/>
          </a:xfrm>
        </p:spPr>
        <p:txBody>
          <a:bodyPr/>
          <a:lstStyle/>
          <a:p>
            <a:pPr marL="534988" indent="-534988" algn="r" rtl="1" eaLnBrk="1" hangingPunct="1"/>
            <a:r>
              <a:rPr lang="ar-JO" sz="3200" dirty="0">
                <a:ea typeface="ＭＳ Ｐゴシック" charset="0"/>
                <a:cs typeface="Arial" panose="020B0604020202020204" pitchFamily="34" charset="0"/>
              </a:rPr>
              <a:t>مقدمة عهد قديم 1</a:t>
            </a:r>
            <a:br>
              <a:rPr lang="en-US" sz="3200" dirty="0">
                <a:ea typeface="ＭＳ Ｐゴシック" charset="0"/>
                <a:cs typeface="Arial" panose="020B0604020202020204" pitchFamily="34" charset="0"/>
              </a:rPr>
            </a:br>
            <a:r>
              <a:rPr lang="ar-JO" sz="3200" dirty="0">
                <a:ea typeface="ＭＳ Ｐゴシック" charset="0"/>
                <a:cs typeface="Arial" panose="020B0604020202020204" pitchFamily="34" charset="0"/>
              </a:rPr>
              <a:t>المستوى الأول</a:t>
            </a:r>
            <a:r>
              <a:rPr lang="en-US" sz="3200" dirty="0">
                <a:ea typeface="ＭＳ Ｐゴシック" charset="0"/>
                <a:cs typeface="Arial" panose="020B0604020202020204" pitchFamily="34" charset="0"/>
              </a:rPr>
              <a:t>: </a:t>
            </a:r>
            <a:br>
              <a:rPr lang="en-US" sz="3200" dirty="0">
                <a:ea typeface="ＭＳ Ｐゴシック" charset="0"/>
                <a:cs typeface="Arial" panose="020B0604020202020204" pitchFamily="34" charset="0"/>
              </a:rPr>
            </a:br>
            <a:r>
              <a:rPr lang="ar-JO" sz="3200" dirty="0">
                <a:ea typeface="ＭＳ Ｐゴシック" charset="0"/>
                <a:cs typeface="Arial" panose="020B0604020202020204" pitchFamily="34" charset="0"/>
              </a:rPr>
              <a:t>(تكوين – أستير</a:t>
            </a:r>
            <a:r>
              <a:rPr lang="en-US" sz="3200" dirty="0">
                <a:ea typeface="ＭＳ Ｐゴシック" charset="0"/>
                <a:cs typeface="Arial" panose="020B0604020202020204" pitchFamily="34" charset="0"/>
              </a:rPr>
              <a:t>(</a:t>
            </a:r>
          </a:p>
          <a:p>
            <a:pPr marL="534988" indent="-534988" algn="r" rtl="1" eaLnBrk="1" hangingPunct="1"/>
            <a:r>
              <a:rPr lang="ar-JO" sz="3200" dirty="0">
                <a:ea typeface="ＭＳ Ｐゴシック" charset="0"/>
                <a:cs typeface="Arial" panose="020B0604020202020204" pitchFamily="34" charset="0"/>
              </a:rPr>
              <a:t>مقدمة عهد قديم 2</a:t>
            </a:r>
            <a:br>
              <a:rPr lang="en-US" sz="3200" dirty="0">
                <a:ea typeface="ＭＳ Ｐゴシック" charset="0"/>
                <a:cs typeface="Arial" panose="020B0604020202020204" pitchFamily="34" charset="0"/>
              </a:rPr>
            </a:br>
            <a:r>
              <a:rPr lang="ar-JO" sz="3200" dirty="0">
                <a:ea typeface="ＭＳ Ｐゴシック" charset="0"/>
                <a:cs typeface="Arial" panose="020B0604020202020204" pitchFamily="34" charset="0"/>
              </a:rPr>
              <a:t>المستوى الثاني</a:t>
            </a:r>
            <a:r>
              <a:rPr lang="en-US" sz="3200" dirty="0">
                <a:ea typeface="ＭＳ Ｐゴシック" charset="0"/>
                <a:cs typeface="Arial" panose="020B0604020202020204" pitchFamily="34" charset="0"/>
              </a:rPr>
              <a:t>: </a:t>
            </a:r>
            <a:br>
              <a:rPr lang="en-US" sz="3200" dirty="0">
                <a:ea typeface="ＭＳ Ｐゴシック" charset="0"/>
                <a:cs typeface="Arial" panose="020B0604020202020204" pitchFamily="34" charset="0"/>
              </a:rPr>
            </a:br>
            <a:r>
              <a:rPr lang="ar-JO" sz="3200" dirty="0">
                <a:ea typeface="ＭＳ Ｐゴシック" charset="0"/>
                <a:cs typeface="Arial" panose="020B0604020202020204" pitchFamily="34" charset="0"/>
              </a:rPr>
              <a:t>(أيوب – ملاخي)</a:t>
            </a:r>
            <a:endParaRPr lang="en-US" sz="3200" dirty="0">
              <a:ea typeface="ＭＳ Ｐゴシック" charset="0"/>
              <a:cs typeface="Arial" panose="020B0604020202020204" pitchFamily="34" charset="0"/>
            </a:endParaRPr>
          </a:p>
        </p:txBody>
      </p:sp>
      <p:pic>
        <p:nvPicPr>
          <p:cNvPr id="6" name="Picture 5" descr="OTS1 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724637">
            <a:off x="-966787" y="1030287"/>
            <a:ext cx="5797550" cy="409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OTS2 COV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141783">
            <a:off x="160193" y="1728789"/>
            <a:ext cx="6067425" cy="428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2987824" y="457200"/>
            <a:ext cx="6156176" cy="1459632"/>
          </a:xfrm>
        </p:spPr>
        <p:txBody>
          <a:bodyPr/>
          <a:lstStyle/>
          <a:p>
            <a:pPr eaLnBrk="1" hangingPunct="1"/>
            <a:r>
              <a:rPr lang="ar-JO" u="sng" dirty="0">
                <a:ea typeface="ＭＳ Ｐゴシック" charset="0"/>
                <a:cs typeface="ＭＳ Ｐゴシック" charset="0"/>
              </a:rPr>
              <a:t>تصنيف علامات المساق</a:t>
            </a:r>
            <a:endParaRPr lang="en-US" u="sng" dirty="0">
              <a:ea typeface="ＭＳ Ｐゴシック" charset="0"/>
              <a:cs typeface="ＭＳ Ｐゴシック" charset="0"/>
            </a:endParaRPr>
          </a:p>
        </p:txBody>
      </p:sp>
      <p:graphicFrame>
        <p:nvGraphicFramePr>
          <p:cNvPr id="2" name="Chart 1"/>
          <p:cNvGraphicFramePr/>
          <p:nvPr>
            <p:extLst>
              <p:ext uri="{D42A27DB-BD31-4B8C-83A1-F6EECF244321}">
                <p14:modId xmlns:p14="http://schemas.microsoft.com/office/powerpoint/2010/main" val="1634858108"/>
              </p:ext>
            </p:extLst>
          </p:nvPr>
        </p:nvGraphicFramePr>
        <p:xfrm>
          <a:off x="755576" y="1844824"/>
          <a:ext cx="7848872"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73642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Rectangle 179"/>
          <p:cNvSpPr>
            <a:spLocks noChangeArrowheads="1"/>
          </p:cNvSpPr>
          <p:nvPr/>
        </p:nvSpPr>
        <p:spPr bwMode="auto">
          <a:xfrm>
            <a:off x="0" y="381000"/>
            <a:ext cx="2895600" cy="2362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400" b="1">
              <a:latin typeface="Arial" panose="020B0604020202020204" pitchFamily="34" charset="0"/>
            </a:endParaRPr>
          </a:p>
        </p:txBody>
      </p:sp>
      <p:graphicFrame>
        <p:nvGraphicFramePr>
          <p:cNvPr id="45234" name="Group 178"/>
          <p:cNvGraphicFramePr>
            <a:graphicFrameLocks noGrp="1"/>
          </p:cNvGraphicFramePr>
          <p:nvPr>
            <p:extLst>
              <p:ext uri="{D42A27DB-BD31-4B8C-83A1-F6EECF244321}">
                <p14:modId xmlns:p14="http://schemas.microsoft.com/office/powerpoint/2010/main" val="1413350774"/>
              </p:ext>
            </p:extLst>
          </p:nvPr>
        </p:nvGraphicFramePr>
        <p:xfrm>
          <a:off x="228600" y="865608"/>
          <a:ext cx="8610602" cy="5357813"/>
        </p:xfrm>
        <a:graphic>
          <a:graphicData uri="http://schemas.openxmlformats.org/drawingml/2006/table">
            <a:tbl>
              <a:tblPr/>
              <a:tblGrid>
                <a:gridCol w="2725739">
                  <a:extLst>
                    <a:ext uri="{9D8B030D-6E8A-4147-A177-3AD203B41FA5}">
                      <a16:colId xmlns:a16="http://schemas.microsoft.com/office/drawing/2014/main" val="20000"/>
                    </a:ext>
                  </a:extLst>
                </a:gridCol>
                <a:gridCol w="3035300">
                  <a:extLst>
                    <a:ext uri="{9D8B030D-6E8A-4147-A177-3AD203B41FA5}">
                      <a16:colId xmlns:a16="http://schemas.microsoft.com/office/drawing/2014/main" val="20001"/>
                    </a:ext>
                  </a:extLst>
                </a:gridCol>
                <a:gridCol w="2849563">
                  <a:extLst>
                    <a:ext uri="{9D8B030D-6E8A-4147-A177-3AD203B41FA5}">
                      <a16:colId xmlns:a16="http://schemas.microsoft.com/office/drawing/2014/main" val="20002"/>
                    </a:ext>
                  </a:extLst>
                </a:gridCol>
              </a:tblGrid>
              <a:tr h="187452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charset="0"/>
                        <a:buNone/>
                        <a:tabLst/>
                      </a:pPr>
                      <a:endParaRPr kumimoji="0" lang="en-US" sz="5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BTh/</a:t>
                      </a:r>
                      <a:r>
                        <a:rPr kumimoji="0" lang="en-US" altLang="zh-CN" sz="2900" b="1" i="0" u="none" strike="noStrike" cap="none" normalizeH="0" baseline="0" dirty="0" err="1">
                          <a:ln>
                            <a:noFill/>
                          </a:ln>
                          <a:solidFill>
                            <a:schemeClr val="tx1"/>
                          </a:solidFill>
                          <a:effectLst/>
                          <a:latin typeface="Arial" panose="020B0604020202020204" pitchFamily="34" charset="0"/>
                          <a:ea typeface="SimSun" charset="0"/>
                          <a:cs typeface="Arial" panose="020B0604020202020204" pitchFamily="34" charset="0"/>
                        </a:rPr>
                        <a:t>DipTh</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GDCS • MA • MDiv • </a:t>
                      </a:r>
                      <a:r>
                        <a:rPr kumimoji="0" lang="en-US" altLang="zh-CN" sz="2900" b="1" i="0" u="none" strike="noStrike" cap="none" normalizeH="0" baseline="0" dirty="0" err="1">
                          <a:ln>
                            <a:noFill/>
                          </a:ln>
                          <a:solidFill>
                            <a:schemeClr val="tx1"/>
                          </a:solidFill>
                          <a:effectLst/>
                          <a:latin typeface="Arial" panose="020B0604020202020204" pitchFamily="34" charset="0"/>
                          <a:ea typeface="SimSun" charset="0"/>
                          <a:cs typeface="Arial" panose="020B0604020202020204" pitchFamily="34" charset="0"/>
                        </a:rPr>
                        <a:t>MMin</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0"/>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القراءات</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33%</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33%</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3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البحث</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33%</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33%</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829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الإمتحان النهائي</a:t>
                      </a:r>
                      <a:endParaRPr kumimoji="0" lang="en-US" altLang="zh-CN" sz="44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33%</a:t>
                      </a:r>
                      <a:endParaRPr kumimoji="0" lang="en-US" altLang="zh-CN" sz="44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33%</a:t>
                      </a:r>
                      <a:endParaRPr kumimoji="0" lang="en-US" altLang="zh-CN" sz="44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المجموع</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100%</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100%</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الحضور</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90+%</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90+%</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13701" name="Rectangle 2"/>
          <p:cNvSpPr>
            <a:spLocks noGrp="1" noChangeArrowheads="1"/>
          </p:cNvSpPr>
          <p:nvPr>
            <p:ph type="title"/>
          </p:nvPr>
        </p:nvSpPr>
        <p:spPr>
          <a:xfrm>
            <a:off x="261392" y="764704"/>
            <a:ext cx="2438400" cy="1219200"/>
          </a:xfrm>
          <a:noFill/>
        </p:spPr>
        <p:txBody>
          <a:bodyPr/>
          <a:lstStyle/>
          <a:p>
            <a:pPr eaLnBrk="1" hangingPunct="1"/>
            <a:r>
              <a:rPr lang="ar-JO" sz="3200" dirty="0">
                <a:ea typeface="ＭＳ Ｐゴシック" charset="0"/>
                <a:cs typeface="ＭＳ Ｐゴシック" charset="0"/>
              </a:rPr>
              <a:t>توزيع العلامات</a:t>
            </a:r>
            <a:endParaRPr lang="en-US" sz="3200" dirty="0">
              <a:ea typeface="ＭＳ Ｐゴシック" charset="0"/>
              <a:cs typeface="ＭＳ Ｐゴシック" charset="0"/>
            </a:endParaRPr>
          </a:p>
        </p:txBody>
      </p:sp>
      <p:sp>
        <p:nvSpPr>
          <p:cNvPr id="5" name="Text Box 5"/>
          <p:cNvSpPr txBox="1">
            <a:spLocks noChangeArrowheads="1"/>
          </p:cNvSpPr>
          <p:nvPr/>
        </p:nvSpPr>
        <p:spPr bwMode="auto">
          <a:xfrm>
            <a:off x="8534400" y="0"/>
            <a:ext cx="609600" cy="369332"/>
          </a:xfrm>
          <a:prstGeom prst="rect">
            <a:avLst/>
          </a:prstGeom>
          <a:solidFill>
            <a:srgbClr val="000090"/>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ar-JO" sz="1800" b="1" kern="0" dirty="0">
                <a:solidFill>
                  <a:srgbClr val="FFFFFF"/>
                </a:solidFill>
                <a:latin typeface="Arial" panose="020B0604020202020204" pitchFamily="34" charset="0"/>
              </a:rPr>
              <a:t>3</a:t>
            </a:r>
            <a:endParaRPr lang="en-US" sz="1400" b="1" kern="0" dirty="0">
              <a:solidFill>
                <a:srgbClr val="FFFFFF"/>
              </a:solidFill>
              <a:latin typeface="Arial" panose="020B0604020202020204" pitchFamily="34" charset="0"/>
            </a:endParaRPr>
          </a:p>
        </p:txBody>
      </p:sp>
    </p:spTree>
    <p:extLst>
      <p:ext uri="{BB962C8B-B14F-4D97-AF65-F5344CB8AC3E}">
        <p14:creationId xmlns:p14="http://schemas.microsoft.com/office/powerpoint/2010/main" val="360768885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5292080" y="457200"/>
            <a:ext cx="3394720" cy="1219200"/>
          </a:xfrm>
        </p:spPr>
        <p:txBody>
          <a:bodyPr/>
          <a:lstStyle/>
          <a:p>
            <a:pPr algn="ctr" eaLnBrk="1" hangingPunct="1"/>
            <a:r>
              <a:rPr lang="ar-JO" dirty="0">
                <a:ea typeface="ＭＳ Ｐゴシック" charset="0"/>
                <a:cs typeface="ＭＳ Ｐゴシック" charset="0"/>
              </a:rPr>
              <a:t>القراءات</a:t>
            </a:r>
            <a:endParaRPr lang="en-US" dirty="0">
              <a:ea typeface="ＭＳ Ｐゴシック" charset="0"/>
              <a:cs typeface="ＭＳ Ｐゴシック" charset="0"/>
            </a:endParaRPr>
          </a:p>
        </p:txBody>
      </p:sp>
      <p:sp>
        <p:nvSpPr>
          <p:cNvPr id="109571" name="Rectangle 3"/>
          <p:cNvSpPr>
            <a:spLocks noGrp="1" noChangeArrowheads="1"/>
          </p:cNvSpPr>
          <p:nvPr>
            <p:ph type="body" idx="1"/>
          </p:nvPr>
        </p:nvSpPr>
        <p:spPr>
          <a:xfrm>
            <a:off x="5230667" y="1981200"/>
            <a:ext cx="3657600" cy="4114800"/>
          </a:xfrm>
        </p:spPr>
        <p:txBody>
          <a:bodyPr/>
          <a:lstStyle/>
          <a:p>
            <a:pPr marL="534988" indent="-534988" algn="r" rtl="1" eaLnBrk="1" hangingPunct="1"/>
            <a:r>
              <a:rPr lang="ar-JO" sz="3200" dirty="0">
                <a:ea typeface="ＭＳ Ｐゴシック" charset="0"/>
                <a:cs typeface="Arial" panose="020B0604020202020204" pitchFamily="34" charset="0"/>
              </a:rPr>
              <a:t>اقرأ الملاحظات فقط</a:t>
            </a:r>
            <a:endParaRPr lang="en-US" sz="3200" dirty="0">
              <a:ea typeface="ＭＳ Ｐゴシック" charset="0"/>
              <a:cs typeface="Arial" panose="020B0604020202020204" pitchFamily="34" charset="0"/>
            </a:endParaRPr>
          </a:p>
          <a:p>
            <a:pPr marL="534988" indent="-534988" algn="r" rtl="1" eaLnBrk="1" hangingPunct="1"/>
            <a:r>
              <a:rPr lang="ar-JO" sz="3200" dirty="0">
                <a:ea typeface="ＭＳ Ｐゴシック" charset="0"/>
                <a:cs typeface="Arial" panose="020B0604020202020204" pitchFamily="34" charset="0"/>
              </a:rPr>
              <a:t>الإختبار الأسبوعي من 11 سؤال يغطي جزء من القراءات فقط</a:t>
            </a:r>
            <a:endParaRPr lang="en-US" sz="3200" dirty="0">
              <a:ea typeface="ＭＳ Ｐゴシック" charset="0"/>
              <a:cs typeface="Arial" panose="020B0604020202020204" pitchFamily="34" charset="0"/>
            </a:endParaRPr>
          </a:p>
        </p:txBody>
      </p:sp>
      <p:pic>
        <p:nvPicPr>
          <p:cNvPr id="6" name="Picture 5" descr="OTS1 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724637">
            <a:off x="-966787" y="1030287"/>
            <a:ext cx="5797550" cy="409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OTS2 COV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141783">
            <a:off x="160193" y="1728789"/>
            <a:ext cx="6067425" cy="428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883269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1" y="717548"/>
            <a:ext cx="3898900" cy="31089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Arial" panose="020B0604020202020204" pitchFamily="34" charset="0"/>
              <a:cs typeface="Arial" panose="020B0604020202020204" pitchFamily="34" charset="0"/>
            </a:endParaRPr>
          </a:p>
        </p:txBody>
      </p:sp>
      <p:sp>
        <p:nvSpPr>
          <p:cNvPr id="322563" name="Title 1"/>
          <p:cNvSpPr>
            <a:spLocks noGrp="1"/>
          </p:cNvSpPr>
          <p:nvPr>
            <p:ph type="title"/>
          </p:nvPr>
        </p:nvSpPr>
        <p:spPr>
          <a:xfrm>
            <a:off x="467544" y="1"/>
            <a:ext cx="7848872" cy="773113"/>
          </a:xfrm>
          <a:solidFill>
            <a:schemeClr val="tx1"/>
          </a:solidFill>
        </p:spPr>
        <p:txBody>
          <a:bodyPr/>
          <a:lstStyle/>
          <a:p>
            <a:r>
              <a:rPr lang="ar-JO" sz="3600" dirty="0">
                <a:solidFill>
                  <a:srgbClr val="FFFFFF"/>
                </a:solidFill>
                <a:ea typeface="ＭＳ Ｐゴシック" charset="0"/>
                <a:cs typeface="Arial" panose="020B0604020202020204" pitchFamily="34" charset="0"/>
              </a:rPr>
              <a:t>متطلبات المساق</a:t>
            </a:r>
            <a:endParaRPr lang="en-US" dirty="0">
              <a:ea typeface="ヒラギノ角ゴ Pro W3" charset="0"/>
              <a:cs typeface="Arial" panose="020B0604020202020204" pitchFamily="34" charset="0"/>
            </a:endParaRPr>
          </a:p>
        </p:txBody>
      </p:sp>
      <p:sp>
        <p:nvSpPr>
          <p:cNvPr id="5" name="Rectangle 4"/>
          <p:cNvSpPr/>
          <p:nvPr/>
        </p:nvSpPr>
        <p:spPr>
          <a:xfrm>
            <a:off x="3108746" y="634364"/>
            <a:ext cx="3047999" cy="523220"/>
          </a:xfrm>
          <a:prstGeom prst="rect">
            <a:avLst/>
          </a:prstGeom>
        </p:spPr>
        <p:txBody>
          <a:bodyPr>
            <a:spAutoFit/>
          </a:bodyPr>
          <a:lstStyle/>
          <a:p>
            <a:pPr algn="ctr">
              <a:defRPr/>
            </a:pPr>
            <a:r>
              <a:rPr lang="ar-JO" sz="28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بمعدل 5 علامات</a:t>
            </a:r>
            <a:endParaRPr lang="en-US" sz="28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8" name="Rectangle 7"/>
          <p:cNvSpPr/>
          <p:nvPr/>
        </p:nvSpPr>
        <p:spPr>
          <a:xfrm>
            <a:off x="324624" y="1384941"/>
            <a:ext cx="3597355" cy="1938992"/>
          </a:xfrm>
          <a:prstGeom prst="rect">
            <a:avLst/>
          </a:prstGeom>
          <a:effectLst/>
        </p:spPr>
        <p:txBody>
          <a:bodyPr>
            <a:spAutoFit/>
          </a:bodyPr>
          <a:lstStyle/>
          <a:p>
            <a:pPr algn="ctr">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القراءة</a:t>
            </a:r>
            <a:r>
              <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 </a:t>
            </a:r>
            <a:br>
              <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br>
            <a:r>
              <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a:t>
            </a: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5 أسابيع</a:t>
            </a:r>
            <a:r>
              <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a:t>
            </a:r>
            <a:br>
              <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b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صفحة 22</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54375" y="3832226"/>
            <a:ext cx="2755900"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Down Arrow 6"/>
          <p:cNvSpPr>
            <a:spLocks noChangeArrowheads="1"/>
          </p:cNvSpPr>
          <p:nvPr/>
        </p:nvSpPr>
        <p:spPr bwMode="auto">
          <a:xfrm rot="8511449">
            <a:off x="2562226" y="3885198"/>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Arial" panose="020B0604020202020204" pitchFamily="34" charset="0"/>
              <a:cs typeface="Arial" panose="020B0604020202020204" pitchFamily="34" charset="0"/>
            </a:endParaRPr>
          </a:p>
        </p:txBody>
      </p:sp>
      <p:sp>
        <p:nvSpPr>
          <p:cNvPr id="11" name="Cloud 10"/>
          <p:cNvSpPr/>
          <p:nvPr/>
        </p:nvSpPr>
        <p:spPr bwMode="auto">
          <a:xfrm>
            <a:off x="5080001" y="673099"/>
            <a:ext cx="3898900" cy="31089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Arial" panose="020B0604020202020204" pitchFamily="34" charset="0"/>
              <a:cs typeface="Arial" panose="020B0604020202020204" pitchFamily="34" charset="0"/>
            </a:endParaRPr>
          </a:p>
        </p:txBody>
      </p:sp>
      <p:sp>
        <p:nvSpPr>
          <p:cNvPr id="12" name="Rectangle 11"/>
          <p:cNvSpPr/>
          <p:nvPr/>
        </p:nvSpPr>
        <p:spPr>
          <a:xfrm>
            <a:off x="5052514" y="1340770"/>
            <a:ext cx="3839967" cy="1323439"/>
          </a:xfrm>
          <a:prstGeom prst="rect">
            <a:avLst/>
          </a:prstGeom>
          <a:effectLst/>
        </p:spPr>
        <p:txBody>
          <a:bodyPr>
            <a:spAutoFit/>
          </a:bodyPr>
          <a:lstStyle/>
          <a:p>
            <a:pPr algn="ctr">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التقييمات</a:t>
            </a:r>
            <a:br>
              <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br>
            <a:r>
              <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a:t>
            </a: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5 اختبارات</a:t>
            </a:r>
            <a:r>
              <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a:t>
            </a:r>
          </a:p>
        </p:txBody>
      </p:sp>
      <p:sp>
        <p:nvSpPr>
          <p:cNvPr id="13" name="Down Arrow 12"/>
          <p:cNvSpPr>
            <a:spLocks noChangeArrowheads="1"/>
          </p:cNvSpPr>
          <p:nvPr/>
        </p:nvSpPr>
        <p:spPr bwMode="auto">
          <a:xfrm rot="-8570995">
            <a:off x="5622926" y="3888373"/>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Arial" panose="020B0604020202020204" pitchFamily="34" charset="0"/>
              <a:cs typeface="Arial" panose="020B0604020202020204" pitchFamily="34" charset="0"/>
            </a:endParaRPr>
          </a:p>
        </p:txBody>
      </p:sp>
      <p:sp>
        <p:nvSpPr>
          <p:cNvPr id="15" name="Text Box 5"/>
          <p:cNvSpPr txBox="1">
            <a:spLocks noChangeArrowheads="1"/>
          </p:cNvSpPr>
          <p:nvPr/>
        </p:nvSpPr>
        <p:spPr bwMode="auto">
          <a:xfrm>
            <a:off x="8460432" y="87016"/>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ar-JO" b="1" kern="0" dirty="0">
                <a:solidFill>
                  <a:srgbClr val="FFFFFF"/>
                </a:solidFill>
                <a:latin typeface="Arial" panose="020B0604020202020204" pitchFamily="34" charset="0"/>
                <a:cs typeface="Arial" panose="020B0604020202020204" pitchFamily="34" charset="0"/>
              </a:rPr>
              <a:t>22</a:t>
            </a:r>
            <a:endParaRPr lang="en-US" sz="1800" b="1" kern="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00738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par>
                          <p:cTn id="19" fill="hold" nodeType="afterGroup">
                            <p:stCondLst>
                              <p:cond delay="500"/>
                            </p:stCondLst>
                            <p:childTnLst>
                              <p:par>
                                <p:cTn id="20" presetID="55"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5A05EE-0038-C64C-9FA9-5F2E31192B11}"/>
              </a:ext>
            </a:extLst>
          </p:cNvPr>
          <p:cNvPicPr>
            <a:picLocks noChangeAspect="1"/>
          </p:cNvPicPr>
          <p:nvPr/>
        </p:nvPicPr>
        <p:blipFill>
          <a:blip r:embed="rId3"/>
          <a:stretch>
            <a:fillRect/>
          </a:stretch>
        </p:blipFill>
        <p:spPr>
          <a:xfrm>
            <a:off x="4506163" y="0"/>
            <a:ext cx="4703924" cy="7101408"/>
          </a:xfrm>
          <a:prstGeom prst="rect">
            <a:avLst/>
          </a:prstGeom>
        </p:spPr>
      </p:pic>
      <p:pic>
        <p:nvPicPr>
          <p:cNvPr id="2" name="Picture 1">
            <a:extLst>
              <a:ext uri="{FF2B5EF4-FFF2-40B4-BE49-F238E27FC236}">
                <a16:creationId xmlns:a16="http://schemas.microsoft.com/office/drawing/2014/main" id="{D3E28700-C594-8B2F-27EF-24D95A1898F5}"/>
              </a:ext>
            </a:extLst>
          </p:cNvPr>
          <p:cNvPicPr>
            <a:picLocks noChangeAspect="1"/>
          </p:cNvPicPr>
          <p:nvPr/>
        </p:nvPicPr>
        <p:blipFill>
          <a:blip r:embed="rId4"/>
          <a:stretch>
            <a:fillRect/>
          </a:stretch>
        </p:blipFill>
        <p:spPr>
          <a:xfrm>
            <a:off x="-36512" y="0"/>
            <a:ext cx="4647902" cy="6858000"/>
          </a:xfrm>
          <a:prstGeom prst="rect">
            <a:avLst/>
          </a:prstGeom>
        </p:spPr>
      </p:pic>
      <p:sp>
        <p:nvSpPr>
          <p:cNvPr id="103426" name="Rectangle 1026"/>
          <p:cNvSpPr>
            <a:spLocks noGrp="1" noChangeArrowheads="1"/>
          </p:cNvSpPr>
          <p:nvPr>
            <p:ph type="title"/>
          </p:nvPr>
        </p:nvSpPr>
        <p:spPr>
          <a:xfrm>
            <a:off x="2942492" y="116632"/>
            <a:ext cx="3200400" cy="667544"/>
          </a:xfrm>
          <a:solidFill>
            <a:srgbClr val="101100"/>
          </a:solidFill>
          <a:ln w="28575">
            <a:solidFill>
              <a:schemeClr val="tx2"/>
            </a:solidFill>
          </a:ln>
        </p:spPr>
        <p:txBody>
          <a:bodyPr/>
          <a:lstStyle/>
          <a:p>
            <a:pPr algn="ctr" eaLnBrk="1" hangingPunct="1"/>
            <a:r>
              <a:rPr lang="ar-JO" dirty="0">
                <a:ea typeface="ＭＳ Ｐゴシック" charset="0"/>
                <a:cs typeface="Arial" panose="020B0604020202020204" pitchFamily="34" charset="0"/>
              </a:rPr>
              <a:t>نصوصنا</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1703782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a:xfrm>
            <a:off x="5486400" y="457200"/>
            <a:ext cx="3200400" cy="1219200"/>
          </a:xfrm>
        </p:spPr>
        <p:txBody>
          <a:bodyPr/>
          <a:lstStyle/>
          <a:p>
            <a:pPr algn="ctr" eaLnBrk="1" hangingPunct="1"/>
            <a:r>
              <a:rPr lang="ar-JO" dirty="0">
                <a:ea typeface="ＭＳ Ｐゴシック" charset="0"/>
                <a:cs typeface="Arial" panose="020B0604020202020204" pitchFamily="34" charset="0"/>
              </a:rPr>
              <a:t>النص الرئيسي للطلاب</a:t>
            </a:r>
            <a:endParaRPr lang="en-US" dirty="0">
              <a:ea typeface="ＭＳ Ｐゴシック" charset="0"/>
              <a:cs typeface="Arial" panose="020B0604020202020204" pitchFamily="34" charset="0"/>
            </a:endParaRPr>
          </a:p>
        </p:txBody>
      </p:sp>
      <p:sp>
        <p:nvSpPr>
          <p:cNvPr id="103427" name="Rectangle 1027"/>
          <p:cNvSpPr>
            <a:spLocks noGrp="1" noChangeArrowheads="1"/>
          </p:cNvSpPr>
          <p:nvPr>
            <p:ph type="body" idx="1"/>
          </p:nvPr>
        </p:nvSpPr>
        <p:spPr>
          <a:xfrm>
            <a:off x="5486400" y="1981200"/>
            <a:ext cx="3200400" cy="4114800"/>
          </a:xfrm>
        </p:spPr>
        <p:txBody>
          <a:bodyPr/>
          <a:lstStyle/>
          <a:p>
            <a:pPr algn="r" rtl="1" eaLnBrk="1" hangingPunct="1"/>
            <a:r>
              <a:rPr lang="ar-JO" sz="3600" dirty="0">
                <a:ea typeface="ＭＳ Ｐゴシック" charset="0"/>
                <a:cs typeface="Arial" panose="020B0604020202020204" pitchFamily="34" charset="0"/>
              </a:rPr>
              <a:t>مسح </a:t>
            </a:r>
            <a:endParaRPr lang="en-US" sz="3600" dirty="0">
              <a:ea typeface="ＭＳ Ｐゴシック" charset="0"/>
              <a:cs typeface="Arial" panose="020B0604020202020204" pitchFamily="34" charset="0"/>
            </a:endParaRPr>
          </a:p>
        </p:txBody>
      </p:sp>
      <p:pic>
        <p:nvPicPr>
          <p:cNvPr id="103428" name="Picture 1029" descr="ET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97907">
            <a:off x="457200" y="203200"/>
            <a:ext cx="4724400" cy="665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0606158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Rectangle 179"/>
          <p:cNvSpPr>
            <a:spLocks noChangeArrowheads="1"/>
          </p:cNvSpPr>
          <p:nvPr/>
        </p:nvSpPr>
        <p:spPr bwMode="auto">
          <a:xfrm>
            <a:off x="0" y="381000"/>
            <a:ext cx="2895600" cy="2362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a:latin typeface="Arial" panose="020B0604020202020204" pitchFamily="34" charset="0"/>
            </a:endParaRPr>
          </a:p>
        </p:txBody>
      </p:sp>
      <p:graphicFrame>
        <p:nvGraphicFramePr>
          <p:cNvPr id="45234" name="Group 178"/>
          <p:cNvGraphicFramePr>
            <a:graphicFrameLocks noGrp="1"/>
          </p:cNvGraphicFramePr>
          <p:nvPr>
            <p:extLst>
              <p:ext uri="{D42A27DB-BD31-4B8C-83A1-F6EECF244321}">
                <p14:modId xmlns:p14="http://schemas.microsoft.com/office/powerpoint/2010/main" val="2535272151"/>
              </p:ext>
            </p:extLst>
          </p:nvPr>
        </p:nvGraphicFramePr>
        <p:xfrm>
          <a:off x="228600" y="608226"/>
          <a:ext cx="8610602" cy="6133142"/>
        </p:xfrm>
        <a:graphic>
          <a:graphicData uri="http://schemas.openxmlformats.org/drawingml/2006/table">
            <a:tbl>
              <a:tblPr/>
              <a:tblGrid>
                <a:gridCol w="2725739">
                  <a:extLst>
                    <a:ext uri="{9D8B030D-6E8A-4147-A177-3AD203B41FA5}">
                      <a16:colId xmlns:a16="http://schemas.microsoft.com/office/drawing/2014/main" val="20000"/>
                    </a:ext>
                  </a:extLst>
                </a:gridCol>
                <a:gridCol w="3035300">
                  <a:extLst>
                    <a:ext uri="{9D8B030D-6E8A-4147-A177-3AD203B41FA5}">
                      <a16:colId xmlns:a16="http://schemas.microsoft.com/office/drawing/2014/main" val="20001"/>
                    </a:ext>
                  </a:extLst>
                </a:gridCol>
                <a:gridCol w="2849563">
                  <a:extLst>
                    <a:ext uri="{9D8B030D-6E8A-4147-A177-3AD203B41FA5}">
                      <a16:colId xmlns:a16="http://schemas.microsoft.com/office/drawing/2014/main" val="20002"/>
                    </a:ext>
                  </a:extLst>
                </a:gridCol>
              </a:tblGrid>
              <a:tr h="2017619">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charset="0"/>
                        <a:buNone/>
                        <a:tabLst/>
                      </a:pPr>
                      <a:endParaRPr kumimoji="0" lang="en-US" sz="5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panose="020B0604020202020204" pitchFamily="34" charset="0"/>
                          <a:ea typeface="SimSun" charset="0"/>
                          <a:cs typeface="Arial" panose="020B0604020202020204" pitchFamily="34" charset="0"/>
                        </a:rPr>
                        <a:t>BCM</a:t>
                      </a:r>
                      <a:endParaRPr kumimoji="0" lang="en-US" altLang="zh-CN" sz="4400" b="1" i="0" u="none" strike="noStrike" cap="none" normalizeH="0" baseline="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MPrep • GDIS • GDCS • MA • MCM • GDC • MAC</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0"/>
                  </a:ext>
                </a:extLst>
              </a:tr>
              <a:tr h="51400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القراءات</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33%</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25%</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400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المشروع</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25%</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74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امتحان نصف الفصل</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33%</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25%</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0779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الإمتحان النهائي</a:t>
                      </a:r>
                      <a:endParaRPr kumimoji="0" lang="en-US" altLang="zh-CN" sz="44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33%</a:t>
                      </a:r>
                      <a:endParaRPr kumimoji="0" lang="en-US" altLang="zh-CN" sz="44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25%</a:t>
                      </a:r>
                      <a:endParaRPr kumimoji="0" lang="en-US" altLang="zh-CN" sz="44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400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المجموع</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100%</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100%</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400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الحضور</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90+%</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90+%</a:t>
                      </a:r>
                      <a:endParaRPr kumimoji="0" lang="en-US" altLang="zh-CN" sz="4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13701" name="Rectangle 2"/>
          <p:cNvSpPr>
            <a:spLocks noGrp="1" noChangeArrowheads="1"/>
          </p:cNvSpPr>
          <p:nvPr>
            <p:ph type="title"/>
          </p:nvPr>
        </p:nvSpPr>
        <p:spPr>
          <a:xfrm>
            <a:off x="228600" y="381000"/>
            <a:ext cx="2438400" cy="1219200"/>
          </a:xfrm>
          <a:noFill/>
        </p:spPr>
        <p:txBody>
          <a:bodyPr/>
          <a:lstStyle/>
          <a:p>
            <a:pPr eaLnBrk="1" hangingPunct="1"/>
            <a:r>
              <a:rPr lang="ar-JO" dirty="0">
                <a:ea typeface="ＭＳ Ｐゴシック" charset="0"/>
                <a:cs typeface="ＭＳ Ｐゴシック" charset="0"/>
              </a:rPr>
              <a:t>توزيع العلامات</a:t>
            </a:r>
            <a:endParaRPr lang="en-US" dirty="0">
              <a:ea typeface="ＭＳ Ｐゴシック" charset="0"/>
              <a:cs typeface="ＭＳ Ｐゴシック" charset="0"/>
            </a:endParaRPr>
          </a:p>
        </p:txBody>
      </p:sp>
      <p:sp>
        <p:nvSpPr>
          <p:cNvPr id="5" name="Text Box 5"/>
          <p:cNvSpPr txBox="1">
            <a:spLocks noChangeArrowheads="1"/>
          </p:cNvSpPr>
          <p:nvPr/>
        </p:nvSpPr>
        <p:spPr bwMode="auto">
          <a:xfrm>
            <a:off x="8534400" y="1"/>
            <a:ext cx="609600" cy="461665"/>
          </a:xfrm>
          <a:prstGeom prst="rect">
            <a:avLst/>
          </a:prstGeom>
          <a:solidFill>
            <a:srgbClr val="000090"/>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latin typeface="Arial" panose="020B0604020202020204" pitchFamily="34" charset="0"/>
              </a:rPr>
              <a:t>4</a:t>
            </a:r>
            <a:endParaRPr lang="en-US" sz="1800" b="1" kern="0" dirty="0">
              <a:solidFill>
                <a:srgbClr val="FFFFFF"/>
              </a:solidFill>
              <a:latin typeface="Arial" panose="020B0604020202020204" pitchFamily="34" charset="0"/>
            </a:endParaRPr>
          </a:p>
        </p:txBody>
      </p:sp>
    </p:spTree>
    <p:extLst>
      <p:ext uri="{BB962C8B-B14F-4D97-AF65-F5344CB8AC3E}">
        <p14:creationId xmlns:p14="http://schemas.microsoft.com/office/powerpoint/2010/main" val="138115396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1" y="717549"/>
            <a:ext cx="3898900" cy="256032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322563" name="Title 1"/>
          <p:cNvSpPr>
            <a:spLocks noGrp="1"/>
          </p:cNvSpPr>
          <p:nvPr>
            <p:ph type="title"/>
          </p:nvPr>
        </p:nvSpPr>
        <p:spPr>
          <a:xfrm>
            <a:off x="1116014" y="1"/>
            <a:ext cx="7034212" cy="773113"/>
          </a:xfrm>
          <a:solidFill>
            <a:schemeClr val="tx1"/>
          </a:solidFill>
        </p:spPr>
        <p:txBody>
          <a:bodyPr/>
          <a:lstStyle/>
          <a:p>
            <a:r>
              <a:rPr lang="ar-JO" sz="3600" dirty="0">
                <a:solidFill>
                  <a:srgbClr val="FFFFFF"/>
                </a:solidFill>
                <a:ea typeface="ＭＳ Ｐゴシック" charset="0"/>
                <a:cs typeface="Arial" panose="020B0604020202020204" pitchFamily="34" charset="0"/>
              </a:rPr>
              <a:t>تقدير طالب التخرج</a:t>
            </a:r>
            <a:endParaRPr lang="en-US" dirty="0">
              <a:ea typeface="ヒラギノ角ゴ Pro W3" charset="0"/>
              <a:cs typeface="Arial" panose="020B0604020202020204" pitchFamily="34" charset="0"/>
            </a:endParaRPr>
          </a:p>
        </p:txBody>
      </p:sp>
      <p:sp>
        <p:nvSpPr>
          <p:cNvPr id="5" name="Rectangle 4"/>
          <p:cNvSpPr/>
          <p:nvPr/>
        </p:nvSpPr>
        <p:spPr>
          <a:xfrm>
            <a:off x="3108746" y="634364"/>
            <a:ext cx="3047999" cy="523220"/>
          </a:xfrm>
          <a:prstGeom prst="rect">
            <a:avLst/>
          </a:prstGeom>
        </p:spPr>
        <p:txBody>
          <a:bodyPr>
            <a:spAutoFit/>
          </a:bodyPr>
          <a:lstStyle/>
          <a:p>
            <a:pPr algn="ctr">
              <a:defRPr/>
            </a:pPr>
            <a:r>
              <a:rPr lang="ar-JO" sz="28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بمعدل 4 علامات</a:t>
            </a:r>
            <a:endParaRPr lang="en-US" sz="28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8" name="Rectangle 7"/>
          <p:cNvSpPr/>
          <p:nvPr/>
        </p:nvSpPr>
        <p:spPr>
          <a:xfrm>
            <a:off x="251520" y="1196753"/>
            <a:ext cx="3597355" cy="1323439"/>
          </a:xfrm>
          <a:prstGeom prst="rect">
            <a:avLst/>
          </a:prstGeom>
          <a:effectLst/>
        </p:spPr>
        <p:txBody>
          <a:bodyPr>
            <a:spAutoFit/>
          </a:bodyPr>
          <a:lstStyle/>
          <a:p>
            <a:pPr algn="ctr">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دراسة عبر الإنترنت</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a:p>
            <a:pPr algn="ctr">
              <a:defRPr/>
            </a:pPr>
            <a:r>
              <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a:t>
            </a: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التاريخ ص 7</a:t>
            </a:r>
            <a:r>
              <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a:t>
            </a: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9" y="2492897"/>
            <a:ext cx="2755900"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Down Arrow 6"/>
          <p:cNvSpPr>
            <a:spLocks noChangeArrowheads="1"/>
          </p:cNvSpPr>
          <p:nvPr/>
        </p:nvSpPr>
        <p:spPr bwMode="auto">
          <a:xfrm rot="7180350">
            <a:off x="2365843" y="277858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1" name="Cloud 10"/>
          <p:cNvSpPr/>
          <p:nvPr/>
        </p:nvSpPr>
        <p:spPr bwMode="auto">
          <a:xfrm>
            <a:off x="5080001" y="673100"/>
            <a:ext cx="3898900" cy="256032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2" name="Rectangle 11"/>
          <p:cNvSpPr/>
          <p:nvPr/>
        </p:nvSpPr>
        <p:spPr>
          <a:xfrm>
            <a:off x="5052514" y="1340769"/>
            <a:ext cx="3839967" cy="707886"/>
          </a:xfrm>
          <a:prstGeom prst="rect">
            <a:avLst/>
          </a:prstGeom>
          <a:effectLst/>
        </p:spPr>
        <p:txBody>
          <a:bodyPr>
            <a:spAutoFit/>
          </a:bodyPr>
          <a:lstStyle/>
          <a:p>
            <a:pPr algn="ctr">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إمتحان نصف الفصل</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13" name="Down Arrow 12"/>
          <p:cNvSpPr>
            <a:spLocks noChangeArrowheads="1"/>
          </p:cNvSpPr>
          <p:nvPr/>
        </p:nvSpPr>
        <p:spPr bwMode="auto">
          <a:xfrm rot="13985795">
            <a:off x="5309078" y="2638328"/>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5" name="Text Box 5"/>
          <p:cNvSpPr txBox="1">
            <a:spLocks noChangeArrowheads="1"/>
          </p:cNvSpPr>
          <p:nvPr/>
        </p:nvSpPr>
        <p:spPr bwMode="auto">
          <a:xfrm>
            <a:off x="8534400" y="1"/>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ar-JO" b="1" kern="0" dirty="0">
                <a:solidFill>
                  <a:srgbClr val="FFFFFF"/>
                </a:solidFill>
                <a:latin typeface="Arial" panose="020B0604020202020204" pitchFamily="34" charset="0"/>
              </a:rPr>
              <a:t>4</a:t>
            </a:r>
            <a:endParaRPr lang="en-US" sz="1800" b="1" kern="0" dirty="0">
              <a:solidFill>
                <a:srgbClr val="FFFFFF"/>
              </a:solidFill>
              <a:latin typeface="Arial" panose="020B0604020202020204" pitchFamily="34" charset="0"/>
            </a:endParaRPr>
          </a:p>
        </p:txBody>
      </p:sp>
      <p:sp>
        <p:nvSpPr>
          <p:cNvPr id="14" name="Cloud 13"/>
          <p:cNvSpPr/>
          <p:nvPr/>
        </p:nvSpPr>
        <p:spPr bwMode="auto">
          <a:xfrm>
            <a:off x="-31923" y="3823800"/>
            <a:ext cx="3898900" cy="256032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6" name="Rectangle 15"/>
          <p:cNvSpPr/>
          <p:nvPr/>
        </p:nvSpPr>
        <p:spPr>
          <a:xfrm>
            <a:off x="179512" y="5157192"/>
            <a:ext cx="3597355" cy="707886"/>
          </a:xfrm>
          <a:prstGeom prst="rect">
            <a:avLst/>
          </a:prstGeom>
          <a:effectLst/>
        </p:spPr>
        <p:txBody>
          <a:bodyPr>
            <a:spAutoFit/>
          </a:bodyPr>
          <a:lstStyle/>
          <a:p>
            <a:pPr algn="ctr">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المشروع</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17" name="Down Arrow 16"/>
          <p:cNvSpPr>
            <a:spLocks noChangeArrowheads="1"/>
          </p:cNvSpPr>
          <p:nvPr/>
        </p:nvSpPr>
        <p:spPr bwMode="auto">
          <a:xfrm rot="3443794">
            <a:off x="2364623" y="446805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8" name="Cloud 17"/>
          <p:cNvSpPr/>
          <p:nvPr/>
        </p:nvSpPr>
        <p:spPr bwMode="auto">
          <a:xfrm>
            <a:off x="5048077" y="3779351"/>
            <a:ext cx="3898900" cy="256032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9" name="Rectangle 18"/>
          <p:cNvSpPr/>
          <p:nvPr/>
        </p:nvSpPr>
        <p:spPr>
          <a:xfrm>
            <a:off x="5076058" y="5157192"/>
            <a:ext cx="3839967" cy="707886"/>
          </a:xfrm>
          <a:prstGeom prst="rect">
            <a:avLst/>
          </a:prstGeom>
          <a:effectLst/>
        </p:spPr>
        <p:txBody>
          <a:bodyPr>
            <a:spAutoFit/>
          </a:bodyPr>
          <a:lstStyle/>
          <a:p>
            <a:pPr algn="ctr">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الإمتحان النهائي</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20" name="Down Arrow 19"/>
          <p:cNvSpPr>
            <a:spLocks noChangeArrowheads="1"/>
          </p:cNvSpPr>
          <p:nvPr/>
        </p:nvSpPr>
        <p:spPr bwMode="auto">
          <a:xfrm rot="18368046">
            <a:off x="5383117" y="4503325"/>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Tree>
    <p:extLst>
      <p:ext uri="{BB962C8B-B14F-4D97-AF65-F5344CB8AC3E}">
        <p14:creationId xmlns:p14="http://schemas.microsoft.com/office/powerpoint/2010/main" val="36838946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3" y="0"/>
            <a:ext cx="9144000" cy="1143000"/>
          </a:xfrm>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ar-SA" sz="3200" dirty="0">
                <a:solidFill>
                  <a:schemeClr val="bg1"/>
                </a:solidFill>
                <a:effectLst/>
                <a:ea typeface="Times New Roman" panose="02020603050405020304" pitchFamily="18" charset="0"/>
              </a:rPr>
              <a:t>نموذج تقييم العرض التقديمي</a:t>
            </a:r>
            <a:r>
              <a:rPr lang="en-US" sz="3200" dirty="0">
                <a:solidFill>
                  <a:schemeClr val="bg1"/>
                </a:solidFill>
                <a:effectLst/>
              </a:rPr>
              <a:t> </a:t>
            </a:r>
            <a:endParaRPr lang="en-US" sz="4000" dirty="0">
              <a:solidFill>
                <a:schemeClr val="bg1"/>
              </a:solidFill>
              <a:effectLst/>
            </a:endParaRPr>
          </a:p>
        </p:txBody>
      </p:sp>
      <p:sp>
        <p:nvSpPr>
          <p:cNvPr id="5" name="Text Box 5">
            <a:extLst>
              <a:ext uri="{FF2B5EF4-FFF2-40B4-BE49-F238E27FC236}">
                <a16:creationId xmlns:a16="http://schemas.microsoft.com/office/drawing/2014/main" id="{48F64BF2-62FB-C0EB-3CA5-C55CAB720BEB}"/>
              </a:ext>
            </a:extLst>
          </p:cNvPr>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a:t>
            </a:r>
          </a:p>
        </p:txBody>
      </p:sp>
      <p:sp>
        <p:nvSpPr>
          <p:cNvPr id="12" name="TextBox 11">
            <a:extLst>
              <a:ext uri="{FF2B5EF4-FFF2-40B4-BE49-F238E27FC236}">
                <a16:creationId xmlns:a16="http://schemas.microsoft.com/office/drawing/2014/main" id="{68EBF76F-91A0-DF9F-8C6C-67798BF34005}"/>
              </a:ext>
            </a:extLst>
          </p:cNvPr>
          <p:cNvSpPr txBox="1"/>
          <p:nvPr/>
        </p:nvSpPr>
        <p:spPr>
          <a:xfrm>
            <a:off x="-815009" y="2852530"/>
            <a:ext cx="18473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3D59D33-A05F-7749-A037-3E0926C96620}"/>
              </a:ext>
            </a:extLst>
          </p:cNvPr>
          <p:cNvSpPr/>
          <p:nvPr/>
        </p:nvSpPr>
        <p:spPr>
          <a:xfrm>
            <a:off x="251520" y="908720"/>
            <a:ext cx="8648402" cy="830997"/>
          </a:xfrm>
          <a:prstGeom prst="rect">
            <a:avLst/>
          </a:prstGeom>
        </p:spPr>
        <p:txBody>
          <a:bodyPr wrap="square">
            <a:spAutoFit/>
          </a:bodyPr>
          <a:lstStyle/>
          <a:p>
            <a:pPr lvl="0" algn="r">
              <a:defRPr/>
            </a:pPr>
            <a:r>
              <a:rPr lang="ar-SA" sz="2400" b="1" dirty="0">
                <a:solidFill>
                  <a:srgbClr val="FFFFFF"/>
                </a:solidFill>
                <a:effectLst/>
                <a:latin typeface="Arial" panose="020B0604020202020204" pitchFamily="34" charset="0"/>
                <a:cs typeface="Arial" panose="020B0604020202020204" pitchFamily="34" charset="0"/>
              </a:rPr>
              <a:t>المقدمة، المتن، الخلاصة و أمور أخرى بخصوص محتوى العرض التقديمي (70% من العلامة) . العلامة المختصة بالشكل (ال 30% الأخرى) تتعلق بكيفية تقديم مادتك</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A875E9FD-7D2C-483F-4368-A908513C0C48}"/>
              </a:ext>
            </a:extLst>
          </p:cNvPr>
          <p:cNvSpPr>
            <a:spLocks noChangeArrowheads="1"/>
          </p:cNvSpPr>
          <p:nvPr/>
        </p:nvSpPr>
        <p:spPr bwMode="auto">
          <a:xfrm>
            <a:off x="539552" y="1929026"/>
            <a:ext cx="7820163" cy="769441"/>
          </a:xfrm>
          <a:prstGeom prst="rect">
            <a:avLst/>
          </a:prstGeom>
        </p:spPr>
        <p:txBody>
          <a:bodyPr wrap="square">
            <a:spAutoFit/>
          </a:bodyPr>
          <a:lstStyle/>
          <a:p>
            <a:pPr lvl="0">
              <a:tabLst>
                <a:tab pos="904875" algn="ctr"/>
                <a:tab pos="2282825" algn="ctr"/>
                <a:tab pos="3651250" algn="ctr"/>
                <a:tab pos="5019675" algn="ctr"/>
                <a:tab pos="6399213" algn="ctr"/>
              </a:tabLst>
              <a:defRPr/>
            </a:pPr>
            <a:r>
              <a:rPr lang="en-US" altLang="en-US" sz="2000" b="1" dirty="0">
                <a:solidFill>
                  <a:srgbClr val="FFFFFF"/>
                </a:solidFill>
                <a:effectLst/>
                <a:latin typeface="Arial" panose="020B0604020202020204" pitchFamily="34" charset="0"/>
                <a:cs typeface="Arial" panose="020B0604020202020204" pitchFamily="34" charset="0"/>
              </a:rPr>
              <a:t>	1	2	3	4	5</a:t>
            </a:r>
          </a:p>
          <a:p>
            <a:pPr lvl="0">
              <a:tabLst>
                <a:tab pos="904875" algn="ctr"/>
                <a:tab pos="2282825" algn="ctr"/>
                <a:tab pos="3651250" algn="ctr"/>
                <a:tab pos="5019675" algn="ctr"/>
                <a:tab pos="6399213" algn="ctr"/>
              </a:tabLst>
              <a:defRPr/>
            </a:pPr>
            <a:r>
              <a:rPr lang="en-US" altLang="en-US" sz="2000" b="1" dirty="0">
                <a:solidFill>
                  <a:srgbClr val="FFFFFF"/>
                </a:solidFill>
                <a:effectLst/>
                <a:latin typeface="Arial" panose="020B0604020202020204" pitchFamily="34"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ضعيف</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الحد الأدنى</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متوسط</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جيد</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ممتاز</a:t>
            </a:r>
            <a:r>
              <a:rPr lang="en-US" sz="2400" b="1" dirty="0">
                <a:solidFill>
                  <a:schemeClr val="bg1"/>
                </a:solidFill>
                <a:effectLst/>
                <a:latin typeface="Arial" panose="020B0604020202020204" pitchFamily="34" charset="0"/>
                <a:cs typeface="Arial" panose="020B0604020202020204" pitchFamily="34" charset="0"/>
              </a:rPr>
              <a:t> </a:t>
            </a:r>
            <a:endParaRPr lang="en-US" altLang="en-US" sz="2400" b="1" dirty="0">
              <a:solidFill>
                <a:schemeClr val="bg1"/>
              </a:solidFill>
              <a:effectLst/>
              <a:latin typeface="Arial" panose="020B0604020202020204" pitchFamily="34" charset="0"/>
              <a:cs typeface="Arial" panose="020B0604020202020204" pitchFamily="34" charset="0"/>
            </a:endParaRPr>
          </a:p>
        </p:txBody>
      </p:sp>
      <p:sp>
        <p:nvSpPr>
          <p:cNvPr id="3" name="Rectangle 1">
            <a:extLst>
              <a:ext uri="{FF2B5EF4-FFF2-40B4-BE49-F238E27FC236}">
                <a16:creationId xmlns:a16="http://schemas.microsoft.com/office/drawing/2014/main" id="{0EE6D167-C22F-5251-109B-FD04CDB80D87}"/>
              </a:ext>
            </a:extLst>
          </p:cNvPr>
          <p:cNvSpPr>
            <a:spLocks noChangeArrowheads="1"/>
          </p:cNvSpPr>
          <p:nvPr/>
        </p:nvSpPr>
        <p:spPr bwMode="auto">
          <a:xfrm>
            <a:off x="293052" y="2636912"/>
            <a:ext cx="8494633" cy="1200329"/>
          </a:xfrm>
          <a:prstGeom prst="rect">
            <a:avLst/>
          </a:prstGeom>
        </p:spPr>
        <p:txBody>
          <a:bodyPr wrap="square">
            <a:spAutoFit/>
          </a:bodyPr>
          <a:lstStyle/>
          <a:p>
            <a:pPr algn="r" rtl="1"/>
            <a:r>
              <a:rPr lang="ar-SA" altLang="en-US" sz="2400" b="1" dirty="0">
                <a:solidFill>
                  <a:schemeClr val="bg1"/>
                </a:solidFill>
                <a:effectLst/>
                <a:latin typeface="Arial" panose="020B0604020202020204" pitchFamily="34" charset="0"/>
                <a:cs typeface="Arial" panose="020B0604020202020204" pitchFamily="34" charset="0"/>
              </a:rPr>
              <a:t>المقدمة</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إثارة </a:t>
            </a:r>
            <a:r>
              <a:rPr lang="ar-SA" altLang="en-US" sz="2400" b="1" dirty="0" err="1">
                <a:solidFill>
                  <a:schemeClr val="bg1"/>
                </a:solidFill>
                <a:effectLst/>
                <a:latin typeface="Arial" panose="020B0604020202020204" pitchFamily="34" charset="0"/>
                <a:cs typeface="Arial" panose="020B0604020202020204" pitchFamily="34" charset="0"/>
              </a:rPr>
              <a:t>الإنتباه</a:t>
            </a:r>
            <a:r>
              <a:rPr lang="ar-SA" altLang="en-US" sz="2400" b="1" dirty="0">
                <a:solidFill>
                  <a:schemeClr val="bg1"/>
                </a:solidFill>
                <a:effectLst/>
                <a:latin typeface="Arial" panose="020B0604020202020204" pitchFamily="34" charset="0"/>
                <a:cs typeface="Arial" panose="020B0604020202020204" pitchFamily="34" charset="0"/>
              </a:rPr>
              <a:t> (يركز على احتياج المستمع للموضوع</a:t>
            </a:r>
            <a:r>
              <a:rPr lang="en-US" altLang="en-US" sz="2400" b="1" dirty="0">
                <a:solidFill>
                  <a:schemeClr val="bg1"/>
                </a:solidFill>
                <a:effectLst/>
                <a:latin typeface="Arial" panose="020B0604020202020204" pitchFamily="34" charset="0"/>
                <a:cs typeface="Arial" panose="020B0604020202020204" pitchFamily="34" charset="0"/>
              </a:rPr>
              <a:t>(</a:t>
            </a:r>
          </a:p>
          <a:p>
            <a:pPr marL="342900" indent="-342900" algn="r" rtl="1">
              <a:buFont typeface="Arial" panose="020B0604020202020204" pitchFamily="34" charset="0"/>
              <a:buChar char="•"/>
            </a:pPr>
            <a:r>
              <a:rPr lang="ar-SA" altLang="zh-CN" sz="2400" b="1" dirty="0">
                <a:solidFill>
                  <a:schemeClr val="bg1"/>
                </a:solidFill>
                <a:effectLst/>
                <a:latin typeface="Arial" panose="020B0604020202020204" pitchFamily="34" charset="0"/>
                <a:cs typeface="Arial" panose="020B0604020202020204" pitchFamily="34" charset="0"/>
              </a:rPr>
              <a:t>الإجراءات لمعالجة الموضوع المطروح</a:t>
            </a:r>
            <a:r>
              <a:rPr lang="en-US" altLang="zh-CN" sz="2400" b="1" dirty="0">
                <a:solidFill>
                  <a:schemeClr val="bg1"/>
                </a:solidFill>
                <a:effectLst/>
                <a:latin typeface="Arial" panose="020B0604020202020204" pitchFamily="34" charset="0"/>
                <a:cs typeface="Arial" panose="020B0604020202020204" pitchFamily="34" charset="0"/>
              </a:rPr>
              <a:t> </a:t>
            </a:r>
          </a:p>
        </p:txBody>
      </p:sp>
      <p:sp>
        <p:nvSpPr>
          <p:cNvPr id="4" name="Rectangle 2">
            <a:extLst>
              <a:ext uri="{FF2B5EF4-FFF2-40B4-BE49-F238E27FC236}">
                <a16:creationId xmlns:a16="http://schemas.microsoft.com/office/drawing/2014/main" id="{542FBDEC-C320-DF53-B137-850B0818B4E8}"/>
              </a:ext>
            </a:extLst>
          </p:cNvPr>
          <p:cNvSpPr>
            <a:spLocks noChangeArrowheads="1"/>
          </p:cNvSpPr>
          <p:nvPr/>
        </p:nvSpPr>
        <p:spPr bwMode="auto">
          <a:xfrm>
            <a:off x="251520" y="4010288"/>
            <a:ext cx="8536165" cy="2308324"/>
          </a:xfrm>
          <a:prstGeom prst="rect">
            <a:avLst/>
          </a:prstGeom>
        </p:spPr>
        <p:txBody>
          <a:bodyPr wrap="square">
            <a:spAutoFit/>
          </a:bodyPr>
          <a:lstStyle/>
          <a:p>
            <a:pPr algn="r" rtl="1"/>
            <a:r>
              <a:rPr lang="ar-SA" altLang="en-US" sz="2400" b="1" dirty="0">
                <a:solidFill>
                  <a:schemeClr val="bg1"/>
                </a:solidFill>
                <a:effectLst/>
                <a:latin typeface="Arial" panose="020B0604020202020204" pitchFamily="34" charset="0"/>
                <a:cs typeface="Arial" panose="020B0604020202020204" pitchFamily="34" charset="0"/>
              </a:rPr>
              <a:t>المتن</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المحتوى العام (الجداول، معلومات أخرى مفيدة</a:t>
            </a:r>
            <a:r>
              <a:rPr lang="en-US" altLang="en-US" sz="2400" b="1" dirty="0">
                <a:solidFill>
                  <a:schemeClr val="bg1"/>
                </a:solidFill>
                <a:effectLst/>
                <a:latin typeface="Arial" panose="020B0604020202020204" pitchFamily="34" charset="0"/>
                <a:cs typeface="Arial" panose="020B0604020202020204" pitchFamily="34" charset="0"/>
              </a:rPr>
              <a:t>(</a:t>
            </a: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العمل الفردي ( لا اقتباسات مفرطة</a:t>
            </a:r>
            <a:r>
              <a:rPr lang="en-US" altLang="en-US" sz="2400" b="1" dirty="0">
                <a:solidFill>
                  <a:schemeClr val="bg1"/>
                </a:solidFill>
                <a:effectLst/>
                <a:latin typeface="Arial" panose="020B0604020202020204" pitchFamily="34" charset="0"/>
                <a:cs typeface="Arial" panose="020B0604020202020204" pitchFamily="34" charset="0"/>
              </a:rPr>
              <a:t>(</a:t>
            </a: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المقاطع / الأمور الرئيسية عولجت بشكل جيد</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نصوص المشاكل</a:t>
            </a:r>
            <a:r>
              <a:rPr lang="en-US" altLang="en-US" sz="2400" b="1" dirty="0">
                <a:solidFill>
                  <a:schemeClr val="bg1"/>
                </a:solidFill>
                <a:effectLst/>
                <a:latin typeface="Arial" panose="020B0604020202020204" pitchFamily="34" charset="0"/>
                <a:cs typeface="Arial" panose="020B0604020202020204" pitchFamily="34" charset="0"/>
              </a:rPr>
              <a:t> </a:t>
            </a:r>
            <a:r>
              <a:rPr lang="ar-SA" altLang="en-US" sz="2400" b="1" dirty="0">
                <a:solidFill>
                  <a:schemeClr val="bg1"/>
                </a:solidFill>
                <a:effectLst/>
                <a:latin typeface="Arial" panose="020B0604020202020204" pitchFamily="34" charset="0"/>
                <a:cs typeface="Arial" panose="020B0604020202020204" pitchFamily="34" charset="0"/>
              </a:rPr>
              <a:t>(التوازن مع الآراء، دعم النظرة الشخصية</a:t>
            </a:r>
            <a:r>
              <a:rPr lang="en-US" altLang="en-US" sz="2400" b="1" dirty="0">
                <a:solidFill>
                  <a:schemeClr val="bg1"/>
                </a:solidFill>
                <a:effectLst/>
                <a:latin typeface="Arial" panose="020B0604020202020204" pitchFamily="34" charset="0"/>
                <a:cs typeface="Arial" panose="020B0604020202020204" pitchFamily="34" charset="0"/>
              </a:rPr>
              <a:t>(</a:t>
            </a:r>
            <a:endParaRPr lang="en-US" altLang="zh-CN"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zh-CN" sz="2400" b="1" dirty="0">
                <a:solidFill>
                  <a:schemeClr val="bg1"/>
                </a:solidFill>
                <a:effectLst/>
                <a:latin typeface="Arial" panose="020B0604020202020204" pitchFamily="34" charset="0"/>
                <a:cs typeface="Arial" panose="020B0604020202020204" pitchFamily="34" charset="0"/>
              </a:rPr>
              <a:t>تفسير المقاطع بدفة (علم التفسير</a:t>
            </a:r>
            <a:r>
              <a:rPr lang="en-US" altLang="zh-CN" sz="2400" b="1" dirty="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7136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09748-911D-56E3-FB03-8E38840BFEA6}"/>
              </a:ext>
            </a:extLst>
          </p:cNvPr>
          <p:cNvPicPr>
            <a:picLocks noChangeAspect="1"/>
          </p:cNvPicPr>
          <p:nvPr/>
        </p:nvPicPr>
        <p:blipFill rotWithShape="1">
          <a:blip r:embed="rId3"/>
          <a:srcRect l="7129" t="7440" r="5949" b="6883"/>
          <a:stretch/>
        </p:blipFill>
        <p:spPr>
          <a:xfrm>
            <a:off x="0" y="-1"/>
            <a:ext cx="9249508" cy="6858001"/>
          </a:xfrm>
          <a:prstGeom prst="rect">
            <a:avLst/>
          </a:prstGeom>
        </p:spPr>
      </p:pic>
      <p:sp>
        <p:nvSpPr>
          <p:cNvPr id="900098" name="Rectangle 2"/>
          <p:cNvSpPr>
            <a:spLocks noGrp="1" noChangeArrowheads="1"/>
          </p:cNvSpPr>
          <p:nvPr>
            <p:ph type="ctrTitle"/>
          </p:nvPr>
        </p:nvSpPr>
        <p:spPr>
          <a:xfrm>
            <a:off x="52754" y="4797152"/>
            <a:ext cx="9144000" cy="729773"/>
          </a:xfrm>
          <a:effectLst>
            <a:outerShdw blurRad="63500" dist="35921" dir="2700000" algn="ctr" rotWithShape="0">
              <a:schemeClr val="tx2">
                <a:alpha val="74998"/>
              </a:schemeClr>
            </a:outerShdw>
          </a:effectLst>
        </p:spPr>
        <p:txBody>
          <a:bodyPr anchor="ctr"/>
          <a:lstStyle/>
          <a:p>
            <a:pPr>
              <a:defRPr/>
            </a:pPr>
            <a:r>
              <a:rPr lang="en-US" sz="3200" dirty="0">
                <a:effectLst>
                  <a:glow rad="127000">
                    <a:schemeClr val="tx1"/>
                  </a:glow>
                </a:effectLst>
                <a:ea typeface="ＭＳ Ｐゴシック" charset="0"/>
                <a:cs typeface="ＭＳ Ｐゴシック" charset="0"/>
              </a:rPr>
              <a:t>WOW Women’s Ministry</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 name="Rectangle 2">
            <a:extLst>
              <a:ext uri="{FF2B5EF4-FFF2-40B4-BE49-F238E27FC236}">
                <a16:creationId xmlns:a16="http://schemas.microsoft.com/office/drawing/2014/main" id="{C1BB8B82-06AC-5719-9A62-B43B2C0478FC}"/>
              </a:ext>
            </a:extLst>
          </p:cNvPr>
          <p:cNvSpPr txBox="1">
            <a:spLocks noChangeArrowheads="1"/>
          </p:cNvSpPr>
          <p:nvPr/>
        </p:nvSpPr>
        <p:spPr bwMode="auto">
          <a:xfrm>
            <a:off x="34824" y="5711552"/>
            <a:ext cx="9144000" cy="7297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effectLst>
                  <a:glow rad="127000">
                    <a:schemeClr val="tx1"/>
                  </a:glow>
                </a:effectLst>
                <a:latin typeface="Arial" panose="020B0604020202020204" pitchFamily="34" charset="0"/>
                <a:ea typeface="ＭＳ Ｐゴシック" charset="0"/>
                <a:cs typeface="ＭＳ Ｐゴシック" charset="0"/>
              </a:rPr>
              <a:t>Women on Wednesday</a:t>
            </a:r>
          </a:p>
        </p:txBody>
      </p:sp>
    </p:spTree>
    <p:extLst>
      <p:ext uri="{BB962C8B-B14F-4D97-AF65-F5344CB8AC3E}">
        <p14:creationId xmlns:p14="http://schemas.microsoft.com/office/powerpoint/2010/main" val="1608734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3" y="0"/>
            <a:ext cx="9144000" cy="1143000"/>
          </a:xfrm>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ar-SA" sz="3200" dirty="0">
                <a:solidFill>
                  <a:schemeClr val="bg1"/>
                </a:solidFill>
                <a:effectLst/>
                <a:ea typeface="Times New Roman" panose="02020603050405020304" pitchFamily="18" charset="0"/>
              </a:rPr>
              <a:t>نموذج تقييم العرض التقديمي</a:t>
            </a:r>
            <a:endParaRPr lang="en-US" sz="3200" dirty="0">
              <a:solidFill>
                <a:srgbClr val="FFFFFF"/>
              </a:solidFill>
              <a:effectLst/>
            </a:endParaRPr>
          </a:p>
        </p:txBody>
      </p:sp>
      <p:sp>
        <p:nvSpPr>
          <p:cNvPr id="4" name="Rectangle 3">
            <a:extLst>
              <a:ext uri="{FF2B5EF4-FFF2-40B4-BE49-F238E27FC236}">
                <a16:creationId xmlns:a16="http://schemas.microsoft.com/office/drawing/2014/main" id="{F1154056-14B3-3168-CB1B-970463126728}"/>
              </a:ext>
            </a:extLst>
          </p:cNvPr>
          <p:cNvSpPr/>
          <p:nvPr/>
        </p:nvSpPr>
        <p:spPr>
          <a:xfrm>
            <a:off x="251520" y="908720"/>
            <a:ext cx="8640961" cy="830997"/>
          </a:xfrm>
          <a:prstGeom prst="rect">
            <a:avLst/>
          </a:prstGeom>
        </p:spPr>
        <p:txBody>
          <a:bodyPr wrap="square">
            <a:spAutoFit/>
          </a:bodyPr>
          <a:lstStyle/>
          <a:p>
            <a:pPr lvl="0" algn="r">
              <a:defRPr/>
            </a:pPr>
            <a:r>
              <a:rPr lang="ar-SA" sz="2400" b="1" dirty="0">
                <a:solidFill>
                  <a:srgbClr val="FFFFFF"/>
                </a:solidFill>
                <a:effectLst/>
                <a:latin typeface="Arial" panose="020B0604020202020204" pitchFamily="34" charset="0"/>
                <a:cs typeface="Arial" panose="020B0604020202020204" pitchFamily="34" charset="0"/>
              </a:rPr>
              <a:t>المقدمة، المتن، الخلاصة و أمور أخرى بخصوص محتوى العرض التقديمي (70% من العلامة) . العلامة المختصة بالشكل (ال 30% الأخرى) تتعلق بكيفية تقديم مادتك</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 Box 5">
            <a:extLst>
              <a:ext uri="{FF2B5EF4-FFF2-40B4-BE49-F238E27FC236}">
                <a16:creationId xmlns:a16="http://schemas.microsoft.com/office/drawing/2014/main" id="{48F64BF2-62FB-C0EB-3CA5-C55CAB720BEB}"/>
              </a:ext>
            </a:extLst>
          </p:cNvPr>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a:t>
            </a:r>
          </a:p>
        </p:txBody>
      </p:sp>
      <p:sp>
        <p:nvSpPr>
          <p:cNvPr id="12" name="TextBox 11">
            <a:extLst>
              <a:ext uri="{FF2B5EF4-FFF2-40B4-BE49-F238E27FC236}">
                <a16:creationId xmlns:a16="http://schemas.microsoft.com/office/drawing/2014/main" id="{68EBF76F-91A0-DF9F-8C6C-67798BF34005}"/>
              </a:ext>
            </a:extLst>
          </p:cNvPr>
          <p:cNvSpPr txBox="1"/>
          <p:nvPr/>
        </p:nvSpPr>
        <p:spPr>
          <a:xfrm>
            <a:off x="-815009" y="2852530"/>
            <a:ext cx="18473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C4B422CA-F59E-EF56-BC5F-9E5A3852731B}"/>
              </a:ext>
            </a:extLst>
          </p:cNvPr>
          <p:cNvSpPr>
            <a:spLocks noChangeArrowheads="1"/>
          </p:cNvSpPr>
          <p:nvPr/>
        </p:nvSpPr>
        <p:spPr bwMode="auto">
          <a:xfrm>
            <a:off x="1341993" y="2836095"/>
            <a:ext cx="7571303" cy="1569660"/>
          </a:xfrm>
          <a:prstGeom prst="rect">
            <a:avLst/>
          </a:prstGeom>
        </p:spPr>
        <p:txBody>
          <a:bodyPr wrap="square">
            <a:spAutoFit/>
          </a:bodyPr>
          <a:lstStyle/>
          <a:p>
            <a:pPr algn="r" rtl="1"/>
            <a:r>
              <a:rPr lang="ar-SA" altLang="en-US" sz="2400" b="1" dirty="0">
                <a:solidFill>
                  <a:schemeClr val="bg1"/>
                </a:solidFill>
                <a:effectLst/>
                <a:latin typeface="Arial" panose="020B0604020202020204" pitchFamily="34" charset="0"/>
                <a:cs typeface="Arial" panose="020B0604020202020204" pitchFamily="34" charset="0"/>
              </a:rPr>
              <a:t>الخلاصة</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الحل أعطي للمشكلة المطروحة في المقدمة</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النقاط الرئيسية تم مراجعتها أو أعيد ذكرها</a:t>
            </a:r>
            <a:endParaRPr lang="en-US" altLang="zh-CN"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zh-CN" sz="2400" b="1" dirty="0">
                <a:solidFill>
                  <a:schemeClr val="bg1"/>
                </a:solidFill>
                <a:effectLst/>
                <a:latin typeface="Arial" panose="020B0604020202020204" pitchFamily="34" charset="0"/>
                <a:cs typeface="Arial" panose="020B0604020202020204" pitchFamily="34" charset="0"/>
              </a:rPr>
              <a:t>التطبيق ( يحض على تغيير الحياة في مناطق محددة</a:t>
            </a:r>
            <a:r>
              <a:rPr lang="en-US" altLang="zh-CN" sz="2400" b="1" dirty="0">
                <a:solidFill>
                  <a:schemeClr val="bg1"/>
                </a:solidFill>
                <a:effectLst/>
                <a:latin typeface="Arial" panose="020B0604020202020204" pitchFamily="34" charset="0"/>
                <a:cs typeface="Arial" panose="020B0604020202020204" pitchFamily="34" charset="0"/>
              </a:rPr>
              <a:t>(</a:t>
            </a:r>
          </a:p>
        </p:txBody>
      </p:sp>
      <p:sp>
        <p:nvSpPr>
          <p:cNvPr id="9" name="Rectangle 2">
            <a:extLst>
              <a:ext uri="{FF2B5EF4-FFF2-40B4-BE49-F238E27FC236}">
                <a16:creationId xmlns:a16="http://schemas.microsoft.com/office/drawing/2014/main" id="{9CA32879-A53B-5F13-DD48-099B29FCAC18}"/>
              </a:ext>
            </a:extLst>
          </p:cNvPr>
          <p:cNvSpPr>
            <a:spLocks noChangeArrowheads="1"/>
          </p:cNvSpPr>
          <p:nvPr/>
        </p:nvSpPr>
        <p:spPr bwMode="auto">
          <a:xfrm>
            <a:off x="1356910" y="4374204"/>
            <a:ext cx="7571303" cy="2308324"/>
          </a:xfrm>
          <a:prstGeom prst="rect">
            <a:avLst/>
          </a:prstGeom>
        </p:spPr>
        <p:txBody>
          <a:bodyPr wrap="square">
            <a:spAutoFit/>
          </a:bodyPr>
          <a:lstStyle/>
          <a:p>
            <a:pPr algn="r" rtl="1"/>
            <a:r>
              <a:rPr lang="ar-SA" altLang="en-US" sz="2400" b="1" dirty="0">
                <a:solidFill>
                  <a:schemeClr val="bg1"/>
                </a:solidFill>
                <a:effectLst/>
                <a:latin typeface="Arial" panose="020B0604020202020204" pitchFamily="34" charset="0"/>
                <a:cs typeface="Arial" panose="020B0604020202020204" pitchFamily="34" charset="0"/>
              </a:rPr>
              <a:t>أمور أخرى</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en-US" altLang="en-US" sz="2400" b="1" dirty="0">
                <a:solidFill>
                  <a:schemeClr val="bg1"/>
                </a:solidFill>
                <a:effectLst/>
                <a:latin typeface="Arial" panose="020B0604020202020204" pitchFamily="34" charset="0"/>
                <a:cs typeface="Arial" panose="020B0604020202020204" pitchFamily="34" charset="0"/>
              </a:rPr>
              <a:t>)</a:t>
            </a:r>
            <a:r>
              <a:rPr lang="ar-SA" altLang="en-US" sz="2400" b="1" dirty="0">
                <a:solidFill>
                  <a:schemeClr val="bg1"/>
                </a:solidFill>
                <a:effectLst/>
                <a:latin typeface="Arial" panose="020B0604020202020204" pitchFamily="34" charset="0"/>
                <a:cs typeface="Arial" panose="020B0604020202020204" pitchFamily="34" charset="0"/>
              </a:rPr>
              <a:t>ينطبق على العرض التقديمي كاملاً</a:t>
            </a:r>
            <a:r>
              <a:rPr lang="en-US" altLang="en-US" sz="2400" b="1" dirty="0">
                <a:solidFill>
                  <a:schemeClr val="bg1"/>
                </a:solidFill>
                <a:effectLst/>
                <a:latin typeface="Arial" panose="020B0604020202020204" pitchFamily="34" charset="0"/>
                <a:cs typeface="Arial" panose="020B0604020202020204" pitchFamily="34" charset="0"/>
              </a:rPr>
              <a:t>(</a:t>
            </a: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العمق لا يترك اي سؤال بدون إجابة</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المتعة في الصوت و الإيضاحات و الحضور</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المحتوى</a:t>
            </a:r>
            <a:r>
              <a:rPr lang="en-US" altLang="en-US" sz="2400" b="1" dirty="0">
                <a:solidFill>
                  <a:schemeClr val="bg1"/>
                </a:solidFill>
                <a:effectLst/>
                <a:latin typeface="Arial" panose="020B0604020202020204" pitchFamily="34" charset="0"/>
                <a:cs typeface="Arial" panose="020B0604020202020204" pitchFamily="34" charset="0"/>
              </a:rPr>
              <a:t> </a:t>
            </a:r>
            <a:r>
              <a:rPr lang="ar-SA" altLang="en-US" sz="2400" b="1" dirty="0">
                <a:solidFill>
                  <a:schemeClr val="bg1"/>
                </a:solidFill>
                <a:effectLst/>
                <a:latin typeface="Arial" panose="020B0604020202020204" pitchFamily="34" charset="0"/>
                <a:cs typeface="Arial" panose="020B0604020202020204" pitchFamily="34" charset="0"/>
              </a:rPr>
              <a:t>اللاهوتي يظهر </a:t>
            </a:r>
            <a:r>
              <a:rPr lang="ar-SA" altLang="en-US" sz="2400" b="1" dirty="0" err="1">
                <a:solidFill>
                  <a:schemeClr val="bg1"/>
                </a:solidFill>
                <a:effectLst/>
                <a:latin typeface="Arial" panose="020B0604020202020204" pitchFamily="34" charset="0"/>
                <a:cs typeface="Arial" panose="020B0604020202020204" pitchFamily="34" charset="0"/>
              </a:rPr>
              <a:t>الإستنارة</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zh-CN" sz="2400" b="1" dirty="0">
                <a:solidFill>
                  <a:schemeClr val="bg1"/>
                </a:solidFill>
                <a:effectLst/>
                <a:latin typeface="Arial" panose="020B0604020202020204" pitchFamily="34" charset="0"/>
                <a:cs typeface="Arial" panose="020B0604020202020204" pitchFamily="34" charset="0"/>
              </a:rPr>
              <a:t>المذكرات جذابة مع وجود مصادر لدراسة إضافية</a:t>
            </a:r>
            <a:r>
              <a:rPr lang="en-US" altLang="zh-CN" sz="2400" b="1" dirty="0">
                <a:solidFill>
                  <a:schemeClr val="bg1"/>
                </a:solidFill>
                <a:effectLst/>
                <a:latin typeface="Arial" panose="020B0604020202020204" pitchFamily="34" charset="0"/>
                <a:cs typeface="Arial" panose="020B0604020202020204" pitchFamily="34" charset="0"/>
              </a:rPr>
              <a:t> </a:t>
            </a:r>
          </a:p>
        </p:txBody>
      </p:sp>
      <p:sp>
        <p:nvSpPr>
          <p:cNvPr id="10" name="Rectangle 2">
            <a:extLst>
              <a:ext uri="{FF2B5EF4-FFF2-40B4-BE49-F238E27FC236}">
                <a16:creationId xmlns:a16="http://schemas.microsoft.com/office/drawing/2014/main" id="{43AC18F6-CD64-9C49-3701-524BF1786B4F}"/>
              </a:ext>
            </a:extLst>
          </p:cNvPr>
          <p:cNvSpPr>
            <a:spLocks noChangeArrowheads="1"/>
          </p:cNvSpPr>
          <p:nvPr/>
        </p:nvSpPr>
        <p:spPr bwMode="auto">
          <a:xfrm>
            <a:off x="539552" y="1929026"/>
            <a:ext cx="7820163" cy="769441"/>
          </a:xfrm>
          <a:prstGeom prst="rect">
            <a:avLst/>
          </a:prstGeom>
        </p:spPr>
        <p:txBody>
          <a:bodyPr wrap="square">
            <a:spAutoFit/>
          </a:bodyPr>
          <a:lstStyle/>
          <a:p>
            <a:pPr lvl="0">
              <a:tabLst>
                <a:tab pos="904875" algn="ctr"/>
                <a:tab pos="2282825" algn="ctr"/>
                <a:tab pos="3651250" algn="ctr"/>
                <a:tab pos="5019675" algn="ctr"/>
                <a:tab pos="6399213" algn="ctr"/>
              </a:tabLst>
              <a:defRPr/>
            </a:pPr>
            <a:r>
              <a:rPr lang="en-US" altLang="en-US" sz="2000" b="1" dirty="0">
                <a:solidFill>
                  <a:srgbClr val="FFFFFF"/>
                </a:solidFill>
                <a:effectLst/>
                <a:latin typeface="Arial" panose="020B0604020202020204" pitchFamily="34" charset="0"/>
                <a:cs typeface="Arial" panose="020B0604020202020204" pitchFamily="34" charset="0"/>
              </a:rPr>
              <a:t>	1	2	3	4	5</a:t>
            </a:r>
          </a:p>
          <a:p>
            <a:pPr lvl="0">
              <a:tabLst>
                <a:tab pos="904875" algn="ctr"/>
                <a:tab pos="2282825" algn="ctr"/>
                <a:tab pos="3651250" algn="ctr"/>
                <a:tab pos="5019675" algn="ctr"/>
                <a:tab pos="6399213" algn="ctr"/>
              </a:tabLst>
              <a:defRPr/>
            </a:pPr>
            <a:r>
              <a:rPr lang="en-US" altLang="en-US" sz="2000" b="1" dirty="0">
                <a:solidFill>
                  <a:srgbClr val="FFFFFF"/>
                </a:solidFill>
                <a:effectLst/>
                <a:latin typeface="Arial" panose="020B0604020202020204" pitchFamily="34"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ضعيف</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الحد الأدنى</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متوسط</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جيد</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ممتاز</a:t>
            </a:r>
            <a:r>
              <a:rPr lang="en-US" sz="2400" b="1" dirty="0">
                <a:solidFill>
                  <a:schemeClr val="bg1"/>
                </a:solidFill>
                <a:effectLst/>
                <a:latin typeface="Arial" panose="020B0604020202020204" pitchFamily="34" charset="0"/>
                <a:cs typeface="Arial" panose="020B0604020202020204" pitchFamily="34" charset="0"/>
              </a:rPr>
              <a:t> </a:t>
            </a:r>
            <a:endParaRPr lang="en-US" altLang="en-US" sz="2400" b="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500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3" y="0"/>
            <a:ext cx="9144000" cy="1143000"/>
          </a:xfrm>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ar-SA" sz="3200" dirty="0">
                <a:solidFill>
                  <a:schemeClr val="bg1"/>
                </a:solidFill>
                <a:effectLst/>
                <a:ea typeface="Times New Roman" panose="02020603050405020304" pitchFamily="18" charset="0"/>
              </a:rPr>
              <a:t>نموذج تقييم العرض التقديمي</a:t>
            </a:r>
            <a:endParaRPr lang="en-US" sz="3200" dirty="0">
              <a:solidFill>
                <a:srgbClr val="FFFFFF"/>
              </a:solidFill>
            </a:endParaRPr>
          </a:p>
        </p:txBody>
      </p:sp>
      <p:sp>
        <p:nvSpPr>
          <p:cNvPr id="5" name="Text Box 5">
            <a:extLst>
              <a:ext uri="{FF2B5EF4-FFF2-40B4-BE49-F238E27FC236}">
                <a16:creationId xmlns:a16="http://schemas.microsoft.com/office/drawing/2014/main" id="{48F64BF2-62FB-C0EB-3CA5-C55CAB720BEB}"/>
              </a:ext>
            </a:extLst>
          </p:cNvPr>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a:t>
            </a:r>
          </a:p>
        </p:txBody>
      </p:sp>
      <p:sp>
        <p:nvSpPr>
          <p:cNvPr id="12" name="TextBox 11">
            <a:extLst>
              <a:ext uri="{FF2B5EF4-FFF2-40B4-BE49-F238E27FC236}">
                <a16:creationId xmlns:a16="http://schemas.microsoft.com/office/drawing/2014/main" id="{68EBF76F-91A0-DF9F-8C6C-67798BF34005}"/>
              </a:ext>
            </a:extLst>
          </p:cNvPr>
          <p:cNvSpPr txBox="1"/>
          <p:nvPr/>
        </p:nvSpPr>
        <p:spPr>
          <a:xfrm>
            <a:off x="-815009" y="2852530"/>
            <a:ext cx="18473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1">
            <a:extLst>
              <a:ext uri="{FF2B5EF4-FFF2-40B4-BE49-F238E27FC236}">
                <a16:creationId xmlns:a16="http://schemas.microsoft.com/office/drawing/2014/main" id="{E8D28404-BDDE-0127-27AF-35612744576D}"/>
              </a:ext>
            </a:extLst>
          </p:cNvPr>
          <p:cNvSpPr>
            <a:spLocks noChangeArrowheads="1"/>
          </p:cNvSpPr>
          <p:nvPr/>
        </p:nvSpPr>
        <p:spPr bwMode="auto">
          <a:xfrm>
            <a:off x="202316" y="3284984"/>
            <a:ext cx="8494633" cy="2677656"/>
          </a:xfrm>
          <a:prstGeom prst="rect">
            <a:avLst/>
          </a:prstGeom>
        </p:spPr>
        <p:txBody>
          <a:bodyPr wrap="square">
            <a:spAutoFit/>
          </a:bodyPr>
          <a:lstStyle/>
          <a:p>
            <a:pPr algn="r" rtl="1"/>
            <a:r>
              <a:rPr lang="ar-SA" altLang="en-US" sz="2400" b="1" dirty="0">
                <a:solidFill>
                  <a:schemeClr val="bg1"/>
                </a:solidFill>
                <a:effectLst/>
                <a:latin typeface="Arial" panose="020B0604020202020204" pitchFamily="34" charset="0"/>
                <a:cs typeface="Arial" panose="020B0604020202020204" pitchFamily="34" charset="0"/>
              </a:rPr>
              <a:t>الشكل</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التصميم (</a:t>
            </a:r>
            <a:r>
              <a:rPr lang="ar-SA" altLang="en-US" sz="2400" b="1" dirty="0" err="1">
                <a:solidFill>
                  <a:schemeClr val="bg1"/>
                </a:solidFill>
                <a:effectLst/>
                <a:latin typeface="Arial" panose="020B0604020202020204" pitchFamily="34" charset="0"/>
                <a:cs typeface="Arial" panose="020B0604020202020204" pitchFamily="34" charset="0"/>
              </a:rPr>
              <a:t>سلايدات</a:t>
            </a:r>
            <a:r>
              <a:rPr lang="ar-SA" altLang="en-US" sz="2400" b="1" dirty="0">
                <a:solidFill>
                  <a:schemeClr val="bg1"/>
                </a:solidFill>
                <a:effectLst/>
                <a:latin typeface="Arial" panose="020B0604020202020204" pitchFamily="34" charset="0"/>
                <a:cs typeface="Arial" panose="020B0604020202020204" pitchFamily="34" charset="0"/>
              </a:rPr>
              <a:t> جذابة، حجم الخط 20</a:t>
            </a:r>
            <a:r>
              <a:rPr lang="en-US" altLang="en-US" sz="2400" b="1" dirty="0">
                <a:solidFill>
                  <a:schemeClr val="bg1"/>
                </a:solidFill>
                <a:effectLst/>
                <a:latin typeface="Arial" panose="020B0604020202020204" pitchFamily="34" charset="0"/>
                <a:cs typeface="Arial" panose="020B0604020202020204" pitchFamily="34" charset="0"/>
              </a:rPr>
              <a:t>(+</a:t>
            </a: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صور جيدة/مرئيات عديدة</a:t>
            </a:r>
            <a:r>
              <a:rPr lang="en-US" altLang="en-US" sz="2400" b="1" dirty="0">
                <a:solidFill>
                  <a:schemeClr val="bg1"/>
                </a:solidFill>
                <a:effectLst/>
                <a:latin typeface="Arial" panose="020B0604020202020204" pitchFamily="34" charset="0"/>
                <a:cs typeface="Arial" panose="020B0604020202020204" pitchFamily="34" charset="0"/>
              </a:rPr>
              <a:t> </a:t>
            </a:r>
            <a:r>
              <a:rPr lang="ar-SA" altLang="en-US" sz="2400" b="1" dirty="0">
                <a:solidFill>
                  <a:schemeClr val="bg1"/>
                </a:solidFill>
                <a:effectLst/>
                <a:latin typeface="Arial" panose="020B0604020202020204" pitchFamily="34" charset="0"/>
                <a:cs typeface="Arial" panose="020B0604020202020204" pitchFamily="34" charset="0"/>
              </a:rPr>
              <a:t>(لا يوجد نص كبير</a:t>
            </a:r>
            <a:r>
              <a:rPr lang="en-US" altLang="en-US" sz="2400" b="1" dirty="0">
                <a:solidFill>
                  <a:schemeClr val="bg1"/>
                </a:solidFill>
                <a:effectLst/>
                <a:latin typeface="Arial" panose="020B0604020202020204" pitchFamily="34" charset="0"/>
                <a:cs typeface="Arial" panose="020B0604020202020204" pitchFamily="34" charset="0"/>
              </a:rPr>
              <a:t>(</a:t>
            </a: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التهجئة و الأخطاء المطبعية، علامات الترقيم</a:t>
            </a:r>
            <a:endParaRPr lang="en-US" altLang="en-US"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القواعد (توافق الفعل و الفاعل و الصيغ</a:t>
            </a:r>
            <a:r>
              <a:rPr lang="en-US" altLang="en-US" sz="2400" b="1" dirty="0">
                <a:solidFill>
                  <a:schemeClr val="bg1"/>
                </a:solidFill>
                <a:effectLst/>
                <a:latin typeface="Arial" panose="020B0604020202020204" pitchFamily="34" charset="0"/>
                <a:cs typeface="Arial" panose="020B0604020202020204" pitchFamily="34" charset="0"/>
              </a:rPr>
              <a:t>(</a:t>
            </a:r>
          </a:p>
          <a:p>
            <a:pPr marL="342900" indent="-342900" algn="r" rtl="1">
              <a:buFont typeface="Arial" panose="020B0604020202020204" pitchFamily="34" charset="0"/>
              <a:buChar char="•"/>
            </a:pPr>
            <a:r>
              <a:rPr lang="ar-SA" altLang="en-US" sz="2400" b="1" dirty="0">
                <a:solidFill>
                  <a:schemeClr val="bg1"/>
                </a:solidFill>
                <a:effectLst/>
                <a:latin typeface="Arial" panose="020B0604020202020204" pitchFamily="34" charset="0"/>
                <a:cs typeface="Arial" panose="020B0604020202020204" pitchFamily="34" charset="0"/>
              </a:rPr>
              <a:t>الطول هو 10 دقائق بدون معلومات غير ضرورية</a:t>
            </a:r>
            <a:endParaRPr lang="en-US" altLang="zh-CN" sz="2400" b="1" dirty="0">
              <a:solidFill>
                <a:schemeClr val="bg1"/>
              </a:solidFill>
              <a:effectLst/>
              <a:latin typeface="Arial" panose="020B0604020202020204" pitchFamily="34" charset="0"/>
              <a:cs typeface="Arial" panose="020B0604020202020204" pitchFamily="34" charset="0"/>
            </a:endParaRPr>
          </a:p>
          <a:p>
            <a:pPr marL="342900" indent="-342900" algn="r" rtl="1">
              <a:buFont typeface="Arial" panose="020B0604020202020204" pitchFamily="34" charset="0"/>
              <a:buChar char="•"/>
            </a:pPr>
            <a:r>
              <a:rPr lang="ar-SA" altLang="zh-CN" sz="2400" b="1" dirty="0">
                <a:solidFill>
                  <a:schemeClr val="bg1"/>
                </a:solidFill>
                <a:effectLst/>
                <a:latin typeface="Arial" panose="020B0604020202020204" pitchFamily="34" charset="0"/>
                <a:cs typeface="Arial" panose="020B0604020202020204" pitchFamily="34" charset="0"/>
              </a:rPr>
              <a:t>تسليم ملف</a:t>
            </a:r>
            <a:r>
              <a:rPr lang="en-US" altLang="zh-CN" sz="2400" b="1" dirty="0">
                <a:solidFill>
                  <a:schemeClr val="bg1"/>
                </a:solidFill>
                <a:effectLst/>
                <a:latin typeface="Arial" panose="020B0604020202020204" pitchFamily="34" charset="0"/>
                <a:cs typeface="Arial" panose="020B0604020202020204" pitchFamily="34" charset="0"/>
              </a:rPr>
              <a:t> </a:t>
            </a:r>
            <a:r>
              <a:rPr lang="ar-SA" altLang="zh-CN" sz="2400" b="1" dirty="0">
                <a:solidFill>
                  <a:schemeClr val="bg1"/>
                </a:solidFill>
                <a:effectLst/>
                <a:latin typeface="Arial" panose="020B0604020202020204" pitchFamily="34" charset="0"/>
                <a:cs typeface="Arial" panose="020B0604020202020204" pitchFamily="34" charset="0"/>
              </a:rPr>
              <a:t>رقمي قابل للقراءة بوربوينت و ملف وورد</a:t>
            </a:r>
            <a:r>
              <a:rPr lang="en-US" altLang="zh-CN" sz="2400" b="1" dirty="0">
                <a:solidFill>
                  <a:schemeClr val="bg1"/>
                </a:solidFill>
                <a:effectLst/>
                <a:latin typeface="Arial" panose="020B0604020202020204" pitchFamily="34" charset="0"/>
                <a:cs typeface="Arial" panose="020B0604020202020204" pitchFamily="34" charset="0"/>
              </a:rPr>
              <a:t> </a:t>
            </a:r>
          </a:p>
        </p:txBody>
      </p:sp>
      <p:sp>
        <p:nvSpPr>
          <p:cNvPr id="9" name="Rectangle 8">
            <a:extLst>
              <a:ext uri="{FF2B5EF4-FFF2-40B4-BE49-F238E27FC236}">
                <a16:creationId xmlns:a16="http://schemas.microsoft.com/office/drawing/2014/main" id="{16C934BE-0CA9-D1DE-313D-41D48F691EF3}"/>
              </a:ext>
            </a:extLst>
          </p:cNvPr>
          <p:cNvSpPr/>
          <p:nvPr/>
        </p:nvSpPr>
        <p:spPr>
          <a:xfrm>
            <a:off x="251520" y="908720"/>
            <a:ext cx="8640961" cy="830997"/>
          </a:xfrm>
          <a:prstGeom prst="rect">
            <a:avLst/>
          </a:prstGeom>
        </p:spPr>
        <p:txBody>
          <a:bodyPr wrap="square">
            <a:spAutoFit/>
          </a:bodyPr>
          <a:lstStyle/>
          <a:p>
            <a:pPr lvl="0" algn="r">
              <a:defRPr/>
            </a:pPr>
            <a:r>
              <a:rPr lang="ar-SA" sz="2400" b="1" dirty="0">
                <a:solidFill>
                  <a:srgbClr val="FFFFFF"/>
                </a:solidFill>
                <a:effectLst/>
                <a:latin typeface="Arial" panose="020B0604020202020204" pitchFamily="34" charset="0"/>
                <a:cs typeface="Arial" panose="020B0604020202020204" pitchFamily="34" charset="0"/>
              </a:rPr>
              <a:t>المقدمة، المتن، الخلاصة و أمور أخرى بخصوص محتوى العرض التقديمي (70% من العلامة) . العلامة المختصة بالشكل (ال 30% الأخرى) تتعلق بكيفية تقديم مادتك</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3C6AC3E5-2011-A9CD-AA10-2952FD24E0F9}"/>
              </a:ext>
            </a:extLst>
          </p:cNvPr>
          <p:cNvSpPr>
            <a:spLocks noChangeArrowheads="1"/>
          </p:cNvSpPr>
          <p:nvPr/>
        </p:nvSpPr>
        <p:spPr bwMode="auto">
          <a:xfrm>
            <a:off x="539552" y="1929026"/>
            <a:ext cx="7820163" cy="769441"/>
          </a:xfrm>
          <a:prstGeom prst="rect">
            <a:avLst/>
          </a:prstGeom>
        </p:spPr>
        <p:txBody>
          <a:bodyPr wrap="square">
            <a:spAutoFit/>
          </a:bodyPr>
          <a:lstStyle/>
          <a:p>
            <a:pPr lvl="0">
              <a:tabLst>
                <a:tab pos="904875" algn="ctr"/>
                <a:tab pos="2282825" algn="ctr"/>
                <a:tab pos="3651250" algn="ctr"/>
                <a:tab pos="5019675" algn="ctr"/>
                <a:tab pos="6399213" algn="ctr"/>
              </a:tabLst>
              <a:defRPr/>
            </a:pPr>
            <a:r>
              <a:rPr lang="en-US" altLang="en-US" sz="2000" b="1" dirty="0">
                <a:solidFill>
                  <a:srgbClr val="FFFFFF"/>
                </a:solidFill>
                <a:effectLst/>
                <a:latin typeface="Arial" panose="020B0604020202020204" pitchFamily="34" charset="0"/>
                <a:cs typeface="Arial" panose="020B0604020202020204" pitchFamily="34" charset="0"/>
              </a:rPr>
              <a:t>	1	2	3	4	5</a:t>
            </a:r>
          </a:p>
          <a:p>
            <a:pPr lvl="0">
              <a:tabLst>
                <a:tab pos="904875" algn="ctr"/>
                <a:tab pos="2282825" algn="ctr"/>
                <a:tab pos="3651250" algn="ctr"/>
                <a:tab pos="5019675" algn="ctr"/>
                <a:tab pos="6399213" algn="ctr"/>
              </a:tabLst>
              <a:defRPr/>
            </a:pPr>
            <a:r>
              <a:rPr lang="en-US" altLang="en-US" sz="2000" b="1" dirty="0">
                <a:solidFill>
                  <a:srgbClr val="FFFFFF"/>
                </a:solidFill>
                <a:effectLst/>
                <a:latin typeface="Arial" panose="020B0604020202020204" pitchFamily="34"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ضعيف</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الحد الأدنى</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متوسط</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جيد</a:t>
            </a:r>
            <a:r>
              <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ar-SA"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ممتاز</a:t>
            </a:r>
            <a:r>
              <a:rPr lang="en-US" sz="2400" b="1" dirty="0">
                <a:solidFill>
                  <a:schemeClr val="bg1"/>
                </a:solidFill>
                <a:effectLst/>
                <a:latin typeface="Arial" panose="020B0604020202020204" pitchFamily="34" charset="0"/>
                <a:cs typeface="Arial" panose="020B0604020202020204" pitchFamily="34" charset="0"/>
              </a:rPr>
              <a:t> </a:t>
            </a:r>
            <a:endParaRPr lang="en-US" altLang="en-US" sz="2400" b="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746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1" y="717549"/>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22563" name="Title 1"/>
          <p:cNvSpPr>
            <a:spLocks noGrp="1"/>
          </p:cNvSpPr>
          <p:nvPr>
            <p:ph type="title"/>
          </p:nvPr>
        </p:nvSpPr>
        <p:spPr>
          <a:xfrm>
            <a:off x="1116014" y="1"/>
            <a:ext cx="7034212" cy="773113"/>
          </a:xfrm>
          <a:solidFill>
            <a:schemeClr val="tx1"/>
          </a:solidFill>
        </p:spPr>
        <p:txBody>
          <a:bodyPr/>
          <a:lstStyle/>
          <a:p>
            <a:r>
              <a:rPr lang="ar-JO" sz="3600" dirty="0">
                <a:solidFill>
                  <a:srgbClr val="FFFFFF"/>
                </a:solidFill>
                <a:ea typeface="ＭＳ Ｐゴシック" charset="0"/>
                <a:cs typeface="Arial" panose="020B0604020202020204" pitchFamily="34" charset="0"/>
              </a:rPr>
              <a:t>تقدير طالب التخرج</a:t>
            </a:r>
            <a:endParaRPr lang="en-US" dirty="0">
              <a:ea typeface="ヒラギノ角ゴ Pro W3" charset="0"/>
              <a:cs typeface="Arial" panose="020B0604020202020204" pitchFamily="34" charset="0"/>
            </a:endParaRPr>
          </a:p>
        </p:txBody>
      </p:sp>
      <p:sp>
        <p:nvSpPr>
          <p:cNvPr id="5" name="Rectangle 4"/>
          <p:cNvSpPr/>
          <p:nvPr/>
        </p:nvSpPr>
        <p:spPr>
          <a:xfrm>
            <a:off x="3108746" y="634364"/>
            <a:ext cx="3047999" cy="523220"/>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بمعدل 4 علامات</a:t>
            </a:r>
            <a:endParaRPr kumimoji="0" lang="en-US" sz="28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a:xfrm>
            <a:off x="251520" y="1568986"/>
            <a:ext cx="3597355"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القراءات</a:t>
            </a:r>
            <a:endParaRPr kumimoji="0" lang="en-US"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9" y="2492897"/>
            <a:ext cx="2755900"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Down Arrow 6"/>
          <p:cNvSpPr>
            <a:spLocks noChangeArrowheads="1"/>
          </p:cNvSpPr>
          <p:nvPr/>
        </p:nvSpPr>
        <p:spPr bwMode="auto">
          <a:xfrm rot="7180350">
            <a:off x="2365843" y="277858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 name="Cloud 10"/>
          <p:cNvSpPr/>
          <p:nvPr/>
        </p:nvSpPr>
        <p:spPr bwMode="auto">
          <a:xfrm>
            <a:off x="5080001" y="673100"/>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Rectangle 11"/>
          <p:cNvSpPr/>
          <p:nvPr/>
        </p:nvSpPr>
        <p:spPr>
          <a:xfrm>
            <a:off x="5052514" y="1713002"/>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البحث</a:t>
            </a:r>
            <a:endParaRPr kumimoji="0" lang="en-US"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Down Arrow 12"/>
          <p:cNvSpPr>
            <a:spLocks noChangeArrowheads="1"/>
          </p:cNvSpPr>
          <p:nvPr/>
        </p:nvSpPr>
        <p:spPr bwMode="auto">
          <a:xfrm rot="13985795">
            <a:off x="5309078" y="2638328"/>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 name="Text Box 5"/>
          <p:cNvSpPr txBox="1">
            <a:spLocks noChangeArrowheads="1"/>
          </p:cNvSpPr>
          <p:nvPr/>
        </p:nvSpPr>
        <p:spPr bwMode="auto">
          <a:xfrm>
            <a:off x="8534400" y="1"/>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rPr>
              <a:t>4</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4" name="Cloud 13"/>
          <p:cNvSpPr/>
          <p:nvPr/>
        </p:nvSpPr>
        <p:spPr bwMode="auto">
          <a:xfrm>
            <a:off x="-31923" y="4305632"/>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Rectangle 15"/>
          <p:cNvSpPr/>
          <p:nvPr/>
        </p:nvSpPr>
        <p:spPr>
          <a:xfrm>
            <a:off x="179512" y="5373216"/>
            <a:ext cx="3597355"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المشروع</a:t>
            </a:r>
            <a:endParaRPr kumimoji="0" lang="en-US"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Down Arrow 16"/>
          <p:cNvSpPr>
            <a:spLocks noChangeArrowheads="1"/>
          </p:cNvSpPr>
          <p:nvPr/>
        </p:nvSpPr>
        <p:spPr bwMode="auto">
          <a:xfrm rot="3443794">
            <a:off x="2364623" y="446805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 name="Cloud 17"/>
          <p:cNvSpPr/>
          <p:nvPr/>
        </p:nvSpPr>
        <p:spPr bwMode="auto">
          <a:xfrm>
            <a:off x="5048077" y="4261183"/>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9" name="Rectangle 18"/>
          <p:cNvSpPr/>
          <p:nvPr/>
        </p:nvSpPr>
        <p:spPr>
          <a:xfrm>
            <a:off x="5076058" y="5661248"/>
            <a:ext cx="3839967" cy="707886"/>
          </a:xfrm>
          <a:prstGeom prst="rect">
            <a:avLst/>
          </a:prstGeom>
          <a:effectLst/>
        </p:spPr>
        <p:txBody>
          <a:bodyPr>
            <a:spAutoFit/>
          </a:bodyPr>
          <a:lstStyle/>
          <a:p>
            <a:pPr lvl="0" algn="ctr">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الامتحانات</a:t>
            </a:r>
            <a:endParaRPr kumimoji="0" lang="en-US"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Down Arrow 19"/>
          <p:cNvSpPr>
            <a:spLocks noChangeArrowheads="1"/>
          </p:cNvSpPr>
          <p:nvPr/>
        </p:nvSpPr>
        <p:spPr bwMode="auto">
          <a:xfrm rot="18368046">
            <a:off x="5383117" y="4503325"/>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1798875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21" name="Picture 9" descr="j0316779"/>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2"/>
          <p:cNvSpPr>
            <a:spLocks noGrp="1" noChangeArrowheads="1"/>
          </p:cNvSpPr>
          <p:nvPr>
            <p:ph type="title"/>
          </p:nvPr>
        </p:nvSpPr>
        <p:spPr>
          <a:xfrm>
            <a:off x="685800" y="685800"/>
            <a:ext cx="7772400" cy="7620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فوائد الإنترنت</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141316" name="Text Box 4"/>
          <p:cNvSpPr txBox="1">
            <a:spLocks noChangeArrowheads="1"/>
          </p:cNvSpPr>
          <p:nvPr/>
        </p:nvSpPr>
        <p:spPr bwMode="auto">
          <a:xfrm>
            <a:off x="8578851" y="152401"/>
            <a:ext cx="357790"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ar-JO" sz="2400" b="1" dirty="0">
                <a:solidFill>
                  <a:srgbClr val="FFFFFF"/>
                </a:solidFill>
                <a:latin typeface="Arial" panose="020B0604020202020204" pitchFamily="34" charset="0"/>
                <a:cs typeface="Arial" panose="020B0604020202020204" pitchFamily="34" charset="0"/>
              </a:rPr>
              <a:t>2</a:t>
            </a:r>
            <a:endParaRPr lang="en-US" sz="2400" b="1" dirty="0">
              <a:solidFill>
                <a:srgbClr val="FFFFFF"/>
              </a:solidFill>
              <a:latin typeface="Arial" panose="020B0604020202020204" pitchFamily="34" charset="0"/>
              <a:cs typeface="Arial" panose="020B0604020202020204" pitchFamily="34" charset="0"/>
            </a:endParaRPr>
          </a:p>
        </p:txBody>
      </p:sp>
      <p:sp>
        <p:nvSpPr>
          <p:cNvPr id="141319" name="Rectangle 7"/>
          <p:cNvSpPr>
            <a:spLocks noChangeArrowheads="1"/>
          </p:cNvSpPr>
          <p:nvPr/>
        </p:nvSpPr>
        <p:spPr bwMode="auto">
          <a:xfrm>
            <a:off x="1828800" y="1752600"/>
            <a:ext cx="6400800" cy="5105400"/>
          </a:xfrm>
          <a:prstGeom prst="rect">
            <a:avLst/>
          </a:prstGeom>
          <a:noFill/>
          <a:ln w="12700" cap="sq">
            <a:noFill/>
            <a:miter lim="800000"/>
            <a:headEnd type="none" w="sm" len="sm"/>
            <a:tailEnd type="none" w="sm" len="sm"/>
          </a:ln>
          <a:effectLst/>
        </p:spPr>
        <p:txBody>
          <a:bodyPr/>
          <a:lstStyle/>
          <a:p>
            <a:pPr marL="609600" indent="-609600"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أ.</a:t>
            </a:r>
            <a:r>
              <a:rPr lang="ar-JO"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الفائدة</a:t>
            </a:r>
            <a:endParaRPr lang="en-US"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marL="609600" indent="-609600"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ب.</a:t>
            </a:r>
            <a:r>
              <a:rPr lang="ar-JO"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التعلم الأفضل</a:t>
            </a:r>
            <a:endParaRPr lang="en-US"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marL="609600" indent="-609600"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ج.</a:t>
            </a:r>
            <a:r>
              <a:rPr lang="ar-JO"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إعداد الآخرين</a:t>
            </a:r>
            <a:endParaRPr lang="en-US"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marL="609600" indent="-609600"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د.</a:t>
            </a:r>
            <a:r>
              <a:rPr lang="ar-JO"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إختصار الوقت</a:t>
            </a:r>
            <a:endParaRPr lang="en-US"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6129181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41321"/>
                                        </p:tgtEl>
                                        <p:attrNameLst>
                                          <p:attrName>style.visibility</p:attrName>
                                        </p:attrNameLst>
                                      </p:cBhvr>
                                      <p:to>
                                        <p:strVal val="visible"/>
                                      </p:to>
                                    </p:set>
                                    <p:animEffect transition="in" filter="dissolve">
                                      <p:cBhvr>
                                        <p:cTn id="7" dur="500"/>
                                        <p:tgtEl>
                                          <p:spTgt spid="1413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41319">
                                            <p:txEl>
                                              <p:pRg st="0" end="0"/>
                                            </p:txEl>
                                          </p:spTgt>
                                        </p:tgtEl>
                                        <p:attrNameLst>
                                          <p:attrName>style.visibility</p:attrName>
                                        </p:attrNameLst>
                                      </p:cBhvr>
                                      <p:to>
                                        <p:strVal val="visible"/>
                                      </p:to>
                                    </p:set>
                                    <p:anim calcmode="lin" valueType="num">
                                      <p:cBhvr additive="base">
                                        <p:cTn id="12" dur="500" fill="hold"/>
                                        <p:tgtEl>
                                          <p:spTgt spid="14131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413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1319">
                                            <p:txEl>
                                              <p:pRg st="1" end="1"/>
                                            </p:txEl>
                                          </p:spTgt>
                                        </p:tgtEl>
                                        <p:attrNameLst>
                                          <p:attrName>style.visibility</p:attrName>
                                        </p:attrNameLst>
                                      </p:cBhvr>
                                      <p:to>
                                        <p:strVal val="visible"/>
                                      </p:to>
                                    </p:set>
                                    <p:anim calcmode="lin" valueType="num">
                                      <p:cBhvr additive="base">
                                        <p:cTn id="18" dur="500" fill="hold"/>
                                        <p:tgtEl>
                                          <p:spTgt spid="14131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413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1319">
                                            <p:txEl>
                                              <p:pRg st="2" end="2"/>
                                            </p:txEl>
                                          </p:spTgt>
                                        </p:tgtEl>
                                        <p:attrNameLst>
                                          <p:attrName>style.visibility</p:attrName>
                                        </p:attrNameLst>
                                      </p:cBhvr>
                                      <p:to>
                                        <p:strVal val="visible"/>
                                      </p:to>
                                    </p:set>
                                    <p:anim calcmode="lin" valueType="num">
                                      <p:cBhvr additive="base">
                                        <p:cTn id="24" dur="500" fill="hold"/>
                                        <p:tgtEl>
                                          <p:spTgt spid="14131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413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41319">
                                            <p:txEl>
                                              <p:pRg st="3" end="3"/>
                                            </p:txEl>
                                          </p:spTgt>
                                        </p:tgtEl>
                                        <p:attrNameLst>
                                          <p:attrName>style.visibility</p:attrName>
                                        </p:attrNameLst>
                                      </p:cBhvr>
                                      <p:to>
                                        <p:strVal val="visible"/>
                                      </p:to>
                                    </p:set>
                                    <p:anim calcmode="lin" valueType="num">
                                      <p:cBhvr additive="base">
                                        <p:cTn id="30" dur="500" fill="hold"/>
                                        <p:tgtEl>
                                          <p:spTgt spid="141319">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413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11"/>
          <p:cNvGrpSpPr>
            <a:grpSpLocks/>
          </p:cNvGrpSpPr>
          <p:nvPr/>
        </p:nvGrpSpPr>
        <p:grpSpPr bwMode="auto">
          <a:xfrm>
            <a:off x="3635375" y="44450"/>
            <a:ext cx="5545139" cy="3455988"/>
            <a:chOff x="3635896" y="44624"/>
            <a:chExt cx="5544616" cy="3456384"/>
          </a:xfrm>
        </p:grpSpPr>
        <p:pic>
          <p:nvPicPr>
            <p:cNvPr id="555015" name="Picture 6" descr="IBS Screen Sho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07904" y="135034"/>
              <a:ext cx="5400600" cy="3365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ubtitle 2"/>
            <p:cNvSpPr txBox="1">
              <a:spLocks/>
            </p:cNvSpPr>
            <p:nvPr/>
          </p:nvSpPr>
          <p:spPr bwMode="auto">
            <a:xfrm>
              <a:off x="3635896" y="44624"/>
              <a:ext cx="5544616" cy="122410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dirty="0">
                  <a:solidFill>
                    <a:srgbClr val="040401"/>
                  </a:solidFill>
                  <a:effectLst>
                    <a:outerShdw blurRad="38100" dist="38100" dir="2700000" algn="tl">
                      <a:srgbClr val="FFFFFF"/>
                    </a:outerShdw>
                  </a:effectLst>
                  <a:latin typeface="Arial" panose="020B0604020202020204" pitchFamily="34" charset="0"/>
                  <a:cs typeface="Arial" panose="020B0604020202020204" pitchFamily="34" charset="0"/>
                </a:rPr>
                <a:t>Internet Biblical Seminary</a:t>
              </a:r>
              <a:br>
                <a:rPr lang="en-US" sz="3200" b="1" dirty="0">
                  <a:solidFill>
                    <a:srgbClr val="040401"/>
                  </a:solidFill>
                  <a:effectLst>
                    <a:outerShdw blurRad="38100" dist="38100" dir="2700000" algn="tl">
                      <a:srgbClr val="FFFFFF"/>
                    </a:outerShdw>
                  </a:effectLst>
                  <a:latin typeface="Arial" panose="020B0604020202020204" pitchFamily="34" charset="0"/>
                  <a:cs typeface="Arial" panose="020B0604020202020204" pitchFamily="34" charset="0"/>
                </a:rPr>
              </a:br>
              <a:r>
                <a:rPr lang="en-US" sz="3200" b="1" dirty="0">
                  <a:solidFill>
                    <a:srgbClr val="040401"/>
                  </a:solidFill>
                  <a:effectLst>
                    <a:outerShdw blurRad="38100" dist="38100" dir="2700000" algn="tl">
                      <a:srgbClr val="FFFFFF"/>
                    </a:outerShdw>
                  </a:effectLst>
                  <a:latin typeface="Arial" panose="020B0604020202020204" pitchFamily="34" charset="0"/>
                  <a:cs typeface="Arial" panose="020B0604020202020204" pitchFamily="34" charset="0"/>
                </a:rPr>
                <a:t>(Reading)</a:t>
              </a:r>
            </a:p>
          </p:txBody>
        </p:sp>
      </p:grpSp>
      <p:grpSp>
        <p:nvGrpSpPr>
          <p:cNvPr id="6" name="Group 12"/>
          <p:cNvGrpSpPr>
            <a:grpSpLocks/>
          </p:cNvGrpSpPr>
          <p:nvPr/>
        </p:nvGrpSpPr>
        <p:grpSpPr bwMode="auto">
          <a:xfrm>
            <a:off x="3851397" y="3734644"/>
            <a:ext cx="5545139" cy="3006725"/>
            <a:chOff x="3851920" y="3789040"/>
            <a:chExt cx="5544616" cy="3007048"/>
          </a:xfrm>
        </p:grpSpPr>
        <p:pic>
          <p:nvPicPr>
            <p:cNvPr id="555013" name="Picture 5" descr="moodle gra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4722" y="3789040"/>
              <a:ext cx="4799278" cy="3007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ubtitle 2"/>
            <p:cNvSpPr txBox="1">
              <a:spLocks/>
            </p:cNvSpPr>
            <p:nvPr/>
          </p:nvSpPr>
          <p:spPr bwMode="auto">
            <a:xfrm>
              <a:off x="3851920" y="4509842"/>
              <a:ext cx="5544616" cy="122409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a:solidFill>
                    <a:srgbClr val="040401"/>
                  </a:solidFill>
                  <a:effectLst>
                    <a:outerShdw blurRad="38100" dist="38100" dir="2700000" algn="tl">
                      <a:srgbClr val="FFFFFF"/>
                    </a:outerShdw>
                  </a:effectLst>
                  <a:latin typeface="Arial" panose="020B0604020202020204" pitchFamily="34" charset="0"/>
                  <a:cs typeface="Arial" panose="020B0604020202020204" pitchFamily="34" charset="0"/>
                </a:rPr>
                <a:t>SBC Moodle</a:t>
              </a:r>
              <a:br>
                <a:rPr lang="en-US" sz="3200" b="1">
                  <a:solidFill>
                    <a:srgbClr val="040401"/>
                  </a:solidFill>
                  <a:effectLst>
                    <a:outerShdw blurRad="38100" dist="38100" dir="2700000" algn="tl">
                      <a:srgbClr val="FFFFFF"/>
                    </a:outerShdw>
                  </a:effectLst>
                  <a:latin typeface="Arial" panose="020B0604020202020204" pitchFamily="34" charset="0"/>
                  <a:cs typeface="Arial" panose="020B0604020202020204" pitchFamily="34" charset="0"/>
                </a:rPr>
              </a:br>
              <a:r>
                <a:rPr lang="en-US" sz="3200" b="1">
                  <a:solidFill>
                    <a:srgbClr val="040401"/>
                  </a:solidFill>
                  <a:effectLst>
                    <a:outerShdw blurRad="38100" dist="38100" dir="2700000" algn="tl">
                      <a:srgbClr val="FFFFFF"/>
                    </a:outerShdw>
                  </a:effectLst>
                  <a:latin typeface="Arial" panose="020B0604020202020204" pitchFamily="34" charset="0"/>
                  <a:cs typeface="Arial" panose="020B0604020202020204" pitchFamily="34" charset="0"/>
                </a:rPr>
                <a:t>(Exams)</a:t>
              </a:r>
            </a:p>
          </p:txBody>
        </p:sp>
      </p:grpSp>
      <p:grpSp>
        <p:nvGrpSpPr>
          <p:cNvPr id="7" name="Group 6"/>
          <p:cNvGrpSpPr/>
          <p:nvPr/>
        </p:nvGrpSpPr>
        <p:grpSpPr>
          <a:xfrm>
            <a:off x="-252536" y="3734643"/>
            <a:ext cx="5545139" cy="2794576"/>
            <a:chOff x="-252536" y="2996952"/>
            <a:chExt cx="5545138" cy="2794576"/>
          </a:xfrm>
        </p:grpSpPr>
        <p:grpSp>
          <p:nvGrpSpPr>
            <p:cNvPr id="12" name="Group 11"/>
            <p:cNvGrpSpPr/>
            <p:nvPr/>
          </p:nvGrpSpPr>
          <p:grpSpPr>
            <a:xfrm>
              <a:off x="-36512" y="2996952"/>
              <a:ext cx="4951648" cy="2794576"/>
              <a:chOff x="-19608" y="692696"/>
              <a:chExt cx="9146817" cy="5530880"/>
            </a:xfrm>
          </p:grpSpPr>
          <p:pic>
            <p:nvPicPr>
              <p:cNvPr id="13" name="Picture 12"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14" name="Picture 13" descr="Screen Shot 2015-12-12 at 9.41.12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
          <p:nvSpPr>
            <p:cNvPr id="4" name="Subtitle 2"/>
            <p:cNvSpPr txBox="1">
              <a:spLocks/>
            </p:cNvSpPr>
            <p:nvPr/>
          </p:nvSpPr>
          <p:spPr bwMode="auto">
            <a:xfrm>
              <a:off x="-252536" y="3861221"/>
              <a:ext cx="5545138" cy="122396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panose="020B0604020202020204" pitchFamily="34" charset="0"/>
                  <a:cs typeface="Arial" panose="020B0604020202020204" pitchFamily="34" charset="0"/>
                </a:rPr>
                <a:t>BibleStudyDownloads.org</a:t>
              </a:r>
            </a:p>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panose="020B0604020202020204" pitchFamily="34" charset="0"/>
                  <a:cs typeface="Arial" panose="020B0604020202020204" pitchFamily="34" charset="0"/>
                </a:rPr>
                <a:t>(Downloads)</a:t>
              </a:r>
            </a:p>
          </p:txBody>
        </p:sp>
      </p:grpSp>
      <p:grpSp>
        <p:nvGrpSpPr>
          <p:cNvPr id="11" name="Group 10">
            <a:extLst>
              <a:ext uri="{FF2B5EF4-FFF2-40B4-BE49-F238E27FC236}">
                <a16:creationId xmlns:a16="http://schemas.microsoft.com/office/drawing/2014/main" id="{80D2A2B4-FF23-174D-A1FB-DDBED0AA8229}"/>
              </a:ext>
            </a:extLst>
          </p:cNvPr>
          <p:cNvGrpSpPr/>
          <p:nvPr/>
        </p:nvGrpSpPr>
        <p:grpSpPr>
          <a:xfrm>
            <a:off x="-48868" y="46363"/>
            <a:ext cx="4626975" cy="3145100"/>
            <a:chOff x="-48867" y="46363"/>
            <a:chExt cx="4626974" cy="3145100"/>
          </a:xfrm>
        </p:grpSpPr>
        <p:pic>
          <p:nvPicPr>
            <p:cNvPr id="8" name="Picture 7">
              <a:extLst>
                <a:ext uri="{FF2B5EF4-FFF2-40B4-BE49-F238E27FC236}">
                  <a16:creationId xmlns:a16="http://schemas.microsoft.com/office/drawing/2014/main" id="{5CF9F5E8-8527-8C44-B388-7ED685A459D9}"/>
                </a:ext>
              </a:extLst>
            </p:cNvPr>
            <p:cNvPicPr>
              <a:picLocks noChangeAspect="1"/>
            </p:cNvPicPr>
            <p:nvPr/>
          </p:nvPicPr>
          <p:blipFill>
            <a:blip r:embed="rId6"/>
            <a:stretch>
              <a:fillRect/>
            </a:stretch>
          </p:blipFill>
          <p:spPr>
            <a:xfrm>
              <a:off x="-48867" y="644403"/>
              <a:ext cx="4626974" cy="2547060"/>
            </a:xfrm>
            <a:prstGeom prst="rect">
              <a:avLst/>
            </a:prstGeom>
          </p:spPr>
        </p:pic>
        <p:sp>
          <p:nvSpPr>
            <p:cNvPr id="16" name="Subtitle 2">
              <a:extLst>
                <a:ext uri="{FF2B5EF4-FFF2-40B4-BE49-F238E27FC236}">
                  <a16:creationId xmlns:a16="http://schemas.microsoft.com/office/drawing/2014/main" id="{3B8B3317-A748-D645-A278-A130B3F4474F}"/>
                </a:ext>
              </a:extLst>
            </p:cNvPr>
            <p:cNvSpPr txBox="1">
              <a:spLocks/>
            </p:cNvSpPr>
            <p:nvPr/>
          </p:nvSpPr>
          <p:spPr bwMode="auto">
            <a:xfrm>
              <a:off x="35019" y="46363"/>
              <a:ext cx="3482821" cy="122396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panose="020B0604020202020204" pitchFamily="34" charset="0"/>
                  <a:cs typeface="Arial" panose="020B0604020202020204" pitchFamily="34" charset="0"/>
                </a:rPr>
                <a:t>Google Drive</a:t>
              </a:r>
            </a:p>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panose="020B0604020202020204" pitchFamily="34" charset="0"/>
                  <a:cs typeface="Arial" panose="020B0604020202020204" pitchFamily="34" charset="0"/>
                </a:rPr>
                <a:t>(Sign Ups)</a:t>
              </a:r>
            </a:p>
          </p:txBody>
        </p:sp>
      </p:grpSp>
      <p:sp>
        <p:nvSpPr>
          <p:cNvPr id="2" name="Title 1"/>
          <p:cNvSpPr>
            <a:spLocks noGrp="1"/>
          </p:cNvSpPr>
          <p:nvPr>
            <p:ph type="ctrTitle" sz="quarter"/>
          </p:nvPr>
        </p:nvSpPr>
        <p:spPr>
          <a:xfrm>
            <a:off x="323530" y="2964435"/>
            <a:ext cx="7790135" cy="1215553"/>
          </a:xfrm>
          <a:solidFill>
            <a:srgbClr val="002060"/>
          </a:solidFill>
        </p:spPr>
        <p:txBody>
          <a:bodyPr/>
          <a:lstStyle/>
          <a:p>
            <a:pPr>
              <a:defRPr/>
            </a:pPr>
            <a:r>
              <a:rPr lang="ar-JO" sz="6000" dirty="0">
                <a:ea typeface="ＭＳ Ｐゴシック" charset="0"/>
              </a:rPr>
              <a:t>مواقعنا الأربعة</a:t>
            </a:r>
            <a:endParaRPr lang="en-US" sz="6000" dirty="0">
              <a:ea typeface="ＭＳ Ｐゴシック" charset="0"/>
            </a:endParaRPr>
          </a:p>
        </p:txBody>
      </p:sp>
    </p:spTree>
    <p:extLst>
      <p:ext uri="{BB962C8B-B14F-4D97-AF65-F5344CB8AC3E}">
        <p14:creationId xmlns:p14="http://schemas.microsoft.com/office/powerpoint/2010/main" val="315760724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0.70"/>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0.70"/>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b="1">
              <a:solidFill>
                <a:srgbClr val="000000"/>
              </a:solidFill>
              <a:latin typeface="Arial" panose="020B0604020202020204" pitchFamily="34" charset="0"/>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9"/>
            <a:ext cx="6858000" cy="453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1" y="115889"/>
            <a:ext cx="4176713" cy="6670675"/>
          </a:xfrm>
        </p:spPr>
        <p:txBody>
          <a:bodyPr/>
          <a:lstStyle/>
          <a:p>
            <a:pPr eaLnBrk="1" hangingPunct="1"/>
            <a:r>
              <a:rPr lang="ar-JO" sz="6000" b="1" dirty="0">
                <a:solidFill>
                  <a:schemeClr val="bg1"/>
                </a:solidFill>
                <a:latin typeface="Arial" panose="020B0604020202020204" pitchFamily="34" charset="0"/>
                <a:ea typeface="ＭＳ Ｐゴシック" charset="0"/>
                <a:cs typeface="Arial" panose="020B0604020202020204" pitchFamily="34" charset="0"/>
              </a:rPr>
              <a:t>يرافق الإمتحان النهائي كتاب مغلق</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9" y="1989139"/>
            <a:ext cx="2408237"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178834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8113" name="Picture 5" descr="moodle gra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66800"/>
            <a:ext cx="9144000" cy="572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6" name="Rectangle 2"/>
          <p:cNvSpPr>
            <a:spLocks noGrp="1" noChangeArrowheads="1"/>
          </p:cNvSpPr>
          <p:nvPr>
            <p:ph type="title"/>
          </p:nvPr>
        </p:nvSpPr>
        <p:spPr>
          <a:xfrm>
            <a:off x="0" y="0"/>
            <a:ext cx="9144000" cy="10668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كيفية الدخول إلى برنامج مودل ...</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123908" name="Text Box 4"/>
          <p:cNvSpPr txBox="1">
            <a:spLocks noChangeArrowheads="1"/>
          </p:cNvSpPr>
          <p:nvPr/>
        </p:nvSpPr>
        <p:spPr bwMode="auto">
          <a:xfrm>
            <a:off x="8572528" y="214291"/>
            <a:ext cx="357790"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ar-JO" sz="2400" b="1" dirty="0">
                <a:solidFill>
                  <a:srgbClr val="FFFFFF"/>
                </a:solidFill>
                <a:latin typeface="Arial" panose="020B0604020202020204" pitchFamily="34" charset="0"/>
                <a:cs typeface="Arial" panose="020B0604020202020204" pitchFamily="34" charset="0"/>
              </a:rPr>
              <a:t>1</a:t>
            </a:r>
            <a:endParaRPr lang="en-US" sz="2400" b="1" dirty="0">
              <a:solidFill>
                <a:srgbClr val="FFFFFF"/>
              </a:solidFill>
              <a:latin typeface="Arial" panose="020B0604020202020204" pitchFamily="34" charset="0"/>
              <a:cs typeface="Arial" panose="020B0604020202020204" pitchFamily="34" charset="0"/>
            </a:endParaRPr>
          </a:p>
        </p:txBody>
      </p:sp>
      <p:sp>
        <p:nvSpPr>
          <p:cNvPr id="123909" name="Rectangle 5"/>
          <p:cNvSpPr>
            <a:spLocks noChangeArrowheads="1"/>
          </p:cNvSpPr>
          <p:nvPr/>
        </p:nvSpPr>
        <p:spPr bwMode="auto">
          <a:xfrm>
            <a:off x="3923928" y="4191000"/>
            <a:ext cx="5220072" cy="2667000"/>
          </a:xfrm>
          <a:prstGeom prst="rect">
            <a:avLst/>
          </a:prstGeom>
          <a:solidFill>
            <a:srgbClr val="000090"/>
          </a:solidFill>
          <a:ln w="12700" cap="sq">
            <a:noFill/>
            <a:miter lim="800000"/>
            <a:headEnd type="none" w="sm" len="sm"/>
            <a:tailEnd type="none" w="sm" len="sm"/>
          </a:ln>
        </p:spPr>
        <p:txBody>
          <a:bodyPr/>
          <a:lstStyle/>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Log on at </a:t>
            </a:r>
            <a:r>
              <a:rPr lang="en-US" sz="2000" b="1" dirty="0" err="1">
                <a:solidFill>
                  <a:srgbClr val="FFFFFF"/>
                </a:solidFill>
                <a:effectLst>
                  <a:outerShdw blurRad="38100" dist="38100" dir="2700000" algn="tl">
                    <a:srgbClr val="000000"/>
                  </a:outerShdw>
                </a:effectLst>
                <a:latin typeface="Arial" panose="020B0604020202020204" pitchFamily="34" charset="0"/>
              </a:rPr>
              <a:t>sbc.edu.sg</a:t>
            </a:r>
            <a:r>
              <a:rPr lang="en-US" sz="2000" b="1" dirty="0">
                <a:solidFill>
                  <a:srgbClr val="FFFFFF"/>
                </a:solidFill>
                <a:effectLst>
                  <a:outerShdw blurRad="38100" dist="38100" dir="2700000" algn="tl">
                    <a:srgbClr val="000000"/>
                  </a:outerShdw>
                </a:effectLst>
                <a:latin typeface="Arial" panose="020B0604020202020204" pitchFamily="34" charset="0"/>
              </a:rPr>
              <a:t>/</a:t>
            </a:r>
            <a:r>
              <a:rPr lang="en-US" sz="2000" b="1" dirty="0" err="1">
                <a:solidFill>
                  <a:srgbClr val="FFFFFF"/>
                </a:solidFill>
                <a:effectLst>
                  <a:outerShdw blurRad="38100" dist="38100" dir="2700000" algn="tl">
                    <a:srgbClr val="000000"/>
                  </a:outerShdw>
                </a:effectLst>
                <a:latin typeface="Arial" panose="020B0604020202020204" pitchFamily="34" charset="0"/>
              </a:rPr>
              <a:t>moodle</a:t>
            </a:r>
            <a:r>
              <a:rPr lang="en-US" sz="2000" b="1" dirty="0">
                <a:solidFill>
                  <a:srgbClr val="FFFFFF"/>
                </a:solidFill>
                <a:effectLst>
                  <a:outerShdw blurRad="38100" dist="38100" dir="2700000" algn="tl">
                    <a:srgbClr val="000000"/>
                  </a:outerShdw>
                </a:effectLst>
                <a:latin typeface="Arial" panose="020B0604020202020204" pitchFamily="34" charset="0"/>
              </a:rPr>
              <a:t>/login/</a:t>
            </a:r>
            <a:r>
              <a:rPr lang="en-US" sz="2000" b="1" dirty="0" err="1">
                <a:solidFill>
                  <a:srgbClr val="FFFFFF"/>
                </a:solidFill>
                <a:effectLst>
                  <a:outerShdw blurRad="38100" dist="38100" dir="2700000" algn="tl">
                    <a:srgbClr val="000000"/>
                  </a:outerShdw>
                </a:effectLst>
                <a:latin typeface="Arial" panose="020B0604020202020204" pitchFamily="34" charset="0"/>
              </a:rPr>
              <a:t>index.php</a:t>
            </a:r>
            <a:endParaRPr lang="en-US" sz="2000" b="1" dirty="0">
              <a:solidFill>
                <a:srgbClr val="FFFFFF"/>
              </a:solidFill>
              <a:effectLst>
                <a:outerShdw blurRad="38100" dist="38100" dir="2700000" algn="tl">
                  <a:srgbClr val="000000"/>
                </a:outerShdw>
              </a:effectLst>
              <a:latin typeface="Arial" panose="020B0604020202020204" pitchFamily="34" charset="0"/>
            </a:endParaRP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Type your normal SBC username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Type normal SBC password</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Click on the OT Survey course (or CCTE OT Survey course for CCTE)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Take your exam or post a message</a:t>
            </a:r>
          </a:p>
        </p:txBody>
      </p:sp>
    </p:spTree>
    <p:extLst>
      <p:ext uri="{BB962C8B-B14F-4D97-AF65-F5344CB8AC3E}">
        <p14:creationId xmlns:p14="http://schemas.microsoft.com/office/powerpoint/2010/main" val="166695916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4-07-15 at 5.44.4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754392"/>
          </a:xfrm>
          <a:prstGeom prst="rect">
            <a:avLst/>
          </a:prstGeom>
        </p:spPr>
      </p:pic>
      <p:sp>
        <p:nvSpPr>
          <p:cNvPr id="123906" name="Rectangle 2"/>
          <p:cNvSpPr>
            <a:spLocks noGrp="1" noChangeArrowheads="1"/>
          </p:cNvSpPr>
          <p:nvPr>
            <p:ph type="title"/>
          </p:nvPr>
        </p:nvSpPr>
        <p:spPr>
          <a:xfrm>
            <a:off x="-6176" y="3284984"/>
            <a:ext cx="2994000" cy="2808312"/>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كيفية الإنضمام إلى</a:t>
            </a:r>
            <a:r>
              <a:rPr lang="en-US" altLang="zh-CN" dirty="0">
                <a:solidFill>
                  <a:srgbClr val="000090"/>
                </a:solidFill>
                <a:effectLst>
                  <a:outerShdw blurRad="38100" dist="38100" dir="2700000" algn="tl">
                    <a:srgbClr val="DDDDDD"/>
                  </a:outerShdw>
                </a:effectLst>
                <a:ea typeface="ＭＳ Ｐゴシック" charset="0"/>
              </a:rPr>
              <a:t> </a:t>
            </a:r>
            <a:br>
              <a:rPr lang="en-US" altLang="zh-CN" dirty="0">
                <a:solidFill>
                  <a:srgbClr val="000090"/>
                </a:solidFill>
                <a:effectLst>
                  <a:outerShdw blurRad="38100" dist="38100" dir="2700000" algn="tl">
                    <a:srgbClr val="DDDDDD"/>
                  </a:outerShdw>
                </a:effectLst>
                <a:ea typeface="ＭＳ Ｐゴシック" charset="0"/>
              </a:rPr>
            </a:br>
            <a:r>
              <a:rPr lang="en-US" altLang="zh-CN" dirty="0">
                <a:solidFill>
                  <a:srgbClr val="000090"/>
                </a:solidFill>
                <a:effectLst>
                  <a:outerShdw blurRad="38100" dist="38100" dir="2700000" algn="tl">
                    <a:srgbClr val="DDDDDD"/>
                  </a:outerShdw>
                </a:effectLst>
                <a:ea typeface="ＭＳ Ｐゴシック" charset="0"/>
              </a:rPr>
              <a:t>IBS…</a:t>
            </a:r>
          </a:p>
        </p:txBody>
      </p:sp>
      <p:sp>
        <p:nvSpPr>
          <p:cNvPr id="123908" name="Text Box 4"/>
          <p:cNvSpPr txBox="1">
            <a:spLocks noChangeArrowheads="1"/>
          </p:cNvSpPr>
          <p:nvPr/>
        </p:nvSpPr>
        <p:spPr bwMode="auto">
          <a:xfrm>
            <a:off x="8578851" y="152401"/>
            <a:ext cx="357790"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ar-JO" sz="2400" b="1" dirty="0">
                <a:solidFill>
                  <a:srgbClr val="FFFFFF"/>
                </a:solidFill>
                <a:latin typeface="Arial" panose="020B0604020202020204" pitchFamily="34" charset="0"/>
                <a:cs typeface="Arial" panose="020B0604020202020204" pitchFamily="34" charset="0"/>
              </a:rPr>
              <a:t>2</a:t>
            </a:r>
            <a:endParaRPr lang="en-US" sz="2400" b="1" dirty="0">
              <a:solidFill>
                <a:srgbClr val="FFFFFF"/>
              </a:solidFill>
              <a:latin typeface="Arial" panose="020B0604020202020204" pitchFamily="34" charset="0"/>
              <a:cs typeface="Arial" panose="020B0604020202020204" pitchFamily="34" charset="0"/>
            </a:endParaRPr>
          </a:p>
        </p:txBody>
      </p:sp>
      <p:sp>
        <p:nvSpPr>
          <p:cNvPr id="123909" name="Rectangle 5"/>
          <p:cNvSpPr>
            <a:spLocks noChangeArrowheads="1"/>
          </p:cNvSpPr>
          <p:nvPr/>
        </p:nvSpPr>
        <p:spPr bwMode="auto">
          <a:xfrm>
            <a:off x="3851920" y="4191000"/>
            <a:ext cx="5292080" cy="2667000"/>
          </a:xfrm>
          <a:prstGeom prst="rect">
            <a:avLst/>
          </a:prstGeom>
          <a:solidFill>
            <a:srgbClr val="000090"/>
          </a:solidFill>
          <a:ln w="12700" cap="sq">
            <a:noFill/>
            <a:miter lim="800000"/>
            <a:headEnd type="none" w="sm" len="sm"/>
            <a:tailEnd type="none" w="sm" len="sm"/>
          </a:ln>
        </p:spPr>
        <p:txBody>
          <a:bodyPr/>
          <a:lstStyle/>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Go to </a:t>
            </a:r>
            <a:r>
              <a:rPr lang="en-US" sz="2000" b="1" dirty="0" err="1">
                <a:solidFill>
                  <a:srgbClr val="FFFFFF"/>
                </a:solidFill>
                <a:effectLst>
                  <a:outerShdw blurRad="38100" dist="38100" dir="2700000" algn="tl">
                    <a:srgbClr val="000000"/>
                  </a:outerShdw>
                </a:effectLst>
                <a:latin typeface="Arial" panose="020B0604020202020204" pitchFamily="34" charset="0"/>
              </a:rPr>
              <a:t>internetseminary.org</a:t>
            </a:r>
            <a:endParaRPr lang="en-US" sz="2000" b="1" dirty="0">
              <a:solidFill>
                <a:srgbClr val="FFFFFF"/>
              </a:solidFill>
              <a:effectLst>
                <a:outerShdw blurRad="38100" dist="38100" dir="2700000" algn="tl">
                  <a:srgbClr val="000000"/>
                </a:outerShdw>
              </a:effectLst>
              <a:latin typeface="Arial" panose="020B0604020202020204" pitchFamily="34" charset="0"/>
            </a:endParaRP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Type your normal SBC username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Type 123456 for initial password</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Click on the SBC option</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Students &gt; Learn &gt; Enter My Classes</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latin typeface="Arial" panose="020B0604020202020204" pitchFamily="34" charset="0"/>
              </a:rPr>
              <a:t>Select Advanced Studies in the OT 1 </a:t>
            </a:r>
          </a:p>
        </p:txBody>
      </p:sp>
    </p:spTree>
    <p:extLst>
      <p:ext uri="{BB962C8B-B14F-4D97-AF65-F5344CB8AC3E}">
        <p14:creationId xmlns:p14="http://schemas.microsoft.com/office/powerpoint/2010/main" val="2493214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animBg="1"/>
      <p:bldP spid="12390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4000" dirty="0">
                <a:solidFill>
                  <a:srgbClr val="FFFFFF"/>
                </a:solidFill>
              </a:rPr>
              <a:t>Our Education System</a:t>
            </a:r>
          </a:p>
        </p:txBody>
      </p:sp>
      <p:pic>
        <p:nvPicPr>
          <p:cNvPr id="6" name="Picture 5" descr="Our Education Syste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75656" y="-1"/>
            <a:ext cx="6336704" cy="6811957"/>
          </a:xfrm>
          <a:prstGeom prst="rect">
            <a:avLst/>
          </a:prstGeom>
        </p:spPr>
      </p:pic>
    </p:spTree>
    <p:extLst>
      <p:ext uri="{BB962C8B-B14F-4D97-AF65-F5344CB8AC3E}">
        <p14:creationId xmlns:p14="http://schemas.microsoft.com/office/powerpoint/2010/main" val="179943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ar-JO" sz="4800" dirty="0">
                <a:solidFill>
                  <a:srgbClr val="FFFFFF"/>
                </a:solidFill>
              </a:rPr>
              <a:t>اقتراح</a:t>
            </a:r>
            <a:endParaRPr lang="en-US" sz="4800" dirty="0">
              <a:solidFill>
                <a:srgbClr val="FFFFFF"/>
              </a:solidFill>
            </a:endParaRPr>
          </a:p>
        </p:txBody>
      </p:sp>
      <p:sp>
        <p:nvSpPr>
          <p:cNvPr id="3" name="Title 1"/>
          <p:cNvSpPr txBox="1">
            <a:spLocks/>
          </p:cNvSpPr>
          <p:nvPr/>
        </p:nvSpPr>
        <p:spPr bwMode="auto">
          <a:xfrm>
            <a:off x="539552" y="2564905"/>
            <a:ext cx="7772400" cy="1863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sz="5400" b="1" dirty="0">
                <a:solidFill>
                  <a:srgbClr val="FFFFFF"/>
                </a:solidFill>
                <a:latin typeface="Arial" panose="020B0604020202020204" pitchFamily="34" charset="0"/>
                <a:cs typeface="Arial" panose="020B0604020202020204" pitchFamily="34" charset="0"/>
              </a:rPr>
              <a:t>أنت من يعرف الطريقة الأفضل للتعلم و ليس أنا</a:t>
            </a:r>
            <a:endParaRPr lang="en-US" sz="5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7151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2"/>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مدرسة المجتمع الدولية</a:t>
            </a:r>
            <a:b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br>
            <a:r>
              <a:rPr lang="en-US"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a:t>
            </a:r>
            <a: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تأسست عام 1993</a:t>
            </a:r>
            <a:r>
              <a:rPr lang="en-US"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8"/>
            <a:ext cx="9144000" cy="2403257"/>
          </a:xfrm>
          <a:prstGeom prst="rect">
            <a:avLst/>
          </a:prstGeom>
        </p:spPr>
      </p:pic>
      <p:pic>
        <p:nvPicPr>
          <p:cNvPr id="7" name="Picture 6"/>
          <p:cNvPicPr>
            <a:picLocks noChangeAspect="1"/>
          </p:cNvPicPr>
          <p:nvPr/>
        </p:nvPicPr>
        <p:blipFill>
          <a:blip r:embed="rId4"/>
          <a:stretch>
            <a:fillRect/>
          </a:stretch>
        </p:blipFill>
        <p:spPr>
          <a:xfrm>
            <a:off x="179512" y="2564905"/>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3923433719"/>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566781862"/>
              </p:ext>
            </p:extLst>
          </p:nvPr>
        </p:nvGraphicFramePr>
        <p:xfrm>
          <a:off x="0" y="260649"/>
          <a:ext cx="9144000" cy="6768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Hexagon 7"/>
          <p:cNvSpPr/>
          <p:nvPr/>
        </p:nvSpPr>
        <p:spPr bwMode="auto">
          <a:xfrm rot="9102459">
            <a:off x="4185669" y="-436699"/>
            <a:ext cx="5406427" cy="5505590"/>
          </a:xfrm>
          <a:prstGeom prst="hexagon">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08" charset="0"/>
            </a:endParaRPr>
          </a:p>
        </p:txBody>
      </p:sp>
      <p:sp>
        <p:nvSpPr>
          <p:cNvPr id="7" name="Hexagon 6"/>
          <p:cNvSpPr/>
          <p:nvPr/>
        </p:nvSpPr>
        <p:spPr bwMode="auto">
          <a:xfrm rot="1560068">
            <a:off x="-946654" y="-445891"/>
            <a:ext cx="5671391" cy="5799421"/>
          </a:xfrm>
          <a:prstGeom prst="hexagon">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08" charset="0"/>
            </a:endParaRPr>
          </a:p>
        </p:txBody>
      </p:sp>
      <p:sp>
        <p:nvSpPr>
          <p:cNvPr id="2" name="Title 1"/>
          <p:cNvSpPr>
            <a:spLocks noGrp="1"/>
          </p:cNvSpPr>
          <p:nvPr>
            <p:ph type="title"/>
          </p:nvPr>
        </p:nvSpPr>
        <p:spPr>
          <a:xfrm>
            <a:off x="144016" y="-27384"/>
            <a:ext cx="9180512" cy="648072"/>
          </a:xfrm>
          <a:noFill/>
        </p:spPr>
        <p:txBody>
          <a:bodyPr/>
          <a:lstStyle/>
          <a:p>
            <a:r>
              <a:rPr lang="ar-JO" sz="4000" dirty="0">
                <a:solidFill>
                  <a:srgbClr val="FFFFFF"/>
                </a:solidFill>
              </a:rPr>
              <a:t>3 أبناء, 3 أنظمة للتعلم</a:t>
            </a:r>
            <a:endParaRPr lang="en-US" sz="4000" dirty="0">
              <a:solidFill>
                <a:srgbClr val="FFFFFF"/>
              </a:solidFill>
            </a:endParaRPr>
          </a:p>
        </p:txBody>
      </p:sp>
      <p:sp>
        <p:nvSpPr>
          <p:cNvPr id="9" name="Hexagon 8"/>
          <p:cNvSpPr/>
          <p:nvPr/>
        </p:nvSpPr>
        <p:spPr bwMode="auto">
          <a:xfrm rot="8935618">
            <a:off x="1408988" y="3955879"/>
            <a:ext cx="6438891" cy="6116934"/>
          </a:xfrm>
          <a:prstGeom prst="hexagon">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08" charset="0"/>
            </a:endParaRPr>
          </a:p>
        </p:txBody>
      </p:sp>
      <p:pic>
        <p:nvPicPr>
          <p:cNvPr id="16" name="Picture 2" descr="Three Sons.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107505" y="657791"/>
            <a:ext cx="1775697" cy="2843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 descr="Three Sons.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6804248" y="1556793"/>
            <a:ext cx="1832317" cy="2860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 descr="Three Sons.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1907705" y="4035448"/>
            <a:ext cx="1820652" cy="2834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2187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8"/>
                                        </p:tgtEl>
                                        <p:attrNameLst>
                                          <p:attrName>ppt_x</p:attrName>
                                        </p:attrNameLst>
                                      </p:cBhvr>
                                      <p:tavLst>
                                        <p:tav tm="0">
                                          <p:val>
                                            <p:strVal val="ppt_x"/>
                                          </p:val>
                                        </p:tav>
                                        <p:tav tm="100000">
                                          <p:val>
                                            <p:strVal val="ppt_x"/>
                                          </p:val>
                                        </p:tav>
                                      </p:tavLst>
                                    </p:anim>
                                    <p:anim calcmode="lin" valueType="num">
                                      <p:cBhvr additive="base">
                                        <p:cTn id="17" dur="500"/>
                                        <p:tgtEl>
                                          <p:spTgt spid="8"/>
                                        </p:tgtEl>
                                        <p:attrNameLst>
                                          <p:attrName>ppt_y</p:attrName>
                                        </p:attrNameLst>
                                      </p:cBhvr>
                                      <p:tavLst>
                                        <p:tav tm="0">
                                          <p:val>
                                            <p:strVal val="ppt_y"/>
                                          </p:val>
                                        </p:tav>
                                        <p:tav tm="100000">
                                          <p:val>
                                            <p:strVal val="1+ppt_h/2"/>
                                          </p:val>
                                        </p:tav>
                                      </p:tavLst>
                                    </p:anim>
                                    <p:set>
                                      <p:cBhvr>
                                        <p:cTn id="18" dur="1" fill="hold">
                                          <p:stCondLst>
                                            <p:cond delay="499"/>
                                          </p:stCondLst>
                                        </p:cTn>
                                        <p:tgtEl>
                                          <p:spTgt spid="8"/>
                                        </p:tgtEl>
                                        <p:attrNameLst>
                                          <p:attrName>style.visibility</p:attrName>
                                        </p:attrNameLst>
                                      </p:cBhvr>
                                      <p:to>
                                        <p:strVal val="hidden"/>
                                      </p:to>
                                    </p:set>
                                  </p:childTnLst>
                                </p:cTn>
                              </p:par>
                            </p:childTnLst>
                          </p:cTn>
                        </p:par>
                        <p:par>
                          <p:cTn id="19" fill="hold">
                            <p:stCondLst>
                              <p:cond delay="500"/>
                            </p:stCondLst>
                            <p:childTnLst>
                              <p:par>
                                <p:cTn id="20" presetID="9"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0" nodeType="clickEffect">
                                  <p:stCondLst>
                                    <p:cond delay="0"/>
                                  </p:stCondLst>
                                  <p:childTnLst>
                                    <p:anim calcmode="lin" valueType="num">
                                      <p:cBhvr additive="base">
                                        <p:cTn id="26" dur="500"/>
                                        <p:tgtEl>
                                          <p:spTgt spid="9"/>
                                        </p:tgtEl>
                                        <p:attrNameLst>
                                          <p:attrName>ppt_x</p:attrName>
                                        </p:attrNameLst>
                                      </p:cBhvr>
                                      <p:tavLst>
                                        <p:tav tm="0">
                                          <p:val>
                                            <p:strVal val="ppt_x"/>
                                          </p:val>
                                        </p:tav>
                                        <p:tav tm="100000">
                                          <p:val>
                                            <p:strVal val="ppt_x"/>
                                          </p:val>
                                        </p:tav>
                                      </p:tavLst>
                                    </p:anim>
                                    <p:anim calcmode="lin" valueType="num">
                                      <p:cBhvr additive="base">
                                        <p:cTn id="27" dur="500"/>
                                        <p:tgtEl>
                                          <p:spTgt spid="9"/>
                                        </p:tgtEl>
                                        <p:attrNameLst>
                                          <p:attrName>ppt_y</p:attrName>
                                        </p:attrNameLst>
                                      </p:cBhvr>
                                      <p:tavLst>
                                        <p:tav tm="0">
                                          <p:val>
                                            <p:strVal val="ppt_y"/>
                                          </p:val>
                                        </p:tav>
                                        <p:tav tm="100000">
                                          <p:val>
                                            <p:strVal val="1+ppt_h/2"/>
                                          </p:val>
                                        </p:tav>
                                      </p:tavLst>
                                    </p:anim>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rgbClr val="101100"/>
          </a:solidFill>
          <a:ln w="9525" cap="flat" cmpd="sng" algn="ctr">
            <a:solidFill>
              <a:schemeClr val="tx1"/>
            </a:solidFill>
            <a:prstDash val="solid"/>
            <a:round/>
            <a:headEnd type="none" w="med" len="med"/>
            <a:tailEnd type="none" w="med" len="med"/>
          </a:ln>
          <a:effectLst/>
        </p:spPr>
        <p:txBody>
          <a:bodyPr/>
          <a:lstStyle/>
          <a:p>
            <a:pPr>
              <a:defRPr/>
            </a:pPr>
            <a:endParaRPr lang="en-US" b="1">
              <a:latin typeface="Arial" panose="020B0604020202020204" pitchFamily="34" charset="0"/>
              <a:ea typeface="+mn-ea"/>
              <a:cs typeface="+mn-cs"/>
            </a:endParaRPr>
          </a:p>
        </p:txBody>
      </p:sp>
      <p:sp>
        <p:nvSpPr>
          <p:cNvPr id="234499" name="Rectangle 2"/>
          <p:cNvSpPr>
            <a:spLocks noGrp="1" noChangeArrowheads="1"/>
          </p:cNvSpPr>
          <p:nvPr>
            <p:ph type="title"/>
          </p:nvPr>
        </p:nvSpPr>
        <p:spPr>
          <a:xfrm>
            <a:off x="0" y="0"/>
            <a:ext cx="9144000" cy="762000"/>
          </a:xfrm>
          <a:noFill/>
        </p:spPr>
        <p:txBody>
          <a:bodyPr/>
          <a:lstStyle/>
          <a:p>
            <a:pPr algn="ctr" eaLnBrk="1" hangingPunct="1"/>
            <a:r>
              <a:rPr lang="en-US" sz="3600" dirty="0">
                <a:solidFill>
                  <a:schemeClr val="bg1"/>
                </a:solidFill>
                <a:ea typeface="ＭＳ Ｐゴシック" charset="0"/>
                <a:cs typeface="ＭＳ Ｐゴシック" charset="0"/>
              </a:rPr>
              <a:t>OTS Project Sign Up List</a:t>
            </a:r>
          </a:p>
        </p:txBody>
      </p:sp>
      <p:pic>
        <p:nvPicPr>
          <p:cNvPr id="4" name="Picture 3" descr="2017 Th OTS Project Sign Up Lis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178"/>
            <a:ext cx="9144000" cy="542440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ar-JO" sz="4800" dirty="0">
                <a:solidFill>
                  <a:srgbClr val="FFFFFF"/>
                </a:solidFill>
              </a:rPr>
              <a:t>اقتراح آخر</a:t>
            </a:r>
            <a:endParaRPr lang="en-US" sz="4800" dirty="0">
              <a:solidFill>
                <a:srgbClr val="FFFFFF"/>
              </a:solidFill>
            </a:endParaRPr>
          </a:p>
        </p:txBody>
      </p:sp>
      <p:sp>
        <p:nvSpPr>
          <p:cNvPr id="3" name="Title 1"/>
          <p:cNvSpPr txBox="1">
            <a:spLocks/>
          </p:cNvSpPr>
          <p:nvPr/>
        </p:nvSpPr>
        <p:spPr bwMode="auto">
          <a:xfrm>
            <a:off x="539552" y="2564905"/>
            <a:ext cx="7772400" cy="1863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sz="5400" b="1" dirty="0">
                <a:solidFill>
                  <a:srgbClr val="FFFFFF"/>
                </a:solidFill>
                <a:latin typeface="Arial" panose="020B0604020202020204" pitchFamily="34" charset="0"/>
                <a:cs typeface="Arial" panose="020B0604020202020204" pitchFamily="34" charset="0"/>
              </a:rPr>
              <a:t>يقوم المعلمون بالتعليم بنفس الطريقة التي تعلموا بها</a:t>
            </a:r>
            <a:endParaRPr lang="en-US" sz="5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797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30562824"/>
              </p:ext>
            </p:extLst>
          </p:nvPr>
        </p:nvGraphicFramePr>
        <p:xfrm>
          <a:off x="0" y="260649"/>
          <a:ext cx="9144000" cy="6768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36512" y="-27384"/>
            <a:ext cx="9180512" cy="648072"/>
          </a:xfrm>
          <a:noFill/>
        </p:spPr>
        <p:txBody>
          <a:bodyPr/>
          <a:lstStyle/>
          <a:p>
            <a:r>
              <a:rPr lang="ar-JO" dirty="0">
                <a:solidFill>
                  <a:srgbClr val="FFFFFF"/>
                </a:solidFill>
              </a:rPr>
              <a:t>كيف </a:t>
            </a:r>
            <a:r>
              <a:rPr lang="ar-JO" dirty="0">
                <a:solidFill>
                  <a:srgbClr val="FFFF00"/>
                </a:solidFill>
              </a:rPr>
              <a:t>تتعلم</a:t>
            </a:r>
            <a:r>
              <a:rPr lang="ar-JO" dirty="0">
                <a:solidFill>
                  <a:srgbClr val="FFFFFF"/>
                </a:solidFill>
              </a:rPr>
              <a:t>؟</a:t>
            </a:r>
            <a:endParaRPr lang="en-US" dirty="0">
              <a:solidFill>
                <a:srgbClr val="FFFFFF"/>
              </a:solidFill>
            </a:endParaRPr>
          </a:p>
        </p:txBody>
      </p:sp>
      <p:sp>
        <p:nvSpPr>
          <p:cNvPr id="10" name="Title 1"/>
          <p:cNvSpPr txBox="1">
            <a:spLocks/>
          </p:cNvSpPr>
          <p:nvPr/>
        </p:nvSpPr>
        <p:spPr bwMode="auto">
          <a:xfrm>
            <a:off x="107504" y="908721"/>
            <a:ext cx="4608512" cy="720080"/>
          </a:xfrm>
          <a:prstGeom prst="rect">
            <a:avLst/>
          </a:prstGeom>
          <a:solidFill>
            <a:srgbClr val="FFFF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000000"/>
                </a:solidFill>
                <a:latin typeface="Arial" panose="020B0604020202020204" pitchFamily="34" charset="0"/>
                <a:cs typeface="Arial" panose="020B0604020202020204" pitchFamily="34" charset="0"/>
              </a:rPr>
              <a:t>الإستماع و القراءة</a:t>
            </a:r>
            <a:endParaRPr lang="en-US" b="1" dirty="0">
              <a:solidFill>
                <a:srgbClr val="000000"/>
              </a:solidFill>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5868144" y="908721"/>
            <a:ext cx="3096344" cy="720080"/>
          </a:xfrm>
          <a:prstGeom prst="rect">
            <a:avLst/>
          </a:prstGeom>
          <a:solidFill>
            <a:srgbClr val="FFFF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000000"/>
                </a:solidFill>
                <a:latin typeface="Arial" panose="020B0604020202020204" pitchFamily="34" charset="0"/>
                <a:cs typeface="Arial" panose="020B0604020202020204" pitchFamily="34" charset="0"/>
              </a:rPr>
              <a:t>العمل</a:t>
            </a:r>
            <a:endParaRPr lang="en-US" b="1" dirty="0">
              <a:solidFill>
                <a:srgbClr val="000000"/>
              </a:solidFill>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5364088" y="5157193"/>
            <a:ext cx="3672408" cy="720080"/>
          </a:xfrm>
          <a:prstGeom prst="rect">
            <a:avLst/>
          </a:prstGeom>
          <a:solidFill>
            <a:srgbClr val="FFFF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000000"/>
                </a:solidFill>
                <a:latin typeface="Arial" panose="020B0604020202020204" pitchFamily="34" charset="0"/>
                <a:cs typeface="Arial" panose="020B0604020202020204" pitchFamily="34" charset="0"/>
              </a:rPr>
              <a:t>النظر</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405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64010008"/>
              </p:ext>
            </p:extLst>
          </p:nvPr>
        </p:nvGraphicFramePr>
        <p:xfrm>
          <a:off x="0" y="260649"/>
          <a:ext cx="9144000" cy="6768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36512" y="-27384"/>
            <a:ext cx="9180512" cy="648072"/>
          </a:xfrm>
          <a:noFill/>
        </p:spPr>
        <p:txBody>
          <a:bodyPr/>
          <a:lstStyle/>
          <a:p>
            <a:r>
              <a:rPr lang="ar-JO" dirty="0">
                <a:solidFill>
                  <a:srgbClr val="FFFFFF"/>
                </a:solidFill>
              </a:rPr>
              <a:t>كيف </a:t>
            </a:r>
            <a:r>
              <a:rPr lang="ar-JO" dirty="0">
                <a:solidFill>
                  <a:srgbClr val="FFFF00"/>
                </a:solidFill>
              </a:rPr>
              <a:t>تعلم</a:t>
            </a:r>
            <a:r>
              <a:rPr lang="ar-JO" dirty="0">
                <a:solidFill>
                  <a:srgbClr val="FFFFFF"/>
                </a:solidFill>
              </a:rPr>
              <a:t>؟</a:t>
            </a:r>
            <a:endParaRPr lang="en-US" dirty="0">
              <a:solidFill>
                <a:srgbClr val="FFFFFF"/>
              </a:solidFill>
            </a:endParaRPr>
          </a:p>
        </p:txBody>
      </p:sp>
      <p:sp>
        <p:nvSpPr>
          <p:cNvPr id="10" name="Title 1"/>
          <p:cNvSpPr txBox="1">
            <a:spLocks/>
          </p:cNvSpPr>
          <p:nvPr/>
        </p:nvSpPr>
        <p:spPr bwMode="auto">
          <a:xfrm>
            <a:off x="107504" y="908721"/>
            <a:ext cx="4608512" cy="720080"/>
          </a:xfrm>
          <a:prstGeom prst="rect">
            <a:avLst/>
          </a:prstGeom>
          <a:solidFill>
            <a:srgbClr val="FFFF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000000"/>
                </a:solidFill>
                <a:latin typeface="Arial" panose="020B0604020202020204" pitchFamily="34" charset="0"/>
                <a:cs typeface="Arial" panose="020B0604020202020204" pitchFamily="34" charset="0"/>
              </a:rPr>
              <a:t>الإستماع و القراءة</a:t>
            </a:r>
            <a:endParaRPr lang="en-US" b="1" dirty="0">
              <a:solidFill>
                <a:srgbClr val="000000"/>
              </a:solidFill>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5868144" y="908721"/>
            <a:ext cx="3096344" cy="720080"/>
          </a:xfrm>
          <a:prstGeom prst="rect">
            <a:avLst/>
          </a:prstGeom>
          <a:solidFill>
            <a:srgbClr val="FFFF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000000"/>
                </a:solidFill>
                <a:latin typeface="Arial" panose="020B0604020202020204" pitchFamily="34" charset="0"/>
                <a:cs typeface="Arial" panose="020B0604020202020204" pitchFamily="34" charset="0"/>
              </a:rPr>
              <a:t>العمل</a:t>
            </a:r>
            <a:endParaRPr lang="en-US" b="1" dirty="0">
              <a:solidFill>
                <a:srgbClr val="000000"/>
              </a:solidFill>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5364088" y="5157193"/>
            <a:ext cx="3672408" cy="720080"/>
          </a:xfrm>
          <a:prstGeom prst="rect">
            <a:avLst/>
          </a:prstGeom>
          <a:solidFill>
            <a:srgbClr val="FFFF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000000"/>
                </a:solidFill>
                <a:latin typeface="Arial" panose="020B0604020202020204" pitchFamily="34" charset="0"/>
                <a:cs typeface="Arial" panose="020B0604020202020204" pitchFamily="34" charset="0"/>
              </a:rPr>
              <a:t>النظر</a:t>
            </a:r>
            <a:endParaRPr lang="en-US" b="1" dirty="0">
              <a:solidFill>
                <a:srgbClr val="000000"/>
              </a:solidFill>
              <a:latin typeface="Arial" panose="020B0604020202020204" pitchFamily="34" charset="0"/>
              <a:cs typeface="Arial" panose="020B0604020202020204" pitchFamily="34" charset="0"/>
            </a:endParaRPr>
          </a:p>
        </p:txBody>
      </p:sp>
      <p:sp>
        <p:nvSpPr>
          <p:cNvPr id="13" name="Title 1"/>
          <p:cNvSpPr txBox="1">
            <a:spLocks/>
          </p:cNvSpPr>
          <p:nvPr/>
        </p:nvSpPr>
        <p:spPr bwMode="auto">
          <a:xfrm>
            <a:off x="107504" y="1628800"/>
            <a:ext cx="4608512" cy="720080"/>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FFFF00"/>
                </a:solidFill>
                <a:latin typeface="Arial" panose="020B0604020202020204" pitchFamily="34" charset="0"/>
                <a:cs typeface="Arial" panose="020B0604020202020204" pitchFamily="34" charset="0"/>
              </a:rPr>
              <a:t>محاضرة</a:t>
            </a:r>
            <a:endParaRPr lang="en-US" b="1" dirty="0">
              <a:solidFill>
                <a:srgbClr val="FFFF00"/>
              </a:solidFill>
              <a:latin typeface="Arial" panose="020B0604020202020204" pitchFamily="34" charset="0"/>
              <a:cs typeface="Arial" panose="020B0604020202020204" pitchFamily="34" charset="0"/>
            </a:endParaRPr>
          </a:p>
        </p:txBody>
      </p:sp>
      <p:sp>
        <p:nvSpPr>
          <p:cNvPr id="14" name="Title 1"/>
          <p:cNvSpPr txBox="1">
            <a:spLocks/>
          </p:cNvSpPr>
          <p:nvPr/>
        </p:nvSpPr>
        <p:spPr bwMode="auto">
          <a:xfrm>
            <a:off x="5868144" y="1628800"/>
            <a:ext cx="3096344" cy="720080"/>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FFFF00"/>
                </a:solidFill>
                <a:latin typeface="Arial" panose="020B0604020202020204" pitchFamily="34" charset="0"/>
                <a:cs typeface="Arial" panose="020B0604020202020204" pitchFamily="34" charset="0"/>
              </a:rPr>
              <a:t>المشاريع</a:t>
            </a:r>
            <a:endParaRPr lang="en-US" b="1" dirty="0">
              <a:solidFill>
                <a:srgbClr val="FFFF00"/>
              </a:solidFill>
              <a:latin typeface="Arial" panose="020B0604020202020204" pitchFamily="34" charset="0"/>
              <a:cs typeface="Arial" panose="020B0604020202020204" pitchFamily="34" charset="0"/>
            </a:endParaRPr>
          </a:p>
        </p:txBody>
      </p:sp>
      <p:sp>
        <p:nvSpPr>
          <p:cNvPr id="15" name="Title 1"/>
          <p:cNvSpPr txBox="1">
            <a:spLocks/>
          </p:cNvSpPr>
          <p:nvPr/>
        </p:nvSpPr>
        <p:spPr bwMode="auto">
          <a:xfrm>
            <a:off x="5364088" y="5877273"/>
            <a:ext cx="3672408" cy="720080"/>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FFFF00"/>
                </a:solidFill>
                <a:latin typeface="Arial" panose="020B0604020202020204" pitchFamily="34" charset="0"/>
                <a:cs typeface="Arial" panose="020B0604020202020204" pitchFamily="34" charset="0"/>
              </a:rPr>
              <a:t>العرض التقديمي</a:t>
            </a:r>
            <a:endParaRPr lang="en-US"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71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FF000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ar-JO" sz="4800" dirty="0">
                <a:solidFill>
                  <a:srgbClr val="FFFFFF"/>
                </a:solidFill>
                <a:effectLst>
                  <a:outerShdw blurRad="38100" dist="38100" dir="2700000" algn="tl">
                    <a:srgbClr val="000000">
                      <a:alpha val="43137"/>
                    </a:srgbClr>
                  </a:outerShdw>
                </a:effectLst>
              </a:rPr>
              <a:t>مشكلة</a:t>
            </a:r>
            <a:endParaRPr lang="en-US" sz="4800" dirty="0">
              <a:solidFill>
                <a:srgbClr val="FFFFFF"/>
              </a:solidFill>
              <a:effectLst>
                <a:outerShdw blurRad="38100" dist="38100" dir="2700000" algn="tl">
                  <a:srgbClr val="000000">
                    <a:alpha val="43137"/>
                  </a:srgbClr>
                </a:outerShdw>
              </a:effectLst>
            </a:endParaRPr>
          </a:p>
        </p:txBody>
      </p:sp>
      <p:sp>
        <p:nvSpPr>
          <p:cNvPr id="3" name="Title 1"/>
          <p:cNvSpPr txBox="1">
            <a:spLocks/>
          </p:cNvSpPr>
          <p:nvPr/>
        </p:nvSpPr>
        <p:spPr bwMode="auto">
          <a:xfrm>
            <a:off x="539552" y="1916832"/>
            <a:ext cx="7992888" cy="432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sz="5400" b="1" dirty="0">
                <a:solidFill>
                  <a:srgbClr val="FFFFFF"/>
                </a:solidFill>
                <a:latin typeface="Arial" panose="020B0604020202020204" pitchFamily="34" charset="0"/>
                <a:cs typeface="Arial" panose="020B0604020202020204" pitchFamily="34" charset="0"/>
              </a:rPr>
              <a:t>لدى المعلمين وقت أقل للتحضير لكن المستمعين يطالبون بمرئيات ذات جودة أعلى</a:t>
            </a:r>
            <a:endParaRPr lang="en-US" sz="5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4808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ar-JO" sz="4800" dirty="0">
                <a:solidFill>
                  <a:srgbClr val="FFFFFF"/>
                </a:solidFill>
                <a:effectLst>
                  <a:outerShdw blurRad="38100" dist="38100" dir="2700000" algn="tl">
                    <a:srgbClr val="000000">
                      <a:alpha val="43137"/>
                    </a:srgbClr>
                  </a:outerShdw>
                </a:effectLst>
              </a:rPr>
              <a:t>حل</a:t>
            </a:r>
            <a:endParaRPr lang="en-US" sz="4800" dirty="0">
              <a:solidFill>
                <a:srgbClr val="FFFFFF"/>
              </a:solidFill>
              <a:effectLst>
                <a:outerShdw blurRad="38100" dist="38100" dir="2700000" algn="tl">
                  <a:srgbClr val="000000">
                    <a:alpha val="43137"/>
                  </a:srgbClr>
                </a:outerShdw>
              </a:effectLst>
            </a:endParaRPr>
          </a:p>
        </p:txBody>
      </p:sp>
      <p:sp>
        <p:nvSpPr>
          <p:cNvPr id="3" name="Title 1"/>
          <p:cNvSpPr txBox="1">
            <a:spLocks/>
          </p:cNvSpPr>
          <p:nvPr/>
        </p:nvSpPr>
        <p:spPr bwMode="auto">
          <a:xfrm>
            <a:off x="323528" y="1916832"/>
            <a:ext cx="8568952" cy="432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sz="5400" b="1" dirty="0">
                <a:solidFill>
                  <a:srgbClr val="FFFFFF"/>
                </a:solidFill>
                <a:latin typeface="Arial" panose="020B0604020202020204" pitchFamily="34" charset="0"/>
                <a:cs typeface="Arial" panose="020B0604020202020204" pitchFamily="34" charset="0"/>
              </a:rPr>
              <a:t>لنعمل بجد على مرئيات أقل ثم نقوم بمشاركتها مع معلمين آخرين</a:t>
            </a:r>
            <a:endParaRPr lang="en-US" sz="5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9734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9"/>
            <a:ext cx="6858000" cy="661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38" name="Rectangle 2"/>
          <p:cNvSpPr>
            <a:spLocks noGrp="1" noChangeArrowheads="1"/>
          </p:cNvSpPr>
          <p:nvPr>
            <p:ph type="ctrTitle"/>
          </p:nvPr>
        </p:nvSpPr>
        <p:spPr>
          <a:xfrm>
            <a:off x="17465" y="1"/>
            <a:ext cx="9126537" cy="981075"/>
          </a:xfrm>
          <a:solidFill>
            <a:srgbClr val="000000"/>
          </a:solidFill>
        </p:spPr>
        <p:txBody>
          <a:bodyPr/>
          <a:lstStyle/>
          <a:p>
            <a:pPr eaLnBrk="1" hangingPunct="1"/>
            <a:r>
              <a:rPr lang="ar-JO" dirty="0">
                <a:solidFill>
                  <a:schemeClr val="bg1"/>
                </a:solidFill>
                <a:ea typeface="ＭＳ Ｐゴシック" charset="0"/>
              </a:rPr>
              <a:t>نظام ملف الواجبات</a:t>
            </a:r>
            <a:endParaRPr lang="en-US" dirty="0">
              <a:solidFill>
                <a:schemeClr val="bg1"/>
              </a:solidFill>
              <a:ea typeface="ＭＳ Ｐゴシック" charset="0"/>
            </a:endParaRPr>
          </a:p>
        </p:txBody>
      </p:sp>
    </p:spTree>
    <p:extLst>
      <p:ext uri="{BB962C8B-B14F-4D97-AF65-F5344CB8AC3E}">
        <p14:creationId xmlns:p14="http://schemas.microsoft.com/office/powerpoint/2010/main" val="351900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6" name="Rectangle 3"/>
          <p:cNvSpPr>
            <a:spLocks noGrp="1" noChangeArrowheads="1"/>
          </p:cNvSpPr>
          <p:nvPr>
            <p:ph type="ctrTitle"/>
          </p:nvPr>
        </p:nvSpPr>
        <p:spPr>
          <a:xfrm>
            <a:off x="304800" y="0"/>
            <a:ext cx="7239000" cy="381000"/>
          </a:xfrm>
          <a:noFill/>
        </p:spPr>
        <p:txBody>
          <a:bodyPr/>
          <a:lstStyle/>
          <a:p>
            <a:pPr eaLnBrk="1" hangingPunct="1"/>
            <a:r>
              <a:rPr lang="en-US" sz="1800">
                <a:solidFill>
                  <a:schemeClr val="tx1"/>
                </a:solidFill>
                <a:ea typeface="ＭＳ Ｐゴシック" charset="0"/>
              </a:rPr>
              <a:t>Dr John Fryman</a:t>
            </a:r>
            <a:endParaRPr lang="en-US">
              <a:solidFill>
                <a:srgbClr val="FFFF00"/>
              </a:solidFill>
              <a:ea typeface="ＭＳ Ｐゴシック" charset="0"/>
            </a:endParaRPr>
          </a:p>
        </p:txBody>
      </p:sp>
      <p:grpSp>
        <p:nvGrpSpPr>
          <p:cNvPr id="272387" name="Group 4"/>
          <p:cNvGrpSpPr>
            <a:grpSpLocks/>
          </p:cNvGrpSpPr>
          <p:nvPr/>
        </p:nvGrpSpPr>
        <p:grpSpPr bwMode="auto">
          <a:xfrm>
            <a:off x="76201" y="5435599"/>
            <a:ext cx="8816976" cy="1346199"/>
            <a:chOff x="48" y="3424"/>
            <a:chExt cx="5554" cy="848"/>
          </a:xfrm>
        </p:grpSpPr>
        <p:sp>
          <p:nvSpPr>
            <p:cNvPr id="111621"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Arial" panose="020B0604020202020204" pitchFamily="34" charset="0"/>
                <a:ea typeface="굴림" pitchFamily="-112" charset="-127"/>
                <a:cs typeface="Arial" panose="020B0604020202020204" pitchFamily="34" charset="0"/>
              </a:endParaRPr>
            </a:p>
          </p:txBody>
        </p:sp>
        <p:sp>
          <p:nvSpPr>
            <p:cNvPr id="111622" name="Text Box 6"/>
            <p:cNvSpPr txBox="1">
              <a:spLocks noChangeArrowheads="1"/>
            </p:cNvSpPr>
            <p:nvPr/>
          </p:nvSpPr>
          <p:spPr bwMode="auto">
            <a:xfrm>
              <a:off x="48" y="3424"/>
              <a:ext cx="55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dirty="0">
                  <a:solidFill>
                    <a:srgbClr val="FAFD00"/>
                  </a:solidFill>
                  <a:latin typeface="Arial" panose="020B0604020202020204" pitchFamily="34" charset="0"/>
                  <a:ea typeface="굴림" charset="0"/>
                  <a:cs typeface="Arial" panose="020B0604020202020204" pitchFamily="34" charset="0"/>
                </a:rPr>
                <a:t>A Presentation of The Bible…Basically Ministries International Inc. </a:t>
              </a:r>
              <a:br>
                <a:rPr lang="en-US" altLang="ko-KR" sz="2000" b="1" dirty="0">
                  <a:solidFill>
                    <a:srgbClr val="FAFD00"/>
                  </a:solidFill>
                  <a:latin typeface="Arial" panose="020B0604020202020204" pitchFamily="34" charset="0"/>
                  <a:ea typeface="굴림" charset="0"/>
                  <a:cs typeface="Arial" panose="020B0604020202020204" pitchFamily="34" charset="0"/>
                </a:rPr>
              </a:br>
              <a:r>
                <a:rPr lang="en-US" altLang="ko-KR" sz="2000" b="1" dirty="0">
                  <a:solidFill>
                    <a:srgbClr val="FAFD00"/>
                  </a:solidFill>
                  <a:latin typeface="Arial" panose="020B0604020202020204" pitchFamily="34" charset="0"/>
                  <a:ea typeface="굴림" charset="0"/>
                  <a:cs typeface="Arial" panose="020B0604020202020204" pitchFamily="34" charset="0"/>
                </a:rPr>
                <a:t>Fort Worth, Texas</a:t>
              </a:r>
              <a:endParaRPr lang="en-US" altLang="ko-KR" sz="1800" b="1" dirty="0">
                <a:solidFill>
                  <a:srgbClr val="FAFD00"/>
                </a:solidFill>
                <a:latin typeface="Arial" panose="020B0604020202020204" pitchFamily="34" charset="0"/>
                <a:ea typeface="굴림" charset="0"/>
                <a:cs typeface="Arial" panose="020B0604020202020204" pitchFamily="34" charset="0"/>
              </a:endParaRPr>
            </a:p>
          </p:txBody>
        </p:sp>
        <p:sp>
          <p:nvSpPr>
            <p:cNvPr id="111623"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ctr">
                <a:spcBef>
                  <a:spcPct val="50000"/>
                </a:spcBef>
                <a:defRPr/>
              </a:pPr>
              <a:r>
                <a:rPr lang="en-US" altLang="ko-KR" sz="2000" b="1">
                  <a:solidFill>
                    <a:srgbClr val="FFFB0C"/>
                  </a:solidFill>
                  <a:latin typeface="Arial" panose="020B0604020202020204" pitchFamily="34" charset="0"/>
                  <a:ea typeface="굴림" pitchFamily="-112" charset="-127"/>
                  <a:cs typeface="Arial" panose="020B0604020202020204" pitchFamily="34" charset="0"/>
                </a:rPr>
                <a:t>BibleBasically.org</a:t>
              </a:r>
            </a:p>
          </p:txBody>
        </p:sp>
      </p:grpSp>
      <p:sp>
        <p:nvSpPr>
          <p:cNvPr id="27238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Arial" panose="020B0604020202020204" pitchFamily="34" charset="0"/>
              </a:rPr>
              <a:t>©2004 TBBMI</a:t>
            </a:r>
          </a:p>
        </p:txBody>
      </p:sp>
      <p:sp>
        <p:nvSpPr>
          <p:cNvPr id="272389"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Arial" panose="020B0604020202020204" pitchFamily="34" charset="0"/>
              </a:rPr>
              <a:t>8.0.01.</a:t>
            </a:r>
          </a:p>
        </p:txBody>
      </p:sp>
      <p:sp>
        <p:nvSpPr>
          <p:cNvPr id="27239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Arial" panose="020B0604020202020204" pitchFamily="34" charset="0"/>
              </a:rPr>
              <a:t>04</a:t>
            </a:r>
          </a:p>
        </p:txBody>
      </p:sp>
      <p:sp>
        <p:nvSpPr>
          <p:cNvPr id="111627" name="Text Box 11"/>
          <p:cNvSpPr txBox="1">
            <a:spLocks noChangeArrowheads="1"/>
          </p:cNvSpPr>
          <p:nvPr/>
        </p:nvSpPr>
        <p:spPr bwMode="auto">
          <a:xfrm>
            <a:off x="0" y="4343401"/>
            <a:ext cx="9144000" cy="10156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ar-JO" sz="6000" b="1" dirty="0">
                <a:solidFill>
                  <a:srgbClr val="FFFF00"/>
                </a:solidFill>
                <a:latin typeface="Arial" panose="020B0604020202020204" pitchFamily="34" charset="0"/>
                <a:ea typeface="+mn-ea"/>
                <a:cs typeface="Arial" panose="020B0604020202020204" pitchFamily="34" charset="0"/>
              </a:rPr>
              <a:t>د. جون فرايمان</a:t>
            </a:r>
            <a:endParaRPr lang="en-US" sz="6000" b="1" dirty="0">
              <a:solidFill>
                <a:srgbClr val="FFFF00"/>
              </a:solidFill>
              <a:latin typeface="Arial" panose="020B0604020202020204" pitchFamily="34" charset="0"/>
              <a:ea typeface="+mn-ea"/>
              <a:cs typeface="Arial" panose="020B0604020202020204" pitchFamily="34" charset="0"/>
            </a:endParaRPr>
          </a:p>
        </p:txBody>
      </p:sp>
      <p:pic>
        <p:nvPicPr>
          <p:cNvPr id="272392" name="Picture 12" descr="John Fryman (Author of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1" y="609601"/>
            <a:ext cx="3271839" cy="364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12958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76" y="-101832"/>
            <a:ext cx="9234884" cy="6959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1"/>
          <p:cNvSpPr txBox="1">
            <a:spLocks noChangeArrowheads="1"/>
          </p:cNvSpPr>
          <p:nvPr/>
        </p:nvSpPr>
        <p:spPr bwMode="auto">
          <a:xfrm rot="21321527">
            <a:off x="-654186" y="823538"/>
            <a:ext cx="9978713" cy="3339376"/>
          </a:xfrm>
          <a:prstGeom prst="rect">
            <a:avLst/>
          </a:prstGeom>
          <a:noFill/>
          <a:ln w="9525">
            <a:noFill/>
            <a:miter lim="800000"/>
            <a:headEnd/>
            <a:tailEnd/>
          </a:ln>
          <a:effectLst>
            <a:outerShdw dist="35921" dir="2700000" algn="ctr" rotWithShape="0">
              <a:srgbClr val="808080">
                <a:alpha val="74997"/>
              </a:srgbClr>
            </a:outerShdw>
          </a:effectLst>
        </p:spPr>
        <p:txBody>
          <a:bodyPr wrap="square">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الكتاب المقدَّس</a:t>
            </a:r>
            <a:endParaRPr kumimoji="0" lang="en-US" sz="9600" b="1"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 بصورةٍ أساسيَّة</a:t>
            </a:r>
            <a:r>
              <a:rPr kumimoji="0" lang="ar-JO" sz="11500" b="1"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 (</a:t>
            </a:r>
            <a:r>
              <a:rPr kumimoji="0" lang="en-US" sz="8000" b="1"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TBB</a:t>
            </a:r>
            <a:r>
              <a:rPr kumimoji="0" lang="ar-JO" sz="11500" b="1"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a:t>
            </a:r>
            <a:endParaRPr kumimoji="0" lang="en-US" sz="9600" b="0"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endParaRPr>
          </a:p>
        </p:txBody>
      </p:sp>
      <p:sp>
        <p:nvSpPr>
          <p:cNvPr id="175107" name="Text Box 22"/>
          <p:cNvSpPr txBox="1">
            <a:spLocks noChangeArrowheads="1"/>
          </p:cNvSpPr>
          <p:nvPr/>
        </p:nvSpPr>
        <p:spPr bwMode="auto">
          <a:xfrm>
            <a:off x="49509" y="5445512"/>
            <a:ext cx="85472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sym typeface="Times Roman" pitchFamily="2" charset="0"/>
              </a:rPr>
              <a:t>©2006 TBBMI</a:t>
            </a:r>
          </a:p>
        </p:txBody>
      </p:sp>
      <p:sp>
        <p:nvSpPr>
          <p:cNvPr id="2" name="Rectangle 1">
            <a:extLst>
              <a:ext uri="{FF2B5EF4-FFF2-40B4-BE49-F238E27FC236}">
                <a16:creationId xmlns:a16="http://schemas.microsoft.com/office/drawing/2014/main" id="{240760F9-198E-C654-895A-25FEF3C7D546}"/>
              </a:ext>
            </a:extLst>
          </p:cNvPr>
          <p:cNvSpPr>
            <a:spLocks noChangeArrowheads="1"/>
          </p:cNvSpPr>
          <p:nvPr/>
        </p:nvSpPr>
        <p:spPr bwMode="auto">
          <a:xfrm>
            <a:off x="-36512" y="5013176"/>
            <a:ext cx="9361040" cy="1844825"/>
          </a:xfrm>
          <a:prstGeom prst="rect">
            <a:avLst/>
          </a:prstGeom>
          <a:solidFill>
            <a:schemeClr val="bg2"/>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1" eaLnBrk="1" fontAlgn="auto" latinLnBrk="0" hangingPunct="1">
              <a:lnSpc>
                <a:spcPct val="100000"/>
              </a:lnSpc>
              <a:spcBef>
                <a:spcPct val="20000"/>
              </a:spcBef>
              <a:spcAft>
                <a:spcPts val="0"/>
              </a:spcAft>
              <a:buClr>
                <a:srgbClr val="FFCC00"/>
              </a:buClr>
              <a:buSzPct val="70000"/>
              <a:buFontTx/>
              <a:buNone/>
              <a:tabLst/>
              <a:defRPr/>
            </a:pP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إعداد د. جون فرايمان، تكساس – الولايات المتَّحدة الأميركيَّة</a:t>
            </a:r>
            <a:br>
              <a:rPr kumimoji="0" lang="en-US"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JO" sz="2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جرى</a:t>
            </a:r>
            <a:r>
              <a:rPr kumimoji="0" lang="ar-SA" sz="2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تدريسها بواسطة </a:t>
            </a:r>
            <a:r>
              <a:rPr kumimoji="0" lang="ar-JO" sz="2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د.</a:t>
            </a:r>
            <a:r>
              <a:rPr kumimoji="0" lang="ar-SA" sz="2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ريك غريفيث</a:t>
            </a:r>
            <a:r>
              <a:rPr kumimoji="0" lang="ar-JO" sz="2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SA" sz="2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JO" sz="2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SA"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جميع الملفات </a:t>
            </a: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متاحةُ</a:t>
            </a:r>
            <a:r>
              <a:rPr kumimoji="0" lang="ar-SA"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ب</a:t>
            </a:r>
            <a:r>
              <a:rPr kumimoji="0" lang="ar-SA"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لغات</a:t>
            </a: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عدَّة</a:t>
            </a:r>
            <a:r>
              <a:rPr kumimoji="0" lang="ar-SA"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للت</a:t>
            </a: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نز</a:t>
            </a:r>
            <a:r>
              <a:rPr kumimoji="0" lang="ar-SA"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يل مج</a:t>
            </a: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a:t>
            </a:r>
            <a:r>
              <a:rPr kumimoji="0" lang="ar-SA"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انًا </a:t>
            </a: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على الموقع الإلكترونيّ:</a:t>
            </a:r>
          </a:p>
          <a:p>
            <a:pPr marL="0" marR="0" lvl="0" indent="0" algn="ctr" defTabSz="457200" rtl="1" eaLnBrk="1" fontAlgn="auto" latinLnBrk="0" hangingPunct="1">
              <a:lnSpc>
                <a:spcPct val="100000"/>
              </a:lnSpc>
              <a:spcBef>
                <a:spcPct val="20000"/>
              </a:spcBef>
              <a:spcAft>
                <a:spcPts val="0"/>
              </a:spcAft>
              <a:buClr>
                <a:srgbClr val="FFCC00"/>
              </a:buClr>
              <a:buSzPct val="70000"/>
              <a:buFontTx/>
              <a:buNone/>
              <a:tabLst/>
              <a:defRPr/>
            </a:pPr>
            <a:r>
              <a:rPr kumimoji="0" lang="ar-SA"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BibleStudyDownloads.org</a:t>
            </a:r>
          </a:p>
        </p:txBody>
      </p:sp>
    </p:spTree>
    <p:extLst>
      <p:ext uri="{BB962C8B-B14F-4D97-AF65-F5344CB8AC3E}">
        <p14:creationId xmlns:p14="http://schemas.microsoft.com/office/powerpoint/2010/main" val="364601081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 name="Group 26"/>
          <p:cNvGrpSpPr>
            <a:grpSpLocks/>
          </p:cNvGrpSpPr>
          <p:nvPr/>
        </p:nvGrpSpPr>
        <p:grpSpPr bwMode="auto">
          <a:xfrm rot="5858594">
            <a:off x="3548857" y="2234407"/>
            <a:ext cx="2227263" cy="2559051"/>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b="1">
                <a:solidFill>
                  <a:srgbClr val="FFFFFF"/>
                </a:solidFill>
                <a:latin typeface="Arial" panose="020B0604020202020204" pitchFamily="34" charset="0"/>
                <a:cs typeface="Arial" panose="020B0604020202020204" pitchFamily="34"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b="1">
                <a:solidFill>
                  <a:srgbClr val="FFFFFF"/>
                </a:solidFill>
                <a:latin typeface="Arial" panose="020B0604020202020204" pitchFamily="34" charset="0"/>
                <a:cs typeface="Arial" panose="020B0604020202020204" pitchFamily="34"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b="1">
                <a:solidFill>
                  <a:srgbClr val="FFFFFF"/>
                </a:solidFill>
                <a:latin typeface="Arial" panose="020B0604020202020204" pitchFamily="34" charset="0"/>
                <a:cs typeface="Arial" panose="020B0604020202020204" pitchFamily="34"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b="1">
                <a:solidFill>
                  <a:srgbClr val="FFFFFF"/>
                </a:solidFill>
                <a:latin typeface="Arial" panose="020B0604020202020204" pitchFamily="34" charset="0"/>
                <a:cs typeface="Arial" panose="020B0604020202020204" pitchFamily="34" charset="0"/>
              </a:endParaRPr>
            </a:p>
          </p:txBody>
        </p:sp>
      </p:grpSp>
      <p:sp>
        <p:nvSpPr>
          <p:cNvPr id="361477" name="Rectangle 5"/>
          <p:cNvSpPr>
            <a:spLocks noGrp="1" noChangeArrowheads="1"/>
          </p:cNvSpPr>
          <p:nvPr>
            <p:ph type="title"/>
          </p:nvPr>
        </p:nvSpPr>
        <p:spPr>
          <a:xfrm>
            <a:off x="-71437" y="5943600"/>
            <a:ext cx="9251951" cy="990600"/>
          </a:xfrm>
          <a:solidFill>
            <a:schemeClr val="bg1">
              <a:lumMod val="75000"/>
            </a:schemeClr>
          </a:solidFill>
        </p:spPr>
        <p:txBody>
          <a:bodyPr/>
          <a:lstStyle/>
          <a:p>
            <a:pPr rtl="1" eaLnBrk="1" hangingPunct="1">
              <a:defRPr/>
            </a:pPr>
            <a:r>
              <a:rPr lang="ar-JO" sz="4000" dirty="0">
                <a:cs typeface="Arial" panose="020B0604020202020204" pitchFamily="34" charset="0"/>
              </a:rPr>
              <a:t>لدى مدرسة المجتمع الدولية </a:t>
            </a:r>
            <a:r>
              <a:rPr lang="en-US" sz="4000" dirty="0">
                <a:cs typeface="Arial" panose="020B0604020202020204" pitchFamily="34" charset="0"/>
              </a:rPr>
              <a:t>400</a:t>
            </a:r>
            <a:r>
              <a:rPr lang="ar-JO" sz="4000" dirty="0">
                <a:cs typeface="Arial" panose="020B0604020202020204" pitchFamily="34" charset="0"/>
              </a:rPr>
              <a:t> طالباً</a:t>
            </a:r>
            <a:endParaRPr lang="en-US" sz="4000" dirty="0">
              <a:cs typeface="Arial" panose="020B0604020202020204" pitchFamily="34" charset="0"/>
            </a:endParaRP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b="1">
                <a:solidFill>
                  <a:srgbClr val="FFFFFF"/>
                </a:solidFill>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b="1">
                <a:solidFill>
                  <a:srgbClr val="FFFFFF"/>
                </a:solidFill>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b="1">
                <a:solidFill>
                  <a:srgbClr val="FFFFFF"/>
                </a:solidFill>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b="1">
                <a:solidFill>
                  <a:srgbClr val="FFFFFF"/>
                </a:solidFill>
                <a:latin typeface="Arial" panose="020B0604020202020204" pitchFamily="34" charset="0"/>
                <a:cs typeface="Arial" panose="020B0604020202020204" pitchFamily="34" charset="0"/>
              </a:endParaRPr>
            </a:p>
          </p:txBody>
        </p:sp>
      </p:grpSp>
      <p:sp>
        <p:nvSpPr>
          <p:cNvPr id="361485" name="Text Box 13"/>
          <p:cNvSpPr txBox="1">
            <a:spLocks noChangeArrowheads="1"/>
          </p:cNvSpPr>
          <p:nvPr/>
        </p:nvSpPr>
        <p:spPr bwMode="auto">
          <a:xfrm>
            <a:off x="3635375" y="2759075"/>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اليابان</a:t>
            </a:r>
            <a:endParaRPr lang="en-US" sz="1800" b="1" dirty="0">
              <a:solidFill>
                <a:srgbClr val="FFFFFF"/>
              </a:solidFill>
              <a:latin typeface="Arial" panose="020B0604020202020204" pitchFamily="34" charset="0"/>
              <a:cs typeface="Arial" panose="020B0604020202020204" pitchFamily="34" charset="0"/>
            </a:endParaRPr>
          </a:p>
        </p:txBody>
      </p:sp>
      <p:sp>
        <p:nvSpPr>
          <p:cNvPr id="361489" name="Text Box 17"/>
          <p:cNvSpPr txBox="1">
            <a:spLocks noChangeArrowheads="1"/>
          </p:cNvSpPr>
          <p:nvPr/>
        </p:nvSpPr>
        <p:spPr bwMode="auto">
          <a:xfrm>
            <a:off x="5829300" y="2990851"/>
            <a:ext cx="1446213"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أمريكا</a:t>
            </a:r>
            <a:endParaRPr lang="en-US" sz="1800" b="1" dirty="0">
              <a:solidFill>
                <a:srgbClr val="FFFFFF"/>
              </a:solidFill>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1638300" y="3392489"/>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الهند</a:t>
            </a:r>
            <a:endParaRPr lang="en-US" sz="1800" b="1" dirty="0">
              <a:solidFill>
                <a:srgbClr val="FFFFFF"/>
              </a:solidFill>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267075" y="2371726"/>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كوريا</a:t>
            </a:r>
            <a:endParaRPr lang="en-US" sz="1800" b="1" dirty="0">
              <a:solidFill>
                <a:srgbClr val="FFFFFF"/>
              </a:solidFill>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b="1">
              <a:solidFill>
                <a:srgbClr val="FFFFFF"/>
              </a:solidFill>
              <a:latin typeface="Arial" panose="020B0604020202020204" pitchFamily="34" charset="0"/>
              <a:cs typeface="Arial" panose="020B0604020202020204" pitchFamily="34" charset="0"/>
            </a:endParaRPr>
          </a:p>
        </p:txBody>
      </p:sp>
      <p:sp>
        <p:nvSpPr>
          <p:cNvPr id="361500" name="Text Box 28"/>
          <p:cNvSpPr txBox="1">
            <a:spLocks noChangeArrowheads="1"/>
          </p:cNvSpPr>
          <p:nvPr/>
        </p:nvSpPr>
        <p:spPr bwMode="auto">
          <a:xfrm>
            <a:off x="2651125" y="4025900"/>
            <a:ext cx="1676400" cy="369332"/>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800" b="1" dirty="0">
                <a:solidFill>
                  <a:srgbClr val="FFFFFF"/>
                </a:solidFill>
                <a:latin typeface="Arial" panose="020B0604020202020204" pitchFamily="34" charset="0"/>
                <a:cs typeface="Arial" panose="020B0604020202020204" pitchFamily="34" charset="0"/>
              </a:rPr>
              <a:t>ICS</a:t>
            </a:r>
          </a:p>
        </p:txBody>
      </p:sp>
      <p:sp>
        <p:nvSpPr>
          <p:cNvPr id="361496" name="Text Box 24"/>
          <p:cNvSpPr txBox="1">
            <a:spLocks noChangeArrowheads="1"/>
          </p:cNvSpPr>
          <p:nvPr/>
        </p:nvSpPr>
        <p:spPr bwMode="auto">
          <a:xfrm>
            <a:off x="3140075" y="3209926"/>
            <a:ext cx="14478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تايلاند</a:t>
            </a:r>
            <a:endParaRPr lang="en-US" sz="1800" b="1" dirty="0">
              <a:solidFill>
                <a:srgbClr val="FFFFFF"/>
              </a:solidFill>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2682875" y="4410076"/>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أندونيسيا</a:t>
            </a:r>
            <a:endParaRPr lang="en-US" sz="1800" b="1" dirty="0">
              <a:solidFill>
                <a:srgbClr val="FFFFFF"/>
              </a:solidFill>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444500" y="2576513"/>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سويسرا</a:t>
            </a:r>
            <a:endParaRPr lang="en-US" sz="1800" b="1" dirty="0">
              <a:solidFill>
                <a:srgbClr val="FFFFFF"/>
              </a:solidFill>
              <a:latin typeface="Arial" panose="020B0604020202020204" pitchFamily="34" charset="0"/>
              <a:cs typeface="Arial" panose="020B0604020202020204" pitchFamily="34" charset="0"/>
            </a:endParaRPr>
          </a:p>
        </p:txBody>
      </p:sp>
      <p:sp>
        <p:nvSpPr>
          <p:cNvPr id="22" name="Text Box 13"/>
          <p:cNvSpPr txBox="1">
            <a:spLocks noChangeArrowheads="1"/>
          </p:cNvSpPr>
          <p:nvPr/>
        </p:nvSpPr>
        <p:spPr bwMode="auto">
          <a:xfrm>
            <a:off x="2" y="2058988"/>
            <a:ext cx="1349375"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المملكة المتحدة</a:t>
            </a:r>
            <a:endParaRPr lang="en-US" sz="1800" b="1" dirty="0">
              <a:solidFill>
                <a:srgbClr val="FFFFFF"/>
              </a:solidFill>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3082925" y="4776788"/>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أستراليا</a:t>
            </a:r>
            <a:endParaRPr lang="en-US" sz="1800" b="1" dirty="0">
              <a:solidFill>
                <a:srgbClr val="FFFFFF"/>
              </a:solidFill>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6196014" y="3581401"/>
            <a:ext cx="1446212"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المكسيك</a:t>
            </a:r>
            <a:endParaRPr lang="en-US" sz="1800" b="1" dirty="0">
              <a:solidFill>
                <a:srgbClr val="FFFFFF"/>
              </a:solidFill>
              <a:latin typeface="Arial" panose="020B0604020202020204" pitchFamily="34" charset="0"/>
              <a:cs typeface="Arial" panose="020B0604020202020204" pitchFamily="34" charset="0"/>
            </a:endParaRPr>
          </a:p>
        </p:txBody>
      </p:sp>
      <p:sp>
        <p:nvSpPr>
          <p:cNvPr id="33" name="Text Box 17"/>
          <p:cNvSpPr txBox="1">
            <a:spLocks noChangeArrowheads="1"/>
          </p:cNvSpPr>
          <p:nvPr/>
        </p:nvSpPr>
        <p:spPr bwMode="auto">
          <a:xfrm>
            <a:off x="6732588" y="4135439"/>
            <a:ext cx="14478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فنزويلا</a:t>
            </a:r>
            <a:endParaRPr lang="en-US" sz="1800" b="1" dirty="0">
              <a:solidFill>
                <a:srgbClr val="FFFFFF"/>
              </a:solidFill>
              <a:latin typeface="Arial" panose="020B0604020202020204" pitchFamily="34" charset="0"/>
              <a:cs typeface="Arial" panose="020B0604020202020204" pitchFamily="34" charset="0"/>
            </a:endParaRPr>
          </a:p>
        </p:txBody>
      </p:sp>
      <p:sp>
        <p:nvSpPr>
          <p:cNvPr id="34" name="Text Box 17"/>
          <p:cNvSpPr txBox="1">
            <a:spLocks noChangeArrowheads="1"/>
          </p:cNvSpPr>
          <p:nvPr/>
        </p:nvSpPr>
        <p:spPr bwMode="auto">
          <a:xfrm>
            <a:off x="627063" y="4776789"/>
            <a:ext cx="1446212"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جنوب أفريقيا</a:t>
            </a:r>
            <a:endParaRPr lang="en-US" sz="1800" b="1" dirty="0">
              <a:solidFill>
                <a:srgbClr val="FFFFFF"/>
              </a:solidFill>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444500" y="2990851"/>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إيطاليا</a:t>
            </a:r>
            <a:endParaRPr lang="en-US" sz="1800" b="1" dirty="0">
              <a:solidFill>
                <a:srgbClr val="FFFFFF"/>
              </a:solidFill>
              <a:latin typeface="Arial" panose="020B0604020202020204" pitchFamily="34" charset="0"/>
              <a:cs typeface="Arial" panose="020B0604020202020204" pitchFamily="34" charset="0"/>
            </a:endParaRPr>
          </a:p>
        </p:txBody>
      </p:sp>
      <p:sp>
        <p:nvSpPr>
          <p:cNvPr id="36" name="Text Box 17"/>
          <p:cNvSpPr txBox="1">
            <a:spLocks noChangeArrowheads="1"/>
          </p:cNvSpPr>
          <p:nvPr/>
        </p:nvSpPr>
        <p:spPr bwMode="auto">
          <a:xfrm>
            <a:off x="7121525" y="4605338"/>
            <a:ext cx="14478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البرازيل</a:t>
            </a:r>
            <a:endParaRPr lang="en-US" sz="1800" b="1" dirty="0">
              <a:solidFill>
                <a:srgbClr val="FFFFFF"/>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338955" y="23516"/>
            <a:ext cx="1800227"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9" y="2054177"/>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السويد</a:t>
            </a:r>
            <a:endParaRPr lang="en-US" sz="1800" b="1" dirty="0">
              <a:solidFill>
                <a:srgbClr val="FFFFFF"/>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6"/>
            <a:ext cx="3528392" cy="1922446"/>
          </a:xfrm>
          <a:prstGeom prst="rect">
            <a:avLst/>
          </a:prstGeom>
          <a:ln w="57150" cmpd="sng">
            <a:solidFill>
              <a:srgbClr val="000090"/>
            </a:solidFill>
          </a:ln>
        </p:spPr>
      </p:pic>
    </p:spTree>
    <p:extLst>
      <p:ext uri="{BB962C8B-B14F-4D97-AF65-F5344CB8AC3E}">
        <p14:creationId xmlns:p14="http://schemas.microsoft.com/office/powerpoint/2010/main" val="35020833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5715"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pPr>
              <a:defRPr/>
            </a:pPr>
            <a:r>
              <a:rPr lang="en-US" dirty="0">
                <a:latin typeface="Times" charset="0"/>
                <a:ea typeface="ＭＳ Ｐゴシック" charset="0"/>
                <a:cs typeface="ＭＳ Ｐゴシック" charset="0"/>
              </a:rPr>
              <a:t>English</a:t>
            </a:r>
          </a:p>
        </p:txBody>
      </p:sp>
    </p:spTree>
    <p:extLst>
      <p:ext uri="{BB962C8B-B14F-4D97-AF65-F5344CB8AC3E}">
        <p14:creationId xmlns:p14="http://schemas.microsoft.com/office/powerpoint/2010/main" val="2814124278"/>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35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ea typeface="ＭＳ Ｐゴシック" charset="0"/>
                <a:cs typeface="ＭＳ Ｐゴシック" charset="0"/>
              </a:rPr>
              <a:t>Burmese</a:t>
            </a:r>
            <a:endParaRPr lang="en-US">
              <a:ea typeface="ＭＳ Ｐゴシック" charset="0"/>
              <a:cs typeface="ＭＳ Ｐゴシック" charset="0"/>
            </a:endParaRPr>
          </a:p>
        </p:txBody>
      </p:sp>
      <p:grpSp>
        <p:nvGrpSpPr>
          <p:cNvPr id="228355" name="Group 4"/>
          <p:cNvGrpSpPr>
            <a:grpSpLocks/>
          </p:cNvGrpSpPr>
          <p:nvPr/>
        </p:nvGrpSpPr>
        <p:grpSpPr bwMode="auto">
          <a:xfrm>
            <a:off x="76201" y="5435599"/>
            <a:ext cx="8596313" cy="1346199"/>
            <a:chOff x="48" y="3424"/>
            <a:chExt cx="5415" cy="848"/>
          </a:xfrm>
        </p:grpSpPr>
        <p:sp>
          <p:nvSpPr>
            <p:cNvPr id="117765"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7766"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17767"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28356"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굴림" charset="0"/>
              </a:rPr>
              <a:t>©2004 TBBMI</a:t>
            </a:r>
          </a:p>
        </p:txBody>
      </p:sp>
      <p:sp>
        <p:nvSpPr>
          <p:cNvPr id="228357"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8.0.01.</a:t>
            </a:r>
          </a:p>
        </p:txBody>
      </p:sp>
      <p:sp>
        <p:nvSpPr>
          <p:cNvPr id="228358"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04</a:t>
            </a:r>
          </a:p>
        </p:txBody>
      </p:sp>
      <p:sp>
        <p:nvSpPr>
          <p:cNvPr id="117771" name="Text Box 11"/>
          <p:cNvSpPr txBox="1">
            <a:spLocks noChangeArrowheads="1"/>
          </p:cNvSpPr>
          <p:nvPr/>
        </p:nvSpPr>
        <p:spPr bwMode="auto">
          <a:xfrm>
            <a:off x="152400" y="1219200"/>
            <a:ext cx="9144000" cy="54938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11700" b="1">
                <a:solidFill>
                  <a:srgbClr val="FFFF00"/>
                </a:solidFill>
                <a:latin typeface="WwinBurmese" pitchFamily="-112" charset="0"/>
                <a:ea typeface="ＭＳ Ｐゴシック"/>
                <a:cs typeface="ＭＳ Ｐゴシック"/>
              </a:rPr>
              <a:t>Lai S</a:t>
            </a:r>
            <a:br>
              <a:rPr lang="en-US" sz="11700" b="1">
                <a:solidFill>
                  <a:srgbClr val="FFFF00"/>
                </a:solidFill>
                <a:latin typeface="WwinBurmese" pitchFamily="-112" charset="0"/>
                <a:ea typeface="ＭＳ Ｐゴシック"/>
                <a:cs typeface="ＭＳ Ｐゴシック"/>
              </a:rPr>
            </a:br>
            <a:r>
              <a:rPr lang="en-US" sz="11700" b="1">
                <a:solidFill>
                  <a:srgbClr val="FFFF00"/>
                </a:solidFill>
                <a:latin typeface="WwinBurmese" pitchFamily="-112" charset="0"/>
                <a:ea typeface="ＭＳ Ｐゴシック"/>
                <a:cs typeface="ＭＳ Ｐゴシック"/>
              </a:rPr>
              <a:t>iangtho…Abulpi</a:t>
            </a:r>
          </a:p>
        </p:txBody>
      </p:sp>
      <p:pic>
        <p:nvPicPr>
          <p:cNvPr id="228360" name="Picture 12" descr="Bur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42814769"/>
      </p:ext>
    </p:extLst>
  </p:cSld>
  <p:clrMapOvr>
    <a:masterClrMapping/>
  </p:clrMapOvr>
  <p:transition advTm="1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Rectangle 3"/>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French</a:t>
            </a:r>
          </a:p>
        </p:txBody>
      </p:sp>
      <p:sp>
        <p:nvSpPr>
          <p:cNvPr id="230403" name="Text Box 4"/>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Gulim" charset="0"/>
                <a:cs typeface="Gulim" charset="0"/>
              </a:rPr>
              <a:t>©2004 TBBMI</a:t>
            </a:r>
          </a:p>
        </p:txBody>
      </p:sp>
      <p:sp>
        <p:nvSpPr>
          <p:cNvPr id="230404" name="Rectangle 5"/>
          <p:cNvSpPr>
            <a:spLocks noChangeArrowheads="1"/>
          </p:cNvSpPr>
          <p:nvPr/>
        </p:nvSpPr>
        <p:spPr bwMode="auto">
          <a:xfrm>
            <a:off x="7666037" y="6501528"/>
            <a:ext cx="94456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p>
            <a:pPr algn="ctr">
              <a:spcBef>
                <a:spcPct val="50000"/>
              </a:spcBef>
            </a:pPr>
            <a:r>
              <a:rPr lang="en-US" altLang="ko-KR" sz="1000" b="1">
                <a:solidFill>
                  <a:srgbClr val="FFFFFF"/>
                </a:solidFill>
                <a:latin typeface="Arial" panose="020B0604020202020204" pitchFamily="34" charset="0"/>
                <a:ea typeface="Gulim" charset="0"/>
                <a:cs typeface="Gulim" charset="0"/>
              </a:rPr>
              <a:t>8.0.01.</a:t>
            </a:r>
          </a:p>
        </p:txBody>
      </p:sp>
      <p:sp>
        <p:nvSpPr>
          <p:cNvPr id="120838" name="Text Box 6"/>
          <p:cNvSpPr txBox="1">
            <a:spLocks noChangeArrowheads="1"/>
          </p:cNvSpPr>
          <p:nvPr/>
        </p:nvSpPr>
        <p:spPr bwMode="auto">
          <a:xfrm>
            <a:off x="0" y="6615520"/>
            <a:ext cx="1614488" cy="276999"/>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Gulim" pitchFamily="34" charset="-127"/>
              <a:cs typeface="Gulim" pitchFamily="34" charset="-127"/>
            </a:endParaRPr>
          </a:p>
        </p:txBody>
      </p:sp>
      <p:sp>
        <p:nvSpPr>
          <p:cNvPr id="120839" name="Text Box 7"/>
          <p:cNvSpPr txBox="1">
            <a:spLocks noChangeArrowheads="1"/>
          </p:cNvSpPr>
          <p:nvPr/>
        </p:nvSpPr>
        <p:spPr bwMode="auto">
          <a:xfrm>
            <a:off x="3030539" y="6246814"/>
            <a:ext cx="2970212" cy="40011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Gulim" pitchFamily="34" charset="-127"/>
                <a:cs typeface="Gulim" pitchFamily="34" charset="-127"/>
              </a:rPr>
              <a:t>www.biblebasically.com</a:t>
            </a:r>
          </a:p>
        </p:txBody>
      </p:sp>
      <p:pic>
        <p:nvPicPr>
          <p:cNvPr id="230407" name="Picture 8"/>
          <p:cNvPicPr>
            <a:picLocks noChangeArrowheads="1"/>
          </p:cNvPicPr>
          <p:nvPr/>
        </p:nvPicPr>
        <p:blipFill>
          <a:blip r:embed="rId4" cstate="screen">
            <a:lum bright="16000" contrast="24000"/>
            <a:extLst>
              <a:ext uri="{28A0092B-C50C-407E-A947-70E740481C1C}">
                <a14:useLocalDpi xmlns:a14="http://schemas.microsoft.com/office/drawing/2010/main"/>
              </a:ext>
            </a:extLst>
          </a:blip>
          <a:srcRect/>
          <a:stretch>
            <a:fillRect/>
          </a:stretch>
        </p:blipFill>
        <p:spPr bwMode="auto">
          <a:xfrm>
            <a:off x="1" y="3078164"/>
            <a:ext cx="1830388" cy="381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0841" name="Text Box 9"/>
          <p:cNvSpPr txBox="1">
            <a:spLocks noChangeArrowheads="1"/>
          </p:cNvSpPr>
          <p:nvPr/>
        </p:nvSpPr>
        <p:spPr bwMode="auto">
          <a:xfrm>
            <a:off x="573089" y="5545138"/>
            <a:ext cx="8023225"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2000" b="1" i="1">
                <a:solidFill>
                  <a:srgbClr val="FAFD00"/>
                </a:solidFill>
                <a:latin typeface="Times New Roman" pitchFamily="-112" charset="0"/>
                <a:ea typeface="Gulim" pitchFamily="34" charset="-127"/>
                <a:cs typeface="Gulim" pitchFamily="34" charset="-127"/>
              </a:rPr>
              <a:t>Une </a:t>
            </a:r>
            <a:r>
              <a:rPr lang="en-US" altLang="ko-KR" sz="2000" b="1" i="1">
                <a:solidFill>
                  <a:srgbClr val="FAFD00"/>
                </a:solidFill>
                <a:latin typeface="Times New Roman" pitchFamily="-112" charset="0"/>
              </a:rPr>
              <a:t>P</a:t>
            </a:r>
            <a:r>
              <a:rPr lang="en-US" altLang="ko-KR" sz="2000" b="1" i="1">
                <a:solidFill>
                  <a:srgbClr val="FFFF00"/>
                </a:solidFill>
                <a:latin typeface="Times New Roman" pitchFamily="-112" charset="0"/>
              </a:rPr>
              <a:t>rése</a:t>
            </a:r>
            <a:r>
              <a:rPr lang="en-US" altLang="ko-KR" sz="2000" b="1" i="1">
                <a:solidFill>
                  <a:srgbClr val="FAFD00"/>
                </a:solidFill>
                <a:latin typeface="Times New Roman" pitchFamily="-112" charset="0"/>
              </a:rPr>
              <a:t>ntation</a:t>
            </a:r>
            <a:r>
              <a:rPr lang="en-US" altLang="ko-KR" sz="2000" b="1" i="1">
                <a:solidFill>
                  <a:srgbClr val="FAFD00"/>
                </a:solidFill>
                <a:latin typeface="Times New Roman" pitchFamily="-112" charset="0"/>
                <a:ea typeface="Gulim" pitchFamily="34" charset="-127"/>
                <a:cs typeface="Gulim" pitchFamily="34" charset="-127"/>
              </a:rPr>
              <a:t> du Minist</a:t>
            </a:r>
            <a:r>
              <a:rPr lang="en-US" sz="2000" b="1" i="1">
                <a:solidFill>
                  <a:srgbClr val="FFFF00"/>
                </a:solidFill>
                <a:latin typeface="Times New Roman" pitchFamily="-112" charset="0"/>
              </a:rPr>
              <a:t>è</a:t>
            </a:r>
            <a:r>
              <a:rPr lang="en-US" altLang="ko-KR" sz="2000" b="1" i="1">
                <a:solidFill>
                  <a:srgbClr val="FFFF00"/>
                </a:solidFill>
                <a:latin typeface="Times New Roman" pitchFamily="-112" charset="0"/>
                <a:ea typeface="Gulim" pitchFamily="34" charset="-127"/>
                <a:cs typeface="Gulim" pitchFamily="34" charset="-127"/>
              </a:rPr>
              <a:t>re</a:t>
            </a:r>
            <a:r>
              <a:rPr lang="en-US" altLang="ko-KR" sz="2000" b="1" i="1">
                <a:solidFill>
                  <a:srgbClr val="FAFD00"/>
                </a:solidFill>
                <a:latin typeface="Times New Roman" pitchFamily="-112" charset="0"/>
                <a:ea typeface="Gulim" pitchFamily="34" charset="-127"/>
                <a:cs typeface="Gulim" pitchFamily="34" charset="-127"/>
              </a:rPr>
              <a:t> Internationale de La Bible… En Base Inc.              Fort Worth, Texas</a:t>
            </a:r>
          </a:p>
        </p:txBody>
      </p:sp>
      <p:sp>
        <p:nvSpPr>
          <p:cNvPr id="230409" name="WordArt 10"/>
          <p:cNvSpPr>
            <a:spLocks noChangeArrowheads="1" noChangeShapeType="1" noTextEdit="1"/>
          </p:cNvSpPr>
          <p:nvPr/>
        </p:nvSpPr>
        <p:spPr bwMode="auto">
          <a:xfrm rot="-141418">
            <a:off x="1371601"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r>
              <a:rPr lang="en-US" sz="3600" kern="10">
                <a:ln w="9525">
                  <a:round/>
                  <a:headEnd/>
                  <a:tailEnd/>
                </a:ln>
                <a:solidFill>
                  <a:srgbClr val="FFFF00">
                    <a:alpha val="89803"/>
                  </a:srgbClr>
                </a:solidFill>
                <a:latin typeface="Kosher-Normal"/>
                <a:ea typeface="Kosher-Normal"/>
                <a:cs typeface="Kosher-Normal"/>
              </a:rPr>
              <a:t>LA BIBLE… </a:t>
            </a:r>
          </a:p>
          <a:p>
            <a:pPr algn="ctr"/>
            <a:r>
              <a:rPr lang="en-US" sz="3600" kern="10">
                <a:ln w="9525">
                  <a:round/>
                  <a:headEnd/>
                  <a:tailEnd/>
                </a:ln>
                <a:solidFill>
                  <a:srgbClr val="FFFF00">
                    <a:alpha val="89803"/>
                  </a:srgbClr>
                </a:solidFill>
                <a:latin typeface="Kosher-Normal"/>
                <a:ea typeface="Kosher-Normal"/>
                <a:cs typeface="Kosher-Normal"/>
              </a:rPr>
              <a:t>EN BASE</a:t>
            </a:r>
          </a:p>
        </p:txBody>
      </p:sp>
      <p:sp>
        <p:nvSpPr>
          <p:cNvPr id="230410" name="Text Box 11"/>
          <p:cNvSpPr txBox="1">
            <a:spLocks noChangeArrowheads="1"/>
          </p:cNvSpPr>
          <p:nvPr/>
        </p:nvSpPr>
        <p:spPr bwMode="auto">
          <a:xfrm>
            <a:off x="7746344" y="6396509"/>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latin typeface="Arial" panose="020B0604020202020204" pitchFamily="34" charset="0"/>
              </a:rPr>
              <a:t>©2006 TBBMI</a:t>
            </a:r>
          </a:p>
        </p:txBody>
      </p:sp>
      <p:sp>
        <p:nvSpPr>
          <p:cNvPr id="120844" name="Rectangle 12"/>
          <p:cNvSpPr>
            <a:spLocks noChangeArrowheads="1"/>
          </p:cNvSpPr>
          <p:nvPr/>
        </p:nvSpPr>
        <p:spPr bwMode="auto">
          <a:xfrm>
            <a:off x="7617410" y="6525342"/>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9.6.01.</a:t>
            </a:r>
          </a:p>
        </p:txBody>
      </p:sp>
      <p:sp>
        <p:nvSpPr>
          <p:cNvPr id="230412" name="Text Box 13"/>
          <p:cNvSpPr txBox="1">
            <a:spLocks noChangeArrowheads="1"/>
          </p:cNvSpPr>
          <p:nvPr/>
        </p:nvSpPr>
        <p:spPr bwMode="auto">
          <a:xfrm>
            <a:off x="8086580" y="6522167"/>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04</a:t>
            </a:r>
          </a:p>
        </p:txBody>
      </p:sp>
      <p:pic>
        <p:nvPicPr>
          <p:cNvPr id="230413" name="Picture 14" descr="French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56951238"/>
      </p:ext>
    </p:extLst>
  </p:cSld>
  <p:clrMapOvr>
    <a:masterClrMapping/>
  </p:clrMapOvr>
  <p:transition advTm="1000">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450" name="Rectangle 3"/>
          <p:cNvSpPr>
            <a:spLocks noGrp="1" noChangeArrowheads="1"/>
          </p:cNvSpPr>
          <p:nvPr>
            <p:ph type="ctrTitle"/>
          </p:nvPr>
        </p:nvSpPr>
        <p:spPr>
          <a:xfrm>
            <a:off x="0" y="0"/>
            <a:ext cx="7772400" cy="762000"/>
          </a:xfrm>
        </p:spPr>
        <p:txBody>
          <a:bodyPr/>
          <a:lstStyle/>
          <a:p>
            <a:pPr eaLnBrk="1" hangingPunct="1"/>
            <a:r>
              <a:rPr lang="en-US">
                <a:solidFill>
                  <a:srgbClr val="FFFF00"/>
                </a:solidFill>
                <a:ea typeface="ＭＳ Ｐゴシック" charset="0"/>
                <a:cs typeface="ＭＳ Ｐゴシック" charset="0"/>
              </a:rPr>
              <a:t>Japanese</a:t>
            </a:r>
            <a:endParaRPr lang="en-US">
              <a:ea typeface="ＭＳ Ｐゴシック" charset="0"/>
              <a:cs typeface="ＭＳ Ｐゴシック" charset="0"/>
            </a:endParaRPr>
          </a:p>
        </p:txBody>
      </p:sp>
      <p:grpSp>
        <p:nvGrpSpPr>
          <p:cNvPr id="232451" name="Group 4"/>
          <p:cNvGrpSpPr>
            <a:grpSpLocks/>
          </p:cNvGrpSpPr>
          <p:nvPr/>
        </p:nvGrpSpPr>
        <p:grpSpPr bwMode="auto">
          <a:xfrm>
            <a:off x="76201" y="5435599"/>
            <a:ext cx="8596313" cy="1346199"/>
            <a:chOff x="48" y="3424"/>
            <a:chExt cx="5415" cy="848"/>
          </a:xfrm>
        </p:grpSpPr>
        <p:sp>
          <p:nvSpPr>
            <p:cNvPr id="122885"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2886"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22887"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32452"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굴림" charset="0"/>
              </a:rPr>
              <a:t>©2004 TBBMI</a:t>
            </a:r>
          </a:p>
        </p:txBody>
      </p:sp>
      <p:sp>
        <p:nvSpPr>
          <p:cNvPr id="232453"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8.0.01.</a:t>
            </a:r>
          </a:p>
        </p:txBody>
      </p:sp>
      <p:sp>
        <p:nvSpPr>
          <p:cNvPr id="232454"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04</a:t>
            </a:r>
          </a:p>
        </p:txBody>
      </p:sp>
      <p:sp>
        <p:nvSpPr>
          <p:cNvPr id="232455" name="WordArt 11"/>
          <p:cNvSpPr>
            <a:spLocks noChangeArrowheads="1" noChangeShapeType="1" noTextEdit="1"/>
          </p:cNvSpPr>
          <p:nvPr/>
        </p:nvSpPr>
        <p:spPr bwMode="auto">
          <a:xfrm>
            <a:off x="762000" y="762001"/>
            <a:ext cx="8077200" cy="31496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バイブル　ベイシックミニストリーズ　</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sp>
        <p:nvSpPr>
          <p:cNvPr id="232456" name="WordArt 12"/>
          <p:cNvSpPr>
            <a:spLocks noChangeArrowheads="1" noChangeShapeType="1" noTextEdit="1"/>
          </p:cNvSpPr>
          <p:nvPr/>
        </p:nvSpPr>
        <p:spPr bwMode="auto">
          <a:xfrm>
            <a:off x="1371600" y="2743200"/>
            <a:ext cx="7239000" cy="254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インスティチュート</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pic>
        <p:nvPicPr>
          <p:cNvPr id="232457" name="Picture 13" descr="Japa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58252793"/>
      </p:ext>
    </p:extLst>
  </p:cSld>
  <p:clrMapOvr>
    <a:masterClrMapping/>
  </p:clrMapOvr>
  <p:transition advTm="1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498" name="Rectangle 3"/>
          <p:cNvSpPr>
            <a:spLocks noGrp="1" noChangeArrowheads="1"/>
          </p:cNvSpPr>
          <p:nvPr>
            <p:ph type="ctrTitle"/>
          </p:nvPr>
        </p:nvSpPr>
        <p:spPr>
          <a:xfrm>
            <a:off x="0" y="0"/>
            <a:ext cx="6705600" cy="914400"/>
          </a:xfrm>
          <a:noFill/>
        </p:spPr>
        <p:txBody>
          <a:bodyPr anchor="t"/>
          <a:lstStyle/>
          <a:p>
            <a:pPr eaLnBrk="1" hangingPunct="1"/>
            <a:r>
              <a:rPr lang="en-US">
                <a:solidFill>
                  <a:srgbClr val="FFFF00"/>
                </a:solidFill>
                <a:ea typeface="ＭＳ Ｐゴシック" charset="0"/>
                <a:cs typeface="ＭＳ Ｐゴシック" charset="0"/>
              </a:rPr>
              <a:t>Khmer (Cambodian)</a:t>
            </a:r>
          </a:p>
        </p:txBody>
      </p:sp>
      <p:sp>
        <p:nvSpPr>
          <p:cNvPr id="234499" name="Text Box 4"/>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rPr>
              <a:t>©2004 TBBMI</a:t>
            </a:r>
          </a:p>
        </p:txBody>
      </p:sp>
      <p:sp>
        <p:nvSpPr>
          <p:cNvPr id="234500" name="Rectangle 5"/>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rPr>
              <a:t>8.0.01.</a:t>
            </a:r>
          </a:p>
        </p:txBody>
      </p:sp>
      <p:sp>
        <p:nvSpPr>
          <p:cNvPr id="234501" name="Text Box 6"/>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rPr>
              <a:t>04</a:t>
            </a:r>
          </a:p>
        </p:txBody>
      </p:sp>
      <p:sp>
        <p:nvSpPr>
          <p:cNvPr id="124935" name="Text Box 7"/>
          <p:cNvSpPr txBox="1">
            <a:spLocks noChangeArrowheads="1"/>
          </p:cNvSpPr>
          <p:nvPr/>
        </p:nvSpPr>
        <p:spPr bwMode="auto">
          <a:xfrm>
            <a:off x="0" y="6574244"/>
            <a:ext cx="1614488" cy="276999"/>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algn="ctr">
              <a:spcBef>
                <a:spcPct val="50000"/>
              </a:spcBef>
              <a:defRPr/>
            </a:pPr>
            <a:endParaRPr lang="en-US" sz="1200" b="1">
              <a:solidFill>
                <a:srgbClr val="000000"/>
              </a:solidFill>
              <a:effectLst>
                <a:outerShdw blurRad="38100" dist="38100" dir="2700000" algn="tl">
                  <a:srgbClr val="DDDDDD"/>
                </a:outerShdw>
              </a:effectLst>
              <a:latin typeface="Times New Roman" pitchFamily="-112" charset="0"/>
              <a:ea typeface="ＭＳ Ｐゴシック"/>
              <a:cs typeface="ＭＳ Ｐゴシック"/>
            </a:endParaRPr>
          </a:p>
        </p:txBody>
      </p:sp>
      <p:sp>
        <p:nvSpPr>
          <p:cNvPr id="124936" name="Text Box 8"/>
          <p:cNvSpPr txBox="1">
            <a:spLocks noChangeArrowheads="1"/>
          </p:cNvSpPr>
          <p:nvPr/>
        </p:nvSpPr>
        <p:spPr bwMode="auto">
          <a:xfrm>
            <a:off x="0" y="5257801"/>
            <a:ext cx="9144000" cy="1495794"/>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lgn="ctr">
              <a:lnSpc>
                <a:spcPct val="70000"/>
              </a:lnSpc>
              <a:spcBef>
                <a:spcPct val="50000"/>
              </a:spcBef>
              <a:defRPr/>
            </a:pPr>
            <a:r>
              <a:rPr lang="en-US" sz="3200">
                <a:solidFill>
                  <a:srgbClr val="FFFF00"/>
                </a:solidFill>
                <a:latin typeface="Limon F1" pitchFamily="-112" charset="0"/>
                <a:ea typeface="ＭＳ Ｐゴシック"/>
                <a:cs typeface="ＭＳ Ｐゴシック"/>
              </a:rPr>
              <a:t>karbgðaj[sÁal;nUvRBHKm&lt;Ir&gt;&gt;&gt; EdlCamUldæanRKw³ kñúg B½n§kic©shKmnGnþrCati GayGinsIu</a:t>
            </a:r>
            <a:r>
              <a:rPr lang="en-US" sz="2000" i="1">
                <a:solidFill>
                  <a:srgbClr val="FAFD00"/>
                </a:solidFill>
                <a:latin typeface="Times New Roman" pitchFamily="-112" charset="0"/>
                <a:ea typeface="ＭＳ Ｐゴシック"/>
                <a:cs typeface="ＭＳ Ｐゴシック"/>
              </a:rPr>
              <a:t>.</a:t>
            </a:r>
            <a:endParaRPr lang="en-US" sz="4000">
              <a:solidFill>
                <a:srgbClr val="FFFF00"/>
              </a:solidFill>
              <a:latin typeface="Limon S1" pitchFamily="2" charset="0"/>
              <a:ea typeface="ＭＳ Ｐゴシック"/>
              <a:cs typeface="ＭＳ Ｐゴシック"/>
            </a:endParaRPr>
          </a:p>
          <a:p>
            <a:pPr algn="ctr">
              <a:lnSpc>
                <a:spcPct val="70000"/>
              </a:lnSpc>
              <a:spcBef>
                <a:spcPct val="50000"/>
              </a:spcBef>
              <a:defRPr/>
            </a:pPr>
            <a:r>
              <a:rPr lang="en-US" sz="2000" i="1">
                <a:solidFill>
                  <a:srgbClr val="FAFD00"/>
                </a:solidFill>
                <a:latin typeface="Times New Roman" pitchFamily="-112" charset="0"/>
                <a:ea typeface="ＭＳ Ｐゴシック"/>
                <a:cs typeface="ＭＳ Ｐゴシック"/>
              </a:rPr>
              <a:t>Fort Worth, Texas</a:t>
            </a:r>
          </a:p>
        </p:txBody>
      </p:sp>
      <p:sp>
        <p:nvSpPr>
          <p:cNvPr id="124937" name="Text Box 9"/>
          <p:cNvSpPr txBox="1">
            <a:spLocks noChangeArrowheads="1"/>
          </p:cNvSpPr>
          <p:nvPr/>
        </p:nvSpPr>
        <p:spPr bwMode="auto">
          <a:xfrm>
            <a:off x="3030539" y="6205538"/>
            <a:ext cx="2970212" cy="40011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spcBef>
                <a:spcPct val="50000"/>
              </a:spcBef>
              <a:defRPr/>
            </a:pPr>
            <a:r>
              <a:rPr lang="en-US" sz="2000">
                <a:solidFill>
                  <a:srgbClr val="FFFB0C"/>
                </a:solidFill>
                <a:latin typeface="Helvetica" pitchFamily="-112" charset="0"/>
                <a:ea typeface="ＭＳ Ｐゴシック"/>
                <a:cs typeface="ＭＳ Ｐゴシック"/>
              </a:rPr>
              <a:t>www.biblebasically.com</a:t>
            </a:r>
          </a:p>
        </p:txBody>
      </p:sp>
      <p:sp>
        <p:nvSpPr>
          <p:cNvPr id="124938" name="Rectangle 10"/>
          <p:cNvSpPr>
            <a:spLocks noChangeArrowheads="1"/>
          </p:cNvSpPr>
          <p:nvPr/>
        </p:nvSpPr>
        <p:spPr bwMode="auto">
          <a:xfrm>
            <a:off x="1760539"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a:defRPr/>
            </a:pPr>
            <a:r>
              <a:rPr lang="en-US" sz="20200" i="1">
                <a:solidFill>
                  <a:srgbClr val="FFEA18"/>
                </a:solidFill>
                <a:latin typeface="Limon F1" pitchFamily="-112" charset="0"/>
                <a:ea typeface="ＭＳ Ｐゴシック"/>
                <a:cs typeface="ＭＳ Ｐゴシック"/>
              </a:rPr>
              <a:t>énRBHKm&lt;IIr </a:t>
            </a:r>
          </a:p>
        </p:txBody>
      </p:sp>
      <p:sp>
        <p:nvSpPr>
          <p:cNvPr id="124939" name="Rectangle 11"/>
          <p:cNvSpPr>
            <a:spLocks noChangeArrowheads="1"/>
          </p:cNvSpPr>
          <p:nvPr/>
        </p:nvSpPr>
        <p:spPr bwMode="auto">
          <a:xfrm>
            <a:off x="915989" y="1385888"/>
            <a:ext cx="7383463"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a:defRPr/>
            </a:pPr>
            <a:r>
              <a:rPr lang="en-US" sz="20200" i="1">
                <a:solidFill>
                  <a:srgbClr val="FFEA18"/>
                </a:solidFill>
                <a:latin typeface="Limon F1" pitchFamily="-112" charset="0"/>
                <a:ea typeface="ＭＳ Ｐゴシック"/>
                <a:cs typeface="ＭＳ Ｐゴシック"/>
              </a:rPr>
              <a:t>mUldæanRKwH&gt;&gt;&gt;</a:t>
            </a:r>
          </a:p>
        </p:txBody>
      </p:sp>
      <p:pic>
        <p:nvPicPr>
          <p:cNvPr id="234507" name="Picture 12" descr="Khmer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21170559"/>
      </p:ext>
    </p:extLst>
  </p:cSld>
  <p:clrMapOvr>
    <a:masterClrMapping/>
  </p:clrMapOvr>
  <p:transition advTm="1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36546" name="Group 3"/>
          <p:cNvGrpSpPr>
            <a:grpSpLocks/>
          </p:cNvGrpSpPr>
          <p:nvPr/>
        </p:nvGrpSpPr>
        <p:grpSpPr bwMode="auto">
          <a:xfrm>
            <a:off x="76201" y="5435599"/>
            <a:ext cx="8596313" cy="1346199"/>
            <a:chOff x="48" y="3424"/>
            <a:chExt cx="5415" cy="848"/>
          </a:xfrm>
        </p:grpSpPr>
        <p:sp>
          <p:nvSpPr>
            <p:cNvPr id="126980" name="Text Box 4"/>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26981" name="Text Box 5"/>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26982" name="Text Box 6"/>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36547" name="Text Box 7"/>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ko-KR" altLang="en-US" sz="2000" b="1">
              <a:solidFill>
                <a:srgbClr val="FFFFFF"/>
              </a:solidFill>
              <a:latin typeface="Arial" panose="020B0604020202020204" pitchFamily="34" charset="0"/>
              <a:ea typeface="굴림" charset="0"/>
              <a:cs typeface="굴림" charset="0"/>
            </a:endParaRPr>
          </a:p>
        </p:txBody>
      </p:sp>
      <p:sp>
        <p:nvSpPr>
          <p:cNvPr id="23654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ko-KR" altLang="en-US" sz="900" b="1">
                <a:solidFill>
                  <a:srgbClr val="FFFFFF"/>
                </a:solidFill>
                <a:latin typeface="Arial" panose="020B0604020202020204" pitchFamily="34" charset="0"/>
                <a:ea typeface="굴림" charset="0"/>
                <a:cs typeface="굴림" charset="0"/>
              </a:rPr>
              <a:t>©2003 </a:t>
            </a:r>
            <a:r>
              <a:rPr lang="en-US" altLang="ko-KR" sz="900" b="1">
                <a:solidFill>
                  <a:srgbClr val="FFFFFF"/>
                </a:solidFill>
                <a:latin typeface="Arial" panose="020B0604020202020204" pitchFamily="34" charset="0"/>
                <a:ea typeface="굴림" charset="0"/>
                <a:cs typeface="굴림" charset="0"/>
              </a:rPr>
              <a:t>TBBMI</a:t>
            </a:r>
          </a:p>
        </p:txBody>
      </p:sp>
      <p:sp>
        <p:nvSpPr>
          <p:cNvPr id="126985" name="Rectangle 9"/>
          <p:cNvSpPr>
            <a:spLocks noChangeArrowheads="1"/>
          </p:cNvSpPr>
          <p:nvPr/>
        </p:nvSpPr>
        <p:spPr bwMode="auto">
          <a:xfrm>
            <a:off x="7617410" y="6526929"/>
            <a:ext cx="667170" cy="246221"/>
          </a:xfrm>
          <a:prstGeom prst="rect">
            <a:avLst/>
          </a:prstGeom>
          <a:noFill/>
          <a:ln w="12700">
            <a:noFill/>
            <a:miter lim="800000"/>
            <a:headEnd/>
            <a:tailEnd/>
          </a:ln>
          <a:effectLst/>
        </p:spPr>
        <p:txBody>
          <a:bodyPr wrap="none" anchor="ctr">
            <a:spAutoFit/>
          </a:bodyPr>
          <a:lstStyle/>
          <a:p>
            <a:pPr algn="ctr">
              <a:defRPr/>
            </a:pPr>
            <a:r>
              <a:rPr lang="ko-KR" altLang="en-US" sz="1000" b="1">
                <a:solidFill>
                  <a:srgbClr val="FFFFFF"/>
                </a:solidFill>
                <a:effectLst>
                  <a:outerShdw blurRad="38100" dist="38100" dir="2700000" algn="tl">
                    <a:srgbClr val="000000"/>
                  </a:outerShdw>
                </a:effectLst>
                <a:latin typeface="Comic Sans MS" charset="0"/>
                <a:ea typeface="굴림" charset="0"/>
                <a:cs typeface="굴림" charset="0"/>
              </a:rPr>
              <a:t>7.5.01.</a:t>
            </a:r>
          </a:p>
        </p:txBody>
      </p:sp>
      <p:sp>
        <p:nvSpPr>
          <p:cNvPr id="236550" name="Text Box 10"/>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ko-KR" altLang="en-US" sz="1000" b="1">
                <a:solidFill>
                  <a:srgbClr val="FFFFFF"/>
                </a:solidFill>
                <a:latin typeface="Arial" panose="020B0604020202020204" pitchFamily="34" charset="0"/>
                <a:ea typeface="굴림" charset="0"/>
                <a:cs typeface="굴림" charset="0"/>
              </a:rPr>
              <a:t>04</a:t>
            </a:r>
          </a:p>
        </p:txBody>
      </p:sp>
      <p:sp>
        <p:nvSpPr>
          <p:cNvPr id="126987" name="Rectangle 11"/>
          <p:cNvSpPr>
            <a:spLocks noChangeArrowheads="1"/>
          </p:cNvSpPr>
          <p:nvPr/>
        </p:nvSpPr>
        <p:spPr bwMode="auto">
          <a:xfrm>
            <a:off x="990600" y="914401"/>
            <a:ext cx="7391400" cy="335476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a:spcBef>
                <a:spcPct val="50000"/>
              </a:spcBef>
              <a:defRPr/>
            </a:pPr>
            <a:r>
              <a:rPr lang="ko-KR" altLang="en-US" sz="10600" b="1" i="1">
                <a:solidFill>
                  <a:srgbClr val="FFFC1E"/>
                </a:solidFill>
                <a:latin typeface="Kosher-Normal" charset="0"/>
                <a:ea typeface="굴림" charset="0"/>
                <a:cs typeface="굴림" charset="0"/>
              </a:rPr>
              <a:t>성경은 </a:t>
            </a:r>
            <a:r>
              <a:rPr lang="en-US" altLang="ko-KR" sz="10600" b="1" i="1">
                <a:solidFill>
                  <a:srgbClr val="FFFC1E"/>
                </a:solidFill>
                <a:latin typeface="Kosher-Normal" charset="0"/>
                <a:ea typeface="굴림" charset="0"/>
                <a:cs typeface="굴림" charset="0"/>
              </a:rPr>
              <a:t>…</a:t>
            </a:r>
            <a:br>
              <a:rPr lang="en-US" altLang="ko-KR" sz="10600" b="1" i="1">
                <a:solidFill>
                  <a:srgbClr val="FFFC1E"/>
                </a:solidFill>
                <a:latin typeface="Kosher-Normal" charset="0"/>
                <a:ea typeface="굴림" charset="0"/>
                <a:cs typeface="굴림" charset="0"/>
              </a:rPr>
            </a:br>
            <a:r>
              <a:rPr lang="ko-KR" altLang="en-US" sz="10600" b="1" i="1">
                <a:solidFill>
                  <a:srgbClr val="FFFC1E"/>
                </a:solidFill>
                <a:latin typeface="Kosher-Normal" charset="0"/>
                <a:ea typeface="굴림" charset="0"/>
                <a:cs typeface="굴림" charset="0"/>
              </a:rPr>
              <a:t>기본적으로</a:t>
            </a:r>
          </a:p>
        </p:txBody>
      </p:sp>
      <p:sp>
        <p:nvSpPr>
          <p:cNvPr id="126988" name="Rectangle 12"/>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b="1">
                <a:solidFill>
                  <a:srgbClr val="FFFF00"/>
                </a:solidFill>
                <a:latin typeface="Arial" panose="020B0604020202020204" pitchFamily="34" charset="0"/>
                <a:ea typeface="ＭＳ Ｐゴシック" charset="0"/>
                <a:cs typeface="ＭＳ Ｐゴシック" charset="0"/>
              </a:rPr>
              <a:t>Korean</a:t>
            </a:r>
          </a:p>
        </p:txBody>
      </p:sp>
      <p:pic>
        <p:nvPicPr>
          <p:cNvPr id="236553" name="Picture 13" descr="Kore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6690010"/>
      </p:ext>
    </p:extLst>
  </p:cSld>
  <p:clrMapOvr>
    <a:masterClrMapping/>
  </p:clrMapOvr>
  <p:transition advClick="0" advTm="1000">
    <p:wheel spokes="0"/>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59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ea typeface="ＭＳ Ｐゴシック" charset="0"/>
                <a:cs typeface="ＭＳ Ｐゴシック" charset="0"/>
              </a:rPr>
              <a:t>Malay</a:t>
            </a:r>
            <a:endParaRPr lang="en-US">
              <a:ea typeface="ＭＳ Ｐゴシック" charset="0"/>
              <a:cs typeface="ＭＳ Ｐゴシック" charset="0"/>
            </a:endParaRPr>
          </a:p>
        </p:txBody>
      </p:sp>
      <p:grpSp>
        <p:nvGrpSpPr>
          <p:cNvPr id="238595" name="Group 4"/>
          <p:cNvGrpSpPr>
            <a:grpSpLocks/>
          </p:cNvGrpSpPr>
          <p:nvPr/>
        </p:nvGrpSpPr>
        <p:grpSpPr bwMode="auto">
          <a:xfrm>
            <a:off x="76201" y="5435599"/>
            <a:ext cx="8596313" cy="1346199"/>
            <a:chOff x="48" y="3424"/>
            <a:chExt cx="5415" cy="848"/>
          </a:xfrm>
        </p:grpSpPr>
        <p:sp>
          <p:nvSpPr>
            <p:cNvPr id="129029"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9030"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b="1" i="1">
                  <a:solidFill>
                    <a:srgbClr val="FAFD00"/>
                  </a:solidFill>
                  <a:latin typeface="Times New Roman" pitchFamily="-112" charset="0"/>
                  <a:ea typeface="ＭＳ Ｐゴシック"/>
                  <a:cs typeface="ＭＳ Ｐゴシック"/>
                </a:rPr>
                <a:t>Presentasi dari </a:t>
              </a:r>
              <a:r>
                <a:rPr lang="en-US" altLang="ko-KR" sz="2000" b="1" i="1">
                  <a:solidFill>
                    <a:srgbClr val="FAFD00"/>
                  </a:solidFill>
                  <a:latin typeface="Times New Roman" pitchFamily="-112" charset="0"/>
                  <a:ea typeface="굴림" pitchFamily="-112" charset="-127"/>
                  <a:cs typeface="굴림" pitchFamily="-112" charset="-127"/>
                </a:rPr>
                <a:t>The Bible…Basically Ministries International Inc.                Fort Worth, Texas</a:t>
              </a:r>
            </a:p>
          </p:txBody>
        </p:sp>
        <p:sp>
          <p:nvSpPr>
            <p:cNvPr id="129031"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38596"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굴림" charset="0"/>
              </a:rPr>
              <a:t>©2004 TBBMI</a:t>
            </a:r>
          </a:p>
        </p:txBody>
      </p:sp>
      <p:sp>
        <p:nvSpPr>
          <p:cNvPr id="238597"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8.0.01.</a:t>
            </a:r>
          </a:p>
        </p:txBody>
      </p:sp>
      <p:sp>
        <p:nvSpPr>
          <p:cNvPr id="238598"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04</a:t>
            </a:r>
          </a:p>
        </p:txBody>
      </p:sp>
      <p:sp>
        <p:nvSpPr>
          <p:cNvPr id="129035" name="Text Box 11"/>
          <p:cNvSpPr txBox="1">
            <a:spLocks noChangeArrowheads="1"/>
          </p:cNvSpPr>
          <p:nvPr/>
        </p:nvSpPr>
        <p:spPr bwMode="auto">
          <a:xfrm>
            <a:off x="-76200" y="457200"/>
            <a:ext cx="9144000" cy="538609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7200" i="1">
                <a:solidFill>
                  <a:srgbClr val="FFFC1E"/>
                </a:solidFill>
                <a:latin typeface="Kosher-Normal" pitchFamily="-112" charset="0"/>
                <a:ea typeface="ＭＳ Ｐゴシック"/>
                <a:cs typeface="ＭＳ Ｐゴシック"/>
              </a:rPr>
              <a:t>Alkitab…</a:t>
            </a:r>
            <a:br>
              <a:rPr lang="en-US" sz="17200" i="1">
                <a:solidFill>
                  <a:srgbClr val="FFFC1E"/>
                </a:solidFill>
                <a:latin typeface="Kosher-Normal" pitchFamily="-112" charset="0"/>
                <a:ea typeface="ＭＳ Ｐゴシック"/>
                <a:cs typeface="ＭＳ Ｐゴシック"/>
              </a:rPr>
            </a:br>
            <a:r>
              <a:rPr lang="en-US" sz="17200" i="1">
                <a:solidFill>
                  <a:srgbClr val="FFFC1E"/>
                </a:solidFill>
                <a:latin typeface="Kosher-Normal" pitchFamily="-112" charset="0"/>
                <a:ea typeface="ＭＳ Ｐゴシック"/>
                <a:cs typeface="ＭＳ Ｐゴシック"/>
              </a:rPr>
              <a:t>Dasar</a:t>
            </a:r>
          </a:p>
        </p:txBody>
      </p:sp>
      <p:pic>
        <p:nvPicPr>
          <p:cNvPr id="238600" name="Picture 12" descr="Malay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87615589"/>
      </p:ext>
    </p:extLst>
  </p:cSld>
  <p:clrMapOvr>
    <a:masterClrMapping/>
  </p:clrMapOvr>
  <p:transition advTm="1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40642" name="Group 3"/>
          <p:cNvGrpSpPr>
            <a:grpSpLocks/>
          </p:cNvGrpSpPr>
          <p:nvPr/>
        </p:nvGrpSpPr>
        <p:grpSpPr bwMode="auto">
          <a:xfrm>
            <a:off x="76202" y="5435599"/>
            <a:ext cx="8831263" cy="1346199"/>
            <a:chOff x="48" y="3424"/>
            <a:chExt cx="5415" cy="848"/>
          </a:xfrm>
        </p:grpSpPr>
        <p:sp>
          <p:nvSpPr>
            <p:cNvPr id="131076" name="Text Box 4"/>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31077" name="Text Box 5"/>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131078" name="Text Box 6"/>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40643" name="Text Box 7"/>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굴림" charset="0"/>
              </a:rPr>
              <a:t>©2004 TBBMI</a:t>
            </a:r>
          </a:p>
        </p:txBody>
      </p:sp>
      <p:sp>
        <p:nvSpPr>
          <p:cNvPr id="240644" name="Rectangle 8"/>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8.0.01.</a:t>
            </a:r>
          </a:p>
        </p:txBody>
      </p:sp>
      <p:sp>
        <p:nvSpPr>
          <p:cNvPr id="240645" name="Text Box 9"/>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04</a:t>
            </a:r>
          </a:p>
        </p:txBody>
      </p:sp>
      <p:sp>
        <p:nvSpPr>
          <p:cNvPr id="131082" name="Rectangle 10"/>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240647" name="WordArt 11"/>
          <p:cNvSpPr>
            <a:spLocks noChangeArrowheads="1" noChangeShapeType="1" noTextEdit="1"/>
          </p:cNvSpPr>
          <p:nvPr/>
        </p:nvSpPr>
        <p:spPr bwMode="auto">
          <a:xfrm>
            <a:off x="1447801" y="304801"/>
            <a:ext cx="8702675" cy="4665663"/>
          </a:xfrm>
          <a:prstGeom prst="rect">
            <a:avLst/>
          </a:prstGeom>
        </p:spPr>
        <p:txBody>
          <a:bodyPr wrap="none" fromWordArt="1">
            <a:prstTxWarp prst="textDeflateBottom">
              <a:avLst>
                <a:gd name="adj" fmla="val 8053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Amolo Leino</a:t>
            </a:r>
          </a:p>
        </p:txBody>
      </p:sp>
      <p:pic>
        <p:nvPicPr>
          <p:cNvPr id="240648" name="Picture 12" descr="Mao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465467"/>
      </p:ext>
    </p:extLst>
  </p:cSld>
  <p:clrMapOvr>
    <a:masterClrMapping/>
  </p:clrMapOvr>
  <p:transition advTm="1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ea typeface="ＭＳ Ｐゴシック" charset="0"/>
                <a:cs typeface="ＭＳ Ｐゴシック" charset="0"/>
              </a:rPr>
              <a:t>Malayalam (India)</a:t>
            </a:r>
            <a:endParaRPr lang="en-US">
              <a:ea typeface="ＭＳ Ｐゴシック" charset="0"/>
              <a:cs typeface="ＭＳ Ｐゴシック" charset="0"/>
            </a:endParaRPr>
          </a:p>
        </p:txBody>
      </p:sp>
      <p:sp>
        <p:nvSpPr>
          <p:cNvPr id="242691" name="Text Box 4"/>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굴림" charset="0"/>
              </a:rPr>
              <a:t>©2004 TBBMI</a:t>
            </a:r>
          </a:p>
        </p:txBody>
      </p:sp>
      <p:sp>
        <p:nvSpPr>
          <p:cNvPr id="242692" name="Rectangle 5"/>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8.0.01.</a:t>
            </a:r>
          </a:p>
        </p:txBody>
      </p:sp>
      <p:sp>
        <p:nvSpPr>
          <p:cNvPr id="242693" name="Text Box 6"/>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04</a:t>
            </a:r>
          </a:p>
        </p:txBody>
      </p:sp>
      <p:sp>
        <p:nvSpPr>
          <p:cNvPr id="133127" name="Text Box 7"/>
          <p:cNvSpPr txBox="1">
            <a:spLocks noChangeArrowheads="1"/>
          </p:cNvSpPr>
          <p:nvPr/>
        </p:nvSpPr>
        <p:spPr bwMode="auto">
          <a:xfrm>
            <a:off x="319090" y="4946651"/>
            <a:ext cx="8548687" cy="132343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a:solidFill>
                  <a:srgbClr val="FFFF07"/>
                </a:solidFill>
                <a:latin typeface="KeralaLite" pitchFamily="-112" charset="0"/>
                <a:ea typeface="ＭＳ Ｐゴシック"/>
                <a:cs typeface="ＭＳ Ｐゴシック"/>
              </a:rPr>
              <a:t>¥ÕÄøßMßAáKÄí                                            </a:t>
            </a:r>
            <a:r>
              <a:rPr lang="en-US" sz="2800" b="1">
                <a:solidFill>
                  <a:srgbClr val="FFFF07"/>
                </a:solidFill>
                <a:latin typeface="KeralaLite" pitchFamily="-112" charset="0"/>
                <a:ea typeface="ＭＳ Ｐゴシック"/>
                <a:cs typeface="ＭＳ Ｐゴシック"/>
              </a:rPr>
              <a:t>Æß èÌÌßZ çÌØßAÜß</a:t>
            </a:r>
            <a:r>
              <a:rPr lang="en-US" sz="2800" b="1">
                <a:solidFill>
                  <a:srgbClr val="FFFF07"/>
                </a:solidFill>
                <a:latin typeface="Lucida Grande" pitchFamily="-112" charset="0"/>
                <a:ea typeface="ＭＳ Ｐゴシック"/>
                <a:cs typeface="ＭＳ Ｐゴシック"/>
              </a:rPr>
              <a:t>…</a:t>
            </a:r>
            <a:r>
              <a:rPr lang="en-US" sz="2800" b="1">
                <a:solidFill>
                  <a:srgbClr val="FFFF07"/>
                </a:solidFill>
                <a:latin typeface="KeralaLite" pitchFamily="-112" charset="0"/>
                <a:ea typeface="ＭＳ Ｐゴシック"/>
                <a:cs typeface="ＭＳ Ｐゴシック"/>
              </a:rPr>
              <a:t> ÎßÈßØíd¿àØí §aVÈÞ×ÃW</a:t>
            </a:r>
            <a:r>
              <a:rPr lang="en-US" sz="2400">
                <a:solidFill>
                  <a:srgbClr val="FFFF07"/>
                </a:solidFill>
                <a:latin typeface="KeralaLite" pitchFamily="-112" charset="0"/>
                <a:ea typeface="ＭＳ Ｐゴシック"/>
                <a:cs typeface="ＭＳ Ｐゴシック"/>
              </a:rPr>
              <a:t> çËÞVGíÕVJí, æ¿µíØÞØí</a:t>
            </a:r>
          </a:p>
        </p:txBody>
      </p:sp>
      <p:sp>
        <p:nvSpPr>
          <p:cNvPr id="133128" name="Text Box 8"/>
          <p:cNvSpPr txBox="1">
            <a:spLocks noChangeArrowheads="1"/>
          </p:cNvSpPr>
          <p:nvPr/>
        </p:nvSpPr>
        <p:spPr bwMode="auto">
          <a:xfrm>
            <a:off x="0" y="457201"/>
            <a:ext cx="9144000" cy="4875181"/>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a:lnSpc>
                <a:spcPct val="140000"/>
              </a:lnSpc>
              <a:defRPr/>
            </a:pPr>
            <a:r>
              <a:rPr lang="en-US" sz="11100" b="1">
                <a:solidFill>
                  <a:srgbClr val="FFFF07"/>
                </a:solidFill>
                <a:latin typeface="KeralaLite" pitchFamily="-112" charset="0"/>
                <a:ea typeface="ＭＳ Ｐゴシック"/>
                <a:cs typeface="ＭＳ Ｐゴシック"/>
              </a:rPr>
              <a:t>Æß èÌÌßZ</a:t>
            </a:r>
            <a:br>
              <a:rPr lang="en-US" sz="11100" b="1">
                <a:solidFill>
                  <a:srgbClr val="FFFF07"/>
                </a:solidFill>
                <a:latin typeface="KeralaLite" pitchFamily="-112" charset="0"/>
                <a:ea typeface="ＭＳ Ｐゴシック"/>
                <a:cs typeface="ＭＳ Ｐゴシック"/>
              </a:rPr>
            </a:br>
            <a:r>
              <a:rPr lang="en-US" sz="11100" b="1">
                <a:solidFill>
                  <a:srgbClr val="FFFF07"/>
                </a:solidFill>
                <a:latin typeface="KeralaLite" pitchFamily="-112" charset="0"/>
                <a:ea typeface="ＭＳ Ｐゴシック"/>
                <a:cs typeface="ＭＳ Ｐゴシック"/>
              </a:rPr>
              <a:t>çÌØßAÜß</a:t>
            </a:r>
          </a:p>
        </p:txBody>
      </p:sp>
      <p:pic>
        <p:nvPicPr>
          <p:cNvPr id="242696" name="Picture 9" descr="Malayalam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2534958"/>
      </p:ext>
    </p:extLst>
  </p:cSld>
  <p:clrMapOvr>
    <a:masterClrMapping/>
  </p:clrMapOvr>
  <p:transition advTm="1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ea typeface="ＭＳ Ｐゴシック" charset="0"/>
                <a:cs typeface="ＭＳ Ｐゴシック" charset="0"/>
              </a:rPr>
              <a:t>Mongolian</a:t>
            </a:r>
            <a:endParaRPr lang="en-US">
              <a:ea typeface="ＭＳ Ｐゴシック" charset="0"/>
              <a:cs typeface="ＭＳ Ｐゴシック" charset="0"/>
            </a:endParaRPr>
          </a:p>
        </p:txBody>
      </p:sp>
      <p:grpSp>
        <p:nvGrpSpPr>
          <p:cNvPr id="244739" name="Group 4"/>
          <p:cNvGrpSpPr>
            <a:grpSpLocks/>
          </p:cNvGrpSpPr>
          <p:nvPr/>
        </p:nvGrpSpPr>
        <p:grpSpPr bwMode="auto">
          <a:xfrm>
            <a:off x="76201" y="5435599"/>
            <a:ext cx="8596313" cy="1346199"/>
            <a:chOff x="48" y="3424"/>
            <a:chExt cx="5415" cy="848"/>
          </a:xfrm>
        </p:grpSpPr>
        <p:sp>
          <p:nvSpPr>
            <p:cNvPr id="135173"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35174"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35175"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44740"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굴림" charset="0"/>
              </a:rPr>
              <a:t>©2004 TBBMI</a:t>
            </a:r>
          </a:p>
        </p:txBody>
      </p:sp>
      <p:sp>
        <p:nvSpPr>
          <p:cNvPr id="244741"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8.0.01.</a:t>
            </a:r>
          </a:p>
        </p:txBody>
      </p:sp>
      <p:sp>
        <p:nvSpPr>
          <p:cNvPr id="244742"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04</a:t>
            </a:r>
          </a:p>
        </p:txBody>
      </p:sp>
      <p:sp>
        <p:nvSpPr>
          <p:cNvPr id="135179" name="Text Box 11"/>
          <p:cNvSpPr txBox="1">
            <a:spLocks noChangeArrowheads="1"/>
          </p:cNvSpPr>
          <p:nvPr/>
        </p:nvSpPr>
        <p:spPr bwMode="auto">
          <a:xfrm>
            <a:off x="-76200" y="1295401"/>
            <a:ext cx="9144000" cy="406265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mn-MN" sz="12900" b="1" i="1">
                <a:solidFill>
                  <a:srgbClr val="F6FE0A"/>
                </a:solidFill>
                <a:latin typeface="Times New Roman" charset="0"/>
              </a:rPr>
              <a:t>Библи</a:t>
            </a:r>
            <a:r>
              <a:rPr lang="en-US" sz="12900" b="1" i="1">
                <a:solidFill>
                  <a:srgbClr val="F6FE0A"/>
                </a:solidFill>
                <a:latin typeface="Times New Roman" charset="0"/>
              </a:rPr>
              <a:t>…</a:t>
            </a:r>
            <a:br>
              <a:rPr lang="en-US" sz="12900" b="1" i="1">
                <a:solidFill>
                  <a:srgbClr val="F6FE0A"/>
                </a:solidFill>
                <a:latin typeface="Times New Roman" charset="0"/>
              </a:rPr>
            </a:br>
            <a:r>
              <a:rPr lang="mn-MN" sz="12900" b="1" i="1">
                <a:solidFill>
                  <a:srgbClr val="F6FE0A"/>
                </a:solidFill>
                <a:latin typeface="Times New Roman" charset="0"/>
              </a:rPr>
              <a:t>Үндсэндээ</a:t>
            </a:r>
            <a:endParaRPr lang="en-US" sz="12900" b="1" i="1">
              <a:solidFill>
                <a:srgbClr val="F6FE0A"/>
              </a:solidFill>
              <a:latin typeface="Times New Roman" charset="0"/>
            </a:endParaRPr>
          </a:p>
        </p:txBody>
      </p:sp>
      <p:pic>
        <p:nvPicPr>
          <p:cNvPr id="244744" name="Picture 12" descr="Mongoli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5943978"/>
      </p:ext>
    </p:extLst>
  </p:cSld>
  <p:clrMapOvr>
    <a:masterClrMapping/>
  </p:clrMapOvr>
  <p:transition advTm="1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99392"/>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أولادنا الثلاثة</a:t>
            </a:r>
            <a:endParaRPr lang="en-US"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9940234"/>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6785" name="Group 2"/>
          <p:cNvGrpSpPr>
            <a:grpSpLocks/>
          </p:cNvGrpSpPr>
          <p:nvPr/>
        </p:nvGrpSpPr>
        <p:grpSpPr bwMode="auto">
          <a:xfrm>
            <a:off x="76201" y="5435599"/>
            <a:ext cx="8596313" cy="1346199"/>
            <a:chOff x="48" y="3424"/>
            <a:chExt cx="5415" cy="848"/>
          </a:xfrm>
        </p:grpSpPr>
        <p:sp>
          <p:nvSpPr>
            <p:cNvPr id="137219" name="Text Box 3"/>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S PGothic" pitchFamily="34" charset="-128"/>
                <a:cs typeface="MS PGothic" pitchFamily="34" charset="-128"/>
              </a:endParaRPr>
            </a:p>
          </p:txBody>
        </p:sp>
        <p:sp>
          <p:nvSpPr>
            <p:cNvPr id="137220" name="Text Box 4"/>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i="1">
                  <a:solidFill>
                    <a:srgbClr val="FAFD00"/>
                  </a:solidFill>
                  <a:latin typeface="Times New Roman" charset="0"/>
                  <a:ea typeface="MS PGothic" charset="0"/>
                  <a:cs typeface="MS PGothic" charset="0"/>
                </a:rPr>
                <a:t>A Presentation of The Bible…Basically Ministries International Inc.                Fort Worth, Texas</a:t>
              </a:r>
              <a:endParaRPr lang="en-US" sz="1800" b="1">
                <a:solidFill>
                  <a:srgbClr val="FAFD00"/>
                </a:solidFill>
                <a:latin typeface="Times New Roman" charset="0"/>
                <a:ea typeface="MS PGothic" charset="0"/>
                <a:cs typeface="MS PGothic" charset="0"/>
              </a:endParaRPr>
            </a:p>
          </p:txBody>
        </p:sp>
        <p:sp>
          <p:nvSpPr>
            <p:cNvPr id="137221" name="Text Box 5"/>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ea typeface="MS PGothic" pitchFamily="34" charset="-128"/>
                  <a:cs typeface="MS PGothic" pitchFamily="34" charset="-128"/>
                </a:rPr>
                <a:t>www.biblebasically.com</a:t>
              </a:r>
            </a:p>
          </p:txBody>
        </p:sp>
      </p:grpSp>
      <p:sp>
        <p:nvSpPr>
          <p:cNvPr id="246786" name="Text Box 6"/>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latin typeface="Arial" panose="020B0604020202020204" pitchFamily="34" charset="0"/>
              <a:ea typeface="MS PGothic" charset="0"/>
              <a:cs typeface="MS PGothic" charset="0"/>
            </a:endParaRPr>
          </a:p>
        </p:txBody>
      </p:sp>
      <p:sp>
        <p:nvSpPr>
          <p:cNvPr id="246787" name="Text Box 7"/>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latin typeface="Arial" panose="020B0604020202020204" pitchFamily="34" charset="0"/>
                <a:ea typeface="MS PGothic" charset="0"/>
                <a:cs typeface="MS PGothic" charset="0"/>
              </a:rPr>
              <a:t>©2004 TBBMI</a:t>
            </a:r>
          </a:p>
        </p:txBody>
      </p:sp>
      <p:sp>
        <p:nvSpPr>
          <p:cNvPr id="137224" name="Rectangle 8"/>
          <p:cNvSpPr>
            <a:spLocks noChangeArrowheads="1"/>
          </p:cNvSpPr>
          <p:nvPr/>
        </p:nvSpPr>
        <p:spPr bwMode="auto">
          <a:xfrm>
            <a:off x="7617410" y="6526929"/>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ea typeface="MS PGothic" charset="0"/>
                <a:cs typeface="MS PGothic" charset="0"/>
              </a:rPr>
              <a:t>8.0.01.</a:t>
            </a:r>
          </a:p>
        </p:txBody>
      </p:sp>
      <p:sp>
        <p:nvSpPr>
          <p:cNvPr id="246789" name="Text Box 9"/>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ea typeface="MS PGothic" charset="0"/>
                <a:cs typeface="MS PGothic" charset="0"/>
              </a:rPr>
              <a:t>04</a:t>
            </a:r>
          </a:p>
        </p:txBody>
      </p:sp>
      <p:pic>
        <p:nvPicPr>
          <p:cNvPr id="246790" name="Picture 10"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6791" name="Picture 1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2362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46792"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de-DE"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afOan======</a:t>
            </a:r>
          </a:p>
          <a:p>
            <a:pPr algn="ctr"/>
            <a:r>
              <a:rPr lang="de-DE"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     cfwf/e[\t</a:t>
            </a:r>
            <a:endParaRPr lang="en-US"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endParaRPr>
          </a:p>
        </p:txBody>
      </p:sp>
      <p:sp>
        <p:nvSpPr>
          <p:cNvPr id="137229" name="Rectangle 13"/>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246794" name="Picture 14" descr="Nepali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352191"/>
      </p:ext>
    </p:extLst>
  </p:cSld>
  <p:clrMapOvr>
    <a:masterClrMapping/>
  </p:clrMapOvr>
  <p:transition advTm="1000">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Text Box 3"/>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latin typeface="Arial" panose="020B0604020202020204" pitchFamily="34" charset="0"/>
            </a:endParaRPr>
          </a:p>
        </p:txBody>
      </p:sp>
      <p:sp>
        <p:nvSpPr>
          <p:cNvPr id="248835" name="Text Box 4"/>
          <p:cNvSpPr txBox="1">
            <a:spLocks noChangeArrowheads="1"/>
          </p:cNvSpPr>
          <p:nvPr/>
        </p:nvSpPr>
        <p:spPr bwMode="auto">
          <a:xfrm>
            <a:off x="436313" y="6536454"/>
            <a:ext cx="100380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©2003 TBBMI</a:t>
            </a:r>
          </a:p>
        </p:txBody>
      </p:sp>
      <p:sp>
        <p:nvSpPr>
          <p:cNvPr id="139269" name="Rectangle 5"/>
          <p:cNvSpPr>
            <a:spLocks noChangeArrowheads="1"/>
          </p:cNvSpPr>
          <p:nvPr/>
        </p:nvSpPr>
        <p:spPr bwMode="auto">
          <a:xfrm>
            <a:off x="7617410" y="6525342"/>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8.0.01.</a:t>
            </a:r>
          </a:p>
        </p:txBody>
      </p:sp>
      <p:sp>
        <p:nvSpPr>
          <p:cNvPr id="248837" name="Text Box 6"/>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04</a:t>
            </a:r>
          </a:p>
        </p:txBody>
      </p:sp>
      <p:sp>
        <p:nvSpPr>
          <p:cNvPr id="139271" name="Text Box 7" descr="Brown marble"/>
          <p:cNvSpPr txBox="1">
            <a:spLocks noChangeArrowheads="1"/>
          </p:cNvSpPr>
          <p:nvPr/>
        </p:nvSpPr>
        <p:spPr bwMode="auto">
          <a:xfrm rot="118953">
            <a:off x="303214" y="963216"/>
            <a:ext cx="8439151" cy="3693319"/>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1700" i="1">
                <a:solidFill>
                  <a:srgbClr val="FFFC1E"/>
                </a:solidFill>
                <a:latin typeface="Kosher-Normal" charset="0"/>
              </a:rPr>
              <a:t>biblia kwa ujumla</a:t>
            </a:r>
            <a:endParaRPr lang="zh-CN" altLang="en-US" sz="11700" i="1">
              <a:solidFill>
                <a:srgbClr val="FFFC1E"/>
              </a:solidFill>
              <a:latin typeface="Kosher-Normal" charset="0"/>
              <a:ea typeface="宋体" charset="0"/>
              <a:cs typeface="宋体" charset="0"/>
            </a:endParaRPr>
          </a:p>
        </p:txBody>
      </p:sp>
      <p:sp>
        <p:nvSpPr>
          <p:cNvPr id="139272" name="Text Box 8"/>
          <p:cNvSpPr txBox="1">
            <a:spLocks noChangeArrowheads="1"/>
          </p:cNvSpPr>
          <p:nvPr/>
        </p:nvSpPr>
        <p:spPr bwMode="auto">
          <a:xfrm>
            <a:off x="228600" y="6590120"/>
            <a:ext cx="1614488" cy="276999"/>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39273" name="Text Box 9"/>
          <p:cNvSpPr txBox="1">
            <a:spLocks noChangeArrowheads="1"/>
          </p:cNvSpPr>
          <p:nvPr/>
        </p:nvSpPr>
        <p:spPr bwMode="auto">
          <a:xfrm>
            <a:off x="304801" y="5546725"/>
            <a:ext cx="8520113"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b="1" i="1">
                <a:solidFill>
                  <a:srgbClr val="FAFD00"/>
                </a:solidFill>
                <a:latin typeface="Times New Roman" pitchFamily="-112" charset="0"/>
              </a:rPr>
              <a:t>A Presentation of The Bible…Basically Ministries International Inc.                Fort Worth, Texas</a:t>
            </a:r>
          </a:p>
        </p:txBody>
      </p:sp>
      <p:sp>
        <p:nvSpPr>
          <p:cNvPr id="139274" name="Text Box 10"/>
          <p:cNvSpPr txBox="1">
            <a:spLocks noChangeArrowheads="1"/>
          </p:cNvSpPr>
          <p:nvPr/>
        </p:nvSpPr>
        <p:spPr bwMode="auto">
          <a:xfrm>
            <a:off x="3259139" y="6221413"/>
            <a:ext cx="2970212" cy="40011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rPr>
              <a:t>www.biblebasically.com</a:t>
            </a:r>
          </a:p>
        </p:txBody>
      </p:sp>
      <p:sp>
        <p:nvSpPr>
          <p:cNvPr id="139275"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b="1">
                <a:solidFill>
                  <a:srgbClr val="FFFF00"/>
                </a:solidFill>
                <a:latin typeface="Arial" panose="020B0604020202020204" pitchFamily="34" charset="0"/>
                <a:ea typeface="ＭＳ Ｐゴシック" charset="0"/>
                <a:cs typeface="ＭＳ Ｐゴシック" charset="0"/>
              </a:rPr>
              <a:t>Swahili (Kenya)</a:t>
            </a:r>
            <a:endParaRPr lang="en-US">
              <a:latin typeface="Times" charset="0"/>
              <a:ea typeface="ＭＳ Ｐゴシック" charset="0"/>
              <a:cs typeface="ＭＳ Ｐゴシック" charset="0"/>
            </a:endParaRPr>
          </a:p>
        </p:txBody>
      </p:sp>
      <p:pic>
        <p:nvPicPr>
          <p:cNvPr id="248843" name="Picture 12" descr="Swahi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1"/>
            <a:ext cx="92202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9376765"/>
      </p:ext>
    </p:extLst>
  </p:cSld>
  <p:clrMapOvr>
    <a:masterClrMapping/>
  </p:clrMapOvr>
  <p:transition advTm="1000">
    <p:wheel spokes="0"/>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2"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ea typeface="ＭＳ Ｐゴシック" charset="0"/>
                <a:cs typeface="ＭＳ Ｐゴシック" charset="0"/>
              </a:rPr>
              <a:t>Tagalog (Philippines)</a:t>
            </a:r>
            <a:endParaRPr lang="en-US">
              <a:ea typeface="ＭＳ Ｐゴシック" charset="0"/>
              <a:cs typeface="ＭＳ Ｐゴシック" charset="0"/>
            </a:endParaRPr>
          </a:p>
        </p:txBody>
      </p:sp>
      <p:grpSp>
        <p:nvGrpSpPr>
          <p:cNvPr id="250883" name="Group 4"/>
          <p:cNvGrpSpPr>
            <a:grpSpLocks/>
          </p:cNvGrpSpPr>
          <p:nvPr/>
        </p:nvGrpSpPr>
        <p:grpSpPr bwMode="auto">
          <a:xfrm>
            <a:off x="76201" y="5435599"/>
            <a:ext cx="8596313" cy="1346199"/>
            <a:chOff x="48" y="3424"/>
            <a:chExt cx="5415" cy="848"/>
          </a:xfrm>
        </p:grpSpPr>
        <p:sp>
          <p:nvSpPr>
            <p:cNvPr id="141317"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1318"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1319"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0884"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굴림" charset="0"/>
              </a:rPr>
              <a:t>©2004 TBBMI</a:t>
            </a:r>
          </a:p>
        </p:txBody>
      </p:sp>
      <p:sp>
        <p:nvSpPr>
          <p:cNvPr id="250885"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8.0.01.</a:t>
            </a:r>
          </a:p>
        </p:txBody>
      </p:sp>
      <p:sp>
        <p:nvSpPr>
          <p:cNvPr id="250886"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04</a:t>
            </a:r>
          </a:p>
        </p:txBody>
      </p:sp>
      <p:sp>
        <p:nvSpPr>
          <p:cNvPr id="250887" name="WordArt 11"/>
          <p:cNvSpPr>
            <a:spLocks noChangeArrowheads="1" noChangeShapeType="1" noTextEdit="1"/>
          </p:cNvSpPr>
          <p:nvPr/>
        </p:nvSpPr>
        <p:spPr bwMode="auto">
          <a:xfrm>
            <a:off x="762000" y="1143001"/>
            <a:ext cx="7772400" cy="4445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a:r>
              <a:rPr lang="en-US" sz="3600" kern="10">
                <a:solidFill>
                  <a:srgbClr val="FFFF00"/>
                </a:solidFill>
                <a:effectLst>
                  <a:outerShdw blurRad="63500" dist="35921" dir="2700000" algn="ctr" rotWithShape="0">
                    <a:srgbClr val="000000"/>
                  </a:outerShdw>
                </a:effectLst>
                <a:latin typeface="Impact"/>
                <a:ea typeface="Impact"/>
                <a:cs typeface="Impact"/>
              </a:rPr>
              <a:t>Ang Biblia . . . Pinasimple</a:t>
            </a:r>
          </a:p>
        </p:txBody>
      </p:sp>
      <p:pic>
        <p:nvPicPr>
          <p:cNvPr id="250888" name="Picture 12" descr="Tagalog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6716152"/>
      </p:ext>
    </p:extLst>
  </p:cSld>
  <p:clrMapOvr>
    <a:masterClrMapping/>
  </p:clrMapOvr>
  <p:transition advTm="100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52930" name="Group 3"/>
          <p:cNvGrpSpPr>
            <a:grpSpLocks/>
          </p:cNvGrpSpPr>
          <p:nvPr/>
        </p:nvGrpSpPr>
        <p:grpSpPr bwMode="auto">
          <a:xfrm>
            <a:off x="76202" y="5435599"/>
            <a:ext cx="8831263" cy="1346199"/>
            <a:chOff x="48" y="3424"/>
            <a:chExt cx="5415" cy="848"/>
          </a:xfrm>
        </p:grpSpPr>
        <p:sp>
          <p:nvSpPr>
            <p:cNvPr id="143364" name="Text Box 4"/>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43365" name="Text Box 5"/>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143366" name="Text Box 6"/>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2931" name="Text Box 7"/>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굴림" charset="0"/>
              </a:rPr>
              <a:t>©2004 TBBMI</a:t>
            </a:r>
          </a:p>
        </p:txBody>
      </p:sp>
      <p:sp>
        <p:nvSpPr>
          <p:cNvPr id="252932" name="Rectangle 8"/>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8.0.01.</a:t>
            </a:r>
          </a:p>
        </p:txBody>
      </p:sp>
      <p:sp>
        <p:nvSpPr>
          <p:cNvPr id="252933" name="Text Box 9"/>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04</a:t>
            </a:r>
          </a:p>
        </p:txBody>
      </p:sp>
      <p:sp>
        <p:nvSpPr>
          <p:cNvPr id="252934" name="WordArt 10"/>
          <p:cNvSpPr>
            <a:spLocks noChangeArrowheads="1" noChangeShapeType="1" noTextEdit="1"/>
          </p:cNvSpPr>
          <p:nvPr/>
        </p:nvSpPr>
        <p:spPr bwMode="auto">
          <a:xfrm>
            <a:off x="1301751" y="249238"/>
            <a:ext cx="8702675" cy="4665662"/>
          </a:xfrm>
          <a:prstGeom prst="rect">
            <a:avLst/>
          </a:prstGeom>
        </p:spPr>
        <p:txBody>
          <a:bodyPr wrap="none" fromWordArt="1">
            <a:prstTxWarp prst="textDeflateBottom">
              <a:avLst>
                <a:gd name="adj" fmla="val 8053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Ngashankakhui</a:t>
            </a:r>
          </a:p>
        </p:txBody>
      </p:sp>
      <p:sp>
        <p:nvSpPr>
          <p:cNvPr id="143371"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Tangkhul (India)</a:t>
            </a:r>
            <a:endParaRPr lang="en-US">
              <a:latin typeface="Times" charset="0"/>
              <a:ea typeface="ＭＳ Ｐゴシック" charset="0"/>
              <a:cs typeface="ＭＳ Ｐゴシック" charset="0"/>
            </a:endParaRPr>
          </a:p>
        </p:txBody>
      </p:sp>
      <p:pic>
        <p:nvPicPr>
          <p:cNvPr id="252936" name="Picture 12" descr="Tangkhu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 y="1"/>
            <a:ext cx="91948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56033894"/>
      </p:ext>
    </p:extLst>
  </p:cSld>
  <p:clrMapOvr>
    <a:masterClrMapping/>
  </p:clrMapOvr>
  <p:transition advTm="1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ea typeface="ＭＳ Ｐゴシック" charset="0"/>
                <a:cs typeface="ＭＳ Ｐゴシック" charset="0"/>
              </a:rPr>
              <a:t>Tamil (Sri Lanka/India)</a:t>
            </a:r>
            <a:endParaRPr lang="en-US">
              <a:ea typeface="ＭＳ Ｐゴシック" charset="0"/>
              <a:cs typeface="ＭＳ Ｐゴシック" charset="0"/>
            </a:endParaRPr>
          </a:p>
        </p:txBody>
      </p:sp>
      <p:grpSp>
        <p:nvGrpSpPr>
          <p:cNvPr id="254979" name="Group 4"/>
          <p:cNvGrpSpPr>
            <a:grpSpLocks/>
          </p:cNvGrpSpPr>
          <p:nvPr/>
        </p:nvGrpSpPr>
        <p:grpSpPr bwMode="auto">
          <a:xfrm>
            <a:off x="76201" y="5435599"/>
            <a:ext cx="8596313" cy="1346199"/>
            <a:chOff x="48" y="3424"/>
            <a:chExt cx="5415" cy="848"/>
          </a:xfrm>
        </p:grpSpPr>
        <p:sp>
          <p:nvSpPr>
            <p:cNvPr id="145413"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5414"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5415"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4980"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굴림" charset="0"/>
              </a:rPr>
              <a:t>©2004 TBBMI</a:t>
            </a:r>
          </a:p>
        </p:txBody>
      </p:sp>
      <p:sp>
        <p:nvSpPr>
          <p:cNvPr id="254981"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8.0.01.</a:t>
            </a:r>
          </a:p>
        </p:txBody>
      </p:sp>
      <p:sp>
        <p:nvSpPr>
          <p:cNvPr id="254982"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04</a:t>
            </a:r>
          </a:p>
        </p:txBody>
      </p:sp>
      <p:sp>
        <p:nvSpPr>
          <p:cNvPr id="145419" name="Text Box 11"/>
          <p:cNvSpPr txBox="1">
            <a:spLocks noChangeArrowheads="1"/>
          </p:cNvSpPr>
          <p:nvPr/>
        </p:nvSpPr>
        <p:spPr bwMode="auto">
          <a:xfrm>
            <a:off x="-76200" y="1676401"/>
            <a:ext cx="9144000" cy="335476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altLang="ko-KR" sz="10600" b="1">
                <a:solidFill>
                  <a:srgbClr val="FFFC1E"/>
                </a:solidFill>
                <a:latin typeface="Tharmini Plain" pitchFamily="-112" charset="0"/>
                <a:ea typeface="굴림" pitchFamily="-112" charset="-127"/>
                <a:cs typeface="굴림" pitchFamily="-112" charset="-127"/>
              </a:rPr>
              <a:t>jpUkiwapd;</a:t>
            </a:r>
            <a:r>
              <a:rPr lang="en-US" altLang="ko-KR" sz="10600" b="1">
                <a:solidFill>
                  <a:srgbClr val="FFFC1E"/>
                </a:solidFill>
                <a:latin typeface="Lucida Grande" pitchFamily="-112" charset="0"/>
                <a:ea typeface="굴림" pitchFamily="-112" charset="-127"/>
                <a:cs typeface="굴림" pitchFamily="-112" charset="-127"/>
              </a:rPr>
              <a:t>…</a:t>
            </a:r>
            <a:br>
              <a:rPr lang="en-US" altLang="ko-KR" sz="10600" b="1">
                <a:solidFill>
                  <a:srgbClr val="FFFC1E"/>
                </a:solidFill>
                <a:latin typeface="Tharmini Plain" pitchFamily="-112" charset="0"/>
                <a:ea typeface="굴림" pitchFamily="-112" charset="-127"/>
                <a:cs typeface="굴림" pitchFamily="-112" charset="-127"/>
              </a:rPr>
            </a:br>
            <a:r>
              <a:rPr lang="en-US" altLang="ko-KR" sz="10600" b="1">
                <a:solidFill>
                  <a:srgbClr val="FFFC1E"/>
                </a:solidFill>
                <a:latin typeface="Tharmini Plain" pitchFamily="-112" charset="0"/>
                <a:ea typeface="굴림" pitchFamily="-112" charset="-127"/>
                <a:cs typeface="굴림" pitchFamily="-112" charset="-127"/>
              </a:rPr>
              <a:t>mbg;gil</a:t>
            </a:r>
          </a:p>
        </p:txBody>
      </p:sp>
      <p:pic>
        <p:nvPicPr>
          <p:cNvPr id="254984" name="Picture 12" descr="Tamil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1578495"/>
      </p:ext>
    </p:extLst>
  </p:cSld>
  <p:clrMapOvr>
    <a:masterClrMapping/>
  </p:clrMapOvr>
  <p:transition advTm="1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6"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ea typeface="ＭＳ Ｐゴシック" charset="0"/>
                <a:cs typeface="ＭＳ Ｐゴシック" charset="0"/>
              </a:rPr>
              <a:t>Vietnamese</a:t>
            </a:r>
            <a:endParaRPr lang="en-US">
              <a:ea typeface="ＭＳ Ｐゴシック" charset="0"/>
              <a:cs typeface="ＭＳ Ｐゴシック" charset="0"/>
            </a:endParaRPr>
          </a:p>
        </p:txBody>
      </p:sp>
      <p:grpSp>
        <p:nvGrpSpPr>
          <p:cNvPr id="257027" name="Group 4"/>
          <p:cNvGrpSpPr>
            <a:grpSpLocks/>
          </p:cNvGrpSpPr>
          <p:nvPr/>
        </p:nvGrpSpPr>
        <p:grpSpPr bwMode="auto">
          <a:xfrm>
            <a:off x="76201" y="5435599"/>
            <a:ext cx="8596313" cy="1346199"/>
            <a:chOff x="48" y="3424"/>
            <a:chExt cx="5415" cy="848"/>
          </a:xfrm>
        </p:grpSpPr>
        <p:sp>
          <p:nvSpPr>
            <p:cNvPr id="147461"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7462"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7463"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702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latin typeface="Arial" panose="020B0604020202020204" pitchFamily="34" charset="0"/>
                <a:ea typeface="굴림" charset="0"/>
                <a:cs typeface="굴림" charset="0"/>
              </a:rPr>
              <a:t>©2004 TBBMI</a:t>
            </a:r>
          </a:p>
        </p:txBody>
      </p:sp>
      <p:sp>
        <p:nvSpPr>
          <p:cNvPr id="257029"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8.0.01.</a:t>
            </a:r>
          </a:p>
        </p:txBody>
      </p:sp>
      <p:sp>
        <p:nvSpPr>
          <p:cNvPr id="25703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latin typeface="Arial" panose="020B0604020202020204" pitchFamily="34" charset="0"/>
                <a:ea typeface="굴림" charset="0"/>
                <a:cs typeface="굴림" charset="0"/>
              </a:rPr>
              <a:t>04</a:t>
            </a:r>
          </a:p>
        </p:txBody>
      </p:sp>
      <p:sp>
        <p:nvSpPr>
          <p:cNvPr id="147467" name="Text Box 11"/>
          <p:cNvSpPr txBox="1">
            <a:spLocks noChangeArrowheads="1"/>
          </p:cNvSpPr>
          <p:nvPr/>
        </p:nvSpPr>
        <p:spPr bwMode="auto">
          <a:xfrm>
            <a:off x="-76200" y="1676401"/>
            <a:ext cx="9144000" cy="335476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600" b="1" i="1">
                <a:solidFill>
                  <a:srgbClr val="FFFC1E"/>
                </a:solidFill>
                <a:latin typeface="Times New Roman" charset="0"/>
              </a:rPr>
              <a:t>Kinh thánh…</a:t>
            </a:r>
            <a:br>
              <a:rPr lang="en-US" sz="10600" b="1" i="1">
                <a:solidFill>
                  <a:srgbClr val="FFFC1E"/>
                </a:solidFill>
                <a:latin typeface="Times New Roman" charset="0"/>
              </a:rPr>
            </a:br>
            <a:r>
              <a:rPr lang="en-US" sz="10600" b="1" i="1">
                <a:solidFill>
                  <a:srgbClr val="FFFC1E"/>
                </a:solidFill>
                <a:latin typeface="Times New Roman" charset="0"/>
              </a:rPr>
              <a:t>Cơ b</a:t>
            </a:r>
            <a:r>
              <a:rPr lang="en-US" sz="10600" b="1" i="1">
                <a:solidFill>
                  <a:srgbClr val="FFFC1E"/>
                </a:solidFill>
                <a:latin typeface="Times New Roman" charset="0"/>
                <a:cs typeface="Lucida Grande" charset="0"/>
              </a:rPr>
              <a:t>ả</a:t>
            </a:r>
            <a:r>
              <a:rPr lang="en-US" sz="10600" b="1" i="1">
                <a:solidFill>
                  <a:srgbClr val="FFFC1E"/>
                </a:solidFill>
                <a:latin typeface="Times New Roman" charset="0"/>
              </a:rPr>
              <a:t>n là</a:t>
            </a:r>
          </a:p>
        </p:txBody>
      </p:sp>
      <p:pic>
        <p:nvPicPr>
          <p:cNvPr id="257032" name="Picture 12" descr="Vietna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99649693"/>
      </p:ext>
    </p:extLst>
  </p:cSld>
  <p:clrMapOvr>
    <a:masterClrMapping/>
  </p:clrMapOvr>
  <p:transition advTm="1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9074" name="Picture 3" descr="BACKGR Indonesia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59075" name="Group 4"/>
          <p:cNvGrpSpPr>
            <a:grpSpLocks/>
          </p:cNvGrpSpPr>
          <p:nvPr/>
        </p:nvGrpSpPr>
        <p:grpSpPr bwMode="auto">
          <a:xfrm>
            <a:off x="76201" y="5435599"/>
            <a:ext cx="8596313" cy="1346199"/>
            <a:chOff x="48" y="3424"/>
            <a:chExt cx="5415" cy="848"/>
          </a:xfrm>
        </p:grpSpPr>
        <p:sp>
          <p:nvSpPr>
            <p:cNvPr id="149509"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49510"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i="1">
                  <a:solidFill>
                    <a:srgbClr val="FAFD00"/>
                  </a:solidFill>
                  <a:latin typeface="Times New Roman" charset="0"/>
                </a:rPr>
                <a:t>Presentasi dari The Bible…Basically Ministries International Inc.                Fort Worth, Texas</a:t>
              </a:r>
              <a:endParaRPr lang="en-US" sz="1800" b="1">
                <a:solidFill>
                  <a:srgbClr val="FAFD00"/>
                </a:solidFill>
                <a:latin typeface="Times New Roman" charset="0"/>
              </a:endParaRPr>
            </a:p>
          </p:txBody>
        </p:sp>
        <p:sp>
          <p:nvSpPr>
            <p:cNvPr id="149511"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rPr>
                <a:t>www.biblebasically.com</a:t>
              </a:r>
            </a:p>
          </p:txBody>
        </p:sp>
      </p:grpSp>
      <p:sp>
        <p:nvSpPr>
          <p:cNvPr id="259076" name="Text Box 8"/>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latin typeface="Arial" panose="020B0604020202020204" pitchFamily="34" charset="0"/>
            </a:endParaRPr>
          </a:p>
        </p:txBody>
      </p:sp>
      <p:sp>
        <p:nvSpPr>
          <p:cNvPr id="259077" name="Text Box 9"/>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latin typeface="Arial" panose="020B0604020202020204" pitchFamily="34" charset="0"/>
              </a:rPr>
              <a:t>©2003 TBBMI</a:t>
            </a:r>
          </a:p>
        </p:txBody>
      </p:sp>
      <p:sp>
        <p:nvSpPr>
          <p:cNvPr id="149514" name="Rectangle 10"/>
          <p:cNvSpPr>
            <a:spLocks noChangeArrowheads="1"/>
          </p:cNvSpPr>
          <p:nvPr/>
        </p:nvSpPr>
        <p:spPr bwMode="auto">
          <a:xfrm>
            <a:off x="7617410" y="6526929"/>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
        <p:nvSpPr>
          <p:cNvPr id="259079" name="Text Box 11"/>
          <p:cNvSpPr txBox="1">
            <a:spLocks noChangeArrowheads="1"/>
          </p:cNvSpPr>
          <p:nvPr/>
        </p:nvSpPr>
        <p:spPr bwMode="auto">
          <a:xfrm>
            <a:off x="8088168"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04</a:t>
            </a:r>
          </a:p>
        </p:txBody>
      </p:sp>
      <p:sp>
        <p:nvSpPr>
          <p:cNvPr id="149516" name="Rectangle 12"/>
          <p:cNvSpPr>
            <a:spLocks noGrp="1" noChangeArrowheads="1"/>
          </p:cNvSpPr>
          <p:nvPr>
            <p:ph type="title" idx="4294967295"/>
          </p:nvPr>
        </p:nvSpPr>
        <p:spPr bwMode="auto">
          <a:xfrm>
            <a:off x="0" y="0"/>
            <a:ext cx="4800600" cy="838200"/>
          </a:xfrm>
          <a:prstGeom prst="rect">
            <a:avLst/>
          </a:prstGeom>
          <a:ln>
            <a:miter lim="800000"/>
            <a:headEnd/>
            <a:tailEnd/>
          </a:ln>
        </p:spPr>
        <p:txBody>
          <a:bodyPr/>
          <a:lstStyle/>
          <a:p>
            <a:pPr>
              <a:defRPr/>
            </a:pPr>
            <a:r>
              <a:rPr lang="en-US" b="1">
                <a:solidFill>
                  <a:srgbClr val="FFFF00"/>
                </a:solidFill>
                <a:latin typeface="Arial" panose="020B0604020202020204" pitchFamily="34" charset="0"/>
                <a:ea typeface="ＭＳ Ｐゴシック" charset="0"/>
                <a:cs typeface="ＭＳ Ｐゴシック" charset="0"/>
              </a:rPr>
              <a:t>Bahasa Indonesia</a:t>
            </a:r>
            <a:endParaRPr lang="en-US">
              <a:latin typeface="Times" charset="0"/>
              <a:ea typeface="ＭＳ Ｐゴシック" charset="0"/>
              <a:cs typeface="ＭＳ Ｐゴシック" charset="0"/>
            </a:endParaRPr>
          </a:p>
        </p:txBody>
      </p:sp>
      <p:pic>
        <p:nvPicPr>
          <p:cNvPr id="259081" name="Picture 13" descr="Bahasa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01241534"/>
      </p:ext>
    </p:extLst>
  </p:cSld>
  <p:clrMapOvr>
    <a:masterClrMapping/>
  </p:clrMapOvr>
  <p:transition spd="slow">
    <p:wheel spokes="0"/>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2" name="Text Box 3"/>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latin typeface="Arial" panose="020B0604020202020204" pitchFamily="34" charset="0"/>
            </a:endParaRPr>
          </a:p>
        </p:txBody>
      </p:sp>
      <p:sp>
        <p:nvSpPr>
          <p:cNvPr id="261123" name="Text Box 4"/>
          <p:cNvSpPr txBox="1">
            <a:spLocks noChangeArrowheads="1"/>
          </p:cNvSpPr>
          <p:nvPr/>
        </p:nvSpPr>
        <p:spPr bwMode="auto">
          <a:xfrm>
            <a:off x="436313" y="6536454"/>
            <a:ext cx="100380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©2003 TBBMI</a:t>
            </a:r>
          </a:p>
        </p:txBody>
      </p:sp>
      <p:sp>
        <p:nvSpPr>
          <p:cNvPr id="151557" name="Rectangle 5"/>
          <p:cNvSpPr>
            <a:spLocks noChangeArrowheads="1"/>
          </p:cNvSpPr>
          <p:nvPr/>
        </p:nvSpPr>
        <p:spPr bwMode="auto">
          <a:xfrm>
            <a:off x="7617410" y="6525342"/>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8.0.01.</a:t>
            </a:r>
          </a:p>
        </p:txBody>
      </p:sp>
      <p:sp>
        <p:nvSpPr>
          <p:cNvPr id="261125" name="Text Box 6"/>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04</a:t>
            </a:r>
          </a:p>
        </p:txBody>
      </p:sp>
      <p:sp>
        <p:nvSpPr>
          <p:cNvPr id="151559" name="Text Box 7" descr="Brown marble"/>
          <p:cNvSpPr txBox="1">
            <a:spLocks noChangeArrowheads="1"/>
          </p:cNvSpPr>
          <p:nvPr/>
        </p:nvSpPr>
        <p:spPr bwMode="auto">
          <a:xfrm rot="118953">
            <a:off x="865189" y="966903"/>
            <a:ext cx="7170737" cy="256993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圣经...</a:t>
            </a:r>
          </a:p>
          <a:p>
            <a:pPr algn="ctr">
              <a:defRPr/>
            </a:pPr>
            <a:endParaRPr lang="zh-CN" altLang="en-US" sz="32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51560" name="Text Box 8" descr="Brown marble"/>
          <p:cNvSpPr txBox="1">
            <a:spLocks noChangeArrowheads="1"/>
          </p:cNvSpPr>
          <p:nvPr/>
        </p:nvSpPr>
        <p:spPr bwMode="auto">
          <a:xfrm rot="141662">
            <a:off x="1695451" y="2823643"/>
            <a:ext cx="7480300" cy="207749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基要</a:t>
            </a:r>
            <a:endParaRPr lang="zh-CN" altLang="en-US" sz="66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51561" name="Text Box 9"/>
          <p:cNvSpPr txBox="1">
            <a:spLocks noChangeArrowheads="1"/>
          </p:cNvSpPr>
          <p:nvPr/>
        </p:nvSpPr>
        <p:spPr bwMode="auto">
          <a:xfrm>
            <a:off x="228600" y="6590120"/>
            <a:ext cx="1614488" cy="276999"/>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51562" name="Text Box 10"/>
          <p:cNvSpPr txBox="1">
            <a:spLocks noChangeArrowheads="1"/>
          </p:cNvSpPr>
          <p:nvPr/>
        </p:nvSpPr>
        <p:spPr bwMode="auto">
          <a:xfrm>
            <a:off x="304801" y="5546725"/>
            <a:ext cx="8520113"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zh-CN" altLang="en-US" b="1" i="1">
                <a:solidFill>
                  <a:srgbClr val="FAFD00"/>
                </a:solidFill>
                <a:latin typeface="Times New Roman" charset="0"/>
                <a:ea typeface="宋体" charset="0"/>
                <a:cs typeface="宋体" charset="0"/>
              </a:rPr>
              <a:t>国际基本事工呈献…圣经纵览系列</a:t>
            </a:r>
            <a:r>
              <a:rPr lang="en-US" altLang="ja-JP" b="1" i="1">
                <a:solidFill>
                  <a:srgbClr val="FAFD00"/>
                </a:solidFill>
                <a:latin typeface="Times New Roman" charset="0"/>
                <a:ea typeface="宋体" charset="0"/>
                <a:cs typeface="宋体" charset="0"/>
              </a:rPr>
              <a:t>.                </a:t>
            </a:r>
            <a:r>
              <a:rPr lang="zh-CN" altLang="en-US" b="1" i="1">
                <a:solidFill>
                  <a:srgbClr val="FAFD00"/>
                </a:solidFill>
                <a:latin typeface="Times New Roman" charset="0"/>
                <a:ea typeface="宋体" charset="0"/>
                <a:cs typeface="宋体" charset="0"/>
              </a:rPr>
              <a:t>福特沃得</a:t>
            </a:r>
            <a:r>
              <a:rPr lang="en-US" altLang="ja-JP" b="1" i="1">
                <a:solidFill>
                  <a:srgbClr val="FAFD00"/>
                </a:solidFill>
                <a:latin typeface="Times New Roman" charset="0"/>
                <a:ea typeface="宋体" charset="0"/>
                <a:cs typeface="宋体" charset="0"/>
              </a:rPr>
              <a:t>, </a:t>
            </a:r>
            <a:r>
              <a:rPr lang="zh-CN" altLang="en-US" b="1" i="1">
                <a:solidFill>
                  <a:srgbClr val="FAFD00"/>
                </a:solidFill>
                <a:latin typeface="Times New Roman" charset="0"/>
                <a:ea typeface="宋体" charset="0"/>
                <a:cs typeface="宋体" charset="0"/>
              </a:rPr>
              <a:t>德州</a:t>
            </a:r>
            <a:endParaRPr lang="zh-CN" altLang="en-US" sz="2000" b="1">
              <a:solidFill>
                <a:srgbClr val="FAFD00"/>
              </a:solidFill>
              <a:latin typeface="Times New Roman" charset="0"/>
              <a:ea typeface="宋体" charset="0"/>
              <a:cs typeface="宋体" charset="0"/>
            </a:endParaRPr>
          </a:p>
        </p:txBody>
      </p:sp>
      <p:sp>
        <p:nvSpPr>
          <p:cNvPr id="151563" name="Text Box 11"/>
          <p:cNvSpPr txBox="1">
            <a:spLocks noChangeArrowheads="1"/>
          </p:cNvSpPr>
          <p:nvPr/>
        </p:nvSpPr>
        <p:spPr bwMode="auto">
          <a:xfrm>
            <a:off x="3259139" y="6221413"/>
            <a:ext cx="2970212" cy="40011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rPr>
              <a:t>www.biblebasically.com</a:t>
            </a:r>
          </a:p>
        </p:txBody>
      </p:sp>
      <p:sp>
        <p:nvSpPr>
          <p:cNvPr id="151564"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b="1">
                <a:solidFill>
                  <a:srgbClr val="FFFF00"/>
                </a:solidFill>
                <a:latin typeface="Arial" panose="020B0604020202020204" pitchFamily="34" charset="0"/>
                <a:ea typeface="ＭＳ Ｐゴシック" charset="0"/>
                <a:cs typeface="ＭＳ Ｐゴシック" charset="0"/>
              </a:rPr>
              <a:t>Chinese (Mandarin)</a:t>
            </a:r>
            <a:endParaRPr lang="en-US">
              <a:latin typeface="Times" charset="0"/>
              <a:ea typeface="ＭＳ Ｐゴシック" charset="0"/>
              <a:cs typeface="ＭＳ Ｐゴシック" charset="0"/>
            </a:endParaRPr>
          </a:p>
        </p:txBody>
      </p:sp>
      <p:pic>
        <p:nvPicPr>
          <p:cNvPr id="261132" name="Picture 13" descr="Chi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51708821"/>
      </p:ext>
    </p:extLst>
  </p:cSld>
  <p:clrMapOvr>
    <a:masterClrMapping/>
  </p:clrMapOvr>
  <p:transition spd="slow">
    <p:wheel spokes="0"/>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ChangeArrowheads="1"/>
          </p:cNvSpPr>
          <p:nvPr>
            <p:ph type="subTitle" idx="1"/>
          </p:nvPr>
        </p:nvSpPr>
        <p:spPr/>
        <p:txBody>
          <a:bodyPr/>
          <a:lstStyle/>
          <a:p>
            <a:pPr eaLnBrk="1" hangingPunct="1"/>
            <a:endParaRPr lang="en-US">
              <a:ea typeface="ＭＳ Ｐゴシック" charset="0"/>
              <a:cs typeface="Arial" panose="020B0604020202020204" pitchFamily="34" charset="0"/>
            </a:endParaRPr>
          </a:p>
        </p:txBody>
      </p:sp>
      <p:pic>
        <p:nvPicPr>
          <p:cNvPr id="308226" name="Picture 3"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8227" name="Group 4"/>
          <p:cNvGrpSpPr>
            <a:grpSpLocks/>
          </p:cNvGrpSpPr>
          <p:nvPr/>
        </p:nvGrpSpPr>
        <p:grpSpPr bwMode="auto">
          <a:xfrm>
            <a:off x="76201" y="5664199"/>
            <a:ext cx="8816976" cy="1346199"/>
            <a:chOff x="48" y="3424"/>
            <a:chExt cx="5554" cy="848"/>
          </a:xfrm>
        </p:grpSpPr>
        <p:sp>
          <p:nvSpPr>
            <p:cNvPr id="153605"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1" hangingPunct="1">
                <a:spcBef>
                  <a:spcPct val="50000"/>
                </a:spcBef>
                <a:defRPr/>
              </a:pPr>
              <a:endParaRPr lang="ko-KR" altLang="en-US" sz="1200" b="1">
                <a:solidFill>
                  <a:srgbClr val="000000"/>
                </a:solidFill>
                <a:effectLst>
                  <a:outerShdw blurRad="38100" dist="38100" dir="2700000" algn="tl">
                    <a:srgbClr val="DDDDDD"/>
                  </a:outerShdw>
                </a:effectLst>
                <a:latin typeface="Arial" panose="020B0604020202020204" pitchFamily="34" charset="0"/>
                <a:ea typeface="굴림" pitchFamily="-112" charset="-127"/>
                <a:cs typeface="Arial" panose="020B0604020202020204" pitchFamily="34" charset="0"/>
              </a:endParaRPr>
            </a:p>
          </p:txBody>
        </p:sp>
        <p:sp>
          <p:nvSpPr>
            <p:cNvPr id="153606" name="Text Box 6"/>
            <p:cNvSpPr txBox="1">
              <a:spLocks noChangeArrowheads="1"/>
            </p:cNvSpPr>
            <p:nvPr/>
          </p:nvSpPr>
          <p:spPr bwMode="auto">
            <a:xfrm>
              <a:off x="249" y="3424"/>
              <a:ext cx="5353"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altLang="ko-KR" sz="2000" b="1" i="1">
                  <a:solidFill>
                    <a:srgbClr val="FAFD00"/>
                  </a:solidFill>
                  <a:latin typeface="Arial" panose="020B0604020202020204" pitchFamily="34" charset="0"/>
                  <a:ea typeface="굴림" charset="0"/>
                  <a:cs typeface="Arial" panose="020B0604020202020204" pitchFamily="34" charset="0"/>
                </a:rPr>
                <a:t>A Presentation of The Bible…Basically Ministries International Inc.</a:t>
              </a:r>
              <a:br>
                <a:rPr lang="en-US" altLang="ko-KR" sz="2000" b="1" i="1">
                  <a:solidFill>
                    <a:srgbClr val="FAFD00"/>
                  </a:solidFill>
                  <a:latin typeface="Arial" panose="020B0604020202020204" pitchFamily="34" charset="0"/>
                  <a:ea typeface="굴림" charset="0"/>
                  <a:cs typeface="Arial" panose="020B0604020202020204" pitchFamily="34" charset="0"/>
                </a:rPr>
              </a:br>
              <a:r>
                <a:rPr lang="en-US" altLang="ko-KR" sz="2000" b="1" i="1">
                  <a:solidFill>
                    <a:srgbClr val="FAFD00"/>
                  </a:solidFill>
                  <a:latin typeface="Arial" panose="020B0604020202020204" pitchFamily="34" charset="0"/>
                  <a:ea typeface="굴림" charset="0"/>
                  <a:cs typeface="Arial" panose="020B0604020202020204" pitchFamily="34" charset="0"/>
                </a:rPr>
                <a:t>Fort Worth, Texas</a:t>
              </a:r>
              <a:endParaRPr lang="en-US" altLang="ko-KR" sz="1800" b="1">
                <a:solidFill>
                  <a:srgbClr val="FAFD00"/>
                </a:solidFill>
                <a:latin typeface="Arial" panose="020B0604020202020204" pitchFamily="34" charset="0"/>
                <a:ea typeface="굴림" charset="0"/>
                <a:cs typeface="Arial" panose="020B0604020202020204" pitchFamily="34" charset="0"/>
              </a:endParaRPr>
            </a:p>
          </p:txBody>
        </p:sp>
      </p:grpSp>
      <p:sp>
        <p:nvSpPr>
          <p:cNvPr id="30822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900" b="1">
                <a:solidFill>
                  <a:srgbClr val="FFFFFF"/>
                </a:solidFill>
                <a:latin typeface="Arial" panose="020B0604020202020204" pitchFamily="34" charset="0"/>
                <a:ea typeface="굴림" charset="0"/>
                <a:cs typeface="Arial" panose="020B0604020202020204" pitchFamily="34" charset="0"/>
              </a:rPr>
              <a:t>©2004 TBBMI</a:t>
            </a:r>
          </a:p>
        </p:txBody>
      </p:sp>
      <p:sp>
        <p:nvSpPr>
          <p:cNvPr id="308229" name="Rectangle 9"/>
          <p:cNvSpPr>
            <a:spLocks noChangeArrowheads="1"/>
          </p:cNvSpPr>
          <p:nvPr/>
        </p:nvSpPr>
        <p:spPr bwMode="auto">
          <a:xfrm>
            <a:off x="7664699" y="6526929"/>
            <a:ext cx="572594"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1" hangingPunct="1">
              <a:spcBef>
                <a:spcPct val="50000"/>
              </a:spcBef>
            </a:pPr>
            <a:r>
              <a:rPr lang="en-US" altLang="ko-KR" sz="1000" b="1">
                <a:solidFill>
                  <a:srgbClr val="FFFFFF"/>
                </a:solidFill>
                <a:latin typeface="Arial" panose="020B0604020202020204" pitchFamily="34" charset="0"/>
                <a:ea typeface="굴림" charset="0"/>
                <a:cs typeface="Arial" panose="020B0604020202020204" pitchFamily="34" charset="0"/>
              </a:rPr>
              <a:t>8.0.01.</a:t>
            </a:r>
          </a:p>
        </p:txBody>
      </p:sp>
      <p:sp>
        <p:nvSpPr>
          <p:cNvPr id="30823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1000" b="1">
                <a:solidFill>
                  <a:srgbClr val="FFFFFF"/>
                </a:solidFill>
                <a:latin typeface="Arial" panose="020B0604020202020204" pitchFamily="34" charset="0"/>
                <a:ea typeface="굴림" charset="0"/>
                <a:cs typeface="Arial" panose="020B0604020202020204" pitchFamily="34" charset="0"/>
              </a:rPr>
              <a:t>04</a:t>
            </a:r>
          </a:p>
        </p:txBody>
      </p:sp>
      <p:sp>
        <p:nvSpPr>
          <p:cNvPr id="153611" name="Text Box 11"/>
          <p:cNvSpPr txBox="1">
            <a:spLocks noChangeArrowheads="1"/>
          </p:cNvSpPr>
          <p:nvPr/>
        </p:nvSpPr>
        <p:spPr bwMode="auto">
          <a:xfrm>
            <a:off x="0" y="457200"/>
            <a:ext cx="91440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en-US" sz="7200" b="1" dirty="0">
                <a:solidFill>
                  <a:srgbClr val="FFFF00"/>
                </a:solidFill>
                <a:latin typeface="Arial" panose="020B0604020202020204" pitchFamily="34" charset="0"/>
                <a:ea typeface="ＭＳ Ｐゴシック"/>
                <a:cs typeface="Arial" panose="020B0604020202020204" pitchFamily="34" charset="0"/>
              </a:rPr>
              <a:t>TBB </a:t>
            </a:r>
            <a:r>
              <a:rPr lang="ar-JO" sz="7200" b="1" dirty="0">
                <a:solidFill>
                  <a:srgbClr val="FFFF00"/>
                </a:solidFill>
                <a:latin typeface="Arial" panose="020B0604020202020204" pitchFamily="34" charset="0"/>
                <a:ea typeface="ＭＳ Ｐゴシック"/>
                <a:cs typeface="Arial" panose="020B0604020202020204" pitchFamily="34" charset="0"/>
              </a:rPr>
              <a:t>مواد</a:t>
            </a:r>
            <a:endParaRPr lang="en-US" sz="7200" b="1" dirty="0">
              <a:solidFill>
                <a:srgbClr val="FFFF00"/>
              </a:solidFill>
              <a:latin typeface="Arial" panose="020B0604020202020204" pitchFamily="34" charset="0"/>
              <a:ea typeface="ＭＳ Ｐゴシック"/>
              <a:cs typeface="Arial" panose="020B0604020202020204" pitchFamily="34" charset="0"/>
            </a:endParaRPr>
          </a:p>
        </p:txBody>
      </p:sp>
      <p:sp>
        <p:nvSpPr>
          <p:cNvPr id="153612" name="Text Box 12"/>
          <p:cNvSpPr txBox="1">
            <a:spLocks noGrp="1" noChangeArrowheads="1"/>
          </p:cNvSpPr>
          <p:nvPr>
            <p:ph type="ctrTitle"/>
          </p:nvPr>
        </p:nvSpPr>
        <p:spPr>
          <a:xfrm>
            <a:off x="228600" y="2133600"/>
            <a:ext cx="8686800" cy="1905000"/>
          </a:xfrm>
          <a:effectLst>
            <a:outerShdw blurRad="63500" dist="35921" dir="2700000" algn="ctr" rotWithShape="0">
              <a:srgbClr val="000000">
                <a:alpha val="74998"/>
              </a:srgbClr>
            </a:outerShdw>
          </a:effectLst>
        </p:spPr>
        <p:txBody>
          <a:bodyPr/>
          <a:lstStyle/>
          <a:p>
            <a:pPr>
              <a:defRPr/>
            </a:pPr>
            <a:r>
              <a:rPr lang="ar-JO" b="1" dirty="0">
                <a:solidFill>
                  <a:srgbClr val="FFFF00"/>
                </a:solidFill>
                <a:cs typeface="Arial" panose="020B0604020202020204" pitchFamily="34" charset="0"/>
              </a:rPr>
              <a:t>العرض التقديمي ( 945 شريحة )</a:t>
            </a:r>
            <a:br>
              <a:rPr lang="en-US" b="1" dirty="0">
                <a:solidFill>
                  <a:srgbClr val="FFFF00"/>
                </a:solidFill>
                <a:cs typeface="Arial" panose="020B0604020202020204" pitchFamily="34" charset="0"/>
              </a:rPr>
            </a:br>
            <a:r>
              <a:rPr lang="ar-JO" b="1" dirty="0">
                <a:solidFill>
                  <a:srgbClr val="FFFF00"/>
                </a:solidFill>
                <a:cs typeface="Arial" panose="020B0604020202020204" pitchFamily="34" charset="0"/>
              </a:rPr>
              <a:t>كتاب الطالب ( 100 صفحة )</a:t>
            </a:r>
            <a:br>
              <a:rPr lang="en-US" b="1" dirty="0">
                <a:solidFill>
                  <a:srgbClr val="FFFF00"/>
                </a:solidFill>
                <a:cs typeface="Arial" panose="020B0604020202020204" pitchFamily="34" charset="0"/>
              </a:rPr>
            </a:br>
            <a:r>
              <a:rPr lang="ar-JO" b="1" dirty="0">
                <a:solidFill>
                  <a:srgbClr val="FFFF00"/>
                </a:solidFill>
                <a:cs typeface="Arial" panose="020B0604020202020204" pitchFamily="34" charset="0"/>
              </a:rPr>
              <a:t>مخطوطة المعلم ( 400 صفحة )</a:t>
            </a:r>
            <a:endParaRPr lang="en-US" b="1" dirty="0">
              <a:solidFill>
                <a:srgbClr val="FFFF00"/>
              </a:solidFill>
              <a:cs typeface="Arial" panose="020B0604020202020204" pitchFamily="34" charset="0"/>
            </a:endParaRPr>
          </a:p>
        </p:txBody>
      </p:sp>
      <p:sp>
        <p:nvSpPr>
          <p:cNvPr id="153613" name="Text Box 13"/>
          <p:cNvSpPr txBox="1">
            <a:spLocks noChangeArrowheads="1"/>
          </p:cNvSpPr>
          <p:nvPr/>
        </p:nvSpPr>
        <p:spPr bwMode="auto">
          <a:xfrm>
            <a:off x="304800" y="42672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rgbClr val="FFFF00"/>
                </a:solidFill>
                <a:latin typeface="Arial" panose="020B0604020202020204" pitchFamily="34" charset="0"/>
                <a:cs typeface="Arial" panose="020B0604020202020204" pitchFamily="34" charset="0"/>
              </a:rPr>
              <a:t>كاملة باللغة </a:t>
            </a:r>
            <a:br>
              <a:rPr lang="en-US" sz="2800" b="1" dirty="0">
                <a:solidFill>
                  <a:srgbClr val="FFFF00"/>
                </a:solidFill>
                <a:latin typeface="Arial" panose="020B0604020202020204" pitchFamily="34" charset="0"/>
                <a:cs typeface="Arial" panose="020B0604020202020204" pitchFamily="34" charset="0"/>
              </a:rPr>
            </a:br>
            <a:r>
              <a:rPr lang="ar-JO" sz="2800" b="1" dirty="0">
                <a:solidFill>
                  <a:srgbClr val="FFFF00"/>
                </a:solidFill>
                <a:latin typeface="Arial" panose="020B0604020202020204" pitchFamily="34" charset="0"/>
                <a:cs typeface="Arial" panose="020B0604020202020204" pitchFamily="34" charset="0"/>
              </a:rPr>
              <a:t>الإنجليزية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الصينية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الهندية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الأندونيسية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الكورية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الماليزية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المنغولية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الروسية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الإسبانية</a:t>
            </a:r>
            <a:endParaRPr lang="en-US" sz="4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778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12"/>
                                        </p:tgtEl>
                                        <p:attrNameLst>
                                          <p:attrName>style.visibility</p:attrName>
                                        </p:attrNameLst>
                                      </p:cBhvr>
                                      <p:to>
                                        <p:strVal val="visible"/>
                                      </p:to>
                                    </p:set>
                                    <p:animEffect transition="in" filter="dissolve">
                                      <p:cBhvr>
                                        <p:cTn id="7" dur="500"/>
                                        <p:tgtEl>
                                          <p:spTgt spid="153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utoUpdateAnimBg="0"/>
      <p:bldP spid="153613"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46115" name="Line 3"/>
          <p:cNvSpPr>
            <a:spLocks noChangeShapeType="1"/>
          </p:cNvSpPr>
          <p:nvPr/>
        </p:nvSpPr>
        <p:spPr bwMode="auto">
          <a:xfrm>
            <a:off x="901700"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pic>
        <p:nvPicPr>
          <p:cNvPr id="84995"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4996" name="Rectangle 5"/>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4997"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4998" name="Text Box 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84999" name="Text Box 9"/>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85000" name="Text Box 1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40</a:t>
            </a:r>
          </a:p>
        </p:txBody>
      </p:sp>
      <p:sp>
        <p:nvSpPr>
          <p:cNvPr id="85003" name="Rectangle 8"/>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a:ln>
                  <a:noFill/>
                </a:ln>
                <a:solidFill>
                  <a:srgbClr val="1A0004"/>
                </a:solidFill>
                <a:effectLst/>
                <a:uLnTx/>
                <a:uFillTx/>
                <a:latin typeface="Arial" panose="020B0604020202020204" pitchFamily="34" charset="0"/>
                <a:ea typeface="ＭＳ Ｐゴシック" charset="0"/>
                <a:cs typeface="Arial" panose="020B0604020202020204" pitchFamily="34" charset="0"/>
              </a:rPr>
              <a:t>7</a:t>
            </a:r>
            <a:endParaRPr kumimoji="0" lang="zh-CN" altLang="en-US" sz="2000" b="1" u="none" strike="noStrike" kern="1200" cap="none" spc="0" normalizeH="0" baseline="0" noProof="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8">
            <a:extLst>
              <a:ext uri="{FF2B5EF4-FFF2-40B4-BE49-F238E27FC236}">
                <a16:creationId xmlns:a16="http://schemas.microsoft.com/office/drawing/2014/main" id="{37060581-D37D-9B2B-3EC6-66DF8FBD1AFA}"/>
              </a:ext>
            </a:extLst>
          </p:cNvPr>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خ</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8">
            <a:extLst>
              <a:ext uri="{FF2B5EF4-FFF2-40B4-BE49-F238E27FC236}">
                <a16:creationId xmlns:a16="http://schemas.microsoft.com/office/drawing/2014/main" id="{6814D9EF-B74B-BC31-67CC-CB4F40C102DA}"/>
              </a:ext>
            </a:extLst>
          </p:cNvPr>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ص</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8">
            <a:extLst>
              <a:ext uri="{FF2B5EF4-FFF2-40B4-BE49-F238E27FC236}">
                <a16:creationId xmlns:a16="http://schemas.microsoft.com/office/drawing/2014/main" id="{58E9C27E-D5C4-BD1E-DB4E-2993E87C4C4F}"/>
              </a:ext>
            </a:extLst>
          </p:cNvPr>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ي</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1">
            <a:extLst>
              <a:ext uri="{FF2B5EF4-FFF2-40B4-BE49-F238E27FC236}">
                <a16:creationId xmlns:a16="http://schemas.microsoft.com/office/drawing/2014/main" id="{04A374F4-5DBA-A94E-2178-3CCA9418FE37}"/>
              </a:ext>
            </a:extLst>
          </p:cNvPr>
          <p:cNvSpPr txBox="1">
            <a:spLocks/>
          </p:cNvSpPr>
          <p:nvPr/>
        </p:nvSpPr>
        <p:spPr>
          <a:xfrm>
            <a:off x="2195513" y="2907869"/>
            <a:ext cx="5724526" cy="920765"/>
          </a:xfrm>
          <a:prstGeom prst="rect">
            <a:avLst/>
          </a:prstGeom>
          <a:ln w="12700">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pitchFamily="-107" charset="-128"/>
                <a:cs typeface="Arial" panose="020B0604020202020204" pitchFamily="34" charset="0"/>
              </a:rPr>
              <a:t>ملف كتابك المقدس</a:t>
            </a:r>
            <a:endParaRPr kumimoji="0" lang="en-US" sz="54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pitchFamily="-107" charset="-128"/>
              <a:cs typeface="Arial" panose="020B0604020202020204" pitchFamily="34" charset="0"/>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D053DE-B105-861B-1DFA-051066DB5D2B}"/>
              </a:ext>
            </a:extLst>
          </p:cNvPr>
          <p:cNvPicPr>
            <a:picLocks noChangeAspect="1"/>
          </p:cNvPicPr>
          <p:nvPr/>
        </p:nvPicPr>
        <p:blipFill rotWithShape="1">
          <a:blip r:embed="rId3"/>
          <a:srcRect t="4480" b="4199"/>
          <a:stretch/>
        </p:blipFill>
        <p:spPr>
          <a:xfrm>
            <a:off x="39467" y="-3016"/>
            <a:ext cx="9035952" cy="6861016"/>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The Griffiths </a:t>
            </a:r>
            <a:br>
              <a:rPr lang="en-US"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br>
            <a:r>
              <a:rPr lang="en-US"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28 Nov 2019</a:t>
            </a:r>
            <a:endParaRPr lang="en-US"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endParaRPr>
          </a:p>
        </p:txBody>
      </p:sp>
      <p:sp>
        <p:nvSpPr>
          <p:cNvPr id="10" name="Title 2"/>
          <p:cNvSpPr txBox="1">
            <a:spLocks/>
          </p:cNvSpPr>
          <p:nvPr/>
        </p:nvSpPr>
        <p:spPr bwMode="auto">
          <a:xfrm>
            <a:off x="1187624" y="-891480"/>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ＭＳ Ｐゴシック" charset="0"/>
              </a:rPr>
              <a:t>2022</a:t>
            </a:r>
          </a:p>
        </p:txBody>
      </p:sp>
      <p:sp>
        <p:nvSpPr>
          <p:cNvPr id="2" name="Text Box 6">
            <a:extLst>
              <a:ext uri="{FF2B5EF4-FFF2-40B4-BE49-F238E27FC236}">
                <a16:creationId xmlns:a16="http://schemas.microsoft.com/office/drawing/2014/main" id="{C3C3D3D8-674C-3888-85B3-93DCB59C51F6}"/>
              </a:ext>
            </a:extLst>
          </p:cNvPr>
          <p:cNvSpPr txBox="1">
            <a:spLocks noChangeArrowheads="1"/>
          </p:cNvSpPr>
          <p:nvPr/>
        </p:nvSpPr>
        <p:spPr bwMode="auto">
          <a:xfrm>
            <a:off x="2267744" y="2066725"/>
            <a:ext cx="2088232"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جون </a:t>
            </a:r>
            <a:r>
              <a:rPr kumimoji="0" lang="ar-JO" sz="4000" b="1" u="none" strike="noStrike" kern="1200" cap="none" spc="0" normalizeH="0" baseline="0" noProof="0" dirty="0">
                <a:ln>
                  <a:noFill/>
                </a:ln>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و كلوي</a:t>
            </a:r>
            <a:br>
              <a:rPr kumimoji="0" lang="en-US" sz="4000" b="1" u="none" strike="noStrike" kern="1200" cap="none" spc="0" normalizeH="0" baseline="0" noProof="0" dirty="0">
                <a:ln>
                  <a:noFill/>
                </a:ln>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 (</a:t>
            </a:r>
            <a:r>
              <a:rPr kumimoji="0" lang="en-US" sz="4000" b="1" u="none" strike="noStrike" kern="1200" cap="none" spc="0" normalizeH="0" baseline="0" noProof="0" dirty="0">
                <a:ln>
                  <a:noFill/>
                </a:ln>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31</a:t>
            </a:r>
            <a:r>
              <a:rPr kumimoji="0" lang="ar-JO" sz="4000" b="1" u="none" strike="noStrike" kern="1200" cap="none" spc="0" normalizeH="0" baseline="0" noProof="0" dirty="0">
                <a:ln>
                  <a:noFill/>
                </a:ln>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Text Box 5">
            <a:extLst>
              <a:ext uri="{FF2B5EF4-FFF2-40B4-BE49-F238E27FC236}">
                <a16:creationId xmlns:a16="http://schemas.microsoft.com/office/drawing/2014/main" id="{0ED7C826-0562-14C5-0F8F-7B43C79BC8E8}"/>
              </a:ext>
            </a:extLst>
          </p:cNvPr>
          <p:cNvSpPr txBox="1">
            <a:spLocks noChangeArrowheads="1"/>
          </p:cNvSpPr>
          <p:nvPr/>
        </p:nvSpPr>
        <p:spPr bwMode="auto">
          <a:xfrm>
            <a:off x="4551800" y="2066725"/>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4000" b="1" dirty="0">
                <a:solidFill>
                  <a:srgbClr val="FFFF00"/>
                </a:solidFill>
                <a:effectLst>
                  <a:glow rad="254000">
                    <a:srgbClr val="000000">
                      <a:alpha val="75000"/>
                    </a:srgbClr>
                  </a:glow>
                </a:effectLst>
                <a:latin typeface="Arial" panose="020B0604020202020204" pitchFamily="34" charset="0"/>
                <a:cs typeface="Arial" panose="020B0604020202020204" pitchFamily="34" charset="0"/>
              </a:rPr>
              <a:t>كيرت </a:t>
            </a:r>
            <a:r>
              <a:rPr lang="ar-JO" sz="4000" b="1" dirty="0">
                <a:effectLst>
                  <a:glow rad="254000">
                    <a:srgbClr val="000000">
                      <a:alpha val="75000"/>
                    </a:srgbClr>
                  </a:glow>
                </a:effectLst>
                <a:latin typeface="Arial" panose="020B0604020202020204" pitchFamily="34" charset="0"/>
                <a:cs typeface="Arial" panose="020B0604020202020204" pitchFamily="34" charset="0"/>
              </a:rPr>
              <a:t>و كارا (</a:t>
            </a:r>
            <a:r>
              <a:rPr lang="en-US" sz="4000" b="1" dirty="0">
                <a:effectLst>
                  <a:glow rad="254000">
                    <a:srgbClr val="000000">
                      <a:alpha val="75000"/>
                    </a:srgbClr>
                  </a:glow>
                </a:effectLst>
                <a:latin typeface="Arial" panose="020B0604020202020204" pitchFamily="34" charset="0"/>
                <a:cs typeface="Arial" panose="020B0604020202020204" pitchFamily="34" charset="0"/>
              </a:rPr>
              <a:t>37</a:t>
            </a:r>
            <a:r>
              <a:rPr lang="ar-JO" sz="4000" b="1" dirty="0">
                <a:effectLst>
                  <a:glow rad="254000">
                    <a:srgbClr val="000000">
                      <a:alpha val="75000"/>
                    </a:srgbClr>
                  </a:glow>
                </a:effectLst>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7">
            <a:extLst>
              <a:ext uri="{FF2B5EF4-FFF2-40B4-BE49-F238E27FC236}">
                <a16:creationId xmlns:a16="http://schemas.microsoft.com/office/drawing/2014/main" id="{86BA622A-8AFB-6424-4417-35AE26A948F7}"/>
              </a:ext>
            </a:extLst>
          </p:cNvPr>
          <p:cNvSpPr txBox="1">
            <a:spLocks noChangeArrowheads="1"/>
          </p:cNvSpPr>
          <p:nvPr/>
        </p:nvSpPr>
        <p:spPr bwMode="auto">
          <a:xfrm>
            <a:off x="6503331" y="2066725"/>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lvl="0" algn="ctr" rtl="1">
              <a:defRPr/>
            </a:pPr>
            <a:r>
              <a:rPr lang="ar-JO" sz="4000" b="1" dirty="0">
                <a:solidFill>
                  <a:srgbClr val="FFFF00"/>
                </a:solidFill>
                <a:effectLst>
                  <a:glow rad="254000">
                    <a:srgbClr val="000000">
                      <a:alpha val="75000"/>
                    </a:srgbClr>
                  </a:glow>
                </a:effectLst>
                <a:latin typeface="Arial" panose="020B0604020202020204" pitchFamily="34" charset="0"/>
                <a:cs typeface="Arial" panose="020B0604020202020204" pitchFamily="34" charset="0"/>
              </a:rPr>
              <a:t>ستيفن </a:t>
            </a:r>
            <a:r>
              <a:rPr lang="ar-JO" sz="40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t>و</a:t>
            </a:r>
            <a:br>
              <a:rPr lang="en-US" sz="40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br>
            <a:r>
              <a:rPr lang="ar-JO" sz="40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t> كيتي</a:t>
            </a:r>
            <a:br>
              <a:rPr lang="en-US" sz="40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br>
            <a:r>
              <a:rPr lang="ar-JO" sz="40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t> (</a:t>
            </a:r>
            <a:r>
              <a:rPr lang="en-US" sz="40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t>35</a:t>
            </a:r>
            <a:r>
              <a:rPr lang="ar-JO" sz="40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8">
            <a:extLst>
              <a:ext uri="{FF2B5EF4-FFF2-40B4-BE49-F238E27FC236}">
                <a16:creationId xmlns:a16="http://schemas.microsoft.com/office/drawing/2014/main" id="{11D2716A-F350-76A2-42B8-C73515C86402}"/>
              </a:ext>
            </a:extLst>
          </p:cNvPr>
          <p:cNvSpPr txBox="1">
            <a:spLocks noChangeArrowheads="1"/>
          </p:cNvSpPr>
          <p:nvPr/>
        </p:nvSpPr>
        <p:spPr bwMode="auto">
          <a:xfrm>
            <a:off x="340070" y="2066725"/>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ريك و سوزان</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93406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9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7046" name="Rectangle 494"/>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124930"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mn-cs"/>
              </a:rPr>
              <a:t>7</a:t>
            </a:r>
          </a:p>
        </p:txBody>
      </p:sp>
      <p:sp>
        <p:nvSpPr>
          <p:cNvPr id="124931" name="Line 3"/>
          <p:cNvSpPr>
            <a:spLocks noChangeShapeType="1"/>
          </p:cNvSpPr>
          <p:nvPr/>
        </p:nvSpPr>
        <p:spPr bwMode="auto">
          <a:xfrm>
            <a:off x="914400"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mn-cs"/>
            </a:endParaRPr>
          </a:p>
        </p:txBody>
      </p:sp>
      <p:sp>
        <p:nvSpPr>
          <p:cNvPr id="87059" name="Text Box 495"/>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87060" name="Text Box 497"/>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 </a:t>
            </a:r>
          </a:p>
        </p:txBody>
      </p:sp>
      <p:sp>
        <p:nvSpPr>
          <p:cNvPr id="87061" name="Text Box 498"/>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 </a:t>
            </a:r>
          </a:p>
        </p:txBody>
      </p:sp>
      <p:sp>
        <p:nvSpPr>
          <p:cNvPr id="87062" name="Text Box 499"/>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41</a:t>
            </a:r>
          </a:p>
        </p:txBody>
      </p:sp>
      <p:sp>
        <p:nvSpPr>
          <p:cNvPr id="3" name="Title 2"/>
          <p:cNvSpPr>
            <a:spLocks noGrp="1"/>
          </p:cNvSpPr>
          <p:nvPr>
            <p:ph type="title" idx="4294967295"/>
          </p:nvPr>
        </p:nvSpPr>
        <p:spPr>
          <a:xfrm>
            <a:off x="2071688" y="-8655"/>
            <a:ext cx="5343525" cy="949325"/>
          </a:xfrm>
          <a:prstGeom prst="rect">
            <a:avLst/>
          </a:prstGeom>
        </p:spPr>
        <p:txBody>
          <a:bodyPr/>
          <a:lstStyle/>
          <a:p>
            <a:pPr>
              <a:defRPr/>
            </a:pPr>
            <a:r>
              <a:rPr lang="ar-JO" sz="5400" b="1" dirty="0">
                <a:latin typeface="Arial" panose="020B0604020202020204" pitchFamily="34" charset="0"/>
                <a:cs typeface="Arial" panose="020B0604020202020204" pitchFamily="34" charset="0"/>
              </a:rPr>
              <a:t>ملف من 10 </a:t>
            </a:r>
            <a:r>
              <a:rPr lang="ar-LB" sz="5400" b="1" dirty="0">
                <a:latin typeface="Arial" panose="020B0604020202020204" pitchFamily="34" charset="0"/>
                <a:cs typeface="Arial" panose="020B0604020202020204" pitchFamily="34" charset="0"/>
              </a:rPr>
              <a:t>مجلدات</a:t>
            </a:r>
            <a:endParaRPr lang="en-US" sz="5400" b="1" dirty="0">
              <a:latin typeface="Arial" panose="020B0604020202020204" pitchFamily="34" charset="0"/>
              <a:cs typeface="Arial" panose="020B0604020202020204" pitchFamily="34" charset="0"/>
            </a:endParaRPr>
          </a:p>
        </p:txBody>
      </p:sp>
      <p:sp>
        <p:nvSpPr>
          <p:cNvPr id="8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8">
            <a:extLst>
              <a:ext uri="{FF2B5EF4-FFF2-40B4-BE49-F238E27FC236}">
                <a16:creationId xmlns:a16="http://schemas.microsoft.com/office/drawing/2014/main" id="{81F4101C-BB6B-F5AB-3ECC-68240B1403D2}"/>
              </a:ext>
            </a:extLst>
          </p:cNvPr>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a:ln>
                  <a:noFill/>
                </a:ln>
                <a:solidFill>
                  <a:srgbClr val="1A0004"/>
                </a:solidFill>
                <a:effectLst/>
                <a:uLnTx/>
                <a:uFillTx/>
                <a:latin typeface="Arial" panose="020B0604020202020204" pitchFamily="34" charset="0"/>
                <a:ea typeface="ＭＳ Ｐゴシック" charset="0"/>
                <a:cs typeface="Arial" panose="020B0604020202020204" pitchFamily="34" charset="0"/>
              </a:rPr>
              <a:t>7</a:t>
            </a:r>
            <a:endParaRPr kumimoji="0" lang="zh-CN" altLang="en-US" sz="2000" b="1" u="none" strike="noStrike" kern="1200" cap="none" spc="0" normalizeH="0" baseline="0" noProof="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8">
            <a:extLst>
              <a:ext uri="{FF2B5EF4-FFF2-40B4-BE49-F238E27FC236}">
                <a16:creationId xmlns:a16="http://schemas.microsoft.com/office/drawing/2014/main" id="{0C561698-4F57-5796-8C9E-7FCDFBE39513}"/>
              </a:ext>
            </a:extLst>
          </p:cNvPr>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خ</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C3110551-8BFC-FBCA-3567-9A3C9C4FC08F}"/>
              </a:ext>
            </a:extLst>
          </p:cNvPr>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ص</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8">
            <a:extLst>
              <a:ext uri="{FF2B5EF4-FFF2-40B4-BE49-F238E27FC236}">
                <a16:creationId xmlns:a16="http://schemas.microsoft.com/office/drawing/2014/main" id="{45C5CD84-5163-D650-1710-1DA1DDC662F8}"/>
              </a:ext>
            </a:extLst>
          </p:cNvPr>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ي</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482"/>
          <p:cNvGrpSpPr>
            <a:grpSpLocks/>
          </p:cNvGrpSpPr>
          <p:nvPr/>
        </p:nvGrpSpPr>
        <p:grpSpPr bwMode="auto">
          <a:xfrm>
            <a:off x="2325688" y="961308"/>
            <a:ext cx="2671762" cy="1565275"/>
            <a:chOff x="1366" y="632"/>
            <a:chExt cx="1683" cy="986"/>
          </a:xfrm>
        </p:grpSpPr>
        <p:grpSp>
          <p:nvGrpSpPr>
            <p:cNvPr id="87119" name="Group 468"/>
            <p:cNvGrpSpPr>
              <a:grpSpLocks/>
            </p:cNvGrpSpPr>
            <p:nvPr/>
          </p:nvGrpSpPr>
          <p:grpSpPr bwMode="auto">
            <a:xfrm>
              <a:off x="1366" y="669"/>
              <a:ext cx="1683" cy="949"/>
              <a:chOff x="1002" y="157"/>
              <a:chExt cx="1683" cy="949"/>
            </a:xfrm>
          </p:grpSpPr>
          <p:sp>
            <p:nvSpPr>
              <p:cNvPr id="87121" name="AutoShape 46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22" name="Rectangle 47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23" name="Rectangle 47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24" name="Rectangle 47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grpSp>
        <p:sp>
          <p:nvSpPr>
            <p:cNvPr id="87120" name="Text Box 376"/>
            <p:cNvSpPr txBox="1">
              <a:spLocks noChangeArrowheads="1"/>
            </p:cNvSpPr>
            <p:nvPr/>
          </p:nvSpPr>
          <p:spPr bwMode="auto">
            <a:xfrm>
              <a:off x="1830" y="632"/>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1</a:t>
              </a:r>
            </a:p>
          </p:txBody>
        </p:sp>
      </p:grpSp>
      <p:grpSp>
        <p:nvGrpSpPr>
          <p:cNvPr id="4" name="Group 483"/>
          <p:cNvGrpSpPr>
            <a:grpSpLocks/>
          </p:cNvGrpSpPr>
          <p:nvPr/>
        </p:nvGrpSpPr>
        <p:grpSpPr bwMode="auto">
          <a:xfrm>
            <a:off x="2605088" y="1342308"/>
            <a:ext cx="2671762" cy="1565275"/>
            <a:chOff x="1542" y="872"/>
            <a:chExt cx="1683" cy="986"/>
          </a:xfrm>
        </p:grpSpPr>
        <p:grpSp>
          <p:nvGrpSpPr>
            <p:cNvPr id="87113" name="Group 463"/>
            <p:cNvGrpSpPr>
              <a:grpSpLocks/>
            </p:cNvGrpSpPr>
            <p:nvPr/>
          </p:nvGrpSpPr>
          <p:grpSpPr bwMode="auto">
            <a:xfrm>
              <a:off x="1542" y="909"/>
              <a:ext cx="1683" cy="949"/>
              <a:chOff x="1002" y="157"/>
              <a:chExt cx="1683" cy="949"/>
            </a:xfrm>
          </p:grpSpPr>
          <p:sp>
            <p:nvSpPr>
              <p:cNvPr id="87115" name="AutoShape 46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16" name="Rectangle 46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17" name="Rectangle 46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18" name="Rectangle 46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grpSp>
        <p:sp>
          <p:nvSpPr>
            <p:cNvPr id="87114" name="Text Box 473"/>
            <p:cNvSpPr txBox="1">
              <a:spLocks noChangeArrowheads="1"/>
            </p:cNvSpPr>
            <p:nvPr/>
          </p:nvSpPr>
          <p:spPr bwMode="auto">
            <a:xfrm>
              <a:off x="2022" y="872"/>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2</a:t>
              </a:r>
            </a:p>
          </p:txBody>
        </p:sp>
      </p:grpSp>
      <p:grpSp>
        <p:nvGrpSpPr>
          <p:cNvPr id="6" name="Group 484"/>
          <p:cNvGrpSpPr>
            <a:grpSpLocks/>
          </p:cNvGrpSpPr>
          <p:nvPr/>
        </p:nvGrpSpPr>
        <p:grpSpPr bwMode="auto">
          <a:xfrm>
            <a:off x="2941638" y="1748708"/>
            <a:ext cx="2671762" cy="1539875"/>
            <a:chOff x="1754" y="1128"/>
            <a:chExt cx="1683" cy="970"/>
          </a:xfrm>
        </p:grpSpPr>
        <p:grpSp>
          <p:nvGrpSpPr>
            <p:cNvPr id="87107" name="Group 428"/>
            <p:cNvGrpSpPr>
              <a:grpSpLocks/>
            </p:cNvGrpSpPr>
            <p:nvPr/>
          </p:nvGrpSpPr>
          <p:grpSpPr bwMode="auto">
            <a:xfrm>
              <a:off x="1754" y="1149"/>
              <a:ext cx="1683" cy="949"/>
              <a:chOff x="1002" y="157"/>
              <a:chExt cx="1683" cy="949"/>
            </a:xfrm>
          </p:grpSpPr>
          <p:sp>
            <p:nvSpPr>
              <p:cNvPr id="87109" name="AutoShape 42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10" name="Rectangle 43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11" name="Rectangle 43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12" name="Rectangle 43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grpSp>
        <p:sp>
          <p:nvSpPr>
            <p:cNvPr id="87108" name="Text Box 474"/>
            <p:cNvSpPr txBox="1">
              <a:spLocks noChangeArrowheads="1"/>
            </p:cNvSpPr>
            <p:nvPr/>
          </p:nvSpPr>
          <p:spPr bwMode="auto">
            <a:xfrm>
              <a:off x="2206" y="1128"/>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3</a:t>
              </a:r>
            </a:p>
          </p:txBody>
        </p:sp>
      </p:grpSp>
      <p:grpSp>
        <p:nvGrpSpPr>
          <p:cNvPr id="8" name="Group 485"/>
          <p:cNvGrpSpPr>
            <a:grpSpLocks/>
          </p:cNvGrpSpPr>
          <p:nvPr/>
        </p:nvGrpSpPr>
        <p:grpSpPr bwMode="auto">
          <a:xfrm>
            <a:off x="3195638" y="2129708"/>
            <a:ext cx="2671762" cy="1552575"/>
            <a:chOff x="1914" y="1368"/>
            <a:chExt cx="1683" cy="978"/>
          </a:xfrm>
        </p:grpSpPr>
        <p:grpSp>
          <p:nvGrpSpPr>
            <p:cNvPr id="87101" name="Group 423"/>
            <p:cNvGrpSpPr>
              <a:grpSpLocks/>
            </p:cNvGrpSpPr>
            <p:nvPr/>
          </p:nvGrpSpPr>
          <p:grpSpPr bwMode="auto">
            <a:xfrm>
              <a:off x="1914" y="1397"/>
              <a:ext cx="1683" cy="949"/>
              <a:chOff x="1002" y="157"/>
              <a:chExt cx="1683" cy="949"/>
            </a:xfrm>
          </p:grpSpPr>
          <p:sp>
            <p:nvSpPr>
              <p:cNvPr id="87103" name="AutoShape 42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04" name="Rectangle 42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05" name="Rectangle 42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06" name="Rectangle 42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grpSp>
        <p:sp>
          <p:nvSpPr>
            <p:cNvPr id="87102" name="Text Box 475"/>
            <p:cNvSpPr txBox="1">
              <a:spLocks noChangeArrowheads="1"/>
            </p:cNvSpPr>
            <p:nvPr/>
          </p:nvSpPr>
          <p:spPr bwMode="auto">
            <a:xfrm>
              <a:off x="2382" y="1368"/>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4</a:t>
              </a:r>
            </a:p>
          </p:txBody>
        </p:sp>
      </p:grpSp>
      <p:grpSp>
        <p:nvGrpSpPr>
          <p:cNvPr id="10" name="Group 486"/>
          <p:cNvGrpSpPr>
            <a:grpSpLocks/>
          </p:cNvGrpSpPr>
          <p:nvPr/>
        </p:nvGrpSpPr>
        <p:grpSpPr bwMode="auto">
          <a:xfrm>
            <a:off x="3481388" y="2510708"/>
            <a:ext cx="2671762" cy="1552575"/>
            <a:chOff x="2094" y="1608"/>
            <a:chExt cx="1683" cy="978"/>
          </a:xfrm>
        </p:grpSpPr>
        <p:grpSp>
          <p:nvGrpSpPr>
            <p:cNvPr id="87095" name="Group 433"/>
            <p:cNvGrpSpPr>
              <a:grpSpLocks/>
            </p:cNvGrpSpPr>
            <p:nvPr/>
          </p:nvGrpSpPr>
          <p:grpSpPr bwMode="auto">
            <a:xfrm>
              <a:off x="2094" y="1637"/>
              <a:ext cx="1683" cy="949"/>
              <a:chOff x="1002" y="157"/>
              <a:chExt cx="1683" cy="949"/>
            </a:xfrm>
          </p:grpSpPr>
          <p:sp>
            <p:nvSpPr>
              <p:cNvPr id="87097" name="AutoShape 43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98" name="Rectangle 43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99" name="Rectangle 43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100" name="Rectangle 43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grpSp>
        <p:sp>
          <p:nvSpPr>
            <p:cNvPr id="87096" name="Text Box 476"/>
            <p:cNvSpPr txBox="1">
              <a:spLocks noChangeArrowheads="1"/>
            </p:cNvSpPr>
            <p:nvPr/>
          </p:nvSpPr>
          <p:spPr bwMode="auto">
            <a:xfrm>
              <a:off x="2566" y="1608"/>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5</a:t>
              </a:r>
            </a:p>
          </p:txBody>
        </p:sp>
      </p:grpSp>
      <p:grpSp>
        <p:nvGrpSpPr>
          <p:cNvPr id="12" name="Group 487"/>
          <p:cNvGrpSpPr>
            <a:grpSpLocks/>
          </p:cNvGrpSpPr>
          <p:nvPr/>
        </p:nvGrpSpPr>
        <p:grpSpPr bwMode="auto">
          <a:xfrm>
            <a:off x="3786188" y="2879008"/>
            <a:ext cx="2671762" cy="1565275"/>
            <a:chOff x="2286" y="1840"/>
            <a:chExt cx="1683" cy="986"/>
          </a:xfrm>
        </p:grpSpPr>
        <p:grpSp>
          <p:nvGrpSpPr>
            <p:cNvPr id="87089" name="Group 438"/>
            <p:cNvGrpSpPr>
              <a:grpSpLocks/>
            </p:cNvGrpSpPr>
            <p:nvPr/>
          </p:nvGrpSpPr>
          <p:grpSpPr bwMode="auto">
            <a:xfrm>
              <a:off x="2286" y="1877"/>
              <a:ext cx="1683" cy="949"/>
              <a:chOff x="1002" y="157"/>
              <a:chExt cx="1683" cy="949"/>
            </a:xfrm>
          </p:grpSpPr>
          <p:sp>
            <p:nvSpPr>
              <p:cNvPr id="87091" name="AutoShape 43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92" name="Rectangle 44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93" name="Rectangle 44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94" name="Rectangle 44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grpSp>
        <p:sp>
          <p:nvSpPr>
            <p:cNvPr id="87090" name="Text Box 477"/>
            <p:cNvSpPr txBox="1">
              <a:spLocks noChangeArrowheads="1"/>
            </p:cNvSpPr>
            <p:nvPr/>
          </p:nvSpPr>
          <p:spPr bwMode="auto">
            <a:xfrm>
              <a:off x="2734" y="1840"/>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6</a:t>
              </a:r>
            </a:p>
          </p:txBody>
        </p:sp>
      </p:grpSp>
      <p:grpSp>
        <p:nvGrpSpPr>
          <p:cNvPr id="14" name="Group 489"/>
          <p:cNvGrpSpPr>
            <a:grpSpLocks/>
          </p:cNvGrpSpPr>
          <p:nvPr/>
        </p:nvGrpSpPr>
        <p:grpSpPr bwMode="auto">
          <a:xfrm>
            <a:off x="4052888" y="3272708"/>
            <a:ext cx="2671762" cy="1552575"/>
            <a:chOff x="2454" y="2088"/>
            <a:chExt cx="1683" cy="978"/>
          </a:xfrm>
        </p:grpSpPr>
        <p:grpSp>
          <p:nvGrpSpPr>
            <p:cNvPr id="87083" name="Group 443"/>
            <p:cNvGrpSpPr>
              <a:grpSpLocks/>
            </p:cNvGrpSpPr>
            <p:nvPr/>
          </p:nvGrpSpPr>
          <p:grpSpPr bwMode="auto">
            <a:xfrm>
              <a:off x="2454" y="2117"/>
              <a:ext cx="1683" cy="949"/>
              <a:chOff x="1002" y="157"/>
              <a:chExt cx="1683" cy="949"/>
            </a:xfrm>
          </p:grpSpPr>
          <p:sp>
            <p:nvSpPr>
              <p:cNvPr id="87085" name="AutoShape 44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86" name="Rectangle 44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87" name="Rectangle 44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88" name="Rectangle 44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grpSp>
        <p:sp>
          <p:nvSpPr>
            <p:cNvPr id="87084" name="Text Box 478"/>
            <p:cNvSpPr txBox="1">
              <a:spLocks noChangeArrowheads="1"/>
            </p:cNvSpPr>
            <p:nvPr/>
          </p:nvSpPr>
          <p:spPr bwMode="auto">
            <a:xfrm>
              <a:off x="2918" y="2088"/>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7</a:t>
              </a:r>
            </a:p>
          </p:txBody>
        </p:sp>
      </p:grpSp>
      <p:grpSp>
        <p:nvGrpSpPr>
          <p:cNvPr id="16" name="Group 490"/>
          <p:cNvGrpSpPr>
            <a:grpSpLocks/>
          </p:cNvGrpSpPr>
          <p:nvPr/>
        </p:nvGrpSpPr>
        <p:grpSpPr bwMode="auto">
          <a:xfrm>
            <a:off x="4306888" y="3653708"/>
            <a:ext cx="2671762" cy="1552575"/>
            <a:chOff x="2614" y="2328"/>
            <a:chExt cx="1683" cy="978"/>
          </a:xfrm>
        </p:grpSpPr>
        <p:grpSp>
          <p:nvGrpSpPr>
            <p:cNvPr id="87077" name="Group 448"/>
            <p:cNvGrpSpPr>
              <a:grpSpLocks/>
            </p:cNvGrpSpPr>
            <p:nvPr/>
          </p:nvGrpSpPr>
          <p:grpSpPr bwMode="auto">
            <a:xfrm>
              <a:off x="2614" y="2357"/>
              <a:ext cx="1683" cy="949"/>
              <a:chOff x="1002" y="157"/>
              <a:chExt cx="1683" cy="949"/>
            </a:xfrm>
          </p:grpSpPr>
          <p:sp>
            <p:nvSpPr>
              <p:cNvPr id="87079" name="AutoShape 44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80" name="Rectangle 45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81" name="Rectangle 45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82" name="Rectangle 45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grpSp>
        <p:sp>
          <p:nvSpPr>
            <p:cNvPr id="87078" name="Text Box 479"/>
            <p:cNvSpPr txBox="1">
              <a:spLocks noChangeArrowheads="1"/>
            </p:cNvSpPr>
            <p:nvPr/>
          </p:nvSpPr>
          <p:spPr bwMode="auto">
            <a:xfrm>
              <a:off x="3094" y="2328"/>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8</a:t>
              </a:r>
            </a:p>
          </p:txBody>
        </p:sp>
      </p:grpSp>
      <p:grpSp>
        <p:nvGrpSpPr>
          <p:cNvPr id="18" name="Group 491"/>
          <p:cNvGrpSpPr>
            <a:grpSpLocks/>
          </p:cNvGrpSpPr>
          <p:nvPr/>
        </p:nvGrpSpPr>
        <p:grpSpPr bwMode="auto">
          <a:xfrm>
            <a:off x="4624388" y="4022008"/>
            <a:ext cx="2671762" cy="1565275"/>
            <a:chOff x="2814" y="2560"/>
            <a:chExt cx="1683" cy="986"/>
          </a:xfrm>
        </p:grpSpPr>
        <p:grpSp>
          <p:nvGrpSpPr>
            <p:cNvPr id="87071" name="Group 453"/>
            <p:cNvGrpSpPr>
              <a:grpSpLocks/>
            </p:cNvGrpSpPr>
            <p:nvPr/>
          </p:nvGrpSpPr>
          <p:grpSpPr bwMode="auto">
            <a:xfrm>
              <a:off x="2814" y="2597"/>
              <a:ext cx="1683" cy="949"/>
              <a:chOff x="1002" y="157"/>
              <a:chExt cx="1683" cy="949"/>
            </a:xfrm>
          </p:grpSpPr>
          <p:sp>
            <p:nvSpPr>
              <p:cNvPr id="87073" name="AutoShape 45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74" name="Rectangle 45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75" name="Rectangle 45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76" name="Rectangle 45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grpSp>
        <p:sp>
          <p:nvSpPr>
            <p:cNvPr id="87072" name="Text Box 480"/>
            <p:cNvSpPr txBox="1">
              <a:spLocks noChangeArrowheads="1"/>
            </p:cNvSpPr>
            <p:nvPr/>
          </p:nvSpPr>
          <p:spPr bwMode="auto">
            <a:xfrm>
              <a:off x="3270" y="2560"/>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9</a:t>
              </a:r>
            </a:p>
          </p:txBody>
        </p:sp>
      </p:grpSp>
      <p:grpSp>
        <p:nvGrpSpPr>
          <p:cNvPr id="20" name="Group 492"/>
          <p:cNvGrpSpPr>
            <a:grpSpLocks/>
          </p:cNvGrpSpPr>
          <p:nvPr/>
        </p:nvGrpSpPr>
        <p:grpSpPr bwMode="auto">
          <a:xfrm>
            <a:off x="4916488" y="4415708"/>
            <a:ext cx="2671762" cy="1552575"/>
            <a:chOff x="2998" y="2808"/>
            <a:chExt cx="1683" cy="978"/>
          </a:xfrm>
        </p:grpSpPr>
        <p:grpSp>
          <p:nvGrpSpPr>
            <p:cNvPr id="87065" name="Group 458"/>
            <p:cNvGrpSpPr>
              <a:grpSpLocks/>
            </p:cNvGrpSpPr>
            <p:nvPr/>
          </p:nvGrpSpPr>
          <p:grpSpPr bwMode="auto">
            <a:xfrm>
              <a:off x="2998" y="2837"/>
              <a:ext cx="1683" cy="949"/>
              <a:chOff x="1002" y="157"/>
              <a:chExt cx="1683" cy="949"/>
            </a:xfrm>
          </p:grpSpPr>
          <p:sp>
            <p:nvSpPr>
              <p:cNvPr id="87067" name="AutoShape 45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68" name="Rectangle 46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69" name="Rectangle 46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sp>
            <p:nvSpPr>
              <p:cNvPr id="87070" name="Rectangle 46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endParaRPr>
              </a:p>
            </p:txBody>
          </p:sp>
        </p:grpSp>
        <p:sp>
          <p:nvSpPr>
            <p:cNvPr id="87066" name="Text Box 481"/>
            <p:cNvSpPr txBox="1">
              <a:spLocks noChangeArrowheads="1"/>
            </p:cNvSpPr>
            <p:nvPr/>
          </p:nvSpPr>
          <p:spPr bwMode="auto">
            <a:xfrm>
              <a:off x="3392" y="2808"/>
              <a:ext cx="27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rPr>
                <a:t>10</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100"/>
                            </p:stCondLst>
                            <p:childTnLst>
                              <p:par>
                                <p:cTn id="15" presetID="2" presetClass="entr" presetSubtype="8" fill="hold" nodeType="afterEffect">
                                  <p:stCondLst>
                                    <p:cond delay="1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700"/>
                            </p:stCondLst>
                            <p:childTnLst>
                              <p:par>
                                <p:cTn id="20" presetID="2" presetClass="entr" presetSubtype="8" fill="hold" nodeType="after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
                            </p:stCondLst>
                            <p:childTnLst>
                              <p:par>
                                <p:cTn id="25" presetID="2" presetClass="entr" presetSubtype="8" fill="hold" nodeType="afterEffect">
                                  <p:stCondLst>
                                    <p:cond delay="1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900"/>
                            </p:stCondLst>
                            <p:childTnLst>
                              <p:par>
                                <p:cTn id="30" presetID="2" presetClass="entr" presetSubtype="8" fill="hold" nodeType="after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500"/>
                            </p:stCondLst>
                            <p:childTnLst>
                              <p:par>
                                <p:cTn id="35" presetID="2" presetClass="entr" presetSubtype="8" fill="hold" nodeType="afterEffect">
                                  <p:stCondLst>
                                    <p:cond delay="1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4100"/>
                            </p:stCondLst>
                            <p:childTnLst>
                              <p:par>
                                <p:cTn id="40" presetID="2" presetClass="entr" presetSubtype="8" fill="hold" nodeType="afterEffect">
                                  <p:stCondLst>
                                    <p:cond delay="1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700"/>
                            </p:stCondLst>
                            <p:childTnLst>
                              <p:par>
                                <p:cTn id="45" presetID="2" presetClass="entr" presetSubtype="8" fill="hold" nodeType="afterEffect">
                                  <p:stCondLst>
                                    <p:cond delay="1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300"/>
                            </p:stCondLst>
                            <p:childTnLst>
                              <p:par>
                                <p:cTn id="50" presetID="2" presetClass="entr" presetSubtype="8" fill="hold" nodeType="afterEffect">
                                  <p:stCondLst>
                                    <p:cond delay="1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050" y="1439863"/>
            <a:ext cx="9163050"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ar-JO" sz="5400" kern="1200" dirty="0">
                <a:solidFill>
                  <a:srgbClr val="FAFD00"/>
                </a:solidFill>
                <a:ea typeface="ＭＳ Ｐゴシック" charset="0"/>
                <a:cs typeface="Arial" panose="020B0604020202020204" pitchFamily="34" charset="0"/>
              </a:rPr>
              <a:t>افتح </a:t>
            </a:r>
            <a:br>
              <a:rPr lang="ar-JO" sz="5400" kern="1200" dirty="0">
                <a:solidFill>
                  <a:srgbClr val="FAFD00"/>
                </a:solidFill>
                <a:ea typeface="ＭＳ Ｐゴシック" charset="0"/>
                <a:cs typeface="Arial" panose="020B0604020202020204" pitchFamily="34" charset="0"/>
              </a:rPr>
            </a:br>
            <a:r>
              <a:rPr lang="ar-JO" sz="5400" kern="1200" dirty="0">
                <a:solidFill>
                  <a:srgbClr val="FAFD00"/>
                </a:solidFill>
                <a:ea typeface="ＭＳ Ｐゴシック" charset="0"/>
                <a:cs typeface="Arial" panose="020B0604020202020204" pitchFamily="34" charset="0"/>
              </a:rPr>
              <a:t>ملف كتابك المقدس</a:t>
            </a:r>
            <a:endParaRPr lang="en-US" sz="5400" kern="1200" dirty="0">
              <a:solidFill>
                <a:srgbClr val="FAFD00"/>
              </a:solidFill>
              <a:ea typeface="ＭＳ Ｐゴシック" charset="0"/>
              <a:cs typeface="Arial" panose="020B0604020202020204" pitchFamily="34" charset="0"/>
            </a:endParaRPr>
          </a:p>
        </p:txBody>
      </p:sp>
      <p:sp>
        <p:nvSpPr>
          <p:cNvPr id="343042"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43043" name="Line 3"/>
          <p:cNvSpPr>
            <a:spLocks noChangeShapeType="1"/>
          </p:cNvSpPr>
          <p:nvPr/>
        </p:nvSpPr>
        <p:spPr bwMode="auto">
          <a:xfrm>
            <a:off x="925513"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9094"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9099" name="Text Box 103"/>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42</a:t>
            </a:r>
          </a:p>
        </p:txBody>
      </p:sp>
      <p:sp>
        <p:nvSpPr>
          <p:cNvPr id="89100" name="Text Box 104"/>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p>
        </p:txBody>
      </p:sp>
      <p:sp>
        <p:nvSpPr>
          <p:cNvPr id="51" name="Rectangle 50"/>
          <p:cNvSpPr/>
          <p:nvPr/>
        </p:nvSpPr>
        <p:spPr>
          <a:xfrm>
            <a:off x="1107956" y="3142972"/>
            <a:ext cx="6758901" cy="209288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خ</a:t>
            </a:r>
            <a:r>
              <a:rPr kumimoji="0" lang="ar-LB" sz="13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rPr>
              <a:t> </a:t>
            </a:r>
            <a:r>
              <a:rPr kumimoji="0" lang="ar-LB" sz="13000" b="1"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rPr>
              <a:t>7</a:t>
            </a:r>
            <a:r>
              <a:rPr kumimoji="0" lang="ar-LB" sz="13000" b="1"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ea typeface="ＭＳ Ｐゴシック" charset="0"/>
              </a:rPr>
              <a:t> </a:t>
            </a: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ص</a:t>
            </a:r>
            <a:r>
              <a:rPr kumimoji="0" lang="ar-LB" sz="13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rPr>
              <a:t> </a:t>
            </a: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ي</a:t>
            </a:r>
            <a:endParaRPr kumimoji="0" lang="en-US"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endParaRPr>
          </a:p>
        </p:txBody>
      </p:sp>
      <p:sp>
        <p:nvSpPr>
          <p:cNvPr id="10" name="Line 22"/>
          <p:cNvSpPr>
            <a:spLocks noChangeShapeType="1"/>
          </p:cNvSpPr>
          <p:nvPr/>
        </p:nvSpPr>
        <p:spPr bwMode="auto">
          <a:xfrm>
            <a:off x="5482934" y="4187824"/>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28675" name="Line 3"/>
          <p:cNvSpPr>
            <a:spLocks noChangeShapeType="1"/>
          </p:cNvSpPr>
          <p:nvPr/>
        </p:nvSpPr>
        <p:spPr bwMode="auto">
          <a:xfrm>
            <a:off x="901700" y="8763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8676" name="Rectangle 4"/>
          <p:cNvSpPr>
            <a:spLocks noGrp="1" noChangeArrowheads="1"/>
          </p:cNvSpPr>
          <p:nvPr>
            <p:ph type="ctrTitle"/>
          </p:nvPr>
        </p:nvSpPr>
        <p:spPr bwMode="auto">
          <a:xfrm>
            <a:off x="0" y="1581150"/>
            <a:ext cx="9109075"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5400" dirty="0">
                <a:solidFill>
                  <a:srgbClr val="FAFD00"/>
                </a:solidFill>
                <a:ea typeface="ＭＳ Ｐゴシック" charset="0"/>
                <a:cs typeface="Arial" panose="020B0604020202020204" pitchFamily="34" charset="0"/>
              </a:rPr>
              <a:t>افتح</a:t>
            </a:r>
            <a:br>
              <a:rPr lang="ar-JO" sz="5400" dirty="0">
                <a:solidFill>
                  <a:srgbClr val="FAFD00"/>
                </a:solidFill>
                <a:ea typeface="ＭＳ Ｐゴシック" charset="0"/>
                <a:cs typeface="Arial" panose="020B0604020202020204" pitchFamily="34" charset="0"/>
              </a:rPr>
            </a:br>
            <a:r>
              <a:rPr lang="ar-JO" sz="5400" dirty="0">
                <a:solidFill>
                  <a:srgbClr val="FAFD00"/>
                </a:solidFill>
                <a:ea typeface="ＭＳ Ｐゴシック" charset="0"/>
                <a:cs typeface="Arial" panose="020B0604020202020204" pitchFamily="34" charset="0"/>
              </a:rPr>
              <a:t>ملف كتابك المقدس</a:t>
            </a:r>
            <a:endParaRPr lang="en-US" sz="5400" dirty="0">
              <a:solidFill>
                <a:srgbClr val="FAFD00"/>
              </a:solidFill>
              <a:ea typeface="ＭＳ Ｐゴシック" charset="0"/>
              <a:cs typeface="Arial" panose="020B0604020202020204" pitchFamily="34" charset="0"/>
            </a:endParaRPr>
          </a:p>
        </p:txBody>
      </p:sp>
      <p:sp>
        <p:nvSpPr>
          <p:cNvPr id="91143"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1144"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1145" name="Text Box 29"/>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1146"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43</a:t>
            </a:r>
          </a:p>
        </p:txBody>
      </p:sp>
      <p:sp>
        <p:nvSpPr>
          <p:cNvPr id="91148" name="Text Box 33"/>
          <p:cNvSpPr txBox="1">
            <a:spLocks noChangeArrowheads="1"/>
          </p:cNvSpPr>
          <p:nvPr/>
        </p:nvSpPr>
        <p:spPr bwMode="auto">
          <a:xfrm>
            <a:off x="874395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14"/>
          <p:cNvSpPr/>
          <p:nvPr/>
        </p:nvSpPr>
        <p:spPr>
          <a:xfrm>
            <a:off x="585042" y="3410853"/>
            <a:ext cx="4826202" cy="247760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5500" b="1" u="none" strike="noStrike" kern="1200" cap="none" spc="0" normalizeH="0" baseline="0" noProof="0" dirty="0">
                <a:ln w="22225">
                  <a:solidFill>
                    <a:srgbClr val="790015"/>
                  </a:solidFill>
                  <a:prstDash val="solid"/>
                </a:ln>
                <a:solidFill>
                  <a:srgbClr val="FF0000"/>
                </a:solidFill>
                <a:effectLst/>
                <a:uLnTx/>
                <a:uFillTx/>
                <a:latin typeface="Arial" panose="020B0604020202020204" pitchFamily="34" charset="0"/>
                <a:ea typeface="ＭＳ Ｐゴシック" charset="0"/>
              </a:rPr>
              <a:t>4</a:t>
            </a:r>
            <a:r>
              <a:rPr kumimoji="0" lang="ar-LB" sz="155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rPr>
              <a:t> </a:t>
            </a:r>
            <a:r>
              <a:rPr kumimoji="0" lang="ar-LB" sz="155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 </a:t>
            </a:r>
            <a:r>
              <a:rPr kumimoji="0" lang="ar-LB" sz="15500" b="1" u="none" strike="noStrike" kern="1200" cap="none" spc="0" normalizeH="0" baseline="0" noProof="0" dirty="0">
                <a:ln w="22225">
                  <a:solidFill>
                    <a:srgbClr val="790015"/>
                  </a:solidFill>
                  <a:prstDash val="solid"/>
                </a:ln>
                <a:solidFill>
                  <a:srgbClr val="00B050"/>
                </a:solidFill>
                <a:effectLst/>
                <a:uLnTx/>
                <a:uFillTx/>
                <a:latin typeface="Arial" panose="020B0604020202020204" pitchFamily="34" charset="0"/>
                <a:ea typeface="ＭＳ Ｐゴシック" charset="0"/>
              </a:rPr>
              <a:t>3</a:t>
            </a:r>
            <a:endParaRPr kumimoji="0" lang="en-US" sz="15500" b="1" u="none" strike="noStrike" kern="1200" cap="none" spc="0" normalizeH="0" baseline="0" noProof="0" dirty="0">
              <a:ln w="22225">
                <a:solidFill>
                  <a:srgbClr val="790015"/>
                </a:solidFill>
                <a:prstDash val="solid"/>
              </a:ln>
              <a:solidFill>
                <a:srgbClr val="00B050"/>
              </a:solidFill>
              <a:effectLst/>
              <a:uLnTx/>
              <a:uFillTx/>
              <a:latin typeface="Arial" panose="020B0604020202020204" pitchFamily="34" charset="0"/>
              <a:ea typeface="ＭＳ Ｐゴシック" charset="0"/>
            </a:endParaRPr>
          </a:p>
        </p:txBody>
      </p:sp>
      <p:sp>
        <p:nvSpPr>
          <p:cNvPr id="16" name="Rectangle 15"/>
          <p:cNvSpPr/>
          <p:nvPr/>
        </p:nvSpPr>
        <p:spPr>
          <a:xfrm>
            <a:off x="5110619" y="3410505"/>
            <a:ext cx="3461881" cy="247760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55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7</a:t>
            </a:r>
            <a:r>
              <a:rPr kumimoji="0" lang="ar-LB" sz="155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rPr>
              <a:t> </a:t>
            </a:r>
            <a:r>
              <a:rPr kumimoji="0" lang="ar-LB" sz="155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a:t>
            </a:r>
            <a:endParaRPr kumimoji="0" lang="en-US" sz="15500" b="1" u="none" strike="noStrike" kern="1200" cap="none" spc="0" normalizeH="0" baseline="0" noProof="0" dirty="0">
              <a:ln w="22225">
                <a:solidFill>
                  <a:srgbClr val="790015"/>
                </a:solidFill>
                <a:prstDash val="solid"/>
              </a:ln>
              <a:solidFill>
                <a:srgbClr val="00B050"/>
              </a:solidFill>
              <a:effectLst/>
              <a:uLnTx/>
              <a:uFillTx/>
              <a:latin typeface="Arial" panose="020B0604020202020204" pitchFamily="34" charset="0"/>
              <a:ea typeface="ＭＳ Ｐゴシック" charset="0"/>
            </a:endParaRPr>
          </a:p>
        </p:txBody>
      </p:sp>
      <p:sp>
        <p:nvSpPr>
          <p:cNvPr id="28694" name="Line 22"/>
          <p:cNvSpPr>
            <a:spLocks noChangeShapeType="1"/>
          </p:cNvSpPr>
          <p:nvPr/>
        </p:nvSpPr>
        <p:spPr bwMode="auto">
          <a:xfrm>
            <a:off x="7467600" y="4649305"/>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8694"/>
                                        </p:tgtEl>
                                        <p:attrNameLst>
                                          <p:attrName>style.visibility</p:attrName>
                                        </p:attrNameLst>
                                      </p:cBhvr>
                                      <p:to>
                                        <p:strVal val="visible"/>
                                      </p:to>
                                    </p:set>
                                    <p:anim calcmode="lin" valueType="num">
                                      <p:cBhvr>
                                        <p:cTn id="7" dur="1000" fill="hold"/>
                                        <p:tgtEl>
                                          <p:spTgt spid="28694"/>
                                        </p:tgtEl>
                                        <p:attrNameLst>
                                          <p:attrName>ppt_w</p:attrName>
                                        </p:attrNameLst>
                                      </p:cBhvr>
                                      <p:tavLst>
                                        <p:tav tm="0">
                                          <p:val>
                                            <p:fltVal val="0"/>
                                          </p:val>
                                        </p:tav>
                                        <p:tav tm="100000">
                                          <p:val>
                                            <p:strVal val="#ppt_w"/>
                                          </p:val>
                                        </p:tav>
                                      </p:tavLst>
                                    </p:anim>
                                    <p:anim calcmode="lin" valueType="num">
                                      <p:cBhvr>
                                        <p:cTn id="8" dur="1000" fill="hold"/>
                                        <p:tgtEl>
                                          <p:spTgt spid="28694"/>
                                        </p:tgtEl>
                                        <p:attrNameLst>
                                          <p:attrName>ppt_h</p:attrName>
                                        </p:attrNameLst>
                                      </p:cBhvr>
                                      <p:tavLst>
                                        <p:tav tm="0">
                                          <p:val>
                                            <p:fltVal val="0"/>
                                          </p:val>
                                        </p:tav>
                                        <p:tav tm="100000">
                                          <p:val>
                                            <p:strVal val="#ppt_h"/>
                                          </p:val>
                                        </p:tav>
                                      </p:tavLst>
                                    </p:anim>
                                    <p:anim calcmode="lin" valueType="num">
                                      <p:cBhvr>
                                        <p:cTn id="9" dur="1000" fill="hold"/>
                                        <p:tgtEl>
                                          <p:spTgt spid="286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6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0723" name="Line 3"/>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0724" name="Rectangle 4"/>
          <p:cNvSpPr>
            <a:spLocks noChangeArrowheads="1"/>
          </p:cNvSpPr>
          <p:nvPr/>
        </p:nvSpPr>
        <p:spPr bwMode="auto">
          <a:xfrm>
            <a:off x="641350" y="1604323"/>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افتح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ملف كتابك المقدس</a:t>
            </a:r>
            <a:endParaRPr kumimoji="0" lang="en-US"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3188"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3191"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3192" name="Text Box 12"/>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3193" name="Text Box 13"/>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3194" name="Text Box 14"/>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44</a:t>
            </a:r>
          </a:p>
        </p:txBody>
      </p:sp>
      <p:sp>
        <p:nvSpPr>
          <p:cNvPr id="93195" name="Text Box 15"/>
          <p:cNvSpPr txBox="1">
            <a:spLocks noChangeArrowheads="1"/>
          </p:cNvSpPr>
          <p:nvPr/>
        </p:nvSpPr>
        <p:spPr bwMode="auto">
          <a:xfrm>
            <a:off x="872172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p>
        </p:txBody>
      </p:sp>
      <p:sp>
        <p:nvSpPr>
          <p:cNvPr id="2" name="Title 1"/>
          <p:cNvSpPr>
            <a:spLocks noGrp="1"/>
          </p:cNvSpPr>
          <p:nvPr>
            <p:ph type="title" idx="4294967295"/>
          </p:nvPr>
        </p:nvSpPr>
        <p:spPr>
          <a:xfrm>
            <a:off x="0" y="-2217738"/>
            <a:ext cx="9140825" cy="2343151"/>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kern="1200" dirty="0">
                <a:solidFill>
                  <a:srgbClr val="E8EC39"/>
                </a:solidFill>
                <a:latin typeface="Arial" panose="020B0604020202020204" pitchFamily="34" charset="0"/>
                <a:ea typeface="ＭＳ Ｐゴシック" charset="0"/>
                <a:cs typeface="Arial" panose="020B0604020202020204" pitchFamily="34" charset="0"/>
              </a:rPr>
              <a:t>C 4 3 S J </a:t>
            </a:r>
          </a:p>
        </p:txBody>
      </p:sp>
      <p:sp>
        <p:nvSpPr>
          <p:cNvPr id="15" name="Rectangle 14"/>
          <p:cNvSpPr/>
          <p:nvPr/>
        </p:nvSpPr>
        <p:spPr>
          <a:xfrm>
            <a:off x="585043" y="3133446"/>
            <a:ext cx="7987458" cy="209288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خ</a:t>
            </a:r>
            <a:r>
              <a:rPr kumimoji="0" lang="ar-LB" sz="13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rPr>
              <a:t> </a:t>
            </a:r>
            <a:r>
              <a:rPr kumimoji="0" lang="ar-LB" sz="13000" b="1"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rPr>
              <a:t>4</a:t>
            </a:r>
            <a:r>
              <a:rPr kumimoji="0" lang="ar-LB" sz="13000" b="1"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rPr>
              <a:t> </a:t>
            </a:r>
            <a:r>
              <a:rPr kumimoji="0" lang="ar-LB" sz="13000" b="1" u="none" strike="noStrike" kern="1200" cap="none" spc="0" normalizeH="0" baseline="0" noProof="0" dirty="0">
                <a:ln w="0"/>
                <a:solidFill>
                  <a:srgbClr val="1FCC16"/>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rPr>
              <a:t>3</a:t>
            </a:r>
            <a:r>
              <a:rPr kumimoji="0" lang="ar-LB" sz="13000" b="1"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ea typeface="ＭＳ Ｐゴシック" charset="0"/>
              </a:rPr>
              <a:t> </a:t>
            </a: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ص</a:t>
            </a:r>
            <a:r>
              <a:rPr kumimoji="0" lang="ar-LB" sz="13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rPr>
              <a:t> </a:t>
            </a: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ي</a:t>
            </a:r>
            <a:endParaRPr kumimoji="0" lang="en-US"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endParaRP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ea typeface="ＭＳ Ｐゴシック" charset="0"/>
                <a:cs typeface="Arial" panose="020B0604020202020204" pitchFamily="34" charset="0"/>
              </a:rPr>
              <a:t>5 كلمات أو عبارات مفتاحية</a:t>
            </a:r>
            <a:endParaRPr lang="en-US" dirty="0">
              <a:solidFill>
                <a:srgbClr val="FAFD00"/>
              </a:solidFill>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ea typeface="ＭＳ Ｐゴシック" charset="0"/>
                <a:cs typeface="Arial" panose="020B0604020202020204" pitchFamily="34" charset="0"/>
              </a:rPr>
              <a:t>5 كلمات أو عبارات مفتاحية</a:t>
            </a:r>
            <a:endParaRPr lang="en-US" dirty="0">
              <a:solidFill>
                <a:srgbClr val="FAFD00"/>
              </a:solidFill>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743200" y="1428388"/>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05226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ea typeface="ＭＳ Ｐゴシック" charset="0"/>
                <a:cs typeface="Arial" panose="020B0604020202020204" pitchFamily="34" charset="0"/>
              </a:rPr>
              <a:t>5 كلمات أو عبارات مفتاحية</a:t>
            </a:r>
            <a:endParaRPr lang="en-US" dirty="0">
              <a:solidFill>
                <a:srgbClr val="FAFD00"/>
              </a:solidFill>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846168" y="2260423"/>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58573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3477490" y="1920727"/>
            <a:ext cx="2244438" cy="4114800"/>
          </a:xfrm>
          <a:prstGeom prst="rect">
            <a:avLst/>
          </a:prstGeom>
          <a:ln w="12700">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يوسف</a:t>
            </a:r>
            <a:endParaRPr kumimoji="0" lang="en-US"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موسى</a:t>
            </a:r>
            <a:endParaRPr kumimoji="0" lang="en-US"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يشوع</a:t>
            </a:r>
            <a:endParaRPr kumimoji="0" lang="en-US"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3794"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ea typeface="ＭＳ Ｐゴシック" charset="0"/>
                <a:cs typeface="Arial" panose="020B0604020202020204" pitchFamily="34" charset="0"/>
              </a:rPr>
              <a:t>الشخصيات الأربعة هم : </a:t>
            </a:r>
            <a:endParaRPr lang="en-US" sz="4800" dirty="0">
              <a:solidFill>
                <a:srgbClr val="FAFD00"/>
              </a:solidFill>
              <a:ea typeface="ＭＳ Ｐゴシック" charset="0"/>
              <a:cs typeface="Arial" panose="020B0604020202020204" pitchFamily="34" charset="0"/>
            </a:endParaRPr>
          </a:p>
        </p:txBody>
      </p:sp>
      <p:sp>
        <p:nvSpPr>
          <p:cNvPr id="33796"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3797"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1385" name="Text Box 13"/>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1386" name="Text Box 15"/>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1387" name="Text Box 16"/>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01388" name="Text Box 17"/>
          <p:cNvSpPr txBox="1">
            <a:spLocks noChangeArrowheads="1"/>
          </p:cNvSpPr>
          <p:nvPr/>
        </p:nvSpPr>
        <p:spPr bwMode="auto">
          <a:xfrm>
            <a:off x="8088313" y="6519863"/>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p>
        </p:txBody>
      </p:sp>
      <p:sp>
        <p:nvSpPr>
          <p:cNvPr id="101389" name="Text Box 18"/>
          <p:cNvSpPr txBox="1">
            <a:spLocks noChangeArrowheads="1"/>
          </p:cNvSpPr>
          <p:nvPr/>
        </p:nvSpPr>
        <p:spPr bwMode="auto">
          <a:xfrm>
            <a:off x="8737600"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12"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left)">
                                      <p:cBhvr>
                                        <p:cTn id="13" dur="500"/>
                                        <p:tgtEl>
                                          <p:spTgt spid="16">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left)">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left)">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wipe(left)">
                                      <p:cBhvr>
                                        <p:cTn id="28" dur="500"/>
                                        <p:tgtEl>
                                          <p:spTgt spid="1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wipe(left)">
                                      <p:cBhvr>
                                        <p:cTn id="3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33794"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788758" y="408866"/>
            <a:ext cx="3574696" cy="5999078"/>
          </a:xfrm>
          <a:prstGeom prst="rect">
            <a:avLst/>
          </a:prstGeom>
          <a:noFill/>
          <a:ln w="12700">
            <a:noFill/>
            <a:miter lim="800000"/>
            <a:headEnd/>
            <a:tailEnd/>
          </a:ln>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عـلى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ال</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ق</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اضي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أ</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ن</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 </a:t>
            </a:r>
            <a:endPar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ي</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حكم</a:t>
            </a:r>
            <a:endParaRPr kumimoji="0" lang="en-US" sz="9600" b="1" u="none" strike="noStrike" kern="1200" cap="none" spc="0" normalizeH="0" baseline="0" noProof="0" dirty="0">
              <a:ln>
                <a:noFill/>
              </a:ln>
              <a:solidFill>
                <a:srgbClr val="FAFD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5843"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584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3428"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3429" name="Text Box 14"/>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3430"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49</a:t>
            </a:r>
          </a:p>
        </p:txBody>
      </p:sp>
      <p:sp>
        <p:nvSpPr>
          <p:cNvPr id="35859" name="AutoShape 19"/>
          <p:cNvSpPr>
            <a:spLocks noChangeArrowheads="1"/>
          </p:cNvSpPr>
          <p:nvPr/>
        </p:nvSpPr>
        <p:spPr bwMode="auto">
          <a:xfrm>
            <a:off x="4951966" y="570493"/>
            <a:ext cx="772285" cy="5697537"/>
          </a:xfrm>
          <a:prstGeom prst="roundRect">
            <a:avLst>
              <a:gd name="adj" fmla="val 16667"/>
            </a:avLst>
          </a:prstGeom>
          <a:noFill/>
          <a:ln w="50800">
            <a:solidFill>
              <a:schemeClr val="accent2">
                <a:lumMod val="60000"/>
                <a:lumOff val="40000"/>
              </a:schemeClr>
            </a:solidFill>
            <a:round/>
            <a:headEnd/>
            <a:tailEnd/>
          </a:ln>
          <a:effectLst>
            <a:outerShdw blurRad="63500" dist="153455" dir="1466637"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solidFill>
                  <a:srgbClr val="1A0004">
                    <a:lumMod val="50000"/>
                    <a:lumOff val="50000"/>
                  </a:srgbClr>
                </a:solid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5859"/>
                                        </p:tgtEl>
                                        <p:attrNameLst>
                                          <p:attrName>style.visibility</p:attrName>
                                        </p:attrNameLst>
                                      </p:cBhvr>
                                      <p:to>
                                        <p:strVal val="visible"/>
                                      </p:to>
                                    </p:set>
                                    <p:animEffect transition="in" filter="wipe(up)">
                                      <p:cBhvr>
                                        <p:cTn id="7" dur="2000"/>
                                        <p:tgtEl>
                                          <p:spTgt spid="35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9"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8" name="Rectangle 12"/>
          <p:cNvSpPr>
            <a:spLocks noChangeArrowheads="1"/>
          </p:cNvSpPr>
          <p:nvPr/>
        </p:nvSpPr>
        <p:spPr bwMode="auto">
          <a:xfrm>
            <a:off x="890588" y="4629150"/>
            <a:ext cx="7557376" cy="949325"/>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يشوع</a:t>
            </a:r>
            <a:endParaRPr kumimoji="0" lang="en-US" sz="5400" b="1"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09" name="Rectangle 13"/>
          <p:cNvSpPr>
            <a:spLocks noChangeArrowheads="1"/>
          </p:cNvSpPr>
          <p:nvPr/>
        </p:nvSpPr>
        <p:spPr bwMode="auto">
          <a:xfrm>
            <a:off x="890589" y="3804709"/>
            <a:ext cx="7584672" cy="831850"/>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موسى</a:t>
            </a:r>
            <a:endParaRPr kumimoji="0" lang="en-US" sz="5400" b="1"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10" name="Rectangle 14"/>
          <p:cNvSpPr>
            <a:spLocks noChangeArrowheads="1"/>
          </p:cNvSpPr>
          <p:nvPr/>
        </p:nvSpPr>
        <p:spPr bwMode="auto">
          <a:xfrm>
            <a:off x="890589" y="2794530"/>
            <a:ext cx="7598318" cy="1017587"/>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5400" b="1"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11" name="Rectangle 15"/>
          <p:cNvSpPr>
            <a:spLocks noChangeArrowheads="1"/>
          </p:cNvSpPr>
          <p:nvPr/>
        </p:nvSpPr>
        <p:spPr bwMode="auto">
          <a:xfrm>
            <a:off x="904875" y="1925638"/>
            <a:ext cx="7611328" cy="876300"/>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5400" b="1"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498"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ea typeface="ＭＳ Ｐゴシック" charset="0"/>
                <a:cs typeface="Arial" panose="020B0604020202020204" pitchFamily="34" charset="0"/>
              </a:rPr>
              <a:t>الشخصيات الأربعة هم :</a:t>
            </a:r>
            <a:endParaRPr lang="en-US" sz="4800" dirty="0">
              <a:solidFill>
                <a:srgbClr val="FAFD00"/>
              </a:solidFill>
              <a:ea typeface="ＭＳ Ｐゴシック" charset="0"/>
              <a:cs typeface="Arial" panose="020B0604020202020204" pitchFamily="34" charset="0"/>
            </a:endParaRPr>
          </a:p>
        </p:txBody>
      </p:sp>
      <p:sp>
        <p:nvSpPr>
          <p:cNvPr id="106500"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106501"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6518" name="Text Box 22"/>
          <p:cNvSpPr txBox="1">
            <a:spLocks noChangeArrowheads="1"/>
          </p:cNvSpPr>
          <p:nvPr/>
        </p:nvSpPr>
        <p:spPr bwMode="auto">
          <a:xfrm rot="19656597">
            <a:off x="1660144" y="5085948"/>
            <a:ext cx="963726"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يحكم</a:t>
            </a:r>
            <a:endParaRPr kumimoji="0" lang="en-US" sz="4000" b="1"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19" name="Text Box 23"/>
          <p:cNvSpPr txBox="1">
            <a:spLocks noChangeArrowheads="1"/>
          </p:cNvSpPr>
          <p:nvPr/>
        </p:nvSpPr>
        <p:spPr bwMode="auto">
          <a:xfrm rot="19656597">
            <a:off x="1839216" y="4370700"/>
            <a:ext cx="575799"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rPr>
              <a:t>أن</a:t>
            </a:r>
            <a:endParaRPr kumimoji="0" lang="en-US" sz="4000" b="1"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20" name="Text Box 24"/>
          <p:cNvSpPr txBox="1">
            <a:spLocks noChangeArrowheads="1"/>
          </p:cNvSpPr>
          <p:nvPr/>
        </p:nvSpPr>
        <p:spPr bwMode="auto">
          <a:xfrm rot="19656597">
            <a:off x="1662887" y="3378687"/>
            <a:ext cx="928460"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يجب</a:t>
            </a:r>
            <a:endParaRPr kumimoji="0" lang="en-US" sz="4000" b="1"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21" name="Text Box 25"/>
          <p:cNvSpPr txBox="1">
            <a:spLocks noChangeArrowheads="1"/>
          </p:cNvSpPr>
          <p:nvPr/>
        </p:nvSpPr>
        <p:spPr bwMode="auto">
          <a:xfrm rot="19656597">
            <a:off x="1414923" y="2479671"/>
            <a:ext cx="1398140"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القاضي</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5488"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5489" name="Text Box 28"/>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5490"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p>
        </p:txBody>
      </p:sp>
      <p:sp>
        <p:nvSpPr>
          <p:cNvPr id="105491"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8</a:t>
            </a:r>
          </a:p>
        </p:txBody>
      </p:sp>
      <p:sp>
        <p:nvSpPr>
          <p:cNvPr id="18"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additive="base">
                                        <p:cTn id="7" dur="500" fill="hold"/>
                                        <p:tgtEl>
                                          <p:spTgt spid="106498"/>
                                        </p:tgtEl>
                                        <p:attrNameLst>
                                          <p:attrName>ppt_x</p:attrName>
                                        </p:attrNameLst>
                                      </p:cBhvr>
                                      <p:tavLst>
                                        <p:tav tm="0">
                                          <p:val>
                                            <p:strVal val="0-#ppt_w/2"/>
                                          </p:val>
                                        </p:tav>
                                        <p:tav tm="100000">
                                          <p:val>
                                            <p:strVal val="#ppt_x"/>
                                          </p:val>
                                        </p:tav>
                                      </p:tavLst>
                                    </p:anim>
                                    <p:anim calcmode="lin" valueType="num">
                                      <p:cBhvr additive="base">
                                        <p:cTn id="8" dur="500" fill="hold"/>
                                        <p:tgtEl>
                                          <p:spTgt spid="1064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6511">
                                            <p:txEl>
                                              <p:pRg st="0" end="0"/>
                                            </p:txEl>
                                          </p:spTgt>
                                        </p:tgtEl>
                                        <p:attrNameLst>
                                          <p:attrName>style.visibility</p:attrName>
                                        </p:attrNameLst>
                                      </p:cBhvr>
                                      <p:to>
                                        <p:strVal val="visible"/>
                                      </p:to>
                                    </p:set>
                                    <p:animEffect transition="in" filter="fade">
                                      <p:cBhvr>
                                        <p:cTn id="13" dur="1000"/>
                                        <p:tgtEl>
                                          <p:spTgt spid="10651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6510">
                                            <p:txEl>
                                              <p:pRg st="0" end="0"/>
                                            </p:txEl>
                                          </p:spTgt>
                                        </p:tgtEl>
                                        <p:attrNameLst>
                                          <p:attrName>style.visibility</p:attrName>
                                        </p:attrNameLst>
                                      </p:cBhvr>
                                      <p:to>
                                        <p:strVal val="visible"/>
                                      </p:to>
                                    </p:set>
                                    <p:animEffect transition="in" filter="fade">
                                      <p:cBhvr>
                                        <p:cTn id="18" dur="1000"/>
                                        <p:tgtEl>
                                          <p:spTgt spid="10651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6509">
                                            <p:txEl>
                                              <p:pRg st="0" end="0"/>
                                            </p:txEl>
                                          </p:spTgt>
                                        </p:tgtEl>
                                        <p:attrNameLst>
                                          <p:attrName>style.visibility</p:attrName>
                                        </p:attrNameLst>
                                      </p:cBhvr>
                                      <p:to>
                                        <p:strVal val="visible"/>
                                      </p:to>
                                    </p:set>
                                    <p:animEffect transition="in" filter="fade">
                                      <p:cBhvr>
                                        <p:cTn id="23" dur="1000"/>
                                        <p:tgtEl>
                                          <p:spTgt spid="106509">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6508">
                                            <p:txEl>
                                              <p:pRg st="0" end="0"/>
                                            </p:txEl>
                                          </p:spTgt>
                                        </p:tgtEl>
                                        <p:attrNameLst>
                                          <p:attrName>style.visibility</p:attrName>
                                        </p:attrNameLst>
                                      </p:cBhvr>
                                      <p:to>
                                        <p:strVal val="visible"/>
                                      </p:to>
                                    </p:set>
                                    <p:animEffect transition="in" filter="fade">
                                      <p:cBhvr>
                                        <p:cTn id="28" dur="1000"/>
                                        <p:tgtEl>
                                          <p:spTgt spid="10650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106521"/>
                                        </p:tgtEl>
                                        <p:attrNameLst>
                                          <p:attrName>style.visibility</p:attrName>
                                        </p:attrNameLst>
                                      </p:cBhvr>
                                      <p:to>
                                        <p:strVal val="visible"/>
                                      </p:to>
                                    </p:set>
                                    <p:anim calcmode="lin" valueType="num">
                                      <p:cBhvr>
                                        <p:cTn id="33" dur="500" fill="hold"/>
                                        <p:tgtEl>
                                          <p:spTgt spid="106521"/>
                                        </p:tgtEl>
                                        <p:attrNameLst>
                                          <p:attrName>ppt_w</p:attrName>
                                        </p:attrNameLst>
                                      </p:cBhvr>
                                      <p:tavLst>
                                        <p:tav tm="0">
                                          <p:val>
                                            <p:fltVal val="0"/>
                                          </p:val>
                                        </p:tav>
                                        <p:tav tm="100000">
                                          <p:val>
                                            <p:strVal val="#ppt_w"/>
                                          </p:val>
                                        </p:tav>
                                      </p:tavLst>
                                    </p:anim>
                                    <p:anim calcmode="lin" valueType="num">
                                      <p:cBhvr>
                                        <p:cTn id="34" dur="500" fill="hold"/>
                                        <p:tgtEl>
                                          <p:spTgt spid="106521"/>
                                        </p:tgtEl>
                                        <p:attrNameLst>
                                          <p:attrName>ppt_h</p:attrName>
                                        </p:attrNameLst>
                                      </p:cBhvr>
                                      <p:tavLst>
                                        <p:tav tm="0">
                                          <p:val>
                                            <p:fltVal val="0"/>
                                          </p:val>
                                        </p:tav>
                                        <p:tav tm="100000">
                                          <p:val>
                                            <p:strVal val="#ppt_h"/>
                                          </p:val>
                                        </p:tav>
                                      </p:tavLst>
                                    </p:anim>
                                    <p:anim calcmode="lin" valueType="num">
                                      <p:cBhvr>
                                        <p:cTn id="35" dur="500" fill="hold"/>
                                        <p:tgtEl>
                                          <p:spTgt spid="106521"/>
                                        </p:tgtEl>
                                        <p:attrNameLst>
                                          <p:attrName>ppt_x</p:attrName>
                                        </p:attrNameLst>
                                      </p:cBhvr>
                                      <p:tavLst>
                                        <p:tav tm="0">
                                          <p:val>
                                            <p:fltVal val="0.5"/>
                                          </p:val>
                                        </p:tav>
                                        <p:tav tm="100000">
                                          <p:val>
                                            <p:strVal val="#ppt_x"/>
                                          </p:val>
                                        </p:tav>
                                      </p:tavLst>
                                    </p:anim>
                                    <p:anim calcmode="lin" valueType="num">
                                      <p:cBhvr>
                                        <p:cTn id="36" dur="500" fill="hold"/>
                                        <p:tgtEl>
                                          <p:spTgt spid="106521"/>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grpId="0" nodeType="clickEffect">
                                  <p:stCondLst>
                                    <p:cond delay="0"/>
                                  </p:stCondLst>
                                  <p:childTnLst>
                                    <p:set>
                                      <p:cBhvr>
                                        <p:cTn id="40" dur="1" fill="hold">
                                          <p:stCondLst>
                                            <p:cond delay="0"/>
                                          </p:stCondLst>
                                        </p:cTn>
                                        <p:tgtEl>
                                          <p:spTgt spid="106520"/>
                                        </p:tgtEl>
                                        <p:attrNameLst>
                                          <p:attrName>style.visibility</p:attrName>
                                        </p:attrNameLst>
                                      </p:cBhvr>
                                      <p:to>
                                        <p:strVal val="visible"/>
                                      </p:to>
                                    </p:set>
                                    <p:anim calcmode="lin" valueType="num">
                                      <p:cBhvr>
                                        <p:cTn id="41" dur="500" fill="hold"/>
                                        <p:tgtEl>
                                          <p:spTgt spid="106520"/>
                                        </p:tgtEl>
                                        <p:attrNameLst>
                                          <p:attrName>ppt_w</p:attrName>
                                        </p:attrNameLst>
                                      </p:cBhvr>
                                      <p:tavLst>
                                        <p:tav tm="0">
                                          <p:val>
                                            <p:fltVal val="0"/>
                                          </p:val>
                                        </p:tav>
                                        <p:tav tm="100000">
                                          <p:val>
                                            <p:strVal val="#ppt_w"/>
                                          </p:val>
                                        </p:tav>
                                      </p:tavLst>
                                    </p:anim>
                                    <p:anim calcmode="lin" valueType="num">
                                      <p:cBhvr>
                                        <p:cTn id="42" dur="500" fill="hold"/>
                                        <p:tgtEl>
                                          <p:spTgt spid="106520"/>
                                        </p:tgtEl>
                                        <p:attrNameLst>
                                          <p:attrName>ppt_h</p:attrName>
                                        </p:attrNameLst>
                                      </p:cBhvr>
                                      <p:tavLst>
                                        <p:tav tm="0">
                                          <p:val>
                                            <p:fltVal val="0"/>
                                          </p:val>
                                        </p:tav>
                                        <p:tav tm="100000">
                                          <p:val>
                                            <p:strVal val="#ppt_h"/>
                                          </p:val>
                                        </p:tav>
                                      </p:tavLst>
                                    </p:anim>
                                    <p:anim calcmode="lin" valueType="num">
                                      <p:cBhvr>
                                        <p:cTn id="43" dur="500" fill="hold"/>
                                        <p:tgtEl>
                                          <p:spTgt spid="106520"/>
                                        </p:tgtEl>
                                        <p:attrNameLst>
                                          <p:attrName>ppt_x</p:attrName>
                                        </p:attrNameLst>
                                      </p:cBhvr>
                                      <p:tavLst>
                                        <p:tav tm="0">
                                          <p:val>
                                            <p:fltVal val="0.5"/>
                                          </p:val>
                                        </p:tav>
                                        <p:tav tm="100000">
                                          <p:val>
                                            <p:strVal val="#ppt_x"/>
                                          </p:val>
                                        </p:tav>
                                      </p:tavLst>
                                    </p:anim>
                                    <p:anim calcmode="lin" valueType="num">
                                      <p:cBhvr>
                                        <p:cTn id="44" dur="500" fill="hold"/>
                                        <p:tgtEl>
                                          <p:spTgt spid="106520"/>
                                        </p:tgtEl>
                                        <p:attrNameLst>
                                          <p:attrName>ppt_y</p:attrName>
                                        </p:attrNameLst>
                                      </p:cBhvr>
                                      <p:tavLst>
                                        <p:tav tm="0">
                                          <p:val>
                                            <p:fltVal val="0.5"/>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528" fill="hold" grpId="0" nodeType="clickEffect">
                                  <p:stCondLst>
                                    <p:cond delay="0"/>
                                  </p:stCondLst>
                                  <p:childTnLst>
                                    <p:set>
                                      <p:cBhvr>
                                        <p:cTn id="48" dur="1" fill="hold">
                                          <p:stCondLst>
                                            <p:cond delay="0"/>
                                          </p:stCondLst>
                                        </p:cTn>
                                        <p:tgtEl>
                                          <p:spTgt spid="106519"/>
                                        </p:tgtEl>
                                        <p:attrNameLst>
                                          <p:attrName>style.visibility</p:attrName>
                                        </p:attrNameLst>
                                      </p:cBhvr>
                                      <p:to>
                                        <p:strVal val="visible"/>
                                      </p:to>
                                    </p:set>
                                    <p:anim calcmode="lin" valueType="num">
                                      <p:cBhvr>
                                        <p:cTn id="49" dur="500" fill="hold"/>
                                        <p:tgtEl>
                                          <p:spTgt spid="106519"/>
                                        </p:tgtEl>
                                        <p:attrNameLst>
                                          <p:attrName>ppt_w</p:attrName>
                                        </p:attrNameLst>
                                      </p:cBhvr>
                                      <p:tavLst>
                                        <p:tav tm="0">
                                          <p:val>
                                            <p:fltVal val="0"/>
                                          </p:val>
                                        </p:tav>
                                        <p:tav tm="100000">
                                          <p:val>
                                            <p:strVal val="#ppt_w"/>
                                          </p:val>
                                        </p:tav>
                                      </p:tavLst>
                                    </p:anim>
                                    <p:anim calcmode="lin" valueType="num">
                                      <p:cBhvr>
                                        <p:cTn id="50" dur="500" fill="hold"/>
                                        <p:tgtEl>
                                          <p:spTgt spid="106519"/>
                                        </p:tgtEl>
                                        <p:attrNameLst>
                                          <p:attrName>ppt_h</p:attrName>
                                        </p:attrNameLst>
                                      </p:cBhvr>
                                      <p:tavLst>
                                        <p:tav tm="0">
                                          <p:val>
                                            <p:fltVal val="0"/>
                                          </p:val>
                                        </p:tav>
                                        <p:tav tm="100000">
                                          <p:val>
                                            <p:strVal val="#ppt_h"/>
                                          </p:val>
                                        </p:tav>
                                      </p:tavLst>
                                    </p:anim>
                                    <p:anim calcmode="lin" valueType="num">
                                      <p:cBhvr>
                                        <p:cTn id="51" dur="500" fill="hold"/>
                                        <p:tgtEl>
                                          <p:spTgt spid="106519"/>
                                        </p:tgtEl>
                                        <p:attrNameLst>
                                          <p:attrName>ppt_x</p:attrName>
                                        </p:attrNameLst>
                                      </p:cBhvr>
                                      <p:tavLst>
                                        <p:tav tm="0">
                                          <p:val>
                                            <p:fltVal val="0.5"/>
                                          </p:val>
                                        </p:tav>
                                        <p:tav tm="100000">
                                          <p:val>
                                            <p:strVal val="#ppt_x"/>
                                          </p:val>
                                        </p:tav>
                                      </p:tavLst>
                                    </p:anim>
                                    <p:anim calcmode="lin" valueType="num">
                                      <p:cBhvr>
                                        <p:cTn id="52" dur="500" fill="hold"/>
                                        <p:tgtEl>
                                          <p:spTgt spid="106519"/>
                                        </p:tgtEl>
                                        <p:attrNameLst>
                                          <p:attrName>ppt_y</p:attrName>
                                        </p:attrNameLst>
                                      </p:cBhvr>
                                      <p:tavLst>
                                        <p:tav tm="0">
                                          <p:val>
                                            <p:fltVal val="0.5"/>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528" fill="hold" grpId="0" nodeType="clickEffect">
                                  <p:stCondLst>
                                    <p:cond delay="0"/>
                                  </p:stCondLst>
                                  <p:childTnLst>
                                    <p:set>
                                      <p:cBhvr>
                                        <p:cTn id="56" dur="1" fill="hold">
                                          <p:stCondLst>
                                            <p:cond delay="0"/>
                                          </p:stCondLst>
                                        </p:cTn>
                                        <p:tgtEl>
                                          <p:spTgt spid="106518"/>
                                        </p:tgtEl>
                                        <p:attrNameLst>
                                          <p:attrName>style.visibility</p:attrName>
                                        </p:attrNameLst>
                                      </p:cBhvr>
                                      <p:to>
                                        <p:strVal val="visible"/>
                                      </p:to>
                                    </p:set>
                                    <p:anim calcmode="lin" valueType="num">
                                      <p:cBhvr>
                                        <p:cTn id="57" dur="500" fill="hold"/>
                                        <p:tgtEl>
                                          <p:spTgt spid="106518"/>
                                        </p:tgtEl>
                                        <p:attrNameLst>
                                          <p:attrName>ppt_w</p:attrName>
                                        </p:attrNameLst>
                                      </p:cBhvr>
                                      <p:tavLst>
                                        <p:tav tm="0">
                                          <p:val>
                                            <p:fltVal val="0"/>
                                          </p:val>
                                        </p:tav>
                                        <p:tav tm="100000">
                                          <p:val>
                                            <p:strVal val="#ppt_w"/>
                                          </p:val>
                                        </p:tav>
                                      </p:tavLst>
                                    </p:anim>
                                    <p:anim calcmode="lin" valueType="num">
                                      <p:cBhvr>
                                        <p:cTn id="58" dur="500" fill="hold"/>
                                        <p:tgtEl>
                                          <p:spTgt spid="106518"/>
                                        </p:tgtEl>
                                        <p:attrNameLst>
                                          <p:attrName>ppt_h</p:attrName>
                                        </p:attrNameLst>
                                      </p:cBhvr>
                                      <p:tavLst>
                                        <p:tav tm="0">
                                          <p:val>
                                            <p:fltVal val="0"/>
                                          </p:val>
                                        </p:tav>
                                        <p:tav tm="100000">
                                          <p:val>
                                            <p:strVal val="#ppt_h"/>
                                          </p:val>
                                        </p:tav>
                                      </p:tavLst>
                                    </p:anim>
                                    <p:anim calcmode="lin" valueType="num">
                                      <p:cBhvr>
                                        <p:cTn id="59" dur="500" fill="hold"/>
                                        <p:tgtEl>
                                          <p:spTgt spid="106518"/>
                                        </p:tgtEl>
                                        <p:attrNameLst>
                                          <p:attrName>ppt_x</p:attrName>
                                        </p:attrNameLst>
                                      </p:cBhvr>
                                      <p:tavLst>
                                        <p:tav tm="0">
                                          <p:val>
                                            <p:fltVal val="0.5"/>
                                          </p:val>
                                        </p:tav>
                                        <p:tav tm="100000">
                                          <p:val>
                                            <p:strVal val="#ppt_x"/>
                                          </p:val>
                                        </p:tav>
                                      </p:tavLst>
                                    </p:anim>
                                    <p:anim calcmode="lin" valueType="num">
                                      <p:cBhvr>
                                        <p:cTn id="60" dur="500" fill="hold"/>
                                        <p:tgtEl>
                                          <p:spTgt spid="1065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build="p" autoUpdateAnimBg="0"/>
      <p:bldP spid="106509" grpId="0" build="p" autoUpdateAnimBg="0"/>
      <p:bldP spid="106510" grpId="0" build="p" autoUpdateAnimBg="0"/>
      <p:bldP spid="106511" grpId="0" build="p" autoUpdateAnimBg="0"/>
      <p:bldP spid="106498" grpId="0" animBg="1" autoUpdateAnimBg="0"/>
      <p:bldP spid="106518" grpId="0" autoUpdateAnimBg="0"/>
      <p:bldP spid="106519" grpId="0" autoUpdateAnimBg="0"/>
      <p:bldP spid="106520" grpId="0" autoUpdateAnimBg="0"/>
      <p:bldP spid="10652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CE2139-12E1-1ACB-3F6F-DDD6435A2F6E}"/>
              </a:ext>
            </a:extLst>
          </p:cNvPr>
          <p:cNvPicPr>
            <a:picLocks noChangeAspect="1"/>
          </p:cNvPicPr>
          <p:nvPr/>
        </p:nvPicPr>
        <p:blipFill>
          <a:blip r:embed="rId3"/>
          <a:stretch>
            <a:fillRect/>
          </a:stretch>
        </p:blipFill>
        <p:spPr>
          <a:xfrm>
            <a:off x="0" y="-387424"/>
            <a:ext cx="5573710" cy="8356485"/>
          </a:xfrm>
          <a:prstGeom prst="rect">
            <a:avLst/>
          </a:prstGeom>
        </p:spPr>
      </p:pic>
      <p:sp>
        <p:nvSpPr>
          <p:cNvPr id="2" name="Title 1"/>
          <p:cNvSpPr>
            <a:spLocks noGrp="1"/>
          </p:cNvSpPr>
          <p:nvPr>
            <p:ph type="title"/>
          </p:nvPr>
        </p:nvSpPr>
        <p:spPr>
          <a:xfrm>
            <a:off x="5573710" y="2348880"/>
            <a:ext cx="3570290" cy="4509121"/>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كيرت (</a:t>
            </a:r>
            <a:r>
              <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7</a:t>
            </a: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3) و كارا يمتلكون شركة أعمال استشارية قرب مدينة سياتل</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0432939"/>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7891" name="Line 3"/>
          <p:cNvSpPr>
            <a:spLocks noChangeShapeType="1"/>
          </p:cNvSpPr>
          <p:nvPr/>
        </p:nvSpPr>
        <p:spPr bwMode="auto">
          <a:xfrm>
            <a:off x="889000" y="8509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7892" name="Rectangle 4"/>
          <p:cNvSpPr>
            <a:spLocks noChangeArrowheads="1"/>
          </p:cNvSpPr>
          <p:nvPr/>
        </p:nvSpPr>
        <p:spPr bwMode="auto">
          <a:xfrm>
            <a:off x="2266950" y="958850"/>
            <a:ext cx="3792656" cy="5168081"/>
          </a:xfrm>
          <a:prstGeom prst="rect">
            <a:avLst/>
          </a:prstGeom>
          <a:noFill/>
          <a:ln w="12700">
            <a:noFill/>
            <a:miter lim="800000"/>
            <a:headEnd/>
            <a:tailEnd/>
          </a:ln>
          <a:effectLst/>
        </p:spPr>
        <p:txBody>
          <a:bodyPr wrap="squar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6FE0A"/>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موسى</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يشوع</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7524"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7525"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7526" name="Text Box 10"/>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7527" name="Text Box 11"/>
          <p:cNvSpPr txBox="1">
            <a:spLocks noChangeArrowheads="1"/>
          </p:cNvSpPr>
          <p:nvPr/>
        </p:nvSpPr>
        <p:spPr bwMode="auto">
          <a:xfrm>
            <a:off x="8085138" y="6510338"/>
            <a:ext cx="328612"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51</a:t>
            </a:r>
          </a:p>
        </p:txBody>
      </p:sp>
      <p:sp>
        <p:nvSpPr>
          <p:cNvPr id="107528" name="Text Box 12"/>
          <p:cNvSpPr txBox="1">
            <a:spLocks noChangeArrowheads="1"/>
          </p:cNvSpPr>
          <p:nvPr/>
        </p:nvSpPr>
        <p:spPr bwMode="auto">
          <a:xfrm>
            <a:off x="8740775"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12"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box(out)">
                                      <p:cBhvr>
                                        <p:cTn id="7" dur="500"/>
                                        <p:tgtEl>
                                          <p:spTgt spid="37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Effect transition="in" filter="box(out)">
                                      <p:cBhvr>
                                        <p:cTn id="12" dur="500"/>
                                        <p:tgtEl>
                                          <p:spTgt spid="378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7892">
                                            <p:txEl>
                                              <p:pRg st="2" end="2"/>
                                            </p:txEl>
                                          </p:spTgt>
                                        </p:tgtEl>
                                        <p:attrNameLst>
                                          <p:attrName>style.visibility</p:attrName>
                                        </p:attrNameLst>
                                      </p:cBhvr>
                                      <p:to>
                                        <p:strVal val="visible"/>
                                      </p:to>
                                    </p:set>
                                    <p:animEffect transition="in" filter="box(out)">
                                      <p:cBhvr>
                                        <p:cTn id="17" dur="500"/>
                                        <p:tgtEl>
                                          <p:spTgt spid="378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Effect transition="in" filter="box(out)">
                                      <p:cBhvr>
                                        <p:cTn id="22" dur="500"/>
                                        <p:tgtEl>
                                          <p:spTgt spid="3789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Effect transition="in" filter="box(out)">
                                      <p:cBhvr>
                                        <p:cTn id="27" dur="500"/>
                                        <p:tgtEl>
                                          <p:spTgt spid="378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ea typeface="ＭＳ Ｐゴシック" charset="0"/>
                <a:cs typeface="Arial" panose="020B0604020202020204" pitchFamily="34" charset="0"/>
              </a:rPr>
              <a:t>5 كلمات أو عبارات مفتاحية</a:t>
            </a:r>
            <a:endParaRPr lang="en-US" dirty="0">
              <a:solidFill>
                <a:srgbClr val="FAFD00"/>
              </a:solidFill>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846168" y="3119277"/>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13626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Freeform 3"/>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18" name="Freeform 4"/>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19" name="Freeform 7"/>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0969" name="Rectangle 9"/>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0970" name="Line 10"/>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2" name="Freeform 6"/>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3"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4"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11625" name="Text Box 2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1626" name="Text Box 30"/>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53</a:t>
            </a:r>
          </a:p>
        </p:txBody>
      </p:sp>
      <p:sp>
        <p:nvSpPr>
          <p:cNvPr id="111627"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40962" name="Oval 2"/>
          <p:cNvSpPr>
            <a:spLocks noChangeArrowheads="1"/>
          </p:cNvSpPr>
          <p:nvPr/>
        </p:nvSpPr>
        <p:spPr bwMode="auto">
          <a:xfrm>
            <a:off x="2032000" y="1092200"/>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0" name="Freeform 19"/>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1" name="Freeform 22"/>
          <p:cNvSpPr>
            <a:spLocks/>
          </p:cNvSpPr>
          <p:nvPr/>
        </p:nvSpPr>
        <p:spPr bwMode="auto">
          <a:xfrm rot="284981">
            <a:off x="6680200" y="24622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2" name="Freeform 34"/>
          <p:cNvSpPr>
            <a:spLocks/>
          </p:cNvSpPr>
          <p:nvPr/>
        </p:nvSpPr>
        <p:spPr bwMode="auto">
          <a:xfrm rot="-922482">
            <a:off x="4557713" y="527050"/>
            <a:ext cx="1441450"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3" name="Freeform 35"/>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4" name="Freeform 36"/>
          <p:cNvSpPr>
            <a:spLocks/>
          </p:cNvSpPr>
          <p:nvPr/>
        </p:nvSpPr>
        <p:spPr bwMode="auto">
          <a:xfrm>
            <a:off x="6143625"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5" name="Freeform 38"/>
          <p:cNvSpPr>
            <a:spLocks/>
          </p:cNvSpPr>
          <p:nvPr/>
        </p:nvSpPr>
        <p:spPr bwMode="auto">
          <a:xfrm>
            <a:off x="5410200" y="1403350"/>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0983" name="Arc 23"/>
          <p:cNvSpPr>
            <a:spLocks/>
          </p:cNvSpPr>
          <p:nvPr/>
        </p:nvSpPr>
        <p:spPr bwMode="auto">
          <a:xfrm rot="-257025">
            <a:off x="4411663"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ctrTitle"/>
          </p:nvPr>
        </p:nvSpPr>
        <p:spPr>
          <a:xfrm>
            <a:off x="3068638" y="1300163"/>
            <a:ext cx="5553892" cy="2490425"/>
          </a:xfrm>
          <a:ln w="12700">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kern="1200" dirty="0">
                <a:solidFill>
                  <a:srgbClr val="51DC00"/>
                </a:solidFill>
                <a:ea typeface="+mn-ea"/>
                <a:cs typeface="Arial" panose="020B0604020202020204" pitchFamily="34" charset="0"/>
              </a:rPr>
              <a:t>A R C</a:t>
            </a:r>
          </a:p>
        </p:txBody>
      </p:sp>
      <p:sp>
        <p:nvSpPr>
          <p:cNvPr id="23"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83"/>
                                        </p:tgtEl>
                                        <p:attrNameLst>
                                          <p:attrName>style.visibility</p:attrName>
                                        </p:attrNameLst>
                                      </p:cBhvr>
                                      <p:to>
                                        <p:strVal val="visible"/>
                                      </p:to>
                                    </p:set>
                                    <p:animEffect transition="in" filter="wipe(down)">
                                      <p:cBhvr>
                                        <p:cTn id="7" dur="2000"/>
                                        <p:tgtEl>
                                          <p:spTgt spid="40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5" name="Freeform 11"/>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3"/>
          <p:cNvSpPr txBox="1">
            <a:spLocks noChangeArrowheads="1"/>
          </p:cNvSpPr>
          <p:nvPr/>
        </p:nvSpPr>
        <p:spPr bwMode="auto">
          <a:xfrm>
            <a:off x="2528816" y="1930401"/>
            <a:ext cx="4800239" cy="4114800"/>
          </a:xfrm>
          <a:prstGeom prst="rect">
            <a:avLst/>
          </a:prstGeom>
          <a:ln w="12700">
            <a:miter lim="800000"/>
            <a:headEnd/>
            <a:tailEnd/>
          </a:ln>
        </p:spPr>
        <p:txBody>
          <a:bodyPr lIns="90487" tIns="44450" rIns="90487" bIns="44450"/>
          <a:lstStyle>
            <a:lvl1pPr marL="0" indent="0" algn="ctr" rtl="0" eaLnBrk="0" fontAlgn="base" hangingPunct="0">
              <a:spcBef>
                <a:spcPct val="20000"/>
              </a:spcBef>
              <a:spcAft>
                <a:spcPct val="0"/>
              </a:spcAft>
              <a:buClr>
                <a:schemeClr val="accent2"/>
              </a:buClr>
              <a:buSzPct val="75000"/>
              <a:buFont typeface="Monotype Sorts" charset="0"/>
              <a:buNone/>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effectLst>
                  <a:outerShdw blurRad="38100" dist="38100" dir="2700000" algn="tl">
                    <a:srgbClr val="000000"/>
                  </a:outerShdw>
                </a:effectLst>
                <a:latin typeface="+mn-lt"/>
                <a:ea typeface="ＭＳ Ｐゴシック" pitchFamily="-107"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371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2860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LB"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a:t>
            </a:r>
            <a:r>
              <a:rPr kumimoji="0" lang="ar-JO"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لفوضى</a:t>
            </a:r>
            <a:endParaRPr kumimoji="0" lang="ar-LB"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الملكية</a:t>
            </a:r>
          </a:p>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السبي</a:t>
            </a:r>
            <a:endParaRPr kumimoji="0" lang="en-US" sz="6600" b="1"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8914" name="Rectangle 2"/>
          <p:cNvSpPr>
            <a:spLocks noGrp="1" noChangeArrowheads="1"/>
          </p:cNvSpPr>
          <p:nvPr>
            <p:ph type="ctrTitle"/>
          </p:nvPr>
        </p:nvSpPr>
        <p:spPr bwMode="auto">
          <a:xfrm>
            <a:off x="679450" y="685796"/>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ea typeface="ＭＳ Ｐゴシック" charset="0"/>
                <a:cs typeface="Arial" panose="020B0604020202020204" pitchFamily="34" charset="0"/>
              </a:rPr>
              <a:t>الم</a:t>
            </a:r>
            <a:r>
              <a:rPr lang="ar-LB" sz="4800" dirty="0" err="1">
                <a:solidFill>
                  <a:srgbClr val="FAFD00"/>
                </a:solidFill>
                <a:ea typeface="ＭＳ Ｐゴシック" charset="0"/>
                <a:cs typeface="Arial" panose="020B0604020202020204" pitchFamily="34" charset="0"/>
              </a:rPr>
              <a:t>جتمعات</a:t>
            </a:r>
            <a:r>
              <a:rPr lang="ar-JO" sz="4800" dirty="0">
                <a:solidFill>
                  <a:srgbClr val="FAFD00"/>
                </a:solidFill>
                <a:ea typeface="ＭＳ Ｐゴシック" charset="0"/>
                <a:cs typeface="Arial" panose="020B0604020202020204" pitchFamily="34" charset="0"/>
              </a:rPr>
              <a:t> الثلاثة هي :</a:t>
            </a:r>
            <a:endParaRPr lang="en-US" sz="4800" dirty="0">
              <a:solidFill>
                <a:srgbClr val="FAFD00"/>
              </a:solidFill>
              <a:ea typeface="ＭＳ Ｐゴシック" charset="0"/>
              <a:cs typeface="Arial" panose="020B0604020202020204" pitchFamily="34" charset="0"/>
            </a:endParaRPr>
          </a:p>
        </p:txBody>
      </p:sp>
      <p:sp>
        <p:nvSpPr>
          <p:cNvPr id="38916" name="Rectangle 4"/>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8919" name="Rectangle 7"/>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8920" name="Line 8"/>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3671" name="Text Box 15"/>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3672" name="Text Box 1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673" name="Text Box 18"/>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674" name="Text Box 19"/>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54</a:t>
            </a:r>
          </a:p>
        </p:txBody>
      </p:sp>
      <p:sp>
        <p:nvSpPr>
          <p:cNvPr id="113675" name="Text Box 20"/>
          <p:cNvSpPr txBox="1">
            <a:spLocks noChangeArrowheads="1"/>
          </p:cNvSpPr>
          <p:nvPr/>
        </p:nvSpPr>
        <p:spPr bwMode="auto">
          <a:xfrm>
            <a:off x="874077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ox(out)">
                                      <p:cBhvr>
                                        <p:cTn id="13" dur="500"/>
                                        <p:tgtEl>
                                          <p:spTgt spid="1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box(out)">
                                      <p:cBhvr>
                                        <p:cTn id="18" dur="500"/>
                                        <p:tgtEl>
                                          <p:spTgt spid="1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box(out)">
                                      <p:cBhvr>
                                        <p:cTn id="23"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utoUpdateAnimBg="0"/>
      <p:bldP spid="38914"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3012"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5"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6" name="Text Box 9"/>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7" name="Text Box 13"/>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p>
        </p:txBody>
      </p:sp>
      <p:sp>
        <p:nvSpPr>
          <p:cNvPr id="9" name="Rectangle 2"/>
          <p:cNvSpPr txBox="1">
            <a:spLocks noChangeArrowheads="1"/>
          </p:cNvSpPr>
          <p:nvPr/>
        </p:nvSpPr>
        <p:spPr bwMode="auto">
          <a:xfrm>
            <a:off x="673122" y="250825"/>
            <a:ext cx="7772400" cy="6219825"/>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0" eaLnBrk="0" fontAlgn="base" latinLnBrk="0" hangingPunct="0">
              <a:lnSpc>
                <a:spcPct val="45000"/>
              </a:lnSpc>
              <a:spcBef>
                <a:spcPct val="0"/>
              </a:spcBef>
              <a:spcAft>
                <a:spcPct val="0"/>
              </a:spcAft>
              <a:buClrTx/>
              <a:buSzTx/>
              <a:buFontTx/>
              <a:buNone/>
              <a:tabLst/>
              <a:defRPr/>
            </a:pPr>
            <a:br>
              <a:rPr kumimoji="0" lang="en-US" sz="4400" b="1"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br>
              <a:rPr kumimoji="0" lang="en-US" sz="48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إبراهيم</a:t>
            </a: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موسى</a:t>
            </a: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يشوع</a:t>
            </a: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الفوضى</a:t>
            </a: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الملكية</a:t>
            </a: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السبي</a:t>
            </a:r>
            <a: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5062" name="Line 6"/>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5063" name="Rectangle 7"/>
          <p:cNvSpPr>
            <a:spLocks noChangeArrowheads="1"/>
          </p:cNvSpPr>
          <p:nvPr/>
        </p:nvSpPr>
        <p:spPr bwMode="auto">
          <a:xfrm>
            <a:off x="3363913" y="508000"/>
            <a:ext cx="2737084"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LB"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مــراجــعــة</a:t>
            </a:r>
            <a:endPar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7765" name="Freeform 10"/>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24"/>
          <p:cNvGrpSpPr>
            <a:grpSpLocks/>
          </p:cNvGrpSpPr>
          <p:nvPr/>
        </p:nvGrpSpPr>
        <p:grpSpPr bwMode="auto">
          <a:xfrm>
            <a:off x="5104644" y="3162482"/>
            <a:ext cx="1126266" cy="962025"/>
            <a:chOff x="2173" y="1989"/>
            <a:chExt cx="710" cy="606"/>
          </a:xfrm>
        </p:grpSpPr>
        <p:sp>
          <p:nvSpPr>
            <p:cNvPr id="45078" name="AutoShape 22"/>
            <p:cNvSpPr>
              <a:spLocks noChangeArrowheads="1"/>
            </p:cNvSpPr>
            <p:nvPr/>
          </p:nvSpPr>
          <p:spPr bwMode="auto">
            <a:xfrm rot="6562349">
              <a:off x="2034" y="2128"/>
              <a:ext cx="605" cy="32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5079" name="AutoShape 23"/>
            <p:cNvSpPr>
              <a:spLocks noChangeArrowheads="1"/>
            </p:cNvSpPr>
            <p:nvPr/>
          </p:nvSpPr>
          <p:spPr bwMode="auto">
            <a:xfrm rot="4152488">
              <a:off x="2412" y="2124"/>
              <a:ext cx="605" cy="33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117767" name="Text Box 25"/>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17768" name="Text Box 2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7769" name="Text Box 29"/>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p>
        </p:txBody>
      </p:sp>
      <p:sp>
        <p:nvSpPr>
          <p:cNvPr id="117770" name="Text Box 30"/>
          <p:cNvSpPr txBox="1">
            <a:spLocks noChangeArrowheads="1"/>
          </p:cNvSpPr>
          <p:nvPr/>
        </p:nvSpPr>
        <p:spPr bwMode="auto">
          <a:xfrm>
            <a:off x="874712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p>
        </p:txBody>
      </p:sp>
      <p:grpSp>
        <p:nvGrpSpPr>
          <p:cNvPr id="4" name="Group 34"/>
          <p:cNvGrpSpPr>
            <a:grpSpLocks/>
          </p:cNvGrpSpPr>
          <p:nvPr/>
        </p:nvGrpSpPr>
        <p:grpSpPr bwMode="auto">
          <a:xfrm>
            <a:off x="2616593" y="271189"/>
            <a:ext cx="3491622" cy="6248482"/>
            <a:chOff x="-1204" y="-508"/>
            <a:chExt cx="2918" cy="4904"/>
          </a:xfrm>
        </p:grpSpPr>
        <p:sp>
          <p:nvSpPr>
            <p:cNvPr id="45091" name="Text Box 35"/>
            <p:cNvSpPr txBox="1">
              <a:spLocks noChangeArrowheads="1"/>
            </p:cNvSpPr>
            <p:nvPr/>
          </p:nvSpPr>
          <p:spPr bwMode="auto">
            <a:xfrm>
              <a:off x="-1204" y="-508"/>
              <a:ext cx="2918" cy="4904"/>
            </a:xfrm>
            <a:prstGeom prst="rect">
              <a:avLst/>
            </a:prstGeom>
            <a:noFill/>
            <a:ln w="12700">
              <a:noFill/>
              <a:miter lim="800000"/>
              <a:headEnd/>
              <a:tailEnd/>
            </a:ln>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a:t>
              </a:r>
            </a:p>
          </p:txBody>
        </p:sp>
        <p:sp>
          <p:nvSpPr>
            <p:cNvPr id="45092" name="Rectangle 36"/>
            <p:cNvSpPr>
              <a:spLocks noChangeArrowheads="1"/>
            </p:cNvSpPr>
            <p:nvPr/>
          </p:nvSpPr>
          <p:spPr bwMode="auto">
            <a:xfrm>
              <a:off x="-126" y="1771"/>
              <a:ext cx="1114" cy="288"/>
            </a:xfrm>
            <a:prstGeom prst="rect">
              <a:avLst/>
            </a:prstGeom>
            <a:solidFill>
              <a:srgbClr val="E9F416"/>
            </a:solidFill>
            <a:ln w="12700">
              <a:solidFill>
                <a:srgbClr val="EDF636"/>
              </a:solidFill>
              <a:miter lim="800000"/>
              <a:headEnd/>
              <a:tailEnd/>
            </a:ln>
            <a:effectLst>
              <a:outerShdw blurRad="63500" dist="1143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23" name="Rectangle 22"/>
          <p:cNvSpPr/>
          <p:nvPr/>
        </p:nvSpPr>
        <p:spPr>
          <a:xfrm>
            <a:off x="1189919" y="1509187"/>
            <a:ext cx="6758901" cy="1785104"/>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خ</a:t>
            </a:r>
            <a:r>
              <a:rPr kumimoji="0" lang="ar-LB" sz="11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rPr>
              <a:t> </a:t>
            </a:r>
            <a:r>
              <a:rPr kumimoji="0" lang="ar-LB" sz="11000" b="1"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rPr>
              <a:t>7</a:t>
            </a:r>
            <a:r>
              <a:rPr kumimoji="0" lang="ar-LB" sz="11000" b="1"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ea typeface="ＭＳ Ｐゴシック" charset="0"/>
              </a:rPr>
              <a:t> </a:t>
            </a: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ص</a:t>
            </a:r>
            <a:r>
              <a:rPr kumimoji="0" lang="ar-LB" sz="11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rPr>
              <a:t> </a:t>
            </a: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ي</a:t>
            </a:r>
            <a:endParaRPr kumimoji="0" lang="en-US"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endParaRPr>
          </a:p>
        </p:txBody>
      </p:sp>
      <p:sp>
        <p:nvSpPr>
          <p:cNvPr id="24" name="Rectangle 23"/>
          <p:cNvSpPr/>
          <p:nvPr/>
        </p:nvSpPr>
        <p:spPr>
          <a:xfrm>
            <a:off x="661023" y="3809291"/>
            <a:ext cx="7987458" cy="1785104"/>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خ</a:t>
            </a:r>
            <a:r>
              <a:rPr kumimoji="0" lang="ar-LB" sz="11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rPr>
              <a:t> </a:t>
            </a:r>
            <a:r>
              <a:rPr kumimoji="0" lang="ar-LB" sz="11000" b="1" u="none" strike="noStrike" kern="1200" cap="none" spc="0" normalizeH="0" baseline="0" noProof="0" dirty="0">
                <a:ln w="0"/>
                <a:solidFill>
                  <a:srgbClr val="F27645"/>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rPr>
              <a:t>4</a:t>
            </a:r>
            <a:r>
              <a:rPr kumimoji="0" lang="ar-LB" sz="11000" b="1"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rPr>
              <a:t> </a:t>
            </a:r>
            <a:r>
              <a:rPr kumimoji="0" lang="ar-LB" sz="11000" b="1" u="none" strike="noStrike" kern="1200" cap="none" spc="0" normalizeH="0" baseline="0" noProof="0" dirty="0">
                <a:ln w="0"/>
                <a:solidFill>
                  <a:srgbClr val="1FCC16"/>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rPr>
              <a:t>3</a:t>
            </a:r>
            <a:r>
              <a:rPr kumimoji="0" lang="ar-LB" sz="11000" b="1"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ea typeface="ＭＳ Ｐゴシック" charset="0"/>
              </a:rPr>
              <a:t> </a:t>
            </a: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ص</a:t>
            </a:r>
            <a:r>
              <a:rPr kumimoji="0" lang="ar-LB" sz="11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rPr>
              <a:t> </a:t>
            </a: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rPr>
              <a:t>ي</a:t>
            </a:r>
            <a:endParaRPr kumimoji="0" lang="en-US"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52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 calcmode="lin" valueType="num">
                                      <p:cBhvr>
                                        <p:cTn id="22" dur="500" fill="hold"/>
                                        <p:tgtEl>
                                          <p:spTgt spid="2"/>
                                        </p:tgtEl>
                                        <p:attrNameLst>
                                          <p:attrName>ppt_x</p:attrName>
                                        </p:attrNameLst>
                                      </p:cBhvr>
                                      <p:tavLst>
                                        <p:tav tm="0">
                                          <p:val>
                                            <p:fltVal val="0.5"/>
                                          </p:val>
                                        </p:tav>
                                        <p:tav tm="100000">
                                          <p:val>
                                            <p:strVal val="#ppt_x"/>
                                          </p:val>
                                        </p:tav>
                                      </p:tavLst>
                                    </p:anim>
                                    <p:anim calcmode="lin" valueType="num">
                                      <p:cBhvr>
                                        <p:cTn id="23" dur="500" fill="hold"/>
                                        <p:tgtEl>
                                          <p:spTgt spid="2"/>
                                        </p:tgtEl>
                                        <p:attrNameLst>
                                          <p:attrName>ppt_y</p:attrName>
                                        </p:attrNameLst>
                                      </p:cBhvr>
                                      <p:tavLst>
                                        <p:tav tm="0">
                                          <p:val>
                                            <p:fltVal val="0.5"/>
                                          </p:val>
                                        </p:tav>
                                        <p:tav tm="100000">
                                          <p:val>
                                            <p:strVal val="#ppt_y"/>
                                          </p:val>
                                        </p:tav>
                                      </p:tavLst>
                                    </p:anim>
                                  </p:childTnLst>
                                </p:cTn>
                              </p:par>
                              <p:par>
                                <p:cTn id="24" presetID="55"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strVal val="#ppt_w*0.70"/>
                                          </p:val>
                                        </p:tav>
                                        <p:tav tm="100000">
                                          <p:val>
                                            <p:strVal val="#ppt_w"/>
                                          </p:val>
                                        </p:tav>
                                      </p:tavLst>
                                    </p:anim>
                                    <p:anim calcmode="lin" valueType="num">
                                      <p:cBhvr>
                                        <p:cTn id="27" dur="1000" fill="hold"/>
                                        <p:tgtEl>
                                          <p:spTgt spid="24"/>
                                        </p:tgtEl>
                                        <p:attrNameLst>
                                          <p:attrName>ppt_h</p:attrName>
                                        </p:attrNameLst>
                                      </p:cBhvr>
                                      <p:tavLst>
                                        <p:tav tm="0">
                                          <p:val>
                                            <p:strVal val="#ppt_h"/>
                                          </p:val>
                                        </p:tav>
                                        <p:tav tm="100000">
                                          <p:val>
                                            <p:strVal val="#ppt_h"/>
                                          </p:val>
                                        </p:tav>
                                      </p:tavLst>
                                    </p:anim>
                                    <p:animEffect transition="in" filter="fade">
                                      <p:cBhvr>
                                        <p:cTn id="2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7108"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9811"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9812" name="Text Box 8"/>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19813" name="Text Box 12"/>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57</a:t>
            </a:r>
          </a:p>
        </p:txBody>
      </p:sp>
      <p:sp>
        <p:nvSpPr>
          <p:cNvPr id="9" name="Rectangle 2"/>
          <p:cNvSpPr txBox="1">
            <a:spLocks noChangeArrowheads="1"/>
          </p:cNvSpPr>
          <p:nvPr/>
        </p:nvSpPr>
        <p:spPr bwMode="auto">
          <a:xfrm>
            <a:off x="1598613" y="234950"/>
            <a:ext cx="7196137" cy="6288088"/>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br>
              <a:rPr kumimoji="0" lang="en-US" sz="60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u="none" strike="noStrike" kern="1200" cap="none" spc="0" normalizeH="0" baseline="0" noProof="0" dirty="0">
                <a:ln>
                  <a:noFill/>
                </a:ln>
                <a:solidFill>
                  <a:srgbClr val="FFD34A">
                    <a:lumMod val="20000"/>
                    <a:lumOff val="80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 شخصيات</a:t>
            </a:r>
            <a:br>
              <a:rPr kumimoji="0" lang="en-US" sz="6000" b="1" u="none" strike="noStrike" kern="1200" cap="none" spc="0" normalizeH="0" baseline="0" noProof="0" dirty="0">
                <a:ln>
                  <a:noFill/>
                </a:ln>
                <a:solidFill>
                  <a:srgbClr val="FFD34A">
                    <a:lumMod val="20000"/>
                    <a:lumOff val="80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مجتمعات</a:t>
            </a:r>
            <a:br>
              <a:rPr kumimoji="0" lang="en-US" sz="6000" b="1"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br>
              <a:rPr kumimoji="0" lang="en-US" sz="60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LB" sz="60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8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8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2208213" y="550863"/>
            <a:ext cx="4087812"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3600" b="1"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endParaRPr>
          </a:p>
        </p:txBody>
      </p:sp>
      <p:sp>
        <p:nvSpPr>
          <p:cNvPr id="49156" name="Rectangle 4"/>
          <p:cNvSpPr>
            <a:spLocks noChangeArrowheads="1"/>
          </p:cNvSpPr>
          <p:nvPr/>
        </p:nvSpPr>
        <p:spPr bwMode="auto">
          <a:xfrm>
            <a:off x="2411413" y="1087438"/>
            <a:ext cx="41021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7" name="Rectangle 5"/>
          <p:cNvSpPr>
            <a:spLocks noChangeArrowheads="1"/>
          </p:cNvSpPr>
          <p:nvPr/>
        </p:nvSpPr>
        <p:spPr bwMode="auto">
          <a:xfrm>
            <a:off x="2606675" y="1641475"/>
            <a:ext cx="33147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يوسف</a:t>
            </a:r>
            <a:endParaRPr kumimoji="0" lang="en-US"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8" name="Rectangle 6"/>
          <p:cNvSpPr>
            <a:spLocks noChangeArrowheads="1"/>
          </p:cNvSpPr>
          <p:nvPr/>
        </p:nvSpPr>
        <p:spPr bwMode="auto">
          <a:xfrm>
            <a:off x="2957513" y="2197100"/>
            <a:ext cx="3225800"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موسى</a:t>
            </a:r>
            <a:endParaRPr kumimoji="0" lang="en-US"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9" name="Rectangle 7"/>
          <p:cNvSpPr>
            <a:spLocks noChangeArrowheads="1"/>
          </p:cNvSpPr>
          <p:nvPr/>
        </p:nvSpPr>
        <p:spPr bwMode="auto">
          <a:xfrm>
            <a:off x="3108325" y="2744788"/>
            <a:ext cx="3368675"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يشوع</a:t>
            </a:r>
            <a:endParaRPr kumimoji="0" lang="en-US"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60" name="Rectangle 8"/>
          <p:cNvSpPr>
            <a:spLocks noChangeArrowheads="1"/>
          </p:cNvSpPr>
          <p:nvPr/>
        </p:nvSpPr>
        <p:spPr bwMode="auto">
          <a:xfrm>
            <a:off x="3373438" y="3298825"/>
            <a:ext cx="3970337"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1" name="Rectangle 9"/>
          <p:cNvSpPr>
            <a:spLocks noChangeArrowheads="1"/>
          </p:cNvSpPr>
          <p:nvPr/>
        </p:nvSpPr>
        <p:spPr bwMode="auto">
          <a:xfrm>
            <a:off x="3579813" y="3852863"/>
            <a:ext cx="37084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2" name="Rectangle 10"/>
          <p:cNvSpPr>
            <a:spLocks noChangeArrowheads="1"/>
          </p:cNvSpPr>
          <p:nvPr/>
        </p:nvSpPr>
        <p:spPr bwMode="auto">
          <a:xfrm>
            <a:off x="3783013" y="4406900"/>
            <a:ext cx="41275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السبي</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3" name="Rectangle 11"/>
          <p:cNvSpPr>
            <a:spLocks noChangeArrowheads="1"/>
          </p:cNvSpPr>
          <p:nvPr/>
        </p:nvSpPr>
        <p:spPr bwMode="auto">
          <a:xfrm>
            <a:off x="4040188" y="4960938"/>
            <a:ext cx="3513137"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6FE0A"/>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الصمت</a:t>
            </a:r>
            <a:endParaRPr kumimoji="0" lang="en-US" sz="3600" b="1" u="none" strike="noStrike" kern="1200" cap="none" spc="0" normalizeH="0" baseline="0" noProof="0" dirty="0">
              <a:ln>
                <a:noFill/>
              </a:ln>
              <a:solidFill>
                <a:srgbClr val="F6FE0A"/>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49164" name="Rectangle 12"/>
          <p:cNvSpPr>
            <a:spLocks noChangeArrowheads="1"/>
          </p:cNvSpPr>
          <p:nvPr/>
        </p:nvSpPr>
        <p:spPr bwMode="auto">
          <a:xfrm>
            <a:off x="4348163" y="5514975"/>
            <a:ext cx="3321050"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يسوع</a:t>
            </a:r>
            <a:endParaRPr kumimoji="0" lang="en-US" sz="3600" b="1" u="none" strike="noStrike" kern="1200" cap="none" spc="0" normalizeH="0" baseline="0" noProof="0" dirty="0">
              <a:ln>
                <a:noFill/>
              </a:ln>
              <a:solidFill>
                <a:srgbClr val="FFF6DB"/>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49165" name="Rectangle 1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9166" name="Line 14"/>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1869" name="Freeform 1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1870" name="Text Box 20"/>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71" name="Text Box 21"/>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72" name="Text Box 22"/>
          <p:cNvSpPr txBox="1">
            <a:spLocks noChangeArrowheads="1"/>
          </p:cNvSpPr>
          <p:nvPr/>
        </p:nvSpPr>
        <p:spPr bwMode="auto">
          <a:xfrm>
            <a:off x="8085138" y="651668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58</a:t>
            </a:r>
          </a:p>
        </p:txBody>
      </p:sp>
      <p:sp>
        <p:nvSpPr>
          <p:cNvPr id="121873" name="Text Box 23"/>
          <p:cNvSpPr txBox="1">
            <a:spLocks noChangeArrowheads="1"/>
          </p:cNvSpPr>
          <p:nvPr/>
        </p:nvSpPr>
        <p:spPr bwMode="auto">
          <a:xfrm>
            <a:off x="874077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2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9163"/>
                                        </p:tgtEl>
                                        <p:attrNameLst>
                                          <p:attrName>style.visibility</p:attrName>
                                        </p:attrNameLst>
                                      </p:cBhvr>
                                      <p:to>
                                        <p:strVal val="visible"/>
                                      </p:to>
                                    </p:set>
                                    <p:anim calcmode="lin" valueType="num">
                                      <p:cBhvr additive="base">
                                        <p:cTn id="7" dur="500" fill="hold"/>
                                        <p:tgtEl>
                                          <p:spTgt spid="49163"/>
                                        </p:tgtEl>
                                        <p:attrNameLst>
                                          <p:attrName>ppt_x</p:attrName>
                                        </p:attrNameLst>
                                      </p:cBhvr>
                                      <p:tavLst>
                                        <p:tav tm="0">
                                          <p:val>
                                            <p:strVal val="1+#ppt_w/2"/>
                                          </p:val>
                                        </p:tav>
                                        <p:tav tm="100000">
                                          <p:val>
                                            <p:strVal val="#ppt_x"/>
                                          </p:val>
                                        </p:tav>
                                      </p:tavLst>
                                    </p:anim>
                                    <p:anim calcmode="lin" valueType="num">
                                      <p:cBhvr additive="base">
                                        <p:cTn id="8" dur="500" fill="hold"/>
                                        <p:tgtEl>
                                          <p:spTgt spid="491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9164"/>
                                        </p:tgtEl>
                                        <p:attrNameLst>
                                          <p:attrName>style.visibility</p:attrName>
                                        </p:attrNameLst>
                                      </p:cBhvr>
                                      <p:to>
                                        <p:strVal val="visible"/>
                                      </p:to>
                                    </p:set>
                                    <p:anim calcmode="lin" valueType="num">
                                      <p:cBhvr additive="base">
                                        <p:cTn id="13" dur="500" fill="hold"/>
                                        <p:tgtEl>
                                          <p:spTgt spid="49164"/>
                                        </p:tgtEl>
                                        <p:attrNameLst>
                                          <p:attrName>ppt_x</p:attrName>
                                        </p:attrNameLst>
                                      </p:cBhvr>
                                      <p:tavLst>
                                        <p:tav tm="0">
                                          <p:val>
                                            <p:strVal val="1+#ppt_w/2"/>
                                          </p:val>
                                        </p:tav>
                                        <p:tav tm="100000">
                                          <p:val>
                                            <p:strVal val="#ppt_x"/>
                                          </p:val>
                                        </p:tav>
                                      </p:tavLst>
                                    </p:anim>
                                    <p:anim calcmode="lin" valueType="num">
                                      <p:cBhvr additive="base">
                                        <p:cTn id="14" dur="500" fill="hold"/>
                                        <p:tgtEl>
                                          <p:spTgt spid="491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3" grpId="0" autoUpdateAnimBg="0"/>
      <p:bldP spid="49164"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Freeform 3"/>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pic>
        <p:nvPicPr>
          <p:cNvPr id="22630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4999" t="10115" r="12968" b="11848"/>
          <a:stretch>
            <a:fillRect/>
          </a:stretch>
        </p:blipFill>
        <p:spPr bwMode="auto">
          <a:xfrm>
            <a:off x="1363663" y="904875"/>
            <a:ext cx="6584950"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5"/>
          <p:cNvGrpSpPr>
            <a:grpSpLocks/>
          </p:cNvGrpSpPr>
          <p:nvPr/>
        </p:nvGrpSpPr>
        <p:grpSpPr bwMode="auto">
          <a:xfrm>
            <a:off x="4465669" y="1428750"/>
            <a:ext cx="2195482" cy="1709738"/>
            <a:chOff x="1512" y="1397"/>
            <a:chExt cx="2748" cy="2267"/>
          </a:xfrm>
        </p:grpSpPr>
        <p:sp>
          <p:nvSpPr>
            <p:cNvPr id="123977" name="Rectangle 6"/>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1" name="Rectangle 7"/>
            <p:cNvSpPr>
              <a:spLocks noChangeArrowheads="1"/>
            </p:cNvSpPr>
            <p:nvPr/>
          </p:nvSpPr>
          <p:spPr bwMode="auto">
            <a:xfrm>
              <a:off x="1628" y="1433"/>
              <a:ext cx="660"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1"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9" name="Rectangle 8"/>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0" name="AutoShape 9"/>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1" name="Rectangle 10"/>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5" name="Rectangle 11"/>
            <p:cNvSpPr>
              <a:spLocks noChangeArrowheads="1"/>
            </p:cNvSpPr>
            <p:nvPr/>
          </p:nvSpPr>
          <p:spPr bwMode="auto">
            <a:xfrm>
              <a:off x="1731" y="1399"/>
              <a:ext cx="28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83" name="Line 12"/>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4" name="Line 13"/>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5" name="Rectangle 14"/>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9" name="Rectangle 15"/>
            <p:cNvSpPr>
              <a:spLocks noChangeArrowheads="1"/>
            </p:cNvSpPr>
            <p:nvPr/>
          </p:nvSpPr>
          <p:spPr bwMode="auto">
            <a:xfrm>
              <a:off x="1771" y="1605"/>
              <a:ext cx="660"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1"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87" name="Rectangle 16"/>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8" name="AutoShape 17"/>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9" name="Rectangle 18"/>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23" name="Rectangle 19"/>
            <p:cNvSpPr>
              <a:spLocks noChangeArrowheads="1"/>
            </p:cNvSpPr>
            <p:nvPr/>
          </p:nvSpPr>
          <p:spPr bwMode="auto">
            <a:xfrm>
              <a:off x="1867" y="1563"/>
              <a:ext cx="28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1" name="Line 20"/>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2" name="Line 21"/>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3" name="Rectangle 22"/>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27" name="Rectangle 23"/>
            <p:cNvSpPr>
              <a:spLocks noChangeArrowheads="1"/>
            </p:cNvSpPr>
            <p:nvPr/>
          </p:nvSpPr>
          <p:spPr bwMode="auto">
            <a:xfrm>
              <a:off x="1912" y="1765"/>
              <a:ext cx="660"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1"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5" name="Rectangle 24"/>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6" name="AutoShape 25"/>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7" name="Rectangle 26"/>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31" name="Rectangle 27"/>
            <p:cNvSpPr>
              <a:spLocks noChangeArrowheads="1"/>
            </p:cNvSpPr>
            <p:nvPr/>
          </p:nvSpPr>
          <p:spPr bwMode="auto">
            <a:xfrm>
              <a:off x="2010" y="1736"/>
              <a:ext cx="26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يوسف</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9" name="Line 28"/>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0" name="Line 29"/>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1" name="Rectangle 30"/>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2" name="AutoShape 31"/>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3" name="Rectangle 32"/>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37" name="Rectangle 33"/>
            <p:cNvSpPr>
              <a:spLocks noChangeArrowheads="1"/>
            </p:cNvSpPr>
            <p:nvPr/>
          </p:nvSpPr>
          <p:spPr bwMode="auto">
            <a:xfrm>
              <a:off x="2203" y="1894"/>
              <a:ext cx="26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موسى</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05" name="Line 34"/>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6" name="Line 35"/>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7" name="Rectangle 36"/>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8" name="AutoShape 37"/>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9" name="Rectangle 38"/>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43" name="Rectangle 39"/>
            <p:cNvSpPr>
              <a:spLocks noChangeArrowheads="1"/>
            </p:cNvSpPr>
            <p:nvPr/>
          </p:nvSpPr>
          <p:spPr bwMode="auto">
            <a:xfrm>
              <a:off x="2340" y="2071"/>
              <a:ext cx="24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يشوع</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11" name="Line 40"/>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2" name="Rectangle 41"/>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3" name="AutoShape 42"/>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4" name="Rectangle 43"/>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48" name="Rectangle 44"/>
            <p:cNvSpPr>
              <a:spLocks noChangeArrowheads="1"/>
            </p:cNvSpPr>
            <p:nvPr/>
          </p:nvSpPr>
          <p:spPr bwMode="auto">
            <a:xfrm>
              <a:off x="2431" y="2235"/>
              <a:ext cx="32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16" name="Line 45"/>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7" name="Rectangle 46"/>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8" name="AutoShape 47"/>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9" name="Rectangle 48"/>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53" name="Rectangle 49"/>
            <p:cNvSpPr>
              <a:spLocks noChangeArrowheads="1"/>
            </p:cNvSpPr>
            <p:nvPr/>
          </p:nvSpPr>
          <p:spPr bwMode="auto">
            <a:xfrm>
              <a:off x="2616" y="2416"/>
              <a:ext cx="27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21" name="Line 50"/>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2" name="Rectangle 51"/>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3" name="AutoShape 52"/>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4" name="Rectangle 53"/>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58" name="Rectangle 54"/>
            <p:cNvSpPr>
              <a:spLocks noChangeArrowheads="1"/>
            </p:cNvSpPr>
            <p:nvPr/>
          </p:nvSpPr>
          <p:spPr bwMode="auto">
            <a:xfrm>
              <a:off x="2757" y="2590"/>
              <a:ext cx="24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السبي</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26" name="Line 55"/>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7" name="Line 56"/>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8" name="Rectangle 57"/>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9" name="AutoShape 58"/>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0" name="Rectangle 59"/>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64" name="Rectangle 60"/>
            <p:cNvSpPr>
              <a:spLocks noChangeArrowheads="1"/>
            </p:cNvSpPr>
            <p:nvPr/>
          </p:nvSpPr>
          <p:spPr bwMode="auto">
            <a:xfrm>
              <a:off x="2908" y="2778"/>
              <a:ext cx="29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الصمت</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32" name="Line 61"/>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3" name="Line 62"/>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4" name="Rectangle 63"/>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5" name="AutoShape 64"/>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6" name="Rectangle 65"/>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124037" name="Group 66"/>
            <p:cNvGrpSpPr>
              <a:grpSpLocks/>
            </p:cNvGrpSpPr>
            <p:nvPr/>
          </p:nvGrpSpPr>
          <p:grpSpPr bwMode="auto">
            <a:xfrm>
              <a:off x="3014" y="2963"/>
              <a:ext cx="399" cy="176"/>
              <a:chOff x="3102" y="3099"/>
              <a:chExt cx="399" cy="176"/>
            </a:xfrm>
          </p:grpSpPr>
          <p:sp>
            <p:nvSpPr>
              <p:cNvPr id="226371" name="Rectangle 67"/>
              <p:cNvSpPr>
                <a:spLocks noChangeArrowheads="1"/>
              </p:cNvSpPr>
              <p:nvPr/>
            </p:nvSpPr>
            <p:spPr bwMode="auto">
              <a:xfrm>
                <a:off x="3102" y="3112"/>
                <a:ext cx="108"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a:ln>
                      <a:noFill/>
                    </a:ln>
                    <a:solidFill>
                      <a:srgbClr val="114FFB"/>
                    </a:solidFill>
                    <a:effectLst/>
                    <a:uLnTx/>
                    <a:uFillTx/>
                    <a:latin typeface="Arial" panose="020B0604020202020204" pitchFamily="34" charset="0"/>
                    <a:ea typeface="ＭＳ Ｐゴシック" charset="0"/>
                    <a:cs typeface="Arial" panose="020B0604020202020204" pitchFamily="34" charset="0"/>
                  </a:rPr>
                  <a:t>   </a:t>
                </a:r>
                <a:endParaRPr kumimoji="0" lang="en-US" sz="800" b="1"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6372" name="Rectangle 68"/>
              <p:cNvSpPr>
                <a:spLocks noChangeArrowheads="1"/>
              </p:cNvSpPr>
              <p:nvPr/>
            </p:nvSpPr>
            <p:spPr bwMode="auto">
              <a:xfrm>
                <a:off x="3260" y="3099"/>
                <a:ext cx="24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114FFB">
                        <a:lumMod val="75000"/>
                      </a:srgbClr>
                    </a:solidFill>
                    <a:effectLst/>
                    <a:uLnTx/>
                    <a:uFillTx/>
                    <a:latin typeface="Arial" panose="020B0604020202020204" pitchFamily="34" charset="0"/>
                    <a:ea typeface="ＭＳ Ｐゴシック" charset="0"/>
                    <a:cs typeface="Arial" panose="020B0604020202020204" pitchFamily="34" charset="0"/>
                  </a:rPr>
                  <a:t>يسوع</a:t>
                </a:r>
                <a:endParaRPr kumimoji="0" lang="en-US" sz="1000" b="1" u="none" strike="noStrike" kern="1200" cap="none" spc="0" normalizeH="0" baseline="0" noProof="0" dirty="0">
                  <a:ln>
                    <a:noFill/>
                  </a:ln>
                  <a:solidFill>
                    <a:srgbClr val="114FFB">
                      <a:lumMod val="75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4038" name="Line 69"/>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9" name="Line 70"/>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72"/>
          <p:cNvGrpSpPr>
            <a:grpSpLocks/>
          </p:cNvGrpSpPr>
          <p:nvPr/>
        </p:nvGrpSpPr>
        <p:grpSpPr bwMode="auto">
          <a:xfrm>
            <a:off x="2076450" y="1225550"/>
            <a:ext cx="2763838" cy="1343025"/>
            <a:chOff x="2412" y="2052"/>
            <a:chExt cx="1741" cy="846"/>
          </a:xfrm>
        </p:grpSpPr>
        <p:sp>
          <p:nvSpPr>
            <p:cNvPr id="123972"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73"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74"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80" name="Rectangle 76"/>
            <p:cNvSpPr>
              <a:spLocks noChangeArrowheads="1"/>
            </p:cNvSpPr>
            <p:nvPr/>
          </p:nvSpPr>
          <p:spPr bwMode="auto">
            <a:xfrm>
              <a:off x="2704" y="2078"/>
              <a:ext cx="32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6" name="Line 7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78"/>
          <p:cNvGrpSpPr>
            <a:grpSpLocks/>
          </p:cNvGrpSpPr>
          <p:nvPr/>
        </p:nvGrpSpPr>
        <p:grpSpPr bwMode="auto">
          <a:xfrm>
            <a:off x="2317750" y="1581150"/>
            <a:ext cx="2763838" cy="1343025"/>
            <a:chOff x="2412" y="2052"/>
            <a:chExt cx="1741" cy="846"/>
          </a:xfrm>
        </p:grpSpPr>
        <p:sp>
          <p:nvSpPr>
            <p:cNvPr id="123967"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8"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9"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86" name="Rectangle 82"/>
            <p:cNvSpPr>
              <a:spLocks noChangeArrowheads="1"/>
            </p:cNvSpPr>
            <p:nvPr/>
          </p:nvSpPr>
          <p:spPr bwMode="auto">
            <a:xfrm>
              <a:off x="2702" y="2078"/>
              <a:ext cx="327"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1" name="Line 8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84"/>
          <p:cNvGrpSpPr>
            <a:grpSpLocks/>
          </p:cNvGrpSpPr>
          <p:nvPr/>
        </p:nvGrpSpPr>
        <p:grpSpPr bwMode="auto">
          <a:xfrm>
            <a:off x="2597150" y="1924050"/>
            <a:ext cx="2763838" cy="1343025"/>
            <a:chOff x="2412" y="2052"/>
            <a:chExt cx="1741" cy="846"/>
          </a:xfrm>
        </p:grpSpPr>
        <p:sp>
          <p:nvSpPr>
            <p:cNvPr id="123962"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3"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4"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92" name="Rectangle 88"/>
            <p:cNvSpPr>
              <a:spLocks noChangeArrowheads="1"/>
            </p:cNvSpPr>
            <p:nvPr/>
          </p:nvSpPr>
          <p:spPr bwMode="auto">
            <a:xfrm>
              <a:off x="2714" y="2078"/>
              <a:ext cx="30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يوسف</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66" name="Line 8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90"/>
          <p:cNvGrpSpPr>
            <a:grpSpLocks/>
          </p:cNvGrpSpPr>
          <p:nvPr/>
        </p:nvGrpSpPr>
        <p:grpSpPr bwMode="auto">
          <a:xfrm>
            <a:off x="2889250" y="2241550"/>
            <a:ext cx="2763838" cy="1343025"/>
            <a:chOff x="2412" y="2052"/>
            <a:chExt cx="1741" cy="846"/>
          </a:xfrm>
        </p:grpSpPr>
        <p:sp>
          <p:nvSpPr>
            <p:cNvPr id="123957"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8"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9"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98" name="Rectangle 94"/>
            <p:cNvSpPr>
              <a:spLocks noChangeArrowheads="1"/>
            </p:cNvSpPr>
            <p:nvPr/>
          </p:nvSpPr>
          <p:spPr bwMode="auto">
            <a:xfrm>
              <a:off x="2718" y="2078"/>
              <a:ext cx="296"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موسى</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61" name="Line 9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96"/>
          <p:cNvGrpSpPr>
            <a:grpSpLocks/>
          </p:cNvGrpSpPr>
          <p:nvPr/>
        </p:nvGrpSpPr>
        <p:grpSpPr bwMode="auto">
          <a:xfrm>
            <a:off x="3155950" y="2546350"/>
            <a:ext cx="2763838" cy="1343025"/>
            <a:chOff x="2412" y="2052"/>
            <a:chExt cx="1741" cy="846"/>
          </a:xfrm>
        </p:grpSpPr>
        <p:sp>
          <p:nvSpPr>
            <p:cNvPr id="123952"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3"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4"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04" name="Rectangle 100"/>
            <p:cNvSpPr>
              <a:spLocks noChangeArrowheads="1"/>
            </p:cNvSpPr>
            <p:nvPr/>
          </p:nvSpPr>
          <p:spPr bwMode="auto">
            <a:xfrm>
              <a:off x="2730" y="2078"/>
              <a:ext cx="27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يشوع</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56" name="Line 10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102"/>
          <p:cNvGrpSpPr>
            <a:grpSpLocks/>
          </p:cNvGrpSpPr>
          <p:nvPr/>
        </p:nvGrpSpPr>
        <p:grpSpPr bwMode="auto">
          <a:xfrm>
            <a:off x="3435350" y="2851150"/>
            <a:ext cx="2763838" cy="1343025"/>
            <a:chOff x="2412" y="2052"/>
            <a:chExt cx="1741" cy="846"/>
          </a:xfrm>
        </p:grpSpPr>
        <p:sp>
          <p:nvSpPr>
            <p:cNvPr id="123947"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8"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9"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10" name="Rectangle 106"/>
            <p:cNvSpPr>
              <a:spLocks noChangeArrowheads="1"/>
            </p:cNvSpPr>
            <p:nvPr/>
          </p:nvSpPr>
          <p:spPr bwMode="auto">
            <a:xfrm>
              <a:off x="2680" y="2078"/>
              <a:ext cx="37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51" name="Line 10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108"/>
          <p:cNvGrpSpPr>
            <a:grpSpLocks/>
          </p:cNvGrpSpPr>
          <p:nvPr/>
        </p:nvGrpSpPr>
        <p:grpSpPr bwMode="auto">
          <a:xfrm>
            <a:off x="3727450" y="3168650"/>
            <a:ext cx="2763838" cy="1343025"/>
            <a:chOff x="2412" y="2052"/>
            <a:chExt cx="1741" cy="846"/>
          </a:xfrm>
        </p:grpSpPr>
        <p:sp>
          <p:nvSpPr>
            <p:cNvPr id="123942" name="Rectangle 10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3" name="AutoShape 11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4" name="Rectangle 11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16" name="Rectangle 112"/>
            <p:cNvSpPr>
              <a:spLocks noChangeArrowheads="1"/>
            </p:cNvSpPr>
            <p:nvPr/>
          </p:nvSpPr>
          <p:spPr bwMode="auto">
            <a:xfrm>
              <a:off x="2709" y="2078"/>
              <a:ext cx="31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46" name="Line 11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14"/>
          <p:cNvGrpSpPr>
            <a:grpSpLocks/>
          </p:cNvGrpSpPr>
          <p:nvPr/>
        </p:nvGrpSpPr>
        <p:grpSpPr bwMode="auto">
          <a:xfrm>
            <a:off x="3968750" y="3524250"/>
            <a:ext cx="2763838" cy="1343025"/>
            <a:chOff x="2412" y="2052"/>
            <a:chExt cx="1741" cy="846"/>
          </a:xfrm>
        </p:grpSpPr>
        <p:sp>
          <p:nvSpPr>
            <p:cNvPr id="123937" name="Rectangle 11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8" name="AutoShape 11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9" name="Rectangle 11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22" name="Rectangle 118"/>
            <p:cNvSpPr>
              <a:spLocks noChangeArrowheads="1"/>
            </p:cNvSpPr>
            <p:nvPr/>
          </p:nvSpPr>
          <p:spPr bwMode="auto">
            <a:xfrm>
              <a:off x="2727" y="2078"/>
              <a:ext cx="279"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السبي</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41" name="Line 11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120"/>
          <p:cNvGrpSpPr>
            <a:grpSpLocks/>
          </p:cNvGrpSpPr>
          <p:nvPr/>
        </p:nvGrpSpPr>
        <p:grpSpPr bwMode="auto">
          <a:xfrm>
            <a:off x="4273550" y="3859213"/>
            <a:ext cx="2760663" cy="1333500"/>
            <a:chOff x="2652" y="2271"/>
            <a:chExt cx="1739" cy="840"/>
          </a:xfrm>
        </p:grpSpPr>
        <p:sp>
          <p:nvSpPr>
            <p:cNvPr id="123933" name="Rectangle 121"/>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4" name="AutoShape 122"/>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5" name="Rectangle 123"/>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28" name="Rectangle 124"/>
            <p:cNvSpPr>
              <a:spLocks noChangeArrowheads="1"/>
            </p:cNvSpPr>
            <p:nvPr/>
          </p:nvSpPr>
          <p:spPr bwMode="auto">
            <a:xfrm>
              <a:off x="2968" y="2298"/>
              <a:ext cx="33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الصمت</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13" name="Group 125"/>
          <p:cNvGrpSpPr>
            <a:grpSpLocks/>
          </p:cNvGrpSpPr>
          <p:nvPr/>
        </p:nvGrpSpPr>
        <p:grpSpPr bwMode="auto">
          <a:xfrm>
            <a:off x="4540250" y="4208463"/>
            <a:ext cx="2762250" cy="1479550"/>
            <a:chOff x="3948" y="107"/>
            <a:chExt cx="1740" cy="932"/>
          </a:xfrm>
        </p:grpSpPr>
        <p:sp>
          <p:nvSpPr>
            <p:cNvPr id="123925" name="Rectangle 126"/>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26" name="AutoShape 127"/>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27" name="Rectangle 128"/>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123928" name="Group 129"/>
            <p:cNvGrpSpPr>
              <a:grpSpLocks/>
            </p:cNvGrpSpPr>
            <p:nvPr/>
          </p:nvGrpSpPr>
          <p:grpSpPr bwMode="auto">
            <a:xfrm>
              <a:off x="4059" y="130"/>
              <a:ext cx="596" cy="284"/>
              <a:chOff x="3084" y="3101"/>
              <a:chExt cx="467" cy="235"/>
            </a:xfrm>
          </p:grpSpPr>
          <p:sp>
            <p:nvSpPr>
              <p:cNvPr id="226434" name="Rectangle 130"/>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a:ln>
                      <a:noFill/>
                    </a:ln>
                    <a:solidFill>
                      <a:srgbClr val="790015"/>
                    </a:solidFill>
                    <a:effectLst/>
                    <a:uLnTx/>
                    <a:uFillTx/>
                    <a:latin typeface="Arial" panose="020B0604020202020204" pitchFamily="34" charset="0"/>
                    <a:ea typeface="ＭＳ Ｐゴシック" charset="0"/>
                    <a:cs typeface="Arial" panose="020B0604020202020204" pitchFamily="34" charset="0"/>
                  </a:rPr>
                  <a:t>   </a:t>
                </a:r>
                <a:endParaRPr kumimoji="0" lang="en-US" sz="4000" b="1"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6435" name="Rectangle 131"/>
              <p:cNvSpPr>
                <a:spLocks noChangeArrowheads="1"/>
              </p:cNvSpPr>
              <p:nvPr/>
            </p:nvSpPr>
            <p:spPr bwMode="auto">
              <a:xfrm>
                <a:off x="3207" y="3101"/>
                <a:ext cx="344" cy="233"/>
              </a:xfrm>
              <a:prstGeom prst="rect">
                <a:avLst/>
              </a:prstGeom>
              <a:solidFill>
                <a:schemeClr val="tx2"/>
              </a:solid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9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3929" name="Line 132"/>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0" name="Line 133"/>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123918" name="Text Box 134"/>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23919" name="Text Box 136"/>
          <p:cNvSpPr txBox="1">
            <a:spLocks noChangeArrowheads="1"/>
          </p:cNvSpPr>
          <p:nvPr/>
        </p:nvSpPr>
        <p:spPr bwMode="auto">
          <a:xfrm>
            <a:off x="8834438"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3920" name="Text Box 137"/>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3921" name="Text Box 138"/>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59</a:t>
            </a:r>
          </a:p>
        </p:txBody>
      </p:sp>
      <p:sp>
        <p:nvSpPr>
          <p:cNvPr id="123922" name="Text Box 139"/>
          <p:cNvSpPr txBox="1">
            <a:spLocks noChangeArrowheads="1"/>
          </p:cNvSpPr>
          <p:nvPr/>
        </p:nvSpPr>
        <p:spPr bwMode="auto">
          <a:xfrm>
            <a:off x="8651875" y="6413500"/>
            <a:ext cx="4667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11</a:t>
            </a:r>
          </a:p>
        </p:txBody>
      </p:sp>
      <p:sp>
        <p:nvSpPr>
          <p:cNvPr id="3" name="Title 2"/>
          <p:cNvSpPr>
            <a:spLocks noGrp="1"/>
          </p:cNvSpPr>
          <p:nvPr>
            <p:ph type="title" idx="4294967295"/>
          </p:nvPr>
        </p:nvSpPr>
        <p:spPr>
          <a:xfrm>
            <a:off x="1679816" y="295344"/>
            <a:ext cx="5663731" cy="707886"/>
          </a:xfrm>
          <a:prstGeom prst="rect">
            <a:avLst/>
          </a:prstGeom>
          <a:ln w="12700">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ar-JO" sz="4000" b="1" kern="1200" dirty="0">
                <a:solidFill>
                  <a:srgbClr val="DCF210"/>
                </a:solidFill>
                <a:latin typeface="Arial" panose="020B0604020202020204" pitchFamily="34" charset="0"/>
                <a:ea typeface="ＭＳ Ｐゴシック" charset="0"/>
                <a:cs typeface="Arial" panose="020B0604020202020204" pitchFamily="34" charset="0"/>
              </a:rPr>
              <a:t>ملف كتابك المقدس </a:t>
            </a:r>
            <a:r>
              <a:rPr lang="ar-LB" sz="4000" b="1" kern="1200" dirty="0">
                <a:solidFill>
                  <a:srgbClr val="DCF210"/>
                </a:solidFill>
                <a:latin typeface="Arial" panose="020B0604020202020204" pitchFamily="34" charset="0"/>
                <a:ea typeface="ＭＳ Ｐゴシック" charset="0"/>
                <a:cs typeface="Arial" panose="020B0604020202020204" pitchFamily="34" charset="0"/>
              </a:rPr>
              <a:t>الذهني</a:t>
            </a:r>
            <a:r>
              <a:rPr lang="ar-JO" sz="4000" b="1" kern="1200" dirty="0">
                <a:solidFill>
                  <a:srgbClr val="DCF210"/>
                </a:solidFill>
                <a:latin typeface="Arial" panose="020B0604020202020204" pitchFamily="34" charset="0"/>
                <a:ea typeface="ＭＳ Ｐゴシック" charset="0"/>
                <a:cs typeface="Arial" panose="020B0604020202020204" pitchFamily="34" charset="0"/>
              </a:rPr>
              <a:t> الجديد</a:t>
            </a:r>
            <a:endParaRPr lang="en-US" sz="4000" b="1" kern="1200" dirty="0">
              <a:solidFill>
                <a:srgbClr val="DCF210"/>
              </a:solidFill>
              <a:latin typeface="Arial" panose="020B0604020202020204" pitchFamily="34" charset="0"/>
              <a:ea typeface="ＭＳ Ｐゴシック" charset="0"/>
              <a:cs typeface="Arial" panose="020B0604020202020204" pitchFamily="34" charset="0"/>
            </a:endParaRPr>
          </a:p>
        </p:txBody>
      </p:sp>
      <p:sp>
        <p:nvSpPr>
          <p:cNvPr id="139"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bwMode="auto">
          <a:xfrm>
            <a:off x="1" y="1671639"/>
            <a:ext cx="9180513"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en-US" sz="5400" kern="1200" dirty="0" err="1">
                <a:solidFill>
                  <a:srgbClr val="FAFD00"/>
                </a:solidFill>
                <a:latin typeface="Times" charset="0"/>
                <a:ea typeface="ＭＳ Ｐゴシック" charset="0"/>
                <a:cs typeface="ＭＳ Ｐゴシック" charset="0"/>
              </a:rPr>
              <a:t>Membuka</a:t>
            </a:r>
            <a:r>
              <a:rPr lang="en-US" sz="5400" kern="1200" dirty="0">
                <a:solidFill>
                  <a:srgbClr val="FAFD00"/>
                </a:solidFill>
                <a:latin typeface="Times" charset="0"/>
                <a:ea typeface="ＭＳ Ｐゴシック" charset="0"/>
                <a:cs typeface="ＭＳ Ｐゴシック" charset="0"/>
              </a:rPr>
              <a:t> </a:t>
            </a:r>
            <a:br>
              <a:rPr lang="en-US" sz="5400" kern="1200" dirty="0">
                <a:solidFill>
                  <a:srgbClr val="FAFD00"/>
                </a:solidFill>
                <a:latin typeface="Times" charset="0"/>
                <a:ea typeface="ＭＳ Ｐゴシック" charset="0"/>
                <a:cs typeface="ＭＳ Ｐゴシック" charset="0"/>
              </a:rPr>
            </a:br>
            <a:r>
              <a:rPr lang="ja-JP" altLang="en-US" sz="5400" i="1" dirty="0">
                <a:solidFill>
                  <a:srgbClr val="FAFD00"/>
                </a:solidFill>
                <a:latin typeface="Times" charset="0"/>
                <a:ea typeface="ＭＳ Ｐゴシック" charset="0"/>
                <a:cs typeface="ＭＳ Ｐゴシック" charset="0"/>
              </a:rPr>
              <a:t>“</a:t>
            </a:r>
            <a:r>
              <a:rPr lang="en-US" altLang="ja-JP" sz="5400" i="1" dirty="0" err="1">
                <a:solidFill>
                  <a:srgbClr val="FAFD00"/>
                </a:solidFill>
                <a:latin typeface="Times" charset="0"/>
                <a:ea typeface="ＭＳ Ｐゴシック" charset="0"/>
                <a:cs typeface="ＭＳ Ｐゴシック" charset="0"/>
              </a:rPr>
              <a:t>Arsip</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Alkitab</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Anda</a:t>
            </a:r>
            <a:r>
              <a:rPr lang="ja-JP" altLang="en-US" sz="5400" i="1" dirty="0">
                <a:solidFill>
                  <a:srgbClr val="FAFD00"/>
                </a:solidFill>
                <a:latin typeface="Times" charset="0"/>
                <a:ea typeface="ＭＳ Ｐゴシック" charset="0"/>
                <a:cs typeface="ＭＳ Ｐゴシック" charset="0"/>
              </a:rPr>
              <a:t>”</a:t>
            </a:r>
            <a:endParaRPr lang="en-US" sz="5400" kern="1200" dirty="0">
              <a:solidFill>
                <a:srgbClr val="FAFD00"/>
              </a:solidFill>
              <a:latin typeface="Times" charset="0"/>
              <a:ea typeface="ＭＳ Ｐゴシック" charset="0"/>
              <a:cs typeface="ＭＳ Ｐゴシック" charset="0"/>
            </a:endParaRPr>
          </a:p>
        </p:txBody>
      </p:sp>
      <p:sp>
        <p:nvSpPr>
          <p:cNvPr id="198660" name="Rectangle 4"/>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198661" name="Line 5"/>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nvGrpSpPr>
          <p:cNvPr id="2" name="Group 6"/>
          <p:cNvGrpSpPr>
            <a:grpSpLocks/>
          </p:cNvGrpSpPr>
          <p:nvPr/>
        </p:nvGrpSpPr>
        <p:grpSpPr bwMode="auto">
          <a:xfrm>
            <a:off x="2995615" y="3079752"/>
            <a:ext cx="1666876" cy="3292475"/>
            <a:chOff x="1967" y="1948"/>
            <a:chExt cx="1050" cy="2074"/>
          </a:xfrm>
        </p:grpSpPr>
        <p:sp>
          <p:nvSpPr>
            <p:cNvPr id="198663" name="Text Box 7"/>
            <p:cNvSpPr txBox="1">
              <a:spLocks noChangeArrowheads="1"/>
            </p:cNvSpPr>
            <p:nvPr/>
          </p:nvSpPr>
          <p:spPr bwMode="auto">
            <a:xfrm>
              <a:off x="1967" y="1948"/>
              <a:ext cx="105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b="1">
                  <a:solidFill>
                    <a:srgbClr val="FC0128"/>
                  </a:solidFill>
                  <a:latin typeface="Arial" panose="020B0604020202020204" pitchFamily="34" charset="0"/>
                </a:rPr>
                <a:t>7</a:t>
              </a:r>
            </a:p>
          </p:txBody>
        </p:sp>
        <p:sp>
          <p:nvSpPr>
            <p:cNvPr id="198664" name="Line 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sp>
        <p:nvSpPr>
          <p:cNvPr id="308229" name="Text Box 9"/>
          <p:cNvSpPr txBox="1">
            <a:spLocks noChangeArrowheads="1"/>
          </p:cNvSpPr>
          <p:nvPr/>
        </p:nvSpPr>
        <p:spPr bwMode="auto">
          <a:xfrm>
            <a:off x="8753185"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08230" name="Text Box 10"/>
          <p:cNvSpPr txBox="1">
            <a:spLocks noChangeArrowheads="1"/>
          </p:cNvSpPr>
          <p:nvPr/>
        </p:nvSpPr>
        <p:spPr bwMode="auto">
          <a:xfrm>
            <a:off x="8832559" y="61832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latin typeface="Arial" panose="020B0604020202020204" pitchFamily="34" charset="0"/>
            </a:endParaRPr>
          </a:p>
        </p:txBody>
      </p:sp>
      <p:sp>
        <p:nvSpPr>
          <p:cNvPr id="308231" name="Text Box 11"/>
          <p:cNvSpPr txBox="1">
            <a:spLocks noChangeArrowheads="1"/>
          </p:cNvSpPr>
          <p:nvPr/>
        </p:nvSpPr>
        <p:spPr bwMode="auto">
          <a:xfrm>
            <a:off x="8340227" y="6485037"/>
            <a:ext cx="2343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latin typeface="Arial" panose="020B0604020202020204" pitchFamily="34" charset="0"/>
              </a:rPr>
              <a:t> </a:t>
            </a:r>
          </a:p>
        </p:txBody>
      </p:sp>
      <p:sp>
        <p:nvSpPr>
          <p:cNvPr id="308232" name="Text Box 12"/>
          <p:cNvSpPr txBox="1">
            <a:spLocks noChangeArrowheads="1"/>
          </p:cNvSpPr>
          <p:nvPr/>
        </p:nvSpPr>
        <p:spPr bwMode="auto">
          <a:xfrm>
            <a:off x="8086580" y="653327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Arial" panose="020B0604020202020204" pitchFamily="34" charset="0"/>
              </a:rPr>
              <a:t>40</a:t>
            </a:r>
          </a:p>
        </p:txBody>
      </p:sp>
      <p:sp>
        <p:nvSpPr>
          <p:cNvPr id="308233" name="Text Box 13"/>
          <p:cNvSpPr txBox="1">
            <a:spLocks noChangeArrowheads="1"/>
          </p:cNvSpPr>
          <p:nvPr/>
        </p:nvSpPr>
        <p:spPr bwMode="auto">
          <a:xfrm>
            <a:off x="8720779" y="6411883"/>
            <a:ext cx="32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latin typeface="Arial" panose="020B0604020202020204" pitchFamily="34" charset="0"/>
              </a:rPr>
              <a:t>4</a:t>
            </a:r>
          </a:p>
        </p:txBody>
      </p:sp>
      <p:grpSp>
        <p:nvGrpSpPr>
          <p:cNvPr id="3" name="Group 14"/>
          <p:cNvGrpSpPr>
            <a:grpSpLocks/>
          </p:cNvGrpSpPr>
          <p:nvPr/>
        </p:nvGrpSpPr>
        <p:grpSpPr bwMode="auto">
          <a:xfrm>
            <a:off x="636588" y="3113088"/>
            <a:ext cx="8020051" cy="3292476"/>
            <a:chOff x="700" y="283"/>
            <a:chExt cx="4860" cy="2074"/>
          </a:xfrm>
        </p:grpSpPr>
        <p:sp>
          <p:nvSpPr>
            <p:cNvPr id="198671" name="Rectangle 1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b="1">
                  <a:solidFill>
                    <a:srgbClr val="FFFF00"/>
                  </a:solidFill>
                  <a:effectLst>
                    <a:outerShdw blurRad="38100" dist="38100" dir="2700000" algn="tl">
                      <a:srgbClr val="000000"/>
                    </a:outerShdw>
                  </a:effectLst>
                  <a:latin typeface="Arial" panose="020B0604020202020204" pitchFamily="34" charset="0"/>
                </a:rPr>
                <a:t>C</a:t>
              </a:r>
              <a:r>
                <a:rPr lang="en-US" sz="18900" b="1">
                  <a:solidFill>
                    <a:srgbClr val="FFFFFF"/>
                  </a:solidFill>
                  <a:effectLst>
                    <a:outerShdw blurRad="38100" dist="38100" dir="2700000" algn="tl">
                      <a:srgbClr val="000000"/>
                    </a:outerShdw>
                  </a:effectLst>
                  <a:latin typeface="Arial" panose="020B0604020202020204" pitchFamily="34" charset="0"/>
                </a:rPr>
                <a:t>   </a:t>
              </a:r>
              <a:r>
                <a:rPr lang="en-US" sz="18900" b="1">
                  <a:solidFill>
                    <a:srgbClr val="114FFB"/>
                  </a:solidFill>
                  <a:effectLst>
                    <a:outerShdw blurRad="38100" dist="38100" dir="2700000" algn="tl">
                      <a:srgbClr val="000000"/>
                    </a:outerShdw>
                  </a:effectLst>
                  <a:latin typeface="Arial" panose="020B0604020202020204" pitchFamily="34" charset="0"/>
                </a:rPr>
                <a:t>S</a:t>
              </a:r>
              <a:r>
                <a:rPr lang="en-US" sz="18900" b="1">
                  <a:solidFill>
                    <a:srgbClr val="FFFFFF"/>
                  </a:solidFill>
                  <a:effectLst>
                    <a:outerShdw blurRad="38100" dist="38100" dir="2700000" algn="tl">
                      <a:srgbClr val="000000"/>
                    </a:outerShdw>
                  </a:effectLst>
                  <a:latin typeface="Arial" panose="020B0604020202020204" pitchFamily="34" charset="0"/>
                </a:rPr>
                <a:t> Y </a:t>
              </a:r>
            </a:p>
          </p:txBody>
        </p:sp>
        <p:grpSp>
          <p:nvGrpSpPr>
            <p:cNvPr id="308252" name="Group 16"/>
            <p:cNvGrpSpPr>
              <a:grpSpLocks/>
            </p:cNvGrpSpPr>
            <p:nvPr/>
          </p:nvGrpSpPr>
          <p:grpSpPr bwMode="auto">
            <a:xfrm>
              <a:off x="2154" y="283"/>
              <a:ext cx="1010" cy="2074"/>
              <a:chOff x="1985" y="1948"/>
              <a:chExt cx="1010" cy="2074"/>
            </a:xfrm>
          </p:grpSpPr>
          <p:sp>
            <p:nvSpPr>
              <p:cNvPr id="198673" name="Text Box 17"/>
              <p:cNvSpPr txBox="1">
                <a:spLocks noChangeArrowheads="1"/>
              </p:cNvSpPr>
              <p:nvPr/>
            </p:nvSpPr>
            <p:spPr bwMode="auto">
              <a:xfrm>
                <a:off x="1985" y="1948"/>
                <a:ext cx="101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b="1">
                    <a:solidFill>
                      <a:srgbClr val="FC0128"/>
                    </a:solidFill>
                    <a:latin typeface="Arial" panose="020B0604020202020204" pitchFamily="34" charset="0"/>
                  </a:rPr>
                  <a:t>7</a:t>
                </a:r>
              </a:p>
            </p:txBody>
          </p:sp>
          <p:sp>
            <p:nvSpPr>
              <p:cNvPr id="198674" name="Line 18"/>
              <p:cNvSpPr>
                <a:spLocks noChangeShapeType="1"/>
              </p:cNvSpPr>
              <p:nvPr/>
            </p:nvSpPr>
            <p:spPr bwMode="auto">
              <a:xfrm>
                <a:off x="2243" y="2900"/>
                <a:ext cx="494"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grpSp>
        <p:nvGrpSpPr>
          <p:cNvPr id="5" name="Group 19"/>
          <p:cNvGrpSpPr>
            <a:grpSpLocks/>
          </p:cNvGrpSpPr>
          <p:nvPr/>
        </p:nvGrpSpPr>
        <p:grpSpPr bwMode="auto">
          <a:xfrm>
            <a:off x="665163" y="3081339"/>
            <a:ext cx="7867651" cy="3292476"/>
            <a:chOff x="700" y="283"/>
            <a:chExt cx="4860" cy="2074"/>
          </a:xfrm>
        </p:grpSpPr>
        <p:sp>
          <p:nvSpPr>
            <p:cNvPr id="198676" name="Rectangle 2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b="1">
                  <a:solidFill>
                    <a:srgbClr val="FFFF00"/>
                  </a:solidFill>
                  <a:effectLst>
                    <a:outerShdw blurRad="38100" dist="38100" dir="2700000" algn="tl">
                      <a:srgbClr val="000000"/>
                    </a:outerShdw>
                  </a:effectLst>
                  <a:latin typeface="Arial" panose="020B0604020202020204" pitchFamily="34" charset="0"/>
                </a:rPr>
                <a:t>C</a:t>
              </a:r>
              <a:r>
                <a:rPr lang="en-US" sz="18900" b="1">
                  <a:solidFill>
                    <a:srgbClr val="FFFFFF"/>
                  </a:solidFill>
                  <a:effectLst>
                    <a:outerShdw blurRad="38100" dist="38100" dir="2700000" algn="tl">
                      <a:srgbClr val="000000"/>
                    </a:outerShdw>
                  </a:effectLst>
                  <a:latin typeface="Arial" panose="020B0604020202020204" pitchFamily="34" charset="0"/>
                </a:rPr>
                <a:t>   </a:t>
              </a:r>
              <a:r>
                <a:rPr lang="en-US" sz="18900" b="1">
                  <a:solidFill>
                    <a:srgbClr val="114FFB"/>
                  </a:solidFill>
                  <a:effectLst>
                    <a:outerShdw blurRad="38100" dist="38100" dir="2700000" algn="tl">
                      <a:srgbClr val="000000"/>
                    </a:outerShdw>
                  </a:effectLst>
                  <a:latin typeface="Arial" panose="020B0604020202020204" pitchFamily="34" charset="0"/>
                </a:rPr>
                <a:t>S</a:t>
              </a:r>
              <a:r>
                <a:rPr lang="en-US" sz="18900" b="1">
                  <a:solidFill>
                    <a:srgbClr val="FFFFFF"/>
                  </a:solidFill>
                  <a:effectLst>
                    <a:outerShdw blurRad="38100" dist="38100" dir="2700000" algn="tl">
                      <a:srgbClr val="000000"/>
                    </a:outerShdw>
                  </a:effectLst>
                  <a:latin typeface="Arial" panose="020B0604020202020204" pitchFamily="34" charset="0"/>
                </a:rPr>
                <a:t> Y </a:t>
              </a:r>
            </a:p>
          </p:txBody>
        </p:sp>
        <p:grpSp>
          <p:nvGrpSpPr>
            <p:cNvPr id="308248" name="Group 21"/>
            <p:cNvGrpSpPr>
              <a:grpSpLocks/>
            </p:cNvGrpSpPr>
            <p:nvPr/>
          </p:nvGrpSpPr>
          <p:grpSpPr bwMode="auto">
            <a:xfrm>
              <a:off x="2146" y="283"/>
              <a:ext cx="1030" cy="2074"/>
              <a:chOff x="1977" y="1948"/>
              <a:chExt cx="1030" cy="2074"/>
            </a:xfrm>
          </p:grpSpPr>
          <p:sp>
            <p:nvSpPr>
              <p:cNvPr id="198678" name="Text Box 22"/>
              <p:cNvSpPr txBox="1">
                <a:spLocks noChangeArrowheads="1"/>
              </p:cNvSpPr>
              <p:nvPr/>
            </p:nvSpPr>
            <p:spPr bwMode="auto">
              <a:xfrm>
                <a:off x="1977" y="1948"/>
                <a:ext cx="103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b="1">
                    <a:solidFill>
                      <a:srgbClr val="FC0128"/>
                    </a:solidFill>
                    <a:latin typeface="Arial" panose="020B0604020202020204" pitchFamily="34" charset="0"/>
                  </a:rPr>
                  <a:t>7</a:t>
                </a:r>
              </a:p>
            </p:txBody>
          </p:sp>
          <p:sp>
            <p:nvSpPr>
              <p:cNvPr id="198679" name="Line 23"/>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grpSp>
        <p:nvGrpSpPr>
          <p:cNvPr id="7" name="Group 24"/>
          <p:cNvGrpSpPr>
            <a:grpSpLocks/>
          </p:cNvGrpSpPr>
          <p:nvPr/>
        </p:nvGrpSpPr>
        <p:grpSpPr bwMode="auto">
          <a:xfrm>
            <a:off x="642937" y="3121026"/>
            <a:ext cx="7943851" cy="3292474"/>
            <a:chOff x="700" y="283"/>
            <a:chExt cx="4860" cy="2074"/>
          </a:xfrm>
        </p:grpSpPr>
        <p:sp>
          <p:nvSpPr>
            <p:cNvPr id="198681" name="Rectangle 2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b="1">
                  <a:solidFill>
                    <a:srgbClr val="FFFF00"/>
                  </a:solidFill>
                  <a:effectLst>
                    <a:outerShdw blurRad="38100" dist="38100" dir="2700000" algn="tl">
                      <a:srgbClr val="000000"/>
                    </a:outerShdw>
                  </a:effectLst>
                  <a:latin typeface="Arial" panose="020B0604020202020204" pitchFamily="34" charset="0"/>
                </a:rPr>
                <a:t>C</a:t>
              </a:r>
              <a:r>
                <a:rPr lang="en-US" sz="18900" b="1">
                  <a:solidFill>
                    <a:srgbClr val="FFFFFF"/>
                  </a:solidFill>
                  <a:effectLst>
                    <a:outerShdw blurRad="38100" dist="38100" dir="2700000" algn="tl">
                      <a:srgbClr val="000000"/>
                    </a:outerShdw>
                  </a:effectLst>
                  <a:latin typeface="Arial" panose="020B0604020202020204" pitchFamily="34" charset="0"/>
                </a:rPr>
                <a:t>   </a:t>
              </a:r>
              <a:r>
                <a:rPr lang="en-US" sz="18900" b="1">
                  <a:solidFill>
                    <a:srgbClr val="114FFB"/>
                  </a:solidFill>
                  <a:effectLst>
                    <a:outerShdw blurRad="38100" dist="38100" dir="2700000" algn="tl">
                      <a:srgbClr val="000000"/>
                    </a:outerShdw>
                  </a:effectLst>
                  <a:latin typeface="Arial" panose="020B0604020202020204" pitchFamily="34" charset="0"/>
                </a:rPr>
                <a:t>S</a:t>
              </a:r>
              <a:r>
                <a:rPr lang="en-US" sz="18900" b="1">
                  <a:solidFill>
                    <a:srgbClr val="FFFFFF"/>
                  </a:solidFill>
                  <a:effectLst>
                    <a:outerShdw blurRad="38100" dist="38100" dir="2700000" algn="tl">
                      <a:srgbClr val="000000"/>
                    </a:outerShdw>
                  </a:effectLst>
                  <a:latin typeface="Arial" panose="020B0604020202020204" pitchFamily="34" charset="0"/>
                </a:rPr>
                <a:t> Y </a:t>
              </a:r>
            </a:p>
          </p:txBody>
        </p:sp>
        <p:grpSp>
          <p:nvGrpSpPr>
            <p:cNvPr id="308244" name="Group 26"/>
            <p:cNvGrpSpPr>
              <a:grpSpLocks/>
            </p:cNvGrpSpPr>
            <p:nvPr/>
          </p:nvGrpSpPr>
          <p:grpSpPr bwMode="auto">
            <a:xfrm>
              <a:off x="2151" y="283"/>
              <a:ext cx="1020" cy="2074"/>
              <a:chOff x="1982" y="1948"/>
              <a:chExt cx="1020" cy="2074"/>
            </a:xfrm>
          </p:grpSpPr>
          <p:sp>
            <p:nvSpPr>
              <p:cNvPr id="198683" name="Text Box 27"/>
              <p:cNvSpPr txBox="1">
                <a:spLocks noChangeArrowheads="1"/>
              </p:cNvSpPr>
              <p:nvPr/>
            </p:nvSpPr>
            <p:spPr bwMode="auto">
              <a:xfrm>
                <a:off x="1982" y="1948"/>
                <a:ext cx="102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b="1">
                    <a:solidFill>
                      <a:srgbClr val="FC0128"/>
                    </a:solidFill>
                    <a:latin typeface="Arial" panose="020B0604020202020204" pitchFamily="34" charset="0"/>
                  </a:rPr>
                  <a:t>7</a:t>
                </a:r>
              </a:p>
            </p:txBody>
          </p:sp>
          <p:sp>
            <p:nvSpPr>
              <p:cNvPr id="198684" name="Line 2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grpSp>
        <p:nvGrpSpPr>
          <p:cNvPr id="9" name="Group 29"/>
          <p:cNvGrpSpPr>
            <a:grpSpLocks/>
          </p:cNvGrpSpPr>
          <p:nvPr/>
        </p:nvGrpSpPr>
        <p:grpSpPr bwMode="auto">
          <a:xfrm>
            <a:off x="550863" y="3224235"/>
            <a:ext cx="8096251" cy="3292476"/>
            <a:chOff x="700" y="283"/>
            <a:chExt cx="4860" cy="2074"/>
          </a:xfrm>
        </p:grpSpPr>
        <p:sp>
          <p:nvSpPr>
            <p:cNvPr id="198686" name="Rectangle 3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b="1" dirty="0">
                  <a:solidFill>
                    <a:srgbClr val="FFFF00"/>
                  </a:solidFill>
                  <a:effectLst>
                    <a:outerShdw blurRad="38100" dist="38100" dir="2700000" algn="tl">
                      <a:srgbClr val="000000"/>
                    </a:outerShdw>
                  </a:effectLst>
                  <a:latin typeface="Arial" panose="020B0604020202020204" pitchFamily="34" charset="0"/>
                </a:rPr>
                <a:t>C</a:t>
              </a:r>
              <a:r>
                <a:rPr lang="en-US" sz="18900" b="1" dirty="0">
                  <a:solidFill>
                    <a:srgbClr val="FFFFFF"/>
                  </a:solidFill>
                  <a:effectLst>
                    <a:outerShdw blurRad="38100" dist="38100" dir="2700000" algn="tl">
                      <a:srgbClr val="000000"/>
                    </a:outerShdw>
                  </a:effectLst>
                  <a:latin typeface="Arial" panose="020B0604020202020204" pitchFamily="34" charset="0"/>
                </a:rPr>
                <a:t>   </a:t>
              </a:r>
              <a:r>
                <a:rPr lang="en-US" sz="18900" b="1" dirty="0">
                  <a:solidFill>
                    <a:srgbClr val="114FFB"/>
                  </a:solidFill>
                  <a:effectLst>
                    <a:outerShdw blurRad="38100" dist="38100" dir="2700000" algn="tl">
                      <a:srgbClr val="000000"/>
                    </a:outerShdw>
                  </a:effectLst>
                  <a:latin typeface="Arial" panose="020B0604020202020204" pitchFamily="34" charset="0"/>
                </a:rPr>
                <a:t>S</a:t>
              </a:r>
              <a:r>
                <a:rPr lang="en-US" sz="18900" b="1" dirty="0">
                  <a:solidFill>
                    <a:srgbClr val="FFFFFF"/>
                  </a:solidFill>
                  <a:effectLst>
                    <a:outerShdw blurRad="38100" dist="38100" dir="2700000" algn="tl">
                      <a:srgbClr val="000000"/>
                    </a:outerShdw>
                  </a:effectLst>
                  <a:latin typeface="Arial" panose="020B0604020202020204" pitchFamily="34" charset="0"/>
                </a:rPr>
                <a:t> Y </a:t>
              </a:r>
            </a:p>
          </p:txBody>
        </p:sp>
        <p:grpSp>
          <p:nvGrpSpPr>
            <p:cNvPr id="308240" name="Group 31"/>
            <p:cNvGrpSpPr>
              <a:grpSpLocks/>
            </p:cNvGrpSpPr>
            <p:nvPr/>
          </p:nvGrpSpPr>
          <p:grpSpPr bwMode="auto">
            <a:xfrm>
              <a:off x="2162" y="283"/>
              <a:ext cx="1001" cy="2074"/>
              <a:chOff x="1993" y="1948"/>
              <a:chExt cx="1001" cy="2074"/>
            </a:xfrm>
          </p:grpSpPr>
          <p:sp>
            <p:nvSpPr>
              <p:cNvPr id="198688" name="Text Box 32"/>
              <p:cNvSpPr txBox="1">
                <a:spLocks noChangeArrowheads="1"/>
              </p:cNvSpPr>
              <p:nvPr/>
            </p:nvSpPr>
            <p:spPr bwMode="auto">
              <a:xfrm>
                <a:off x="1993" y="1948"/>
                <a:ext cx="1001"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b="1">
                    <a:solidFill>
                      <a:srgbClr val="FC0128"/>
                    </a:solidFill>
                    <a:latin typeface="Arial" panose="020B0604020202020204" pitchFamily="34" charset="0"/>
                  </a:rPr>
                  <a:t>7</a:t>
                </a:r>
              </a:p>
            </p:txBody>
          </p:sp>
          <p:sp>
            <p:nvSpPr>
              <p:cNvPr id="198689" name="Line 33"/>
              <p:cNvSpPr>
                <a:spLocks noChangeShapeType="1"/>
              </p:cNvSpPr>
              <p:nvPr/>
            </p:nvSpPr>
            <p:spPr bwMode="auto">
              <a:xfrm>
                <a:off x="2242"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b="1">
                  <a:solidFill>
                    <a:srgbClr val="FFFFFF"/>
                  </a:solidFill>
                  <a:latin typeface="Arial" panose="020B0604020202020204" pitchFamily="34" charset="0"/>
                </a:endParaRPr>
              </a:p>
            </p:txBody>
          </p:sp>
        </p:grpSp>
      </p:grpSp>
      <p:sp>
        <p:nvSpPr>
          <p:cNvPr id="308238" name="Text Box 34"/>
          <p:cNvSpPr txBox="1">
            <a:spLocks noChangeArrowheads="1"/>
          </p:cNvSpPr>
          <p:nvPr/>
        </p:nvSpPr>
        <p:spPr bwMode="auto">
          <a:xfrm>
            <a:off x="6886400" y="6269444"/>
            <a:ext cx="197361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latin typeface="Arial" panose="020B0604020202020204" pitchFamily="34" charset="0"/>
              </a:rPr>
              <a:t>Buku Panduan hlm. 8-14</a:t>
            </a:r>
          </a:p>
        </p:txBody>
      </p:sp>
    </p:spTree>
    <p:extLst>
      <p:ext uri="{BB962C8B-B14F-4D97-AF65-F5344CB8AC3E}">
        <p14:creationId xmlns:p14="http://schemas.microsoft.com/office/powerpoint/2010/main" val="289378521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12172</TotalTime>
  <Words>5232</Words>
  <Application>Microsoft Macintosh PowerPoint</Application>
  <PresentationFormat>On-screen Show (4:3)</PresentationFormat>
  <Paragraphs>1162</Paragraphs>
  <Slides>135</Slides>
  <Notes>114</Notes>
  <HiddenSlides>11</HiddenSlides>
  <MMClips>0</MMClips>
  <ScaleCrop>false</ScaleCrop>
  <HeadingPairs>
    <vt:vector size="6" baseType="variant">
      <vt:variant>
        <vt:lpstr>Fonts Used</vt:lpstr>
      </vt:variant>
      <vt:variant>
        <vt:i4>24</vt:i4>
      </vt:variant>
      <vt:variant>
        <vt:lpstr>Theme</vt:lpstr>
      </vt:variant>
      <vt:variant>
        <vt:i4>36</vt:i4>
      </vt:variant>
      <vt:variant>
        <vt:lpstr>Slide Titles</vt:lpstr>
      </vt:variant>
      <vt:variant>
        <vt:i4>135</vt:i4>
      </vt:variant>
    </vt:vector>
  </HeadingPairs>
  <TitlesOfParts>
    <vt:vector size="195" baseType="lpstr">
      <vt:lpstr>26</vt:lpstr>
      <vt:lpstr>B VAG Rounded Bold</vt:lpstr>
      <vt:lpstr>楷体</vt:lpstr>
      <vt:lpstr>Kosher-Normal</vt:lpstr>
      <vt:lpstr>Limon F1</vt:lpstr>
      <vt:lpstr>Limon S1</vt:lpstr>
      <vt:lpstr>ＭＳ Ｐゴシック</vt:lpstr>
      <vt:lpstr>SimSun</vt:lpstr>
      <vt:lpstr>Times</vt:lpstr>
      <vt:lpstr>ヒラギノ角ゴ Pro W3</vt:lpstr>
      <vt:lpstr>Arial</vt:lpstr>
      <vt:lpstr>Calibri</vt:lpstr>
      <vt:lpstr>Comic Sans MS</vt:lpstr>
      <vt:lpstr>Helvetica</vt:lpstr>
      <vt:lpstr>Impact</vt:lpstr>
      <vt:lpstr>Kantipur Regular</vt:lpstr>
      <vt:lpstr>KeralaLite</vt:lpstr>
      <vt:lpstr>Lucida Grande</vt:lpstr>
      <vt:lpstr>Monotype Sorts</vt:lpstr>
      <vt:lpstr>Tharmini Plain</vt:lpstr>
      <vt:lpstr>Times New Roman</vt:lpstr>
      <vt:lpstr>Traditional Arabic</vt:lpstr>
      <vt:lpstr>Wingdings</vt:lpstr>
      <vt:lpstr>WwinBurmese</vt:lpstr>
      <vt:lpstr>Cascade</vt:lpstr>
      <vt:lpstr>Blank Presentation</vt:lpstr>
      <vt:lpstr>1_Default Design</vt:lpstr>
      <vt:lpstr>Blue Diagonal</vt:lpstr>
      <vt:lpstr>1_Blank Presentation</vt:lpstr>
      <vt:lpstr>7.5.02-MAP-SBC 10_03</vt:lpstr>
      <vt:lpstr>untitled 1</vt:lpstr>
      <vt:lpstr>2_untitled 1</vt:lpstr>
      <vt:lpstr>2_Default Design</vt:lpstr>
      <vt:lpstr>6_Default Design</vt:lpstr>
      <vt:lpstr>2_Blank Presentation</vt:lpstr>
      <vt:lpstr>7_Default Design</vt:lpstr>
      <vt:lpstr>預設簡報設計</vt:lpstr>
      <vt:lpstr>1_Blue Diagonal</vt:lpstr>
      <vt:lpstr>Default Design</vt:lpstr>
      <vt:lpstr>4_Blank Presentation</vt:lpstr>
      <vt:lpstr>2_Blue Diagonal</vt:lpstr>
      <vt:lpstr>5_Blank Presentation</vt:lpstr>
      <vt:lpstr>1_Cascade</vt:lpstr>
      <vt:lpstr>7_Blank Presentation</vt:lpstr>
      <vt:lpstr>11_Blank Presentation</vt:lpstr>
      <vt:lpstr>1_Orbit</vt:lpstr>
      <vt:lpstr>10_Default Design</vt:lpstr>
      <vt:lpstr>8_Default Design</vt:lpstr>
      <vt:lpstr>3_Blue Diagonal</vt:lpstr>
      <vt:lpstr>White on Black Background</vt:lpstr>
      <vt:lpstr>Beam</vt:lpstr>
      <vt:lpstr>8_Blank Presentation</vt:lpstr>
      <vt:lpstr>5_Default Design</vt:lpstr>
      <vt:lpstr>3_Default Design</vt:lpstr>
      <vt:lpstr>3_Blank Presentation</vt:lpstr>
      <vt:lpstr>50_Blank Presentation</vt:lpstr>
      <vt:lpstr>5_Beam</vt:lpstr>
      <vt:lpstr>Orbit</vt:lpstr>
      <vt:lpstr>3_untitled 1</vt:lpstr>
      <vt:lpstr>Clipboard</vt:lpstr>
      <vt:lpstr>مسح  العهد القديم</vt:lpstr>
      <vt:lpstr>عرف عن نفسك</vt:lpstr>
      <vt:lpstr>Our People</vt:lpstr>
      <vt:lpstr>WOW Women’s Ministry</vt:lpstr>
      <vt:lpstr>مدرسة المجتمع الدولية (تأسست عام 1993)</vt:lpstr>
      <vt:lpstr>لدى مدرسة المجتمع الدولية 400 طالباً</vt:lpstr>
      <vt:lpstr>أولادنا الثلاثة</vt:lpstr>
      <vt:lpstr>The Griffiths  28 Nov 2019</vt:lpstr>
      <vt:lpstr>كيرت (73) و كارا يمتلكون شركة أعمال استشارية قرب مدينة سياتل</vt:lpstr>
      <vt:lpstr>حفيدنا كادون البالغ من العمر 20 شهرًا</vt:lpstr>
      <vt:lpstr>ستيفن, كيتي و جيسي في جيج هاربور</vt:lpstr>
      <vt:lpstr>حفيدنا جيسي البالغ من العمر خمس سنوات</vt:lpstr>
      <vt:lpstr>حفيدتنا نورا البالغة من العمر ثلاث سنوات</vt:lpstr>
      <vt:lpstr>ستيفن (35) هو طيار في الشركة المتحدة يتنقل إلى سياتل من إس إف أو </vt:lpstr>
      <vt:lpstr>جون (31) فنان تشكيلي في ريدلاندز, كاليفورنيا</vt:lpstr>
      <vt:lpstr>مؤسستنا الإرسالية</vt:lpstr>
      <vt:lpstr>Our People</vt:lpstr>
      <vt:lpstr>شعب الطرق المتقاطعة• حزيران 2021</vt:lpstr>
      <vt:lpstr>Our People</vt:lpstr>
      <vt:lpstr>www.cicfamily.com</vt:lpstr>
      <vt:lpstr>www.cicfamily.com</vt:lpstr>
      <vt:lpstr>Our People</vt:lpstr>
      <vt:lpstr>أشرفت على طلاب الدكتوراة في الخدمة في كلية سنغافورة للكتاب المقدس</vt:lpstr>
      <vt:lpstr>Leading Change &amp; Conflict Resolution  (Dr. Alan McMahan Oct 2016)</vt:lpstr>
      <vt:lpstr>بماذا يختص هذا المساق؟</vt:lpstr>
      <vt:lpstr>بماذا يختص هذا المساق؟</vt:lpstr>
      <vt:lpstr>  كيف ينظر معظم الناس للكتاب المقدس</vt:lpstr>
      <vt:lpstr>كيف ننظر نحن للكتاب المقدس</vt:lpstr>
      <vt:lpstr>خط مسار التاريخ</vt:lpstr>
      <vt:lpstr>ملاحظات المساق</vt:lpstr>
      <vt:lpstr>تصنيف علامات المساق</vt:lpstr>
      <vt:lpstr>توزيع العلامات</vt:lpstr>
      <vt:lpstr>القراءات</vt:lpstr>
      <vt:lpstr>متطلبات المساق</vt:lpstr>
      <vt:lpstr>نصوصنا</vt:lpstr>
      <vt:lpstr>النص الرئيسي للطلاب</vt:lpstr>
      <vt:lpstr>توزيع العلامات</vt:lpstr>
      <vt:lpstr>تقدير طالب التخرج</vt:lpstr>
      <vt:lpstr>نموذج تقييم العرض التقديمي </vt:lpstr>
      <vt:lpstr>نموذج تقييم العرض التقديمي</vt:lpstr>
      <vt:lpstr>نموذج تقييم العرض التقديمي</vt:lpstr>
      <vt:lpstr>تقدير طالب التخرج</vt:lpstr>
      <vt:lpstr>فوائد الإنترنت</vt:lpstr>
      <vt:lpstr>مواقعنا الأربعة</vt:lpstr>
      <vt:lpstr>يرافق الإمتحان النهائي كتاب مغلق</vt:lpstr>
      <vt:lpstr>كيفية الدخول إلى برنامج مودل ...</vt:lpstr>
      <vt:lpstr>كيفية الإنضمام إلى  IBS…</vt:lpstr>
      <vt:lpstr>Our Education System</vt:lpstr>
      <vt:lpstr>اقتراح</vt:lpstr>
      <vt:lpstr>3 أبناء, 3 أنظمة للتعلم</vt:lpstr>
      <vt:lpstr>OTS Project Sign Up List</vt:lpstr>
      <vt:lpstr>اقتراح آخر</vt:lpstr>
      <vt:lpstr>كيف تتعلم؟</vt:lpstr>
      <vt:lpstr>كيف تعلم؟</vt:lpstr>
      <vt:lpstr>مشكلة</vt:lpstr>
      <vt:lpstr>حل</vt:lpstr>
      <vt:lpstr>نظام ملف الواجبات</vt:lpstr>
      <vt:lpstr>Dr John Fryman</vt:lpstr>
      <vt:lpstr>PowerPoint Presentation</vt:lpstr>
      <vt:lpstr>English</vt:lpstr>
      <vt:lpstr>Burmese</vt:lpstr>
      <vt:lpstr>French</vt:lpstr>
      <vt:lpstr>Japanese</vt:lpstr>
      <vt:lpstr>Khmer (Cambodian)</vt:lpstr>
      <vt:lpstr>Korean</vt:lpstr>
      <vt:lpstr>Malay</vt:lpstr>
      <vt:lpstr>Mao (India)</vt:lpstr>
      <vt:lpstr>Malayalam (India)</vt:lpstr>
      <vt:lpstr>Mongolian</vt:lpstr>
      <vt:lpstr>Nepali</vt:lpstr>
      <vt:lpstr>Swahili (Kenya)</vt:lpstr>
      <vt:lpstr>Tagalog (Philippines)</vt:lpstr>
      <vt:lpstr>Tangkhul (India)</vt:lpstr>
      <vt:lpstr>Tamil (Sri Lanka/India)</vt:lpstr>
      <vt:lpstr>Vietnamese</vt:lpstr>
      <vt:lpstr>Bahasa Indonesia</vt:lpstr>
      <vt:lpstr>Chinese (Mandarin)</vt:lpstr>
      <vt:lpstr>العرض التقديمي ( 945 شريحة ) كتاب الطالب ( 100 صفحة ) مخطوطة المعلم ( 400 صفحة )</vt:lpstr>
      <vt:lpstr>PowerPoint Presentation</vt:lpstr>
      <vt:lpstr>ملف من 10 مجلدات</vt:lpstr>
      <vt:lpstr>افتح  ملف كتابك المقدس</vt:lpstr>
      <vt:lpstr>افتح ملف كتابك المقدس</vt:lpstr>
      <vt:lpstr>C 4 3 S J </vt:lpstr>
      <vt:lpstr>5 كلمات أو عبارات مفتاحية</vt:lpstr>
      <vt:lpstr>5 كلمات أو عبارات مفتاحية</vt:lpstr>
      <vt:lpstr>5 كلمات أو عبارات مفتاحية</vt:lpstr>
      <vt:lpstr>الشخصيات الأربعة هم : </vt:lpstr>
      <vt:lpstr>PowerPoint Presentation</vt:lpstr>
      <vt:lpstr>الشخصيات الأربعة هم :</vt:lpstr>
      <vt:lpstr>PowerPoint Presentation</vt:lpstr>
      <vt:lpstr>5 كلمات أو عبارات مفتاحية</vt:lpstr>
      <vt:lpstr>A R C</vt:lpstr>
      <vt:lpstr>المجتمعات الثلاثة هي :</vt:lpstr>
      <vt:lpstr>PowerPoint Presentation</vt:lpstr>
      <vt:lpstr>PowerPoint Presentation</vt:lpstr>
      <vt:lpstr>PowerPoint Presentation</vt:lpstr>
      <vt:lpstr>PowerPoint Presentation</vt:lpstr>
      <vt:lpstr>ملف كتابك المقدس الذهني الجديد</vt:lpstr>
      <vt:lpstr>Membuka  “Arsip Alkitab Anda”</vt:lpstr>
      <vt:lpstr>Membuka  “Arsip Alkitab Anda”</vt:lpstr>
      <vt:lpstr>Membuka   “Arsip Alkitab Anda”</vt:lpstr>
      <vt:lpstr>5 Kata Kunci atau Ungkapan:</vt:lpstr>
      <vt:lpstr>5 Kata Kunci atau Ungkapan:</vt:lpstr>
      <vt:lpstr>     4  TOKOH tsb adalah:</vt:lpstr>
      <vt:lpstr>AYMY</vt:lpstr>
      <vt:lpstr>5 Kata Kunci atau Ungkapan:</vt:lpstr>
      <vt:lpstr>KAKAP</vt:lpstr>
      <vt:lpstr>KE  3  KOMUNITAS ADALAH:</vt:lpstr>
      <vt:lpstr>Two Saturdays, 24 &amp; 31 August  9 am-1 pm at SBC</vt:lpstr>
      <vt:lpstr>كلية الكتاب المقدس سنغافورة</vt:lpstr>
      <vt:lpstr>المساقات التي قمتُ بتدريسها منذ عام 1991م</vt:lpstr>
      <vt:lpstr>في البدء</vt:lpstr>
      <vt:lpstr>“pada mulanya”</vt:lpstr>
      <vt:lpstr>“起初”</vt:lpstr>
      <vt:lpstr>أيام الخلق</vt:lpstr>
      <vt:lpstr>Days of Creation in Bahasa Indonesian</vt:lpstr>
      <vt:lpstr>六天的创造</vt:lpstr>
      <vt:lpstr>وعظ  •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اللغة الصينيَّة</vt:lpstr>
      <vt:lpstr>اللغة الأندونيسيَّة</vt:lpstr>
      <vt:lpstr>اللغة الفيتناميَّة</vt:lpstr>
      <vt:lpstr>العربية </vt:lpstr>
      <vt:lpstr>Black</vt:lpstr>
      <vt:lpstr>Black</vt:lpstr>
      <vt:lpstr>Black</vt:lpstr>
      <vt:lpstr>Black</vt:lpstr>
      <vt:lpstr>Black</vt:lpstr>
      <vt:lpstr>مسح العهد القديم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Testament Survey</dc:title>
  <dc:creator>Rick Griffith</dc:creator>
  <cp:lastModifiedBy>Rick Griffith</cp:lastModifiedBy>
  <cp:revision>241</cp:revision>
  <dcterms:created xsi:type="dcterms:W3CDTF">2009-07-22T23:14:06Z</dcterms:created>
  <dcterms:modified xsi:type="dcterms:W3CDTF">2024-09-05T17:09:29Z</dcterms:modified>
</cp:coreProperties>
</file>