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5571" r:id="rId3"/>
    <p:sldId id="311" r:id="rId4"/>
    <p:sldId id="312" r:id="rId5"/>
    <p:sldId id="257" r:id="rId6"/>
    <p:sldId id="298" r:id="rId7"/>
    <p:sldId id="306" r:id="rId8"/>
    <p:sldId id="304" r:id="rId9"/>
    <p:sldId id="299" r:id="rId10"/>
    <p:sldId id="300" r:id="rId11"/>
    <p:sldId id="259" r:id="rId12"/>
    <p:sldId id="272" r:id="rId13"/>
    <p:sldId id="260" r:id="rId14"/>
    <p:sldId id="261" r:id="rId15"/>
    <p:sldId id="262" r:id="rId16"/>
    <p:sldId id="263" r:id="rId17"/>
    <p:sldId id="264" r:id="rId18"/>
    <p:sldId id="281" r:id="rId19"/>
    <p:sldId id="284" r:id="rId20"/>
    <p:sldId id="285" r:id="rId21"/>
    <p:sldId id="307" r:id="rId22"/>
    <p:sldId id="286" r:id="rId23"/>
    <p:sldId id="283" r:id="rId24"/>
    <p:sldId id="282" r:id="rId25"/>
    <p:sldId id="287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89" r:id="rId34"/>
    <p:sldId id="290" r:id="rId35"/>
    <p:sldId id="288" r:id="rId36"/>
    <p:sldId id="291" r:id="rId37"/>
    <p:sldId id="292" r:id="rId38"/>
    <p:sldId id="293" r:id="rId39"/>
    <p:sldId id="294" r:id="rId40"/>
    <p:sldId id="308" r:id="rId41"/>
    <p:sldId id="302" r:id="rId42"/>
    <p:sldId id="303" r:id="rId43"/>
    <p:sldId id="276" r:id="rId44"/>
    <p:sldId id="277" r:id="rId45"/>
    <p:sldId id="305" r:id="rId46"/>
    <p:sldId id="297" r:id="rId47"/>
    <p:sldId id="279" r:id="rId48"/>
    <p:sldId id="278" r:id="rId49"/>
    <p:sldId id="310" r:id="rId50"/>
    <p:sldId id="309" r:id="rId51"/>
    <p:sldId id="296" r:id="rId52"/>
    <p:sldId id="5570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4" autoAdjust="0"/>
    <p:restoredTop sz="93969" autoAdjust="0"/>
  </p:normalViewPr>
  <p:slideViewPr>
    <p:cSldViewPr>
      <p:cViewPr varScale="1">
        <p:scale>
          <a:sx n="69" d="100"/>
          <a:sy n="69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220A6-D2C8-3E40-A77D-F773AEC8FC2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4F893-DAFB-1649-9C95-2A619FCFE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8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OP Arabic OT Preaching</a:t>
            </a:r>
          </a:p>
          <a:p>
            <a:r>
              <a:rPr lang="en-US" dirty="0"/>
              <a:t>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29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84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3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91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07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79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70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7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7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4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40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8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2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5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8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AD984-FABC-4592-BA51-E359F4682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6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3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619250"/>
          </a:xfrm>
        </p:spPr>
        <p:txBody>
          <a:bodyPr>
            <a:noAutofit/>
          </a:bodyPr>
          <a:lstStyle/>
          <a:p>
            <a:r>
              <a:rPr lang="ar-JO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مزمور 90</a:t>
            </a:r>
            <a:endParaRPr lang="en-US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819399"/>
            <a:ext cx="6400800" cy="1752600"/>
          </a:xfrm>
        </p:spPr>
        <p:txBody>
          <a:bodyPr>
            <a:normAutofit/>
          </a:bodyPr>
          <a:lstStyle/>
          <a:p>
            <a:r>
              <a:rPr lang="ar-J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اجعل حياتك محصاة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CFA2C-DCE0-8CF7-56E7-1A77FEC63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15200"/>
            <a:ext cx="9144000" cy="1584176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/>
          <a:lstStyle/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جرى تدريس هذه المادَّة 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بواسطة د.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لطلَّاب شهادة الدكتوراه في الخدمة</a:t>
            </a:r>
          </a:p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جرى تحميل المادَّة بواسطة د. ريك غريفيث * مؤسَّسة الدراسات اللاهوتيَّة الأردنيَّة</a:t>
            </a:r>
            <a:endParaRPr kumimoji="0" lang="ar-JO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يمكن تنزيل الملفات بلغاتٍ كثيرةٍ مجَّانًا من الموقع الإلكترونيّ: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7A44A0-5308-201F-B5B2-7B77B7865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25" y="5839584"/>
            <a:ext cx="9158502" cy="104282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ريتش هونغ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كنيسة الطرق المتقاطعة الدولية سنغافورة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CICFamily.com </a:t>
            </a:r>
            <a:b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تحميل د. ريك جريفيث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مؤسسة الدراسات اللاهوتية الأردنية</a:t>
            </a:r>
            <a:b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الملفات بلغات عدة للتنزيل المجاني على 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252289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381762" cy="4724400"/>
          </a:xfrm>
        </p:spPr>
      </p:pic>
    </p:spTree>
    <p:extLst>
      <p:ext uri="{BB962C8B-B14F-4D97-AF65-F5344CB8AC3E}">
        <p14:creationId xmlns:p14="http://schemas.microsoft.com/office/powerpoint/2010/main" val="1442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e_Dash_by_Linda_Elli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348" y="0"/>
            <a:ext cx="9197348" cy="6812586"/>
          </a:xfrm>
        </p:spPr>
      </p:pic>
    </p:spTree>
    <p:extLst>
      <p:ext uri="{BB962C8B-B14F-4D97-AF65-F5344CB8AC3E}">
        <p14:creationId xmlns:p14="http://schemas.microsoft.com/office/powerpoint/2010/main" val="238365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4430325"/>
          </a:xfrm>
        </p:spPr>
      </p:pic>
    </p:spTree>
    <p:extLst>
      <p:ext uri="{BB962C8B-B14F-4D97-AF65-F5344CB8AC3E}">
        <p14:creationId xmlns:p14="http://schemas.microsoft.com/office/powerpoint/2010/main" val="373704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229600" cy="4379009"/>
          </a:xfrm>
        </p:spPr>
      </p:pic>
    </p:spTree>
    <p:extLst>
      <p:ext uri="{BB962C8B-B14F-4D97-AF65-F5344CB8AC3E}">
        <p14:creationId xmlns:p14="http://schemas.microsoft.com/office/powerpoint/2010/main" val="22878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127391" cy="4648200"/>
          </a:xfrm>
        </p:spPr>
      </p:pic>
    </p:spTree>
    <p:extLst>
      <p:ext uri="{BB962C8B-B14F-4D97-AF65-F5344CB8AC3E}">
        <p14:creationId xmlns:p14="http://schemas.microsoft.com/office/powerpoint/2010/main" val="36310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229600" cy="4504535"/>
          </a:xfrm>
        </p:spPr>
      </p:pic>
    </p:spTree>
    <p:extLst>
      <p:ext uri="{BB962C8B-B14F-4D97-AF65-F5344CB8AC3E}">
        <p14:creationId xmlns:p14="http://schemas.microsoft.com/office/powerpoint/2010/main" val="20418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196709" cy="4525963"/>
          </a:xfrm>
        </p:spPr>
      </p:pic>
    </p:spTree>
    <p:extLst>
      <p:ext uri="{BB962C8B-B14F-4D97-AF65-F5344CB8AC3E}">
        <p14:creationId xmlns:p14="http://schemas.microsoft.com/office/powerpoint/2010/main" val="34800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315199" cy="5680038"/>
          </a:xfrm>
        </p:spPr>
      </p:pic>
      <p:sp>
        <p:nvSpPr>
          <p:cNvPr id="5" name="Rectangle 4"/>
          <p:cNvSpPr/>
          <p:nvPr/>
        </p:nvSpPr>
        <p:spPr>
          <a:xfrm>
            <a:off x="2209800" y="1524000"/>
            <a:ext cx="42276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Louis </a:t>
            </a:r>
            <a:r>
              <a:rPr lang="en-US" sz="48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Zamperini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January 26, 1914 — July 2, 2014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47" y="381000"/>
            <a:ext cx="4995862" cy="499586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" y="0"/>
            <a:ext cx="6467764" cy="64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3600"/>
            <a:ext cx="7467600" cy="379306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7337778" cy="3810000"/>
          </a:xfrm>
        </p:spPr>
      </p:pic>
    </p:spTree>
    <p:extLst>
      <p:ext uri="{BB962C8B-B14F-4D97-AF65-F5344CB8AC3E}">
        <p14:creationId xmlns:p14="http://schemas.microsoft.com/office/powerpoint/2010/main" val="27007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64711" cy="496392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55" y="12330"/>
            <a:ext cx="72957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12330"/>
            <a:ext cx="710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2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uis_Zamperini_Captured_By_Grace_-_Extended_Trail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34" y="13095"/>
            <a:ext cx="9187647" cy="5168505"/>
          </a:xfrm>
        </p:spPr>
      </p:pic>
    </p:spTree>
    <p:extLst>
      <p:ext uri="{BB962C8B-B14F-4D97-AF65-F5344CB8AC3E}">
        <p14:creationId xmlns:p14="http://schemas.microsoft.com/office/powerpoint/2010/main" val="393822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786556" cy="5181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487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8200"/>
            <a:ext cx="4190999" cy="41909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794740"/>
            <a:ext cx="4960910" cy="330126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6510921" cy="43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315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عندما تغفر يبدو الأمر كما لو أنه لم يحدث أبداً، الغفران الحقيقي كامل وشامل.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ar-J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لويس زامبيريني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229600" cy="4370636"/>
          </a:xfrm>
        </p:spPr>
      </p:pic>
    </p:spTree>
    <p:extLst>
      <p:ext uri="{BB962C8B-B14F-4D97-AF65-F5344CB8AC3E}">
        <p14:creationId xmlns:p14="http://schemas.microsoft.com/office/powerpoint/2010/main" val="16549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4444819"/>
          </a:xfrm>
        </p:spPr>
      </p:pic>
    </p:spTree>
    <p:extLst>
      <p:ext uri="{BB962C8B-B14F-4D97-AF65-F5344CB8AC3E}">
        <p14:creationId xmlns:p14="http://schemas.microsoft.com/office/powerpoint/2010/main" val="4922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4358373"/>
          </a:xfrm>
        </p:spPr>
      </p:pic>
    </p:spTree>
    <p:extLst>
      <p:ext uri="{BB962C8B-B14F-4D97-AF65-F5344CB8AC3E}">
        <p14:creationId xmlns:p14="http://schemas.microsoft.com/office/powerpoint/2010/main" val="7489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4502040"/>
          </a:xfrm>
        </p:spPr>
      </p:pic>
    </p:spTree>
    <p:extLst>
      <p:ext uri="{BB962C8B-B14F-4D97-AF65-F5344CB8AC3E}">
        <p14:creationId xmlns:p14="http://schemas.microsoft.com/office/powerpoint/2010/main" val="38906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53400" cy="4693036"/>
          </a:xfrm>
        </p:spPr>
      </p:pic>
    </p:spTree>
    <p:extLst>
      <p:ext uri="{BB962C8B-B14F-4D97-AF65-F5344CB8AC3E}">
        <p14:creationId xmlns:p14="http://schemas.microsoft.com/office/powerpoint/2010/main" val="34481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5677"/>
            <a:ext cx="4232274" cy="23621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8897"/>
            <a:ext cx="9078198" cy="3345894"/>
          </a:xfrm>
        </p:spPr>
      </p:pic>
    </p:spTree>
    <p:extLst>
      <p:ext uri="{BB962C8B-B14F-4D97-AF65-F5344CB8AC3E}">
        <p14:creationId xmlns:p14="http://schemas.microsoft.com/office/powerpoint/2010/main" val="18419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170153" cy="4525963"/>
          </a:xfrm>
        </p:spPr>
      </p:pic>
    </p:spTree>
    <p:extLst>
      <p:ext uri="{BB962C8B-B14F-4D97-AF65-F5344CB8AC3E}">
        <p14:creationId xmlns:p14="http://schemas.microsoft.com/office/powerpoint/2010/main" val="19278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69181" cy="4525963"/>
          </a:xfrm>
        </p:spPr>
      </p:pic>
    </p:spTree>
    <p:extLst>
      <p:ext uri="{BB962C8B-B14F-4D97-AF65-F5344CB8AC3E}">
        <p14:creationId xmlns:p14="http://schemas.microsoft.com/office/powerpoint/2010/main" val="20956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10000"/>
            </a:gs>
            <a:gs pos="0">
              <a:schemeClr val="tx1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981201"/>
            <a:ext cx="7772400" cy="1619250"/>
          </a:xfrm>
        </p:spPr>
        <p:txBody>
          <a:bodyPr>
            <a:noAutofit/>
          </a:bodyPr>
          <a:lstStyle/>
          <a:p>
            <a:r>
              <a:rPr lang="ar-JO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مزمور 90</a:t>
            </a:r>
            <a:endParaRPr lang="en-US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ar-J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اجعل حياتك محصاة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10000"/>
            </a:gs>
            <a:gs pos="0">
              <a:schemeClr val="tx1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أحصل على وجهة نظر الله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Comic Sans MS" panose="030F0702030302020204" pitchFamily="66" charset="0"/>
              </a:rPr>
              <a:t>1 يا رب، ملجأ كنت لنا في دور فدور.</a:t>
            </a:r>
          </a:p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Comic Sans MS" panose="030F0702030302020204" pitchFamily="66" charset="0"/>
              </a:rPr>
              <a:t>2 من قبل أن تولد الجبال، أو أبدأت الأرض والمسكونة، منذ الأزل إلى الأبد أنت الله.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10000"/>
            </a:gs>
            <a:gs pos="0">
              <a:schemeClr val="tx1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أحصل على وجهة نظر الله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تذكر، الحياة قصيرة</a:t>
            </a: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ترجع الإنسان إلى الغبار وتقول: ارجعوا يا بني آدم.</a:t>
            </a:r>
          </a:p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لأن ألف سنة في عينيك مثل يوم أمس بعد ما عبر، وكهزيع من الليل.</a:t>
            </a:r>
          </a:p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جرفتهم. كسنة يكونون. بالغداة كعشب يزول.</a:t>
            </a:r>
          </a:p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بالغداة يزهر فيزول. عند المساء يجز فييبس.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10000"/>
            </a:gs>
            <a:gs pos="0">
              <a:schemeClr val="tx1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أحصل على وجهة نظر الله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تذكر، الحياة قصيرة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تجنب الخطية – إنها تجعل الحياة صعبة</a:t>
            </a:r>
          </a:p>
          <a:p>
            <a:pPr marL="514350" indent="-514350" algn="r" rtl="1">
              <a:buFont typeface="+mj-lt"/>
              <a:buAutoNum type="arabicPeriod"/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867400"/>
          </a:xfrm>
        </p:spPr>
        <p:txBody>
          <a:bodyPr>
            <a:noAutofit/>
          </a:bodyPr>
          <a:lstStyle/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Comic Sans MS" panose="030F0702030302020204" pitchFamily="66" charset="0"/>
              </a:rPr>
              <a:t>7 لأننا قد فنينا بسخطك وبغضبك ارتعبنا.</a:t>
            </a:r>
          </a:p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Comic Sans MS" panose="030F0702030302020204" pitchFamily="66" charset="0"/>
              </a:rPr>
              <a:t>8 قد جعلت آثامنا أمامك، خفياتنا في ضوء وجهك.</a:t>
            </a:r>
          </a:p>
          <a:p>
            <a:pPr marL="360000" indent="-360000" algn="r" rtl="1">
              <a:buNone/>
            </a:pPr>
            <a:r>
              <a:rPr lang="ar-JO" dirty="0">
                <a:solidFill>
                  <a:schemeClr val="bg1"/>
                </a:solidFill>
                <a:latin typeface="Comic Sans MS" panose="030F0702030302020204" pitchFamily="66" charset="0"/>
              </a:rPr>
              <a:t>9 لأن كل أيامنا قد انقضت برجزك. أفنينا سنينا كقصة.</a:t>
            </a:r>
          </a:p>
          <a:p>
            <a:pPr marL="468000" indent="-468000" algn="r" rtl="1">
              <a:buNone/>
            </a:pPr>
            <a:r>
              <a:rPr lang="ar-JO" dirty="0">
                <a:solidFill>
                  <a:schemeClr val="bg1"/>
                </a:solidFill>
                <a:latin typeface="Comic Sans MS" panose="030F0702030302020204" pitchFamily="66" charset="0"/>
              </a:rPr>
              <a:t>10 أيام سنينا هي سبعون سنة، وإن كانت مع القوة فثمانون سنة، وأفخرها تعب وبلية، لأنها تقرض سريعاً فنطير.</a:t>
            </a:r>
          </a:p>
          <a:p>
            <a:pPr marL="468000" indent="-468000" algn="r" rtl="1">
              <a:buNone/>
            </a:pPr>
            <a:r>
              <a:rPr lang="ar-JO" dirty="0">
                <a:solidFill>
                  <a:schemeClr val="bg1"/>
                </a:solidFill>
                <a:latin typeface="Comic Sans MS" panose="030F0702030302020204" pitchFamily="66" charset="0"/>
              </a:rPr>
              <a:t>11 من يعرف قوة غضبك؟ وكخوفك سخطك.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4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10000"/>
            </a:gs>
            <a:gs pos="0">
              <a:schemeClr val="tx1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أحصل على وجهة نظر الله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تذكر، الحياة قصيرة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تجنب الخطية – إنها تجعل الحياة صعبة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600" b="1" dirty="0">
                <a:solidFill>
                  <a:schemeClr val="bg1"/>
                </a:solidFill>
              </a:rPr>
              <a:t>أعد ترتيب أولويات حياتك</a:t>
            </a:r>
          </a:p>
          <a:p>
            <a:pPr marL="514350" indent="-514350" algn="r" rtl="1">
              <a:buFont typeface="+mj-lt"/>
              <a:buAutoNum type="arabicPeriod"/>
            </a:pPr>
            <a:endParaRPr lang="ar-JO" sz="3600" b="1" dirty="0">
              <a:solidFill>
                <a:schemeClr val="bg1"/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720000" indent="-720000" algn="r" rtl="1">
              <a:buNone/>
            </a:pPr>
            <a:r>
              <a:rPr lang="ar-JO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12 إحصاء أيامنا هكذا علمنا فنؤتى قلب حكمة.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10000"/>
            </a:gs>
            <a:gs pos="0">
              <a:schemeClr val="tx1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أحصل على وجهة نظر الله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تذكر، الحياة قصيرة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تجنب الخطية – إنها تجعل الحياة صعبة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أعد ترتيب أولويات حياتك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540000" indent="-540000" algn="r" rtl="1">
              <a:buNone/>
            </a:pPr>
            <a:r>
              <a:rPr lang="ar-JO" sz="3200" dirty="0">
                <a:solidFill>
                  <a:schemeClr val="bg1"/>
                </a:solidFill>
              </a:rPr>
              <a:t>13 ارجع يا رب، حتى متى؟ وترأف على عبيدك.</a:t>
            </a:r>
          </a:p>
          <a:p>
            <a:pPr marL="540000" indent="-540000" algn="r" rtl="1">
              <a:buNone/>
            </a:pPr>
            <a:r>
              <a:rPr lang="ar-JO" sz="3200" dirty="0">
                <a:solidFill>
                  <a:schemeClr val="bg1"/>
                </a:solidFill>
              </a:rPr>
              <a:t>14 أشبعنا بالغداة من رحمتك، فنبتهج ونفرح كل أيامنا.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49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10000"/>
            </a:gs>
            <a:gs pos="0">
              <a:schemeClr val="tx1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أحصل على وجهة نظر الله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تذكر، الحياة قصيرة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تجنب الخطية – إنها تجعل الحياة صعبة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أعد ترتيب أولويات حياتك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540000" indent="-540000" algn="r" rtl="1">
              <a:buNone/>
            </a:pPr>
            <a:r>
              <a:rPr lang="ar-JO" dirty="0">
                <a:solidFill>
                  <a:schemeClr val="bg1"/>
                </a:solidFill>
              </a:rPr>
              <a:t>15 فرحنا كالأيام التي فيها أذللتنا، كالسنين التي رأينا فيها شراً.</a:t>
            </a:r>
          </a:p>
          <a:p>
            <a:pPr marL="540000" indent="-540000" algn="r" rtl="1">
              <a:buNone/>
            </a:pPr>
            <a:r>
              <a:rPr lang="ar-JO" dirty="0">
                <a:solidFill>
                  <a:schemeClr val="bg1"/>
                </a:solidFill>
              </a:rPr>
              <a:t>16 ليظهر فعلك لعبيدك، وجلالك لبنيهم.</a:t>
            </a:r>
          </a:p>
          <a:p>
            <a:pPr marL="540000" indent="-540000" algn="r" rtl="1">
              <a:buNone/>
            </a:pPr>
            <a:r>
              <a:rPr lang="ar-JO" dirty="0">
                <a:solidFill>
                  <a:schemeClr val="bg1"/>
                </a:solidFill>
              </a:rPr>
              <a:t>17 ولتكن نعمة الرب إلهنا علينا، وعمل أيدينا ثبت علينا، وعمل أيدينا ثبته.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53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8800" dirty="0">
                <a:solidFill>
                  <a:srgbClr val="FFFF00"/>
                </a:solidFill>
                <a:latin typeface="Comic Sans MS" panose="030F0702030302020204" pitchFamily="66" charset="0"/>
              </a:rPr>
              <a:t>كيف ستعيش سباقك؟</a:t>
            </a:r>
            <a:endParaRPr lang="en-US" sz="8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9594"/>
            <a:ext cx="8229600" cy="2827175"/>
          </a:xfrm>
        </p:spPr>
      </p:pic>
    </p:spTree>
    <p:extLst>
      <p:ext uri="{BB962C8B-B14F-4D97-AF65-F5344CB8AC3E}">
        <p14:creationId xmlns:p14="http://schemas.microsoft.com/office/powerpoint/2010/main" val="32453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9618"/>
            <a:ext cx="8177090" cy="2781551"/>
          </a:xfrm>
        </p:spPr>
      </p:pic>
    </p:spTree>
    <p:extLst>
      <p:ext uri="{BB962C8B-B14F-4D97-AF65-F5344CB8AC3E}">
        <p14:creationId xmlns:p14="http://schemas.microsoft.com/office/powerpoint/2010/main" val="6011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29600" cy="5627595"/>
          </a:xfrm>
        </p:spPr>
      </p:pic>
    </p:spTree>
    <p:extLst>
      <p:ext uri="{BB962C8B-B14F-4D97-AF65-F5344CB8AC3E}">
        <p14:creationId xmlns:p14="http://schemas.microsoft.com/office/powerpoint/2010/main" val="3870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6851046" cy="5658354"/>
          </a:xfrm>
        </p:spPr>
      </p:pic>
    </p:spTree>
    <p:extLst>
      <p:ext uri="{BB962C8B-B14F-4D97-AF65-F5344CB8AC3E}">
        <p14:creationId xmlns:p14="http://schemas.microsoft.com/office/powerpoint/2010/main" val="142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83" y="1320360"/>
            <a:ext cx="6434217" cy="4805804"/>
          </a:xfrm>
        </p:spPr>
      </p:pic>
    </p:spTree>
    <p:extLst>
      <p:ext uri="{BB962C8B-B14F-4D97-AF65-F5344CB8AC3E}">
        <p14:creationId xmlns:p14="http://schemas.microsoft.com/office/powerpoint/2010/main" val="29831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620000" cy="5886152"/>
          </a:xfrm>
        </p:spPr>
      </p:pic>
    </p:spTree>
    <p:extLst>
      <p:ext uri="{BB962C8B-B14F-4D97-AF65-F5344CB8AC3E}">
        <p14:creationId xmlns:p14="http://schemas.microsoft.com/office/powerpoint/2010/main" val="346008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4191000" cy="4191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ar-J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رون</a:t>
            </a:r>
          </a:p>
          <a:p>
            <a:pPr marL="0" indent="0" algn="ctr">
              <a:buNone/>
            </a:pPr>
            <a:r>
              <a:rPr lang="ar-J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ناكامورا</a:t>
            </a:r>
          </a:p>
          <a:p>
            <a:pPr marL="0" indent="0" algn="ctr">
              <a:buNone/>
            </a:pPr>
            <a:r>
              <a:rPr lang="ar-J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تموز 1957-</a:t>
            </a:r>
          </a:p>
          <a:p>
            <a:pPr marL="0" indent="0" algn="ctr">
              <a:buNone/>
            </a:pPr>
            <a:r>
              <a:rPr lang="ar-J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حزيران 2013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3886200" cy="5829301"/>
          </a:xfrm>
        </p:spPr>
      </p:pic>
    </p:spTree>
    <p:extLst>
      <p:ext uri="{BB962C8B-B14F-4D97-AF65-F5344CB8AC3E}">
        <p14:creationId xmlns:p14="http://schemas.microsoft.com/office/powerpoint/2010/main" val="9267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82178" cy="5180012"/>
          </a:xfrm>
        </p:spPr>
      </p:pic>
    </p:spTree>
    <p:extLst>
      <p:ext uri="{BB962C8B-B14F-4D97-AF65-F5344CB8AC3E}">
        <p14:creationId xmlns:p14="http://schemas.microsoft.com/office/powerpoint/2010/main" val="16543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3886200" cy="5829301"/>
          </a:xfrm>
        </p:spPr>
      </p:pic>
    </p:spTree>
    <p:extLst>
      <p:ext uri="{BB962C8B-B14F-4D97-AF65-F5344CB8AC3E}">
        <p14:creationId xmlns:p14="http://schemas.microsoft.com/office/powerpoint/2010/main" val="34068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8800" dirty="0">
                <a:solidFill>
                  <a:srgbClr val="FFFF00"/>
                </a:solidFill>
                <a:latin typeface="Comic Sans MS" panose="030F0702030302020204" pitchFamily="66" charset="0"/>
              </a:rPr>
              <a:t>كيف ستعيش سباقك؟</a:t>
            </a:r>
            <a:endParaRPr lang="en-US" sz="8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1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الرابط للعرض التقديمي (وعظ العهد القديم) متاح على الموقع الإلكتروني:</a:t>
            </a:r>
            <a:b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45031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873902" cy="4427550"/>
          </a:xfrm>
        </p:spPr>
      </p:pic>
    </p:spTree>
    <p:extLst>
      <p:ext uri="{BB962C8B-B14F-4D97-AF65-F5344CB8AC3E}">
        <p14:creationId xmlns:p14="http://schemas.microsoft.com/office/powerpoint/2010/main" val="298122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4800600" cy="4800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10" y="1752600"/>
            <a:ext cx="4995765" cy="3810000"/>
          </a:xfrm>
        </p:spPr>
      </p:pic>
    </p:spTree>
    <p:extLst>
      <p:ext uri="{BB962C8B-B14F-4D97-AF65-F5344CB8AC3E}">
        <p14:creationId xmlns:p14="http://schemas.microsoft.com/office/powerpoint/2010/main" val="38147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810000" cy="451392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19" y="1066800"/>
            <a:ext cx="6756400" cy="4495800"/>
          </a:xfrm>
        </p:spPr>
      </p:pic>
    </p:spTree>
    <p:extLst>
      <p:ext uri="{BB962C8B-B14F-4D97-AF65-F5344CB8AC3E}">
        <p14:creationId xmlns:p14="http://schemas.microsoft.com/office/powerpoint/2010/main" val="13149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8" y="662782"/>
            <a:ext cx="8195072" cy="5463382"/>
          </a:xfrm>
        </p:spPr>
      </p:pic>
    </p:spTree>
    <p:extLst>
      <p:ext uri="{BB962C8B-B14F-4D97-AF65-F5344CB8AC3E}">
        <p14:creationId xmlns:p14="http://schemas.microsoft.com/office/powerpoint/2010/main" val="3943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463</Words>
  <Application>Microsoft Office PowerPoint</Application>
  <PresentationFormat>On-screen Show (4:3)</PresentationFormat>
  <Paragraphs>61</Paragraphs>
  <Slides>51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Aptos</vt:lpstr>
      <vt:lpstr>Arial</vt:lpstr>
      <vt:lpstr>Calibri</vt:lpstr>
      <vt:lpstr>Comic Sans MS</vt:lpstr>
      <vt:lpstr>Times New Roman</vt:lpstr>
      <vt:lpstr>Office Theme</vt:lpstr>
      <vt:lpstr>49_Blank Presentation</vt:lpstr>
      <vt:lpstr>مزمور 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مزمور 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الرابط للعرض التقديمي (وعظ العهد القديم) متاح على الموقع الإلكتروني: 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</dc:creator>
  <cp:lastModifiedBy>Rami Jwainat</cp:lastModifiedBy>
  <cp:revision>52</cp:revision>
  <dcterms:created xsi:type="dcterms:W3CDTF">2015-01-28T05:26:38Z</dcterms:created>
  <dcterms:modified xsi:type="dcterms:W3CDTF">2024-06-05T16:26:02Z</dcterms:modified>
</cp:coreProperties>
</file>