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44"/>
  </p:notesMasterIdLst>
  <p:sldIdLst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320" r:id="rId42"/>
    <p:sldId id="218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3969" autoAdjust="0"/>
  </p:normalViewPr>
  <p:slideViewPr>
    <p:cSldViewPr snapToGrid="0" snapToObjects="1">
      <p:cViewPr>
        <p:scale>
          <a:sx n="91" d="100"/>
          <a:sy n="91" d="100"/>
        </p:scale>
        <p:origin x="2712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3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697680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57386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445369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5868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4140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065676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336341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785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948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827767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63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srgbClr val="073E87"/>
                </a:solidFill>
                <a:latin typeface="Candara"/>
              </a:rPr>
              <a:pPr defTabSz="914400"/>
              <a:t>6/5/24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srgbClr val="073E87"/>
                </a:solidFill>
                <a:latin typeface="Candara"/>
              </a:rPr>
              <a:pPr defTabSz="914400"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0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216" y="803393"/>
            <a:ext cx="8958188" cy="2669340"/>
          </a:xfrm>
        </p:spPr>
        <p:txBody>
          <a:bodyPr>
            <a:normAutofit/>
          </a:bodyPr>
          <a:lstStyle/>
          <a:p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استرخي</a:t>
            </a: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الله مسيطر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589" y="3796682"/>
            <a:ext cx="7377331" cy="2086231"/>
          </a:xfrm>
        </p:spPr>
        <p:txBody>
          <a:bodyPr>
            <a:normAutofit/>
          </a:bodyPr>
          <a:lstStyle/>
          <a:p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مزمور 46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rtl="1" eaLnBrk="0" hangingPunct="0"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لويس وينكلر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كنيسة الطرق المتقاطعة الدولية سنغافورة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CICFamily.com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75002409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19166-3x2-940x627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" t="-56"/>
          <a:stretch/>
        </p:blipFill>
        <p:spPr>
          <a:xfrm>
            <a:off x="-104588" y="0"/>
            <a:ext cx="924858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318" y="5343622"/>
            <a:ext cx="8229600" cy="1252728"/>
          </a:xfrm>
        </p:spPr>
        <p:txBody>
          <a:bodyPr/>
          <a:lstStyle/>
          <a:p>
            <a:r>
              <a:rPr lang="ar-JO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الأمم في ضجة</a:t>
            </a: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9850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fplion_castle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876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b="1" dirty="0">
                <a:solidFill>
                  <a:schemeClr val="tx1"/>
                </a:solidFill>
              </a:rPr>
              <a:t> رب الجنود معنا. </a:t>
            </a:r>
            <a:br>
              <a:rPr lang="ar-JO" b="1" dirty="0">
                <a:solidFill>
                  <a:schemeClr val="tx1"/>
                </a:solidFill>
              </a:rPr>
            </a:br>
            <a:r>
              <a:rPr lang="ar-JO" b="1" dirty="0">
                <a:solidFill>
                  <a:schemeClr val="tx1"/>
                </a:solidFill>
              </a:rPr>
              <a:t>ملجأنا إله يعقوب.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568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9361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b="1" dirty="0"/>
              <a:t>التأكيد على </a:t>
            </a:r>
            <a:r>
              <a:rPr lang="ar-JO" b="1" u="sng" dirty="0">
                <a:solidFill>
                  <a:srgbClr val="FFFF00"/>
                </a:solidFill>
              </a:rPr>
              <a:t>عمل</a:t>
            </a:r>
            <a:r>
              <a:rPr lang="ar-JO" b="1" dirty="0"/>
              <a:t> الله في العالم:</a:t>
            </a:r>
            <a:br>
              <a:rPr lang="ar-JO" b="1" dirty="0"/>
            </a:br>
            <a:r>
              <a:rPr lang="ar-JO" b="1" dirty="0"/>
              <a:t>مزمور 46: 8-11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128250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zis on parade.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37" y="1296986"/>
            <a:ext cx="7976863" cy="55610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26383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</a:t>
            </a:r>
            <a:r>
              <a:rPr lang="ar-JO" b="1" dirty="0"/>
              <a:t>النازية الألمانية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قيام وسقوط الأمم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4278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ight-of-German-Advance-in-WWI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4" y="-1"/>
            <a:ext cx="9113056" cy="66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134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rli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9123"/>
            <a:ext cx="9144001" cy="49988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قيام وسقوط الأمم: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95548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cient Civiliz - Ome &amp; Pompeii - 15 - 02 -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792" y="1322254"/>
            <a:ext cx="7908208" cy="55357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قيام وسقوط الأمم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132225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ar-JO" b="1" dirty="0"/>
              <a:t>روما القديمة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49896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cline of the Roman Empire - Map of Rome at its Height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6"/>
          <a:stretch/>
        </p:blipFill>
        <p:spPr>
          <a:xfrm>
            <a:off x="0" y="0"/>
            <a:ext cx="9158384" cy="6995290"/>
          </a:xfrm>
        </p:spPr>
      </p:pic>
    </p:spTree>
    <p:extLst>
      <p:ext uri="{BB962C8B-B14F-4D97-AF65-F5344CB8AC3E}">
        <p14:creationId xmlns:p14="http://schemas.microsoft.com/office/powerpoint/2010/main" val="6284341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قيام وسقوط الأمم</a:t>
            </a:r>
            <a:endParaRPr lang="en-US" b="1" dirty="0"/>
          </a:p>
        </p:txBody>
      </p:sp>
      <p:pic>
        <p:nvPicPr>
          <p:cNvPr id="2" name="Picture 1" descr="ancient_r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5599"/>
            <a:ext cx="9173397" cy="52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56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التأكيد على </a:t>
            </a:r>
            <a:r>
              <a:rPr lang="ar-JO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معونة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الله في تجاربنا:</a:t>
            </a:r>
            <a:b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مزمور 46: 1-3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3685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2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32"/>
          <a:stretch/>
        </p:blipFill>
        <p:spPr>
          <a:xfrm>
            <a:off x="0" y="0"/>
            <a:ext cx="9143999" cy="7052235"/>
          </a:xfrm>
        </p:spPr>
      </p:pic>
    </p:spTree>
    <p:extLst>
      <p:ext uri="{BB962C8B-B14F-4D97-AF65-F5344CB8AC3E}">
        <p14:creationId xmlns:p14="http://schemas.microsoft.com/office/powerpoint/2010/main" val="13140479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6"/>
            <a:ext cx="8229600" cy="6519674"/>
          </a:xfrm>
        </p:spPr>
        <p:txBody>
          <a:bodyPr>
            <a:noAutofit/>
          </a:bodyPr>
          <a:lstStyle/>
          <a:p>
            <a:r>
              <a:rPr lang="ar-JO" sz="9600" b="1" dirty="0">
                <a:solidFill>
                  <a:srgbClr val="000000"/>
                </a:solidFill>
              </a:rPr>
              <a:t>استرخي</a:t>
            </a:r>
            <a:br>
              <a:rPr lang="en-US" sz="9600" b="1" dirty="0">
                <a:solidFill>
                  <a:srgbClr val="000000"/>
                </a:solidFill>
              </a:rPr>
            </a:br>
            <a:r>
              <a:rPr lang="ar-JO" sz="9600" b="1" dirty="0">
                <a:solidFill>
                  <a:srgbClr val="000000"/>
                </a:solidFill>
              </a:rPr>
              <a:t>أنا مسيطر</a:t>
            </a:r>
            <a:endParaRPr lang="en-US" sz="9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6220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b="1" dirty="0"/>
              <a:t>الله يحمي ويعطي القوة لشعبه – هو </a:t>
            </a:r>
            <a:r>
              <a:rPr lang="ar-JO" b="1" dirty="0">
                <a:solidFill>
                  <a:srgbClr val="7030A0"/>
                </a:solidFill>
              </a:rPr>
              <a:t>كلي القدرة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7030A0"/>
              </a:solidFill>
            </a:endParaRPr>
          </a:p>
          <a:p>
            <a:pPr algn="r" rtl="1"/>
            <a:r>
              <a:rPr lang="ar-JO" b="1" dirty="0">
                <a:solidFill>
                  <a:srgbClr val="7030A0"/>
                </a:solidFill>
              </a:rPr>
              <a:t>الله يعطي العون والنعمة لشعبه – هو </a:t>
            </a:r>
            <a:r>
              <a:rPr lang="ar-JO" b="1" dirty="0"/>
              <a:t>كلي الخير</a:t>
            </a:r>
            <a:endParaRPr lang="en-US" b="1" dirty="0"/>
          </a:p>
          <a:p>
            <a:endParaRPr lang="en-US" b="1" dirty="0"/>
          </a:p>
          <a:p>
            <a:pPr algn="r" rtl="1"/>
            <a:r>
              <a:rPr lang="ar-JO" b="1" dirty="0">
                <a:solidFill>
                  <a:srgbClr val="7030A0"/>
                </a:solidFill>
              </a:rPr>
              <a:t>الله بالحقيقة مسيطر – هو </a:t>
            </a:r>
            <a:r>
              <a:rPr lang="ar-JO" b="1" dirty="0"/>
              <a:t>كلي الكفاءة والسيادة</a:t>
            </a:r>
            <a:endParaRPr lang="en-US" b="1" dirty="0"/>
          </a:p>
          <a:p>
            <a:endParaRPr lang="en-US" b="1" dirty="0"/>
          </a:p>
          <a:p>
            <a:pPr algn="r" rtl="1"/>
            <a:r>
              <a:rPr lang="ar-JO" b="1" u="sng" dirty="0">
                <a:solidFill>
                  <a:srgbClr val="7030A0"/>
                </a:solidFill>
              </a:rPr>
              <a:t>ا</a:t>
            </a:r>
            <a:r>
              <a:rPr lang="ar-JO" b="1" dirty="0">
                <a:solidFill>
                  <a:srgbClr val="7030A0"/>
                </a:solidFill>
              </a:rPr>
              <a:t>لله مستحق الثقة والعبادة – هو </a:t>
            </a:r>
            <a:r>
              <a:rPr lang="ar-JO" b="1" dirty="0"/>
              <a:t>مهيب ومجيد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هل نؤمن حقاً؟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2482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dirty="0"/>
              <a:t>نسترخي ونثق أن الله بالحقيقة يهتم بنا وهو مسيطر.</a:t>
            </a:r>
            <a:endParaRPr lang="en-US" b="1" dirty="0"/>
          </a:p>
          <a:p>
            <a:endParaRPr lang="en-US" b="1" dirty="0"/>
          </a:p>
          <a:p>
            <a:pPr algn="r" rtl="1"/>
            <a:r>
              <a:rPr lang="ar-JO" b="1" dirty="0"/>
              <a:t>التأكيد على إيماننا بحضوره، قوته وصلاحه.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إن كنا نفعل فنستطيع أن: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0483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fplion_castle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85"/>
          <a:stretch/>
        </p:blipFill>
        <p:spPr>
          <a:xfrm>
            <a:off x="0" y="0"/>
            <a:ext cx="9143999" cy="70970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مزمور 46: 7، 11</a:t>
            </a:r>
            <a:endParaRPr lang="en-US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525696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JO" b="1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ndara"/>
              </a:rPr>
              <a:t> رب الجنود معنا. </a:t>
            </a:r>
          </a:p>
          <a:p>
            <a:r>
              <a:rPr lang="ar-JO" b="1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ndara"/>
              </a:rPr>
              <a:t>ملجأنا إله يعقوب.</a:t>
            </a:r>
            <a:endParaRPr lang="en-US" b="1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3461532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خلاصة وتطبيق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71615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إليزابيث إليوت</a:t>
            </a:r>
            <a:endParaRPr lang="en-US" b="1" dirty="0"/>
          </a:p>
        </p:txBody>
      </p:sp>
      <p:pic>
        <p:nvPicPr>
          <p:cNvPr id="8" name="Picture 7" descr="jim-elisabeth-elli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27" y="1591056"/>
            <a:ext cx="6335825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4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Arial" panose="020B0604020202020204" pitchFamily="34" charset="0"/>
              </a:rPr>
              <a:t>إليزابيث إليوت</a:t>
            </a:r>
            <a:endParaRPr lang="en-US" b="1" dirty="0"/>
          </a:p>
        </p:txBody>
      </p:sp>
      <p:pic>
        <p:nvPicPr>
          <p:cNvPr id="4" name="Picture 3" descr="These Strange As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858" y="1498876"/>
            <a:ext cx="3531446" cy="53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394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Arial" panose="020B0604020202020204" pitchFamily="34" charset="0"/>
              </a:rPr>
              <a:t>إليزابيث إليوت</a:t>
            </a:r>
            <a:endParaRPr lang="en-US" b="1" dirty="0"/>
          </a:p>
        </p:txBody>
      </p:sp>
      <p:pic>
        <p:nvPicPr>
          <p:cNvPr id="4" name="Picture 3" descr="Wedding-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41" y="1595410"/>
            <a:ext cx="4983716" cy="52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9500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0px-Throughgates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9" b="-170"/>
          <a:stretch/>
        </p:blipFill>
        <p:spPr>
          <a:xfrm>
            <a:off x="2806086" y="1305414"/>
            <a:ext cx="3454400" cy="55525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Arial" panose="020B0604020202020204" pitchFamily="34" charset="0"/>
              </a:rPr>
              <a:t>إليزابيث إليوت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44822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d is Our Refuge and Strength (with Psalm 46 v1)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7"/>
          <a:stretch/>
        </p:blipFill>
        <p:spPr>
          <a:xfrm>
            <a:off x="0" y="0"/>
            <a:ext cx="9144002" cy="6962589"/>
          </a:xfrm>
        </p:spPr>
      </p:pic>
    </p:spTree>
    <p:extLst>
      <p:ext uri="{BB962C8B-B14F-4D97-AF65-F5344CB8AC3E}">
        <p14:creationId xmlns:p14="http://schemas.microsoft.com/office/powerpoint/2010/main" val="382084983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Arial" panose="020B0604020202020204" pitchFamily="34" charset="0"/>
              </a:rPr>
              <a:t>إليزابيث إليوت</a:t>
            </a:r>
            <a:endParaRPr lang="en-US" b="1" dirty="0"/>
          </a:p>
        </p:txBody>
      </p:sp>
      <p:pic>
        <p:nvPicPr>
          <p:cNvPr id="4" name="Picture 3" descr="14343890525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86" y="1358054"/>
            <a:ext cx="5689600" cy="54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3438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Arial" panose="020B0604020202020204" pitchFamily="34" charset="0"/>
              </a:rPr>
              <a:t>إليزابيث إليوت</a:t>
            </a:r>
            <a:endParaRPr lang="en-US" b="1" dirty="0"/>
          </a:p>
        </p:txBody>
      </p:sp>
      <p:pic>
        <p:nvPicPr>
          <p:cNvPr id="7" name="Picture 6" descr="elisabeth with Waora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390048"/>
            <a:ext cx="5467952" cy="54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931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Arial" panose="020B0604020202020204" pitchFamily="34" charset="0"/>
              </a:rPr>
              <a:t>إليزابيث إليوت</a:t>
            </a:r>
            <a:endParaRPr lang="en-US" b="1" dirty="0"/>
          </a:p>
        </p:txBody>
      </p:sp>
      <p:pic>
        <p:nvPicPr>
          <p:cNvPr id="4" name="Picture 3" descr="E Elli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877" y="1383977"/>
            <a:ext cx="3879013" cy="54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231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Arial" panose="020B0604020202020204" pitchFamily="34" charset="0"/>
              </a:rPr>
              <a:t>إليزابيث إليوت</a:t>
            </a:r>
            <a:endParaRPr lang="en-US" b="1" dirty="0"/>
          </a:p>
        </p:txBody>
      </p:sp>
      <p:pic>
        <p:nvPicPr>
          <p:cNvPr id="5" name="Picture 4" descr="Old Elisabeth with L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455" y="1446793"/>
            <a:ext cx="4685784" cy="54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469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390" y="2675467"/>
            <a:ext cx="7929217" cy="345069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الله هو الله،  ولأنه الله فهو يستحق ثقتي وطاعتي،  لن أجد الراحة في أي مكان إلا في إرادته المقدسة، التي تتجاوز بشكل لا يوصف أكبر تصوراتي عما ينوي فعله.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إليزابيث إليوت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7567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e1c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9"/>
          <a:stretch/>
        </p:blipFill>
        <p:spPr>
          <a:xfrm>
            <a:off x="2480235" y="1456993"/>
            <a:ext cx="4064000" cy="54010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إليزابيث إليوت: 1926-2015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229857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استريحوا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ستيف غرين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0039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استريحوا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S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90588"/>
            <a:ext cx="8229600" cy="446741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استريحوا فالرب قريب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ارفض الخوف واستمتع بحبه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ثق، قوته الجبارة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تملأ كل ساعة، في كل أيامك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ليست هناك حاجة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للقلق الذي لا داعي له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مع مثل هذا المخلص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ليس لديك أي سبب للشك أبداً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فكلمته الكاملة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لا تزال مطمئنة في أي تجربة</a:t>
            </a:r>
            <a:endParaRPr lang="en-S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2116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ar-JO" b="1" dirty="0"/>
              <a:t>استريحوا</a:t>
            </a:r>
            <a:r>
              <a:rPr lang="en-US" b="1" dirty="0"/>
              <a:t>”</a:t>
            </a:r>
            <a:endParaRPr lang="en-SG" sz="24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91057"/>
            <a:ext cx="8382000" cy="514741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استريحوا الرب هناك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 ارفع صلاتك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لأنه قوي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ثق، سيجلب التحرير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والسلام الكامل، سيهدئ عقلك.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ليست هناك حاجة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للقلق الذي لا داعي له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مع مثل هذا المخلص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ليس لديك أي سبب للشك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في كلمته الكاملة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لا يزال يطمئن في أي محاكمة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30898755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ar-JO" b="1" dirty="0"/>
              <a:t>استريحوا</a:t>
            </a:r>
            <a:r>
              <a:rPr lang="en-US" b="1" dirty="0"/>
              <a:t>”</a:t>
            </a:r>
            <a:endParaRPr lang="en-SG" sz="24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66471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ادعه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إذا شعرت بالخوف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ادعه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بعناية محبة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فهو سيرفع العبء وسترتاح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الرب قريب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ارفض الخوف واستمتع بحبه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 ثق، قوته الجبارة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 تملأ كل ساعة من كل أيامك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استرح الرب قريب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ar-JO" sz="2800" b="1" dirty="0"/>
              <a:t>أرفض الخوف واستمتع بمحبته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6049033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التأكيد على </a:t>
            </a:r>
            <a:r>
              <a:rPr kumimoji="0" lang="ar-JO" sz="4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معونة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الله في تجاربنا:</a:t>
            </a:r>
            <a:b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مزمور 46: 1-3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3436471"/>
            <a:ext cx="7408333" cy="2689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لذلك لا نخشى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5896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على رابط وعظ العهد القديم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Roaring_Forties_680px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التأكيد على </a:t>
            </a:r>
            <a:r>
              <a:rPr kumimoji="0" lang="ar-JO" sz="4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معونة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الله في تجاربنا:</a:t>
            </a:r>
            <a:b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مزمور 46: 1-3</a:t>
            </a:r>
            <a:endParaRPr lang="en-US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8436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8006890" cy="3749239"/>
          </a:xfrm>
        </p:spPr>
        <p:txBody>
          <a:bodyPr>
            <a:normAutofit/>
          </a:bodyPr>
          <a:lstStyle/>
          <a:p>
            <a:pPr algn="r" rtl="1"/>
            <a:r>
              <a:rPr lang="ar-JO" b="1" dirty="0"/>
              <a:t>الإستسلام للخوف والقلق.</a:t>
            </a:r>
            <a:endParaRPr lang="en-US" b="1" dirty="0"/>
          </a:p>
          <a:p>
            <a:endParaRPr lang="en-US" b="1" dirty="0"/>
          </a:p>
          <a:p>
            <a:pPr algn="r" rtl="1"/>
            <a:r>
              <a:rPr lang="ar-JO" b="1" dirty="0"/>
              <a:t>التصرف كما لو كان الأمر متروكاً لي.</a:t>
            </a:r>
          </a:p>
          <a:p>
            <a:pPr marL="0" indent="0">
              <a:buNone/>
            </a:pPr>
            <a:endParaRPr lang="en-US" b="1" dirty="0"/>
          </a:p>
          <a:p>
            <a:pPr algn="r" rtl="1"/>
            <a:r>
              <a:rPr lang="ar-JO" b="1" dirty="0"/>
              <a:t>الإعتقاد بأن الله غير مهتم أو ربما غاضب منا.</a:t>
            </a:r>
            <a:endParaRPr lang="en-US" b="1" dirty="0"/>
          </a:p>
          <a:p>
            <a:endParaRPr lang="en-US" b="1" dirty="0"/>
          </a:p>
          <a:p>
            <a:pPr algn="r" rtl="1"/>
            <a:r>
              <a:rPr lang="ar-JO" b="1" dirty="0"/>
              <a:t>الإعتقاد أن الله عاجز وغير قادر على فعل أي شيء لتغيير الوضع.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نحن مجربون أن: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5636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التأكيد على </a:t>
            </a:r>
            <a:r>
              <a:rPr kumimoji="0" lang="ar-JO" sz="4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معونة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الله في تجاربنا:</a:t>
            </a:r>
            <a:b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مزمور 46: 1-3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dirty="0"/>
              <a:t>ما هي الأمور التي تضع إيمانك بالله قيد الإمتحان؟</a:t>
            </a:r>
            <a:endParaRPr lang="en-US" b="1" dirty="0"/>
          </a:p>
          <a:p>
            <a:endParaRPr lang="en-US" b="1" dirty="0"/>
          </a:p>
          <a:p>
            <a:pPr algn="r" rtl="1"/>
            <a:r>
              <a:rPr lang="ar-JO" b="1" dirty="0"/>
              <a:t>كيف تتجاوب مع هذه التحديات؟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6490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aceful_River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  <a:alpha val="65000"/>
            </a:schemeClr>
          </a:solidFill>
        </p:spPr>
        <p:txBody>
          <a:bodyPr>
            <a:normAutofit fontScale="90000"/>
          </a:bodyPr>
          <a:lstStyle/>
          <a:p>
            <a:r>
              <a:rPr lang="ar-JO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التأكيد على </a:t>
            </a:r>
            <a:r>
              <a:rPr lang="ar-JO" b="1" u="sng" dirty="0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حضور</a:t>
            </a:r>
            <a:r>
              <a:rPr lang="ar-JO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الله في وسطنا:</a:t>
            </a:r>
            <a:br>
              <a:rPr lang="ar-JO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JO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مزمور 46: 4-7</a:t>
            </a:r>
            <a:endParaRPr lang="en-US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3569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sert-sunrise-wallpaper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9395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ar-JO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عند استراحة اليوم</a:t>
            </a:r>
            <a:endParaRPr lang="en-US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332725"/>
      </p:ext>
    </p:extLst>
  </p:cSld>
  <p:clrMapOvr>
    <a:masterClrMapping/>
  </p:clrMapOvr>
  <p:transition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482</Words>
  <Application>Microsoft Macintosh PowerPoint</Application>
  <PresentationFormat>On-screen Show (4:3)</PresentationFormat>
  <Paragraphs>100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Candara</vt:lpstr>
      <vt:lpstr>Symbol</vt:lpstr>
      <vt:lpstr>Times New Roman</vt:lpstr>
      <vt:lpstr>Wingdings</vt:lpstr>
      <vt:lpstr>49_Blank Presentation</vt:lpstr>
      <vt:lpstr>Waveform</vt:lpstr>
      <vt:lpstr>استرخي الله مسيطر</vt:lpstr>
      <vt:lpstr>التأكيد على معونة الله في تجاربنا: مزمور 46: 1-3</vt:lpstr>
      <vt:lpstr>PowerPoint Presentation</vt:lpstr>
      <vt:lpstr>التأكيد على معونة الله في تجاربنا: مزمور 46: 1-3</vt:lpstr>
      <vt:lpstr>التأكيد على معونة الله في تجاربنا: مزمور 46: 1-3</vt:lpstr>
      <vt:lpstr>نحن مجربون أن:</vt:lpstr>
      <vt:lpstr>التأكيد على معونة الله في تجاربنا: مزمور 46: 1-3</vt:lpstr>
      <vt:lpstr>التأكيد على حضور الله في وسطنا: مزمور 46: 4-7</vt:lpstr>
      <vt:lpstr>عند استراحة اليوم</vt:lpstr>
      <vt:lpstr>الأمم في ضجة</vt:lpstr>
      <vt:lpstr> رب الجنود معنا.  ملجأنا إله يعقوب.</vt:lpstr>
      <vt:lpstr>PowerPoint Presentation</vt:lpstr>
      <vt:lpstr>التأكيد على عمل الله في العالم: مزمور 46: 8-11</vt:lpstr>
      <vt:lpstr>قيام وسقوط الأمم</vt:lpstr>
      <vt:lpstr>PowerPoint Presentation</vt:lpstr>
      <vt:lpstr>قيام وسقوط الأمم:</vt:lpstr>
      <vt:lpstr>قيام وسقوط الأمم</vt:lpstr>
      <vt:lpstr>PowerPoint Presentation</vt:lpstr>
      <vt:lpstr>قيام وسقوط الأمم</vt:lpstr>
      <vt:lpstr>PowerPoint Presentation</vt:lpstr>
      <vt:lpstr>استرخي أنا مسيطر</vt:lpstr>
      <vt:lpstr>هل نؤمن حقاً؟</vt:lpstr>
      <vt:lpstr>إن كنا نفعل فنستطيع أن:</vt:lpstr>
      <vt:lpstr>مزمور 46: 7، 11</vt:lpstr>
      <vt:lpstr>خلاصة وتطبيق</vt:lpstr>
      <vt:lpstr>إليزابيث إليوت</vt:lpstr>
      <vt:lpstr>إليزابيث إليوت</vt:lpstr>
      <vt:lpstr>إليزابيث إليوت</vt:lpstr>
      <vt:lpstr>إليزابيث إليوت</vt:lpstr>
      <vt:lpstr>إليزابيث إليوت</vt:lpstr>
      <vt:lpstr>إليزابيث إليوت</vt:lpstr>
      <vt:lpstr>إليزابيث إليوت</vt:lpstr>
      <vt:lpstr>إليزابيث إليوت</vt:lpstr>
      <vt:lpstr>إليزابيث إليوت</vt:lpstr>
      <vt:lpstr>إليزابيث إليوت: 1926-2015</vt:lpstr>
      <vt:lpstr>“استريحوا”</vt:lpstr>
      <vt:lpstr>“استريحوا”</vt:lpstr>
      <vt:lpstr>“استريحوا”</vt:lpstr>
      <vt:lpstr>“استريحوا”</vt:lpstr>
      <vt:lpstr>Black</vt:lpstr>
      <vt:lpstr>على رابط وعظ العهد القديم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96</cp:revision>
  <dcterms:created xsi:type="dcterms:W3CDTF">2014-08-02T06:39:19Z</dcterms:created>
  <dcterms:modified xsi:type="dcterms:W3CDTF">2024-06-05T22:42:45Z</dcterms:modified>
</cp:coreProperties>
</file>