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75" r:id="rId2"/>
    <p:sldMasterId id="2147483687" r:id="rId3"/>
  </p:sldMasterIdLst>
  <p:notesMasterIdLst>
    <p:notesMasterId r:id="rId38"/>
  </p:notesMasterIdLst>
  <p:handoutMasterIdLst>
    <p:handoutMasterId r:id="rId39"/>
  </p:handoutMasterIdLst>
  <p:sldIdLst>
    <p:sldId id="256" r:id="rId4"/>
    <p:sldId id="257" r:id="rId5"/>
    <p:sldId id="296" r:id="rId6"/>
    <p:sldId id="294" r:id="rId7"/>
    <p:sldId id="258" r:id="rId8"/>
    <p:sldId id="259" r:id="rId9"/>
    <p:sldId id="260" r:id="rId10"/>
    <p:sldId id="261" r:id="rId11"/>
    <p:sldId id="262" r:id="rId12"/>
    <p:sldId id="263" r:id="rId13"/>
    <p:sldId id="264" r:id="rId14"/>
    <p:sldId id="266" r:id="rId15"/>
    <p:sldId id="267" r:id="rId16"/>
    <p:sldId id="268" r:id="rId17"/>
    <p:sldId id="269" r:id="rId18"/>
    <p:sldId id="270" r:id="rId19"/>
    <p:sldId id="271" r:id="rId20"/>
    <p:sldId id="273" r:id="rId21"/>
    <p:sldId id="274" r:id="rId22"/>
    <p:sldId id="276" r:id="rId23"/>
    <p:sldId id="277" r:id="rId24"/>
    <p:sldId id="278" r:id="rId25"/>
    <p:sldId id="279" r:id="rId26"/>
    <p:sldId id="280" r:id="rId27"/>
    <p:sldId id="281" r:id="rId28"/>
    <p:sldId id="282" r:id="rId29"/>
    <p:sldId id="283" r:id="rId30"/>
    <p:sldId id="285" r:id="rId31"/>
    <p:sldId id="291" r:id="rId32"/>
    <p:sldId id="292" r:id="rId33"/>
    <p:sldId id="293" r:id="rId34"/>
    <p:sldId id="299" r:id="rId35"/>
    <p:sldId id="582" r:id="rId36"/>
    <p:sldId id="2184" r:id="rId37"/>
  </p:sldIdLst>
  <p:sldSz cx="9144000" cy="6858000" type="screen4x3"/>
  <p:notesSz cx="6858000" cy="90805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p:cViewPr>
        <p:scale>
          <a:sx n="92" d="100"/>
          <a:sy n="92" d="100"/>
        </p:scale>
        <p:origin x="2744" y="8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6E3783D-4F11-5C80-135A-4DD243AE4D6B}"/>
              </a:ext>
            </a:extLst>
          </p:cNvPr>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66563" name="Rectangle 3">
            <a:extLst>
              <a:ext uri="{FF2B5EF4-FFF2-40B4-BE49-F238E27FC236}">
                <a16:creationId xmlns:a16="http://schemas.microsoft.com/office/drawing/2014/main" id="{D2A9B948-FB11-02D6-F8B2-3F394B39BFCA}"/>
              </a:ext>
            </a:extLst>
          </p:cNvPr>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66564" name="Rectangle 4">
            <a:extLst>
              <a:ext uri="{FF2B5EF4-FFF2-40B4-BE49-F238E27FC236}">
                <a16:creationId xmlns:a16="http://schemas.microsoft.com/office/drawing/2014/main" id="{5DAD139C-7E9D-6FF4-D44E-10490E254B9A}"/>
              </a:ext>
            </a:extLst>
          </p:cNvPr>
          <p:cNvSpPr>
            <a:spLocks noGrp="1" noChangeArrowheads="1"/>
          </p:cNvSpPr>
          <p:nvPr>
            <p:ph type="ftr" sz="quarter" idx="2"/>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66565" name="Rectangle 5">
            <a:extLst>
              <a:ext uri="{FF2B5EF4-FFF2-40B4-BE49-F238E27FC236}">
                <a16:creationId xmlns:a16="http://schemas.microsoft.com/office/drawing/2014/main" id="{BB05951A-0F76-6A94-630C-A8692FFCFE3F}"/>
              </a:ext>
            </a:extLst>
          </p:cNvPr>
          <p:cNvSpPr>
            <a:spLocks noGrp="1" noChangeArrowheads="1"/>
          </p:cNvSpPr>
          <p:nvPr>
            <p:ph type="sldNum" sz="quarter" idx="3"/>
          </p:nvPr>
        </p:nvSpPr>
        <p:spPr bwMode="auto">
          <a:xfrm>
            <a:off x="3884613"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2E4B3F08-326A-6643-B231-1A08BA495A5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613"/>
          </a:xfrm>
          <a:prstGeom prst="rect">
            <a:avLst/>
          </a:prstGeom>
        </p:spPr>
        <p:txBody>
          <a:bodyPr vert="horz" lIns="91440" tIns="45720" rIns="91440" bIns="45720" rtlCol="0"/>
          <a:lstStyle>
            <a:lvl1pPr algn="r">
              <a:defRPr sz="1200"/>
            </a:lvl1pPr>
          </a:lstStyle>
          <a:p>
            <a:fld id="{31000666-5B19-324A-A171-646397C9C424}" type="datetimeFigureOut">
              <a:rPr lang="en-US" smtClean="0"/>
              <a:t>6/5/24</a:t>
            </a:fld>
            <a:endParaRPr lang="en-US"/>
          </a:p>
        </p:txBody>
      </p:sp>
      <p:sp>
        <p:nvSpPr>
          <p:cNvPr id="4" name="Slide Image Placeholder 3"/>
          <p:cNvSpPr>
            <a:spLocks noGrp="1" noRot="1" noChangeAspect="1"/>
          </p:cNvSpPr>
          <p:nvPr>
            <p:ph type="sldImg" idx="2"/>
          </p:nvPr>
        </p:nvSpPr>
        <p:spPr>
          <a:xfrm>
            <a:off x="1385888" y="1135063"/>
            <a:ext cx="4086225" cy="30654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0388"/>
            <a:ext cx="5486400" cy="3575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4888"/>
            <a:ext cx="2971800" cy="4556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4888"/>
            <a:ext cx="2971800" cy="455612"/>
          </a:xfrm>
          <a:prstGeom prst="rect">
            <a:avLst/>
          </a:prstGeom>
        </p:spPr>
        <p:txBody>
          <a:bodyPr vert="horz" lIns="91440" tIns="45720" rIns="91440" bIns="45720" rtlCol="0" anchor="b"/>
          <a:lstStyle>
            <a:lvl1pPr algn="r">
              <a:defRPr sz="1200"/>
            </a:lvl1pPr>
          </a:lstStyle>
          <a:p>
            <a:fld id="{5A6899EF-4FC2-B543-BCF5-DC634E08772B}" type="slidenum">
              <a:rPr lang="en-US" smtClean="0"/>
              <a:t>‹#›</a:t>
            </a:fld>
            <a:endParaRPr lang="en-US"/>
          </a:p>
        </p:txBody>
      </p:sp>
    </p:spTree>
    <p:extLst>
      <p:ext uri="{BB962C8B-B14F-4D97-AF65-F5344CB8AC3E}">
        <p14:creationId xmlns:p14="http://schemas.microsoft.com/office/powerpoint/2010/main" val="403488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77"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7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38943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9D0146D-1886-A599-D458-692C2481B9FB}"/>
              </a:ext>
            </a:extLst>
          </p:cNvPr>
          <p:cNvGrpSpPr>
            <a:grpSpLocks/>
          </p:cNvGrpSpPr>
          <p:nvPr/>
        </p:nvGrpSpPr>
        <p:grpSpPr bwMode="auto">
          <a:xfrm>
            <a:off x="0" y="0"/>
            <a:ext cx="9159875" cy="6858000"/>
            <a:chOff x="0" y="0"/>
            <a:chExt cx="5770" cy="4320"/>
          </a:xfrm>
        </p:grpSpPr>
        <p:sp>
          <p:nvSpPr>
            <p:cNvPr id="3" name="Rectangle 3">
              <a:extLst>
                <a:ext uri="{FF2B5EF4-FFF2-40B4-BE49-F238E27FC236}">
                  <a16:creationId xmlns:a16="http://schemas.microsoft.com/office/drawing/2014/main" id="{46F9FFE7-ED26-5C81-8564-D7600E1EAAB3}"/>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 name="Rectangle 4">
              <a:extLst>
                <a:ext uri="{FF2B5EF4-FFF2-40B4-BE49-F238E27FC236}">
                  <a16:creationId xmlns:a16="http://schemas.microsoft.com/office/drawing/2014/main" id="{E59FA31C-3DBD-FD37-391F-48F04E286B7C}"/>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5" name="Rectangle 5">
              <a:extLst>
                <a:ext uri="{FF2B5EF4-FFF2-40B4-BE49-F238E27FC236}">
                  <a16:creationId xmlns:a16="http://schemas.microsoft.com/office/drawing/2014/main" id="{21478431-2A65-F84F-AAAA-2B2C859BE4C5}"/>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6" name="Rectangle 6">
              <a:extLst>
                <a:ext uri="{FF2B5EF4-FFF2-40B4-BE49-F238E27FC236}">
                  <a16:creationId xmlns:a16="http://schemas.microsoft.com/office/drawing/2014/main" id="{820C8EF5-4938-5A2F-E23B-E792D2D117FA}"/>
                </a:ext>
              </a:extLst>
            </p:cNvPr>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latin typeface="Tahoma" charset="-52"/>
                <a:ea typeface="+mn-ea"/>
              </a:endParaRPr>
            </a:p>
          </p:txBody>
        </p:sp>
        <p:sp>
          <p:nvSpPr>
            <p:cNvPr id="7" name="Rectangle 7">
              <a:extLst>
                <a:ext uri="{FF2B5EF4-FFF2-40B4-BE49-F238E27FC236}">
                  <a16:creationId xmlns:a16="http://schemas.microsoft.com/office/drawing/2014/main" id="{F2F8E9CE-056C-3596-363C-C36903A29B0C}"/>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8" name="Rectangle 8">
              <a:extLst>
                <a:ext uri="{FF2B5EF4-FFF2-40B4-BE49-F238E27FC236}">
                  <a16:creationId xmlns:a16="http://schemas.microsoft.com/office/drawing/2014/main" id="{93FC5425-914C-5A84-7B4C-24AF4665F90F}"/>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9" name="Rectangle 9">
              <a:extLst>
                <a:ext uri="{FF2B5EF4-FFF2-40B4-BE49-F238E27FC236}">
                  <a16:creationId xmlns:a16="http://schemas.microsoft.com/office/drawing/2014/main" id="{C9981935-C128-71E8-84A8-4B4F3C749A7D}"/>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10" name="Rectangle 10">
              <a:extLst>
                <a:ext uri="{FF2B5EF4-FFF2-40B4-BE49-F238E27FC236}">
                  <a16:creationId xmlns:a16="http://schemas.microsoft.com/office/drawing/2014/main" id="{3C8EC8D9-6603-220B-E0B1-FAD438373516}"/>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11" name="Rectangle 11">
              <a:extLst>
                <a:ext uri="{FF2B5EF4-FFF2-40B4-BE49-F238E27FC236}">
                  <a16:creationId xmlns:a16="http://schemas.microsoft.com/office/drawing/2014/main" id="{C831878F-F09B-83F0-6254-3A5716DF3AAE}"/>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12" name="Rectangle 12">
              <a:extLst>
                <a:ext uri="{FF2B5EF4-FFF2-40B4-BE49-F238E27FC236}">
                  <a16:creationId xmlns:a16="http://schemas.microsoft.com/office/drawing/2014/main" id="{436DEEB1-C14F-7A7B-C5C4-0F5D9D78B335}"/>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13" name="Rectangle 13">
              <a:extLst>
                <a:ext uri="{FF2B5EF4-FFF2-40B4-BE49-F238E27FC236}">
                  <a16:creationId xmlns:a16="http://schemas.microsoft.com/office/drawing/2014/main" id="{7A4D6AD9-85B7-9EF7-4513-8DBBD4D1EC5F}"/>
                </a:ext>
              </a:extLst>
            </p:cNvPr>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latin typeface="Tahoma" charset="-52"/>
                <a:ea typeface="+mn-ea"/>
              </a:endParaRPr>
            </a:p>
          </p:txBody>
        </p:sp>
        <p:sp>
          <p:nvSpPr>
            <p:cNvPr id="14" name="Rectangle 14">
              <a:extLst>
                <a:ext uri="{FF2B5EF4-FFF2-40B4-BE49-F238E27FC236}">
                  <a16:creationId xmlns:a16="http://schemas.microsoft.com/office/drawing/2014/main" id="{9D105846-C0FB-2C8B-DBD9-4482FAF8AC5B}"/>
                </a:ext>
              </a:extLst>
            </p:cNvPr>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latin typeface="Tahoma" charset="-52"/>
                <a:ea typeface="+mn-ea"/>
              </a:endParaRPr>
            </a:p>
          </p:txBody>
        </p:sp>
        <p:sp>
          <p:nvSpPr>
            <p:cNvPr id="15" name="Rectangle 15">
              <a:extLst>
                <a:ext uri="{FF2B5EF4-FFF2-40B4-BE49-F238E27FC236}">
                  <a16:creationId xmlns:a16="http://schemas.microsoft.com/office/drawing/2014/main" id="{FFF26835-F1A9-B7E6-1B29-3F397267FFB5}"/>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16" name="Rectangle 16">
              <a:extLst>
                <a:ext uri="{FF2B5EF4-FFF2-40B4-BE49-F238E27FC236}">
                  <a16:creationId xmlns:a16="http://schemas.microsoft.com/office/drawing/2014/main" id="{C4AE3703-54B4-8897-37FE-91A511374C8F}"/>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17" name="Rectangle 17">
              <a:extLst>
                <a:ext uri="{FF2B5EF4-FFF2-40B4-BE49-F238E27FC236}">
                  <a16:creationId xmlns:a16="http://schemas.microsoft.com/office/drawing/2014/main" id="{92739E38-CB9A-CF60-8B8C-03C0E3605449}"/>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18" name="Rectangle 18">
              <a:extLst>
                <a:ext uri="{FF2B5EF4-FFF2-40B4-BE49-F238E27FC236}">
                  <a16:creationId xmlns:a16="http://schemas.microsoft.com/office/drawing/2014/main" id="{878473E5-75BA-7951-6F61-43094A127148}"/>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19" name="Rectangle 19">
              <a:extLst>
                <a:ext uri="{FF2B5EF4-FFF2-40B4-BE49-F238E27FC236}">
                  <a16:creationId xmlns:a16="http://schemas.microsoft.com/office/drawing/2014/main" id="{D3D0B9B8-F955-027E-5A47-8888CE943C19}"/>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20" name="Rectangle 20">
              <a:extLst>
                <a:ext uri="{FF2B5EF4-FFF2-40B4-BE49-F238E27FC236}">
                  <a16:creationId xmlns:a16="http://schemas.microsoft.com/office/drawing/2014/main" id="{160B832D-4C4E-EDB2-72BA-092858F37BB1}"/>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21" name="Rectangle 21">
              <a:extLst>
                <a:ext uri="{FF2B5EF4-FFF2-40B4-BE49-F238E27FC236}">
                  <a16:creationId xmlns:a16="http://schemas.microsoft.com/office/drawing/2014/main" id="{58C12086-6DEC-573A-AFCB-5BE109B1F73F}"/>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22" name="Freeform 22">
              <a:extLst>
                <a:ext uri="{FF2B5EF4-FFF2-40B4-BE49-F238E27FC236}">
                  <a16:creationId xmlns:a16="http://schemas.microsoft.com/office/drawing/2014/main" id="{DE0EC090-675E-21AE-8184-FACD1FD51D7E}"/>
                </a:ext>
              </a:extLst>
            </p:cNvPr>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latin typeface="Tahoma" charset="-52"/>
                <a:ea typeface="+mn-ea"/>
              </a:endParaRPr>
            </a:p>
          </p:txBody>
        </p:sp>
        <p:sp>
          <p:nvSpPr>
            <p:cNvPr id="23" name="Freeform 23">
              <a:extLst>
                <a:ext uri="{FF2B5EF4-FFF2-40B4-BE49-F238E27FC236}">
                  <a16:creationId xmlns:a16="http://schemas.microsoft.com/office/drawing/2014/main" id="{25A6853B-1E07-82CA-BBC1-43D1FA049ECC}"/>
                </a:ext>
              </a:extLst>
            </p:cNvPr>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Tahoma" charset="-52"/>
                <a:ea typeface="+mn-ea"/>
              </a:endParaRPr>
            </a:p>
          </p:txBody>
        </p:sp>
      </p:grpSp>
      <p:sp>
        <p:nvSpPr>
          <p:cNvPr id="5144"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514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24" name="Rectangle 26">
            <a:extLst>
              <a:ext uri="{FF2B5EF4-FFF2-40B4-BE49-F238E27FC236}">
                <a16:creationId xmlns:a16="http://schemas.microsoft.com/office/drawing/2014/main" id="{68500282-275B-7172-F680-D31AEEFAB9CD}"/>
              </a:ext>
            </a:extLst>
          </p:cNvPr>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5" name="Rectangle 27">
            <a:extLst>
              <a:ext uri="{FF2B5EF4-FFF2-40B4-BE49-F238E27FC236}">
                <a16:creationId xmlns:a16="http://schemas.microsoft.com/office/drawing/2014/main" id="{1A5C4CF0-C9FD-B7CE-8CAF-F7FAC856172D}"/>
              </a:ext>
            </a:extLst>
          </p:cNvPr>
          <p:cNvSpPr>
            <a:spLocks noGrp="1" noChangeArrowheads="1"/>
          </p:cNvSpPr>
          <p:nvPr>
            <p:ph type="ftr" sz="quarter" idx="11"/>
          </p:nvPr>
        </p:nvSpPr>
        <p:spPr/>
        <p:txBody>
          <a:bodyPr/>
          <a:lstStyle>
            <a:lvl1pPr>
              <a:defRPr/>
            </a:lvl1pPr>
          </a:lstStyle>
          <a:p>
            <a:pPr>
              <a:defRPr/>
            </a:pPr>
            <a:endParaRPr lang="en-US"/>
          </a:p>
        </p:txBody>
      </p:sp>
      <p:sp>
        <p:nvSpPr>
          <p:cNvPr id="26" name="Rectangle 28">
            <a:extLst>
              <a:ext uri="{FF2B5EF4-FFF2-40B4-BE49-F238E27FC236}">
                <a16:creationId xmlns:a16="http://schemas.microsoft.com/office/drawing/2014/main" id="{C8FD1031-1831-5326-89FB-85435B032B29}"/>
              </a:ext>
            </a:extLst>
          </p:cNvPr>
          <p:cNvSpPr>
            <a:spLocks noGrp="1" noChangeArrowheads="1"/>
          </p:cNvSpPr>
          <p:nvPr>
            <p:ph type="sldNum" sz="quarter" idx="12"/>
          </p:nvPr>
        </p:nvSpPr>
        <p:spPr/>
        <p:txBody>
          <a:bodyPr/>
          <a:lstStyle>
            <a:lvl1pPr>
              <a:defRPr/>
            </a:lvl1pPr>
          </a:lstStyle>
          <a:p>
            <a:fld id="{F742BF8B-C21B-7849-B480-696D0A4BF8C3}" type="slidenum">
              <a:rPr lang="en-US" altLang="en-US"/>
              <a:pPr/>
              <a:t>‹#›</a:t>
            </a:fld>
            <a:endParaRPr lang="en-US" altLang="en-US"/>
          </a:p>
        </p:txBody>
      </p:sp>
    </p:spTree>
    <p:extLst>
      <p:ext uri="{BB962C8B-B14F-4D97-AF65-F5344CB8AC3E}">
        <p14:creationId xmlns:p14="http://schemas.microsoft.com/office/powerpoint/2010/main" val="350524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a:extLst>
              <a:ext uri="{FF2B5EF4-FFF2-40B4-BE49-F238E27FC236}">
                <a16:creationId xmlns:a16="http://schemas.microsoft.com/office/drawing/2014/main" id="{485A57D5-B07C-D66A-BCBB-443D4B2BD20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27">
            <a:extLst>
              <a:ext uri="{FF2B5EF4-FFF2-40B4-BE49-F238E27FC236}">
                <a16:creationId xmlns:a16="http://schemas.microsoft.com/office/drawing/2014/main" id="{2D8B9BB0-8685-245A-8DE7-D287ADC830B3}"/>
              </a:ext>
            </a:extLst>
          </p:cNvPr>
          <p:cNvSpPr>
            <a:spLocks noGrp="1" noChangeArrowheads="1"/>
          </p:cNvSpPr>
          <p:nvPr>
            <p:ph type="sldNum" sz="quarter" idx="11"/>
          </p:nvPr>
        </p:nvSpPr>
        <p:spPr>
          <a:ln/>
        </p:spPr>
        <p:txBody>
          <a:bodyPr/>
          <a:lstStyle>
            <a:lvl1pPr>
              <a:defRPr/>
            </a:lvl1pPr>
          </a:lstStyle>
          <a:p>
            <a:fld id="{3F98EFEE-80E7-2046-AB9F-6EA4F6B5A20E}" type="slidenum">
              <a:rPr lang="en-US" altLang="en-US"/>
              <a:pPr/>
              <a:t>‹#›</a:t>
            </a:fld>
            <a:endParaRPr lang="en-US" altLang="en-US"/>
          </a:p>
        </p:txBody>
      </p:sp>
      <p:sp>
        <p:nvSpPr>
          <p:cNvPr id="6" name="Rectangle 28">
            <a:extLst>
              <a:ext uri="{FF2B5EF4-FFF2-40B4-BE49-F238E27FC236}">
                <a16:creationId xmlns:a16="http://schemas.microsoft.com/office/drawing/2014/main" id="{DD03BF27-158C-FDF6-3A95-E0C7BF9E56D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819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a:extLst>
              <a:ext uri="{FF2B5EF4-FFF2-40B4-BE49-F238E27FC236}">
                <a16:creationId xmlns:a16="http://schemas.microsoft.com/office/drawing/2014/main" id="{61CFCC33-B6A2-33EB-6B37-409F8A90437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27">
            <a:extLst>
              <a:ext uri="{FF2B5EF4-FFF2-40B4-BE49-F238E27FC236}">
                <a16:creationId xmlns:a16="http://schemas.microsoft.com/office/drawing/2014/main" id="{50B04109-3A53-1046-1922-091F6550C7CE}"/>
              </a:ext>
            </a:extLst>
          </p:cNvPr>
          <p:cNvSpPr>
            <a:spLocks noGrp="1" noChangeArrowheads="1"/>
          </p:cNvSpPr>
          <p:nvPr>
            <p:ph type="sldNum" sz="quarter" idx="11"/>
          </p:nvPr>
        </p:nvSpPr>
        <p:spPr>
          <a:ln/>
        </p:spPr>
        <p:txBody>
          <a:bodyPr/>
          <a:lstStyle>
            <a:lvl1pPr>
              <a:defRPr/>
            </a:lvl1pPr>
          </a:lstStyle>
          <a:p>
            <a:fld id="{7E931144-B141-AE4D-BBA0-6BABD26AA827}" type="slidenum">
              <a:rPr lang="en-US" altLang="en-US"/>
              <a:pPr/>
              <a:t>‹#›</a:t>
            </a:fld>
            <a:endParaRPr lang="en-US" altLang="en-US"/>
          </a:p>
        </p:txBody>
      </p:sp>
      <p:sp>
        <p:nvSpPr>
          <p:cNvPr id="6" name="Rectangle 28">
            <a:extLst>
              <a:ext uri="{FF2B5EF4-FFF2-40B4-BE49-F238E27FC236}">
                <a16:creationId xmlns:a16="http://schemas.microsoft.com/office/drawing/2014/main" id="{34C82B97-F0E3-6A53-2A14-D132446CD10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347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6">
            <a:extLst>
              <a:ext uri="{FF2B5EF4-FFF2-40B4-BE49-F238E27FC236}">
                <a16:creationId xmlns:a16="http://schemas.microsoft.com/office/drawing/2014/main" id="{58D31AF7-2875-0DDA-70EF-16876FF5BBC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7" name="Rectangle 27">
            <a:extLst>
              <a:ext uri="{FF2B5EF4-FFF2-40B4-BE49-F238E27FC236}">
                <a16:creationId xmlns:a16="http://schemas.microsoft.com/office/drawing/2014/main" id="{7129B31E-5206-09F3-1E55-1E13C2F90D16}"/>
              </a:ext>
            </a:extLst>
          </p:cNvPr>
          <p:cNvSpPr>
            <a:spLocks noGrp="1" noChangeArrowheads="1"/>
          </p:cNvSpPr>
          <p:nvPr>
            <p:ph type="sldNum" sz="quarter" idx="11"/>
          </p:nvPr>
        </p:nvSpPr>
        <p:spPr>
          <a:ln/>
        </p:spPr>
        <p:txBody>
          <a:bodyPr/>
          <a:lstStyle>
            <a:lvl1pPr>
              <a:defRPr/>
            </a:lvl1pPr>
          </a:lstStyle>
          <a:p>
            <a:fld id="{056B6C87-0BB8-9345-AD64-1CCB31AB22C0}" type="slidenum">
              <a:rPr lang="en-US" altLang="en-US"/>
              <a:pPr/>
              <a:t>‹#›</a:t>
            </a:fld>
            <a:endParaRPr lang="en-US" altLang="en-US"/>
          </a:p>
        </p:txBody>
      </p:sp>
      <p:sp>
        <p:nvSpPr>
          <p:cNvPr id="8" name="Rectangle 28">
            <a:extLst>
              <a:ext uri="{FF2B5EF4-FFF2-40B4-BE49-F238E27FC236}">
                <a16:creationId xmlns:a16="http://schemas.microsoft.com/office/drawing/2014/main" id="{22C65C1C-44E6-66A8-56FC-41A1F87CF9E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364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37266432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478291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319489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113402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99738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20741715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9010398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a:extLst>
              <a:ext uri="{FF2B5EF4-FFF2-40B4-BE49-F238E27FC236}">
                <a16:creationId xmlns:a16="http://schemas.microsoft.com/office/drawing/2014/main" id="{054362F1-DE80-E7D9-ACAE-B3876038E60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27">
            <a:extLst>
              <a:ext uri="{FF2B5EF4-FFF2-40B4-BE49-F238E27FC236}">
                <a16:creationId xmlns:a16="http://schemas.microsoft.com/office/drawing/2014/main" id="{40F588E1-376A-E65A-4164-DECC0D08B9C8}"/>
              </a:ext>
            </a:extLst>
          </p:cNvPr>
          <p:cNvSpPr>
            <a:spLocks noGrp="1" noChangeArrowheads="1"/>
          </p:cNvSpPr>
          <p:nvPr>
            <p:ph type="sldNum" sz="quarter" idx="11"/>
          </p:nvPr>
        </p:nvSpPr>
        <p:spPr>
          <a:ln/>
        </p:spPr>
        <p:txBody>
          <a:bodyPr/>
          <a:lstStyle>
            <a:lvl1pPr>
              <a:defRPr/>
            </a:lvl1pPr>
          </a:lstStyle>
          <a:p>
            <a:fld id="{4E6A6AE1-1FDC-CD46-A298-CB89E0E4A695}" type="slidenum">
              <a:rPr lang="en-US" altLang="en-US"/>
              <a:pPr/>
              <a:t>‹#›</a:t>
            </a:fld>
            <a:endParaRPr lang="en-US" altLang="en-US"/>
          </a:p>
        </p:txBody>
      </p:sp>
      <p:sp>
        <p:nvSpPr>
          <p:cNvPr id="6" name="Rectangle 28">
            <a:extLst>
              <a:ext uri="{FF2B5EF4-FFF2-40B4-BE49-F238E27FC236}">
                <a16:creationId xmlns:a16="http://schemas.microsoft.com/office/drawing/2014/main" id="{F7AC506D-4098-D857-414A-362B7392CCF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9168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33056040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5210038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7206384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83544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186146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3848705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3366261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985192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614861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00574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a:extLst>
              <a:ext uri="{FF2B5EF4-FFF2-40B4-BE49-F238E27FC236}">
                <a16:creationId xmlns:a16="http://schemas.microsoft.com/office/drawing/2014/main" id="{B6F90A93-0AA8-9ED1-7471-E24F2623501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27">
            <a:extLst>
              <a:ext uri="{FF2B5EF4-FFF2-40B4-BE49-F238E27FC236}">
                <a16:creationId xmlns:a16="http://schemas.microsoft.com/office/drawing/2014/main" id="{27413964-2B30-1070-3174-E885206F262F}"/>
              </a:ext>
            </a:extLst>
          </p:cNvPr>
          <p:cNvSpPr>
            <a:spLocks noGrp="1" noChangeArrowheads="1"/>
          </p:cNvSpPr>
          <p:nvPr>
            <p:ph type="sldNum" sz="quarter" idx="11"/>
          </p:nvPr>
        </p:nvSpPr>
        <p:spPr>
          <a:ln/>
        </p:spPr>
        <p:txBody>
          <a:bodyPr/>
          <a:lstStyle>
            <a:lvl1pPr>
              <a:defRPr/>
            </a:lvl1pPr>
          </a:lstStyle>
          <a:p>
            <a:fld id="{4FDAFB10-B4FB-434F-A193-8CBAD9BD73A2}" type="slidenum">
              <a:rPr lang="en-US" altLang="en-US"/>
              <a:pPr/>
              <a:t>‹#›</a:t>
            </a:fld>
            <a:endParaRPr lang="en-US" altLang="en-US"/>
          </a:p>
        </p:txBody>
      </p:sp>
      <p:sp>
        <p:nvSpPr>
          <p:cNvPr id="6" name="Rectangle 28">
            <a:extLst>
              <a:ext uri="{FF2B5EF4-FFF2-40B4-BE49-F238E27FC236}">
                <a16:creationId xmlns:a16="http://schemas.microsoft.com/office/drawing/2014/main" id="{4C33F1DD-66BF-6DCC-EAC0-FB0D407ED79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7429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908285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173560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55165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162804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841787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09627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a:extLst>
              <a:ext uri="{FF2B5EF4-FFF2-40B4-BE49-F238E27FC236}">
                <a16:creationId xmlns:a16="http://schemas.microsoft.com/office/drawing/2014/main" id="{F408B82D-2922-9D7A-D491-F7EB4F77C14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27">
            <a:extLst>
              <a:ext uri="{FF2B5EF4-FFF2-40B4-BE49-F238E27FC236}">
                <a16:creationId xmlns:a16="http://schemas.microsoft.com/office/drawing/2014/main" id="{1FEC01AE-8C70-DDB7-9997-B4DB93664B88}"/>
              </a:ext>
            </a:extLst>
          </p:cNvPr>
          <p:cNvSpPr>
            <a:spLocks noGrp="1" noChangeArrowheads="1"/>
          </p:cNvSpPr>
          <p:nvPr>
            <p:ph type="sldNum" sz="quarter" idx="11"/>
          </p:nvPr>
        </p:nvSpPr>
        <p:spPr>
          <a:ln/>
        </p:spPr>
        <p:txBody>
          <a:bodyPr/>
          <a:lstStyle>
            <a:lvl1pPr>
              <a:defRPr/>
            </a:lvl1pPr>
          </a:lstStyle>
          <a:p>
            <a:fld id="{2245B202-8C0A-D948-ABB7-EE4A16EDC7ED}" type="slidenum">
              <a:rPr lang="en-US" altLang="en-US"/>
              <a:pPr/>
              <a:t>‹#›</a:t>
            </a:fld>
            <a:endParaRPr lang="en-US" altLang="en-US"/>
          </a:p>
        </p:txBody>
      </p:sp>
      <p:sp>
        <p:nvSpPr>
          <p:cNvPr id="7" name="Rectangle 28">
            <a:extLst>
              <a:ext uri="{FF2B5EF4-FFF2-40B4-BE49-F238E27FC236}">
                <a16:creationId xmlns:a16="http://schemas.microsoft.com/office/drawing/2014/main" id="{2780D14D-A4C1-D87A-4D4A-BFDAB9189E2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5069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a:extLst>
              <a:ext uri="{FF2B5EF4-FFF2-40B4-BE49-F238E27FC236}">
                <a16:creationId xmlns:a16="http://schemas.microsoft.com/office/drawing/2014/main" id="{123BDDA9-7AD4-4DBA-FEF6-2F5C281E236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27">
            <a:extLst>
              <a:ext uri="{FF2B5EF4-FFF2-40B4-BE49-F238E27FC236}">
                <a16:creationId xmlns:a16="http://schemas.microsoft.com/office/drawing/2014/main" id="{C7DE98CF-2F98-422E-B021-C00FB535D8E9}"/>
              </a:ext>
            </a:extLst>
          </p:cNvPr>
          <p:cNvSpPr>
            <a:spLocks noGrp="1" noChangeArrowheads="1"/>
          </p:cNvSpPr>
          <p:nvPr>
            <p:ph type="sldNum" sz="quarter" idx="11"/>
          </p:nvPr>
        </p:nvSpPr>
        <p:spPr>
          <a:ln/>
        </p:spPr>
        <p:txBody>
          <a:bodyPr/>
          <a:lstStyle>
            <a:lvl1pPr>
              <a:defRPr/>
            </a:lvl1pPr>
          </a:lstStyle>
          <a:p>
            <a:fld id="{44A6AB8F-F4EC-A845-9676-2A65E8F70EE7}" type="slidenum">
              <a:rPr lang="en-US" altLang="en-US"/>
              <a:pPr/>
              <a:t>‹#›</a:t>
            </a:fld>
            <a:endParaRPr lang="en-US" altLang="en-US"/>
          </a:p>
        </p:txBody>
      </p:sp>
      <p:sp>
        <p:nvSpPr>
          <p:cNvPr id="9" name="Rectangle 28">
            <a:extLst>
              <a:ext uri="{FF2B5EF4-FFF2-40B4-BE49-F238E27FC236}">
                <a16:creationId xmlns:a16="http://schemas.microsoft.com/office/drawing/2014/main" id="{DAD8DAD7-22DB-2D01-37BC-84DB9160D50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758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a:extLst>
              <a:ext uri="{FF2B5EF4-FFF2-40B4-BE49-F238E27FC236}">
                <a16:creationId xmlns:a16="http://schemas.microsoft.com/office/drawing/2014/main" id="{9E7466FA-5428-BE96-6B57-2AC4ADDC0EA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27">
            <a:extLst>
              <a:ext uri="{FF2B5EF4-FFF2-40B4-BE49-F238E27FC236}">
                <a16:creationId xmlns:a16="http://schemas.microsoft.com/office/drawing/2014/main" id="{964794B2-8CC6-BE98-7EEB-BC4D9D1CAE08}"/>
              </a:ext>
            </a:extLst>
          </p:cNvPr>
          <p:cNvSpPr>
            <a:spLocks noGrp="1" noChangeArrowheads="1"/>
          </p:cNvSpPr>
          <p:nvPr>
            <p:ph type="sldNum" sz="quarter" idx="11"/>
          </p:nvPr>
        </p:nvSpPr>
        <p:spPr>
          <a:ln/>
        </p:spPr>
        <p:txBody>
          <a:bodyPr/>
          <a:lstStyle>
            <a:lvl1pPr>
              <a:defRPr/>
            </a:lvl1pPr>
          </a:lstStyle>
          <a:p>
            <a:fld id="{46F34D3A-7DBF-C341-A741-1D0F4517347C}" type="slidenum">
              <a:rPr lang="en-US" altLang="en-US"/>
              <a:pPr/>
              <a:t>‹#›</a:t>
            </a:fld>
            <a:endParaRPr lang="en-US" altLang="en-US"/>
          </a:p>
        </p:txBody>
      </p:sp>
      <p:sp>
        <p:nvSpPr>
          <p:cNvPr id="5" name="Rectangle 28">
            <a:extLst>
              <a:ext uri="{FF2B5EF4-FFF2-40B4-BE49-F238E27FC236}">
                <a16:creationId xmlns:a16="http://schemas.microsoft.com/office/drawing/2014/main" id="{458C1335-3608-BAFF-529B-422A61FA6A9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3559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D9C94509-9064-8383-C6E6-C78DE226A67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27">
            <a:extLst>
              <a:ext uri="{FF2B5EF4-FFF2-40B4-BE49-F238E27FC236}">
                <a16:creationId xmlns:a16="http://schemas.microsoft.com/office/drawing/2014/main" id="{7B99A414-8E6B-D4A2-73FF-81297D9D95CB}"/>
              </a:ext>
            </a:extLst>
          </p:cNvPr>
          <p:cNvSpPr>
            <a:spLocks noGrp="1" noChangeArrowheads="1"/>
          </p:cNvSpPr>
          <p:nvPr>
            <p:ph type="sldNum" sz="quarter" idx="11"/>
          </p:nvPr>
        </p:nvSpPr>
        <p:spPr>
          <a:ln/>
        </p:spPr>
        <p:txBody>
          <a:bodyPr/>
          <a:lstStyle>
            <a:lvl1pPr>
              <a:defRPr/>
            </a:lvl1pPr>
          </a:lstStyle>
          <a:p>
            <a:fld id="{13AF72D7-16F6-3C4F-AF67-9E205EFBEB1E}" type="slidenum">
              <a:rPr lang="en-US" altLang="en-US"/>
              <a:pPr/>
              <a:t>‹#›</a:t>
            </a:fld>
            <a:endParaRPr lang="en-US" altLang="en-US"/>
          </a:p>
        </p:txBody>
      </p:sp>
      <p:sp>
        <p:nvSpPr>
          <p:cNvPr id="4" name="Rectangle 28">
            <a:extLst>
              <a:ext uri="{FF2B5EF4-FFF2-40B4-BE49-F238E27FC236}">
                <a16:creationId xmlns:a16="http://schemas.microsoft.com/office/drawing/2014/main" id="{9B3BC429-8580-122D-2E2B-8A9C2501CC2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2918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a:extLst>
              <a:ext uri="{FF2B5EF4-FFF2-40B4-BE49-F238E27FC236}">
                <a16:creationId xmlns:a16="http://schemas.microsoft.com/office/drawing/2014/main" id="{F669F63E-8DD2-B098-5CAA-59BEE508CF6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27">
            <a:extLst>
              <a:ext uri="{FF2B5EF4-FFF2-40B4-BE49-F238E27FC236}">
                <a16:creationId xmlns:a16="http://schemas.microsoft.com/office/drawing/2014/main" id="{83853FDE-9508-DB9B-4B68-D3123D317857}"/>
              </a:ext>
            </a:extLst>
          </p:cNvPr>
          <p:cNvSpPr>
            <a:spLocks noGrp="1" noChangeArrowheads="1"/>
          </p:cNvSpPr>
          <p:nvPr>
            <p:ph type="sldNum" sz="quarter" idx="11"/>
          </p:nvPr>
        </p:nvSpPr>
        <p:spPr>
          <a:ln/>
        </p:spPr>
        <p:txBody>
          <a:bodyPr/>
          <a:lstStyle>
            <a:lvl1pPr>
              <a:defRPr/>
            </a:lvl1pPr>
          </a:lstStyle>
          <a:p>
            <a:fld id="{28CF54F3-03E7-394E-A08B-3E2BD7274C5A}" type="slidenum">
              <a:rPr lang="en-US" altLang="en-US"/>
              <a:pPr/>
              <a:t>‹#›</a:t>
            </a:fld>
            <a:endParaRPr lang="en-US" altLang="en-US"/>
          </a:p>
        </p:txBody>
      </p:sp>
      <p:sp>
        <p:nvSpPr>
          <p:cNvPr id="7" name="Rectangle 28">
            <a:extLst>
              <a:ext uri="{FF2B5EF4-FFF2-40B4-BE49-F238E27FC236}">
                <a16:creationId xmlns:a16="http://schemas.microsoft.com/office/drawing/2014/main" id="{6E9DAADC-F5F1-DC9F-A83A-83DF63EE60E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054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a:extLst>
              <a:ext uri="{FF2B5EF4-FFF2-40B4-BE49-F238E27FC236}">
                <a16:creationId xmlns:a16="http://schemas.microsoft.com/office/drawing/2014/main" id="{36C0D6CA-E1D2-70FF-0029-D97B4119ACA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27">
            <a:extLst>
              <a:ext uri="{FF2B5EF4-FFF2-40B4-BE49-F238E27FC236}">
                <a16:creationId xmlns:a16="http://schemas.microsoft.com/office/drawing/2014/main" id="{73FAA643-5155-0F58-68A5-E3E8977426E7}"/>
              </a:ext>
            </a:extLst>
          </p:cNvPr>
          <p:cNvSpPr>
            <a:spLocks noGrp="1" noChangeArrowheads="1"/>
          </p:cNvSpPr>
          <p:nvPr>
            <p:ph type="sldNum" sz="quarter" idx="11"/>
          </p:nvPr>
        </p:nvSpPr>
        <p:spPr>
          <a:ln/>
        </p:spPr>
        <p:txBody>
          <a:bodyPr/>
          <a:lstStyle>
            <a:lvl1pPr>
              <a:defRPr/>
            </a:lvl1pPr>
          </a:lstStyle>
          <a:p>
            <a:fld id="{B7325A95-AC73-334E-9343-71735A62E4BC}" type="slidenum">
              <a:rPr lang="en-US" altLang="en-US"/>
              <a:pPr/>
              <a:t>‹#›</a:t>
            </a:fld>
            <a:endParaRPr lang="en-US" altLang="en-US"/>
          </a:p>
        </p:txBody>
      </p:sp>
      <p:sp>
        <p:nvSpPr>
          <p:cNvPr id="7" name="Rectangle 28">
            <a:extLst>
              <a:ext uri="{FF2B5EF4-FFF2-40B4-BE49-F238E27FC236}">
                <a16:creationId xmlns:a16="http://schemas.microsoft.com/office/drawing/2014/main" id="{8CA95F93-AD13-DF51-03C2-6DC25CFAC49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8394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80413642-C32F-2980-EAF6-00C321D1D1D3}"/>
              </a:ext>
            </a:extLst>
          </p:cNvPr>
          <p:cNvGrpSpPr>
            <a:grpSpLocks/>
          </p:cNvGrpSpPr>
          <p:nvPr/>
        </p:nvGrpSpPr>
        <p:grpSpPr bwMode="auto">
          <a:xfrm>
            <a:off x="0" y="0"/>
            <a:ext cx="9159875" cy="6858000"/>
            <a:chOff x="0" y="0"/>
            <a:chExt cx="5770" cy="4320"/>
          </a:xfrm>
        </p:grpSpPr>
        <p:sp>
          <p:nvSpPr>
            <p:cNvPr id="4099" name="Rectangle 3">
              <a:extLst>
                <a:ext uri="{FF2B5EF4-FFF2-40B4-BE49-F238E27FC236}">
                  <a16:creationId xmlns:a16="http://schemas.microsoft.com/office/drawing/2014/main" id="{9062657E-CF2C-C06D-F2C9-81463AA5F946}"/>
                </a:ext>
              </a:extLst>
            </p:cNvPr>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00" name="Rectangle 4">
              <a:extLst>
                <a:ext uri="{FF2B5EF4-FFF2-40B4-BE49-F238E27FC236}">
                  <a16:creationId xmlns:a16="http://schemas.microsoft.com/office/drawing/2014/main" id="{BD3F58A9-539B-BFF5-AC24-AAEE9447E2A7}"/>
                </a:ext>
              </a:extLst>
            </p:cNvPr>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01" name="Rectangle 5">
              <a:extLst>
                <a:ext uri="{FF2B5EF4-FFF2-40B4-BE49-F238E27FC236}">
                  <a16:creationId xmlns:a16="http://schemas.microsoft.com/office/drawing/2014/main" id="{4B5F5C56-C3B1-2F98-B0CD-045D799F532B}"/>
                </a:ext>
              </a:extLst>
            </p:cNvPr>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02" name="Rectangle 6">
              <a:extLst>
                <a:ext uri="{FF2B5EF4-FFF2-40B4-BE49-F238E27FC236}">
                  <a16:creationId xmlns:a16="http://schemas.microsoft.com/office/drawing/2014/main" id="{331FD57A-2FF0-C5A4-0327-0CE345D9667A}"/>
                </a:ext>
              </a:extLst>
            </p:cNvPr>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latin typeface="Tahoma" charset="-52"/>
                <a:ea typeface="+mn-ea"/>
              </a:endParaRPr>
            </a:p>
          </p:txBody>
        </p:sp>
        <p:sp>
          <p:nvSpPr>
            <p:cNvPr id="4103" name="Rectangle 7">
              <a:extLst>
                <a:ext uri="{FF2B5EF4-FFF2-40B4-BE49-F238E27FC236}">
                  <a16:creationId xmlns:a16="http://schemas.microsoft.com/office/drawing/2014/main" id="{E163FAE1-0CD2-FE6E-4AC5-D1FFC8297D74}"/>
                </a:ext>
              </a:extLst>
            </p:cNvPr>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04" name="Rectangle 8">
              <a:extLst>
                <a:ext uri="{FF2B5EF4-FFF2-40B4-BE49-F238E27FC236}">
                  <a16:creationId xmlns:a16="http://schemas.microsoft.com/office/drawing/2014/main" id="{31D09DE9-A3DC-7903-75B9-66148B6F147D}"/>
                </a:ext>
              </a:extLst>
            </p:cNvPr>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05" name="Rectangle 9">
              <a:extLst>
                <a:ext uri="{FF2B5EF4-FFF2-40B4-BE49-F238E27FC236}">
                  <a16:creationId xmlns:a16="http://schemas.microsoft.com/office/drawing/2014/main" id="{8B1BEABE-5681-0F0C-D46B-EFD734DE4A95}"/>
                </a:ext>
              </a:extLst>
            </p:cNvPr>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06" name="Rectangle 10">
              <a:extLst>
                <a:ext uri="{FF2B5EF4-FFF2-40B4-BE49-F238E27FC236}">
                  <a16:creationId xmlns:a16="http://schemas.microsoft.com/office/drawing/2014/main" id="{BD09C0FE-DE98-320D-69F4-9D912D17C864}"/>
                </a:ext>
              </a:extLst>
            </p:cNvPr>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07" name="Rectangle 11">
              <a:extLst>
                <a:ext uri="{FF2B5EF4-FFF2-40B4-BE49-F238E27FC236}">
                  <a16:creationId xmlns:a16="http://schemas.microsoft.com/office/drawing/2014/main" id="{8CE46A02-64EF-C8C4-98D7-E0E37DE74120}"/>
                </a:ext>
              </a:extLst>
            </p:cNvPr>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08" name="Rectangle 12">
              <a:extLst>
                <a:ext uri="{FF2B5EF4-FFF2-40B4-BE49-F238E27FC236}">
                  <a16:creationId xmlns:a16="http://schemas.microsoft.com/office/drawing/2014/main" id="{A6804866-40BE-51EF-EF8C-687AF962E5B8}"/>
                </a:ext>
              </a:extLst>
            </p:cNvPr>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09" name="Rectangle 13">
              <a:extLst>
                <a:ext uri="{FF2B5EF4-FFF2-40B4-BE49-F238E27FC236}">
                  <a16:creationId xmlns:a16="http://schemas.microsoft.com/office/drawing/2014/main" id="{C371BAF5-CC89-02AA-94B2-E93D8C655C90}"/>
                </a:ext>
              </a:extLst>
            </p:cNvPr>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latin typeface="Tahoma" charset="-52"/>
                <a:ea typeface="+mn-ea"/>
              </a:endParaRPr>
            </a:p>
          </p:txBody>
        </p:sp>
        <p:sp>
          <p:nvSpPr>
            <p:cNvPr id="4110" name="Rectangle 14">
              <a:extLst>
                <a:ext uri="{FF2B5EF4-FFF2-40B4-BE49-F238E27FC236}">
                  <a16:creationId xmlns:a16="http://schemas.microsoft.com/office/drawing/2014/main" id="{8394830F-A312-9317-B477-9D26C51A6E5A}"/>
                </a:ext>
              </a:extLst>
            </p:cNvPr>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latin typeface="Tahoma" charset="-52"/>
                <a:ea typeface="+mn-ea"/>
              </a:endParaRPr>
            </a:p>
          </p:txBody>
        </p:sp>
        <p:sp>
          <p:nvSpPr>
            <p:cNvPr id="4111" name="Rectangle 15">
              <a:extLst>
                <a:ext uri="{FF2B5EF4-FFF2-40B4-BE49-F238E27FC236}">
                  <a16:creationId xmlns:a16="http://schemas.microsoft.com/office/drawing/2014/main" id="{82A2407C-9A99-D357-1089-95D8C3F83657}"/>
                </a:ext>
              </a:extLst>
            </p:cNvPr>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12" name="Rectangle 16">
              <a:extLst>
                <a:ext uri="{FF2B5EF4-FFF2-40B4-BE49-F238E27FC236}">
                  <a16:creationId xmlns:a16="http://schemas.microsoft.com/office/drawing/2014/main" id="{C4B488BC-717E-57DF-23B0-355AD91DC866}"/>
                </a:ext>
              </a:extLst>
            </p:cNvPr>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13" name="Rectangle 17">
              <a:extLst>
                <a:ext uri="{FF2B5EF4-FFF2-40B4-BE49-F238E27FC236}">
                  <a16:creationId xmlns:a16="http://schemas.microsoft.com/office/drawing/2014/main" id="{1BA1C769-BCA7-9292-BF21-186EF1055428}"/>
                </a:ext>
              </a:extLst>
            </p:cNvPr>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14" name="Rectangle 18">
              <a:extLst>
                <a:ext uri="{FF2B5EF4-FFF2-40B4-BE49-F238E27FC236}">
                  <a16:creationId xmlns:a16="http://schemas.microsoft.com/office/drawing/2014/main" id="{933EA655-3B24-B28C-9697-CC9C70903240}"/>
                </a:ext>
              </a:extLst>
            </p:cNvPr>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15" name="Rectangle 19">
              <a:extLst>
                <a:ext uri="{FF2B5EF4-FFF2-40B4-BE49-F238E27FC236}">
                  <a16:creationId xmlns:a16="http://schemas.microsoft.com/office/drawing/2014/main" id="{CA617E0F-2B9F-6D76-82BC-B08544C4F958}"/>
                </a:ext>
              </a:extLst>
            </p:cNvPr>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16" name="Rectangle 20">
              <a:extLst>
                <a:ext uri="{FF2B5EF4-FFF2-40B4-BE49-F238E27FC236}">
                  <a16:creationId xmlns:a16="http://schemas.microsoft.com/office/drawing/2014/main" id="{EA6F87DD-DDB7-6D50-2A3B-425353AA5A73}"/>
                </a:ext>
              </a:extLst>
            </p:cNvPr>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17" name="Rectangle 21">
              <a:extLst>
                <a:ext uri="{FF2B5EF4-FFF2-40B4-BE49-F238E27FC236}">
                  <a16:creationId xmlns:a16="http://schemas.microsoft.com/office/drawing/2014/main" id="{5CB934D5-4427-B85E-DD21-89531B1AABAD}"/>
                </a:ext>
              </a:extLst>
            </p:cNvPr>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latin typeface="Tahoma" charset="-52"/>
                <a:ea typeface="+mn-ea"/>
              </a:endParaRPr>
            </a:p>
          </p:txBody>
        </p:sp>
        <p:sp>
          <p:nvSpPr>
            <p:cNvPr id="4118" name="Freeform 22">
              <a:extLst>
                <a:ext uri="{FF2B5EF4-FFF2-40B4-BE49-F238E27FC236}">
                  <a16:creationId xmlns:a16="http://schemas.microsoft.com/office/drawing/2014/main" id="{27734A49-09D5-FD43-25CF-74B82C40B31C}"/>
                </a:ext>
              </a:extLst>
            </p:cNvPr>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latin typeface="Tahoma" charset="-52"/>
                <a:ea typeface="+mn-ea"/>
              </a:endParaRPr>
            </a:p>
          </p:txBody>
        </p:sp>
        <p:sp>
          <p:nvSpPr>
            <p:cNvPr id="4119" name="Freeform 23">
              <a:extLst>
                <a:ext uri="{FF2B5EF4-FFF2-40B4-BE49-F238E27FC236}">
                  <a16:creationId xmlns:a16="http://schemas.microsoft.com/office/drawing/2014/main" id="{BEC60531-4392-1C00-ADF2-878266785F88}"/>
                </a:ext>
              </a:extLst>
            </p:cNvPr>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Tahoma" charset="-52"/>
                <a:ea typeface="+mn-ea"/>
              </a:endParaRPr>
            </a:p>
          </p:txBody>
        </p:sp>
      </p:grpSp>
      <p:sp>
        <p:nvSpPr>
          <p:cNvPr id="4120" name="Rectangle 24">
            <a:extLst>
              <a:ext uri="{FF2B5EF4-FFF2-40B4-BE49-F238E27FC236}">
                <a16:creationId xmlns:a16="http://schemas.microsoft.com/office/drawing/2014/main" id="{1F2DF90B-CA0D-2DB7-D89E-7ABCB5C08D7C}"/>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121" name="Rectangle 25">
            <a:extLst>
              <a:ext uri="{FF2B5EF4-FFF2-40B4-BE49-F238E27FC236}">
                <a16:creationId xmlns:a16="http://schemas.microsoft.com/office/drawing/2014/main" id="{2A432AA9-0874-E40C-2553-B398A83A2719}"/>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2" name="Rectangle 26">
            <a:extLst>
              <a:ext uri="{FF2B5EF4-FFF2-40B4-BE49-F238E27FC236}">
                <a16:creationId xmlns:a16="http://schemas.microsoft.com/office/drawing/2014/main" id="{60B1891D-0402-08F3-EEA4-F6C365987B5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Tahoma" charset="-52"/>
                <a:ea typeface="+mn-ea"/>
              </a:defRPr>
            </a:lvl1pPr>
          </a:lstStyle>
          <a:p>
            <a:pPr>
              <a:defRPr/>
            </a:pPr>
            <a:endParaRPr lang="en-US"/>
          </a:p>
        </p:txBody>
      </p:sp>
      <p:sp>
        <p:nvSpPr>
          <p:cNvPr id="4123" name="Rectangle 27">
            <a:extLst>
              <a:ext uri="{FF2B5EF4-FFF2-40B4-BE49-F238E27FC236}">
                <a16:creationId xmlns:a16="http://schemas.microsoft.com/office/drawing/2014/main" id="{5550F97F-F1C5-3280-AFFF-11BAC021570C}"/>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D94977F8-2039-E44C-9E1B-C60ADDA00885}" type="slidenum">
              <a:rPr lang="en-US" altLang="en-US"/>
              <a:pPr/>
              <a:t>‹#›</a:t>
            </a:fld>
            <a:endParaRPr lang="en-US" altLang="en-US"/>
          </a:p>
        </p:txBody>
      </p:sp>
      <p:sp>
        <p:nvSpPr>
          <p:cNvPr id="4124" name="Rectangle 28">
            <a:extLst>
              <a:ext uri="{FF2B5EF4-FFF2-40B4-BE49-F238E27FC236}">
                <a16:creationId xmlns:a16="http://schemas.microsoft.com/office/drawing/2014/main" id="{198ECCDC-D33D-DF38-037A-E992136631BD}"/>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Tahoma" charset="-52"/>
                <a:ea typeface="+mn-ea"/>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ＭＳ Ｐゴシック" panose="020B0600070205080204" pitchFamily="34" charset="-128"/>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52"/>
          <a:ea typeface="ＭＳ Ｐゴシック" panose="020B0600070205080204" pitchFamily="34" charset="-128"/>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52"/>
          <a:ea typeface="ＭＳ Ｐゴシック" panose="020B0600070205080204" pitchFamily="34" charset="-128"/>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52"/>
          <a:ea typeface="ＭＳ Ｐゴシック" panose="020B0600070205080204" pitchFamily="34" charset="-128"/>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52"/>
          <a:ea typeface="ＭＳ Ｐゴシック" panose="020B0600070205080204" pitchFamily="34" charset="-128"/>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52"/>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52"/>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52"/>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1"/>
        </a:buClr>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54199463"/>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2909963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6">
            <a:extLst>
              <a:ext uri="{FF2B5EF4-FFF2-40B4-BE49-F238E27FC236}">
                <a16:creationId xmlns:a16="http://schemas.microsoft.com/office/drawing/2014/main" id="{9D5D75FD-2A05-ECCF-3BCB-1F8A57A5507E}"/>
              </a:ext>
            </a:extLst>
          </p:cNvPr>
          <p:cNvSpPr>
            <a:spLocks noChangeArrowheads="1"/>
          </p:cNvSpPr>
          <p:nvPr/>
        </p:nvSpPr>
        <p:spPr bwMode="auto">
          <a:xfrm>
            <a:off x="4495800" y="0"/>
            <a:ext cx="3352800" cy="6400800"/>
          </a:xfrm>
          <a:prstGeom prst="rect">
            <a:avLst/>
          </a:prstGeom>
          <a:solidFill>
            <a:schemeClr val="accent2"/>
          </a:solidFill>
          <a:ln w="9525">
            <a:solidFill>
              <a:schemeClr val="accent2"/>
            </a:solidFill>
            <a:miter lim="800000"/>
            <a:headEnd/>
            <a:tailEnd/>
          </a:ln>
        </p:spPr>
        <p:txBody>
          <a:bodyPr wrap="none" anchor="ct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5363" name="Rectangle 15">
            <a:extLst>
              <a:ext uri="{FF2B5EF4-FFF2-40B4-BE49-F238E27FC236}">
                <a16:creationId xmlns:a16="http://schemas.microsoft.com/office/drawing/2014/main" id="{9BF4D1FF-94AE-9F7D-267C-8508F3E0F254}"/>
              </a:ext>
            </a:extLst>
          </p:cNvPr>
          <p:cNvSpPr>
            <a:spLocks noChangeArrowheads="1"/>
          </p:cNvSpPr>
          <p:nvPr/>
        </p:nvSpPr>
        <p:spPr bwMode="auto">
          <a:xfrm>
            <a:off x="990600" y="0"/>
            <a:ext cx="3505200" cy="6400800"/>
          </a:xfrm>
          <a:prstGeom prst="rect">
            <a:avLst/>
          </a:prstGeom>
          <a:solidFill>
            <a:schemeClr val="accent2"/>
          </a:solidFill>
          <a:ln w="9525">
            <a:solidFill>
              <a:schemeClr val="accent2"/>
            </a:solidFill>
            <a:miter lim="800000"/>
            <a:headEnd/>
            <a:tailEnd/>
          </a:ln>
        </p:spPr>
        <p:txBody>
          <a:bodyPr wrap="none" anchor="ct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2060" name="WordArt 12">
            <a:extLst>
              <a:ext uri="{FF2B5EF4-FFF2-40B4-BE49-F238E27FC236}">
                <a16:creationId xmlns:a16="http://schemas.microsoft.com/office/drawing/2014/main" id="{7729605A-F650-D9C7-3A10-7243FC75176A}"/>
              </a:ext>
            </a:extLst>
          </p:cNvPr>
          <p:cNvSpPr>
            <a:spLocks noChangeArrowheads="1" noChangeShapeType="1" noTextEdit="1"/>
          </p:cNvSpPr>
          <p:nvPr/>
        </p:nvSpPr>
        <p:spPr bwMode="auto">
          <a:xfrm>
            <a:off x="4648200" y="2743200"/>
            <a:ext cx="30480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scadeUp">
              <a:avLst>
                <a:gd name="adj" fmla="val 44444"/>
              </a:avLst>
            </a:prstTxWarp>
          </a:bodyPr>
          <a:lstStyle/>
          <a:p>
            <a:pPr algn="ctr"/>
            <a:r>
              <a:rPr lang="ar-JO" sz="3600" kern="10" dirty="0">
                <a:latin typeface="Arial Black" panose="020B0604020202020204" pitchFamily="34" charset="0"/>
                <a:cs typeface="Arial Black" panose="020B0604020202020204" pitchFamily="34" charset="0"/>
              </a:rPr>
              <a:t>في الجوقة</a:t>
            </a:r>
            <a:endParaRPr lang="en-US" sz="3600" kern="10" dirty="0">
              <a:latin typeface="Arial Black" panose="020B0604020202020204" pitchFamily="34" charset="0"/>
              <a:cs typeface="Arial Black" panose="020B0604020202020204" pitchFamily="34" charset="0"/>
            </a:endParaRPr>
          </a:p>
        </p:txBody>
      </p:sp>
      <p:sp>
        <p:nvSpPr>
          <p:cNvPr id="2066" name="WordArt 18">
            <a:extLst>
              <a:ext uri="{FF2B5EF4-FFF2-40B4-BE49-F238E27FC236}">
                <a16:creationId xmlns:a16="http://schemas.microsoft.com/office/drawing/2014/main" id="{3AA9AB2B-BB79-36A8-110F-A5E5F54803DC}"/>
              </a:ext>
            </a:extLst>
          </p:cNvPr>
          <p:cNvSpPr>
            <a:spLocks noChangeArrowheads="1" noChangeShapeType="1" noTextEdit="1"/>
          </p:cNvSpPr>
          <p:nvPr/>
        </p:nvSpPr>
        <p:spPr bwMode="auto">
          <a:xfrm>
            <a:off x="1371600" y="2743200"/>
            <a:ext cx="3038475" cy="1600200"/>
          </a:xfrm>
          <a:prstGeom prst="rect">
            <a:avLst/>
          </a:prstGeom>
        </p:spPr>
        <p:txBody>
          <a:bodyPr wrap="none" fromWordArt="1">
            <a:prstTxWarp prst="textCascadeDown">
              <a:avLst>
                <a:gd name="adj" fmla="val 44444"/>
              </a:avLst>
            </a:prstTxWarp>
          </a:bodyPr>
          <a:lstStyle/>
          <a:p>
            <a:pPr algn="ctr"/>
            <a:r>
              <a:rPr lang="ar-JO" sz="3600" kern="10" dirty="0">
                <a:ln w="9525">
                  <a:solidFill>
                    <a:schemeClr val="bg1"/>
                  </a:solidFill>
                  <a:round/>
                  <a:headEnd/>
                  <a:tailEnd/>
                </a:ln>
                <a:solidFill>
                  <a:schemeClr val="bg1"/>
                </a:solidFill>
                <a:latin typeface="Arial Black" panose="020B0604020202020204" pitchFamily="34" charset="0"/>
                <a:cs typeface="Arial Black" panose="020B0604020202020204" pitchFamily="34" charset="0"/>
              </a:rPr>
              <a:t>الخروج من المستنقع</a:t>
            </a:r>
            <a:endParaRPr lang="en-US" sz="3600" kern="10" dirty="0">
              <a:ln w="9525">
                <a:solidFill>
                  <a:schemeClr val="bg1"/>
                </a:solidFill>
                <a:round/>
                <a:headEnd/>
                <a:tailEnd/>
              </a:ln>
              <a:solidFill>
                <a:schemeClr val="bg1"/>
              </a:solidFill>
              <a:latin typeface="Arial Black" panose="020B0604020202020204" pitchFamily="34" charset="0"/>
              <a:cs typeface="Arial Black" panose="020B0604020202020204" pitchFamily="34" charset="0"/>
            </a:endParaRPr>
          </a:p>
        </p:txBody>
      </p:sp>
      <p:sp>
        <p:nvSpPr>
          <p:cNvPr id="2" name="Rectangle 1">
            <a:extLst>
              <a:ext uri="{FF2B5EF4-FFF2-40B4-BE49-F238E27FC236}">
                <a16:creationId xmlns:a16="http://schemas.microsoft.com/office/drawing/2014/main" id="{9EBA5F18-11E1-5D28-796D-0632F6F7B374}"/>
              </a:ext>
            </a:extLst>
          </p:cNvPr>
          <p:cNvSpPr>
            <a:spLocks noChangeArrowheads="1"/>
          </p:cNvSpPr>
          <p:nvPr/>
        </p:nvSpPr>
        <p:spPr bwMode="auto">
          <a:xfrm>
            <a:off x="-16325" y="5839584"/>
            <a:ext cx="9158502" cy="1042827"/>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د. رون شيفلاند</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lang="en-US"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كنيسة الطرق المتقاطعة الدولية سنغافورة</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CICFamily.com </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الملفات بلغات عديدة للتنزيل المجاني على</a:t>
            </a:r>
            <a:r>
              <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 </a:t>
            </a:r>
          </a:p>
        </p:txBody>
      </p:sp>
      <p:sp>
        <p:nvSpPr>
          <p:cNvPr id="3" name="Rectangle 2">
            <a:extLst>
              <a:ext uri="{FF2B5EF4-FFF2-40B4-BE49-F238E27FC236}">
                <a16:creationId xmlns:a16="http://schemas.microsoft.com/office/drawing/2014/main" id="{112DE8E8-0CCF-A697-3C76-773C0C0DF5A5}"/>
              </a:ext>
            </a:extLst>
          </p:cNvPr>
          <p:cNvSpPr txBox="1">
            <a:spLocks noChangeArrowheads="1"/>
          </p:cNvSpPr>
          <p:nvPr/>
        </p:nvSpPr>
        <p:spPr bwMode="auto">
          <a:xfrm>
            <a:off x="457200" y="277813"/>
            <a:ext cx="8229600" cy="94138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mj-lt"/>
                <a:ea typeface="ＭＳ Ｐゴシック" panose="020B0600070205080204" pitchFamily="34" charset="-128"/>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52"/>
                <a:ea typeface="ＭＳ Ｐゴシック" panose="020B0600070205080204" pitchFamily="34" charset="-128"/>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52"/>
                <a:ea typeface="ＭＳ Ｐゴシック" panose="020B0600070205080204" pitchFamily="34" charset="-128"/>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52"/>
                <a:ea typeface="ＭＳ Ｐゴシック" panose="020B0600070205080204" pitchFamily="34" charset="-128"/>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52"/>
                <a:ea typeface="ＭＳ Ｐゴシック" panose="020B0600070205080204" pitchFamily="34" charset="-128"/>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52"/>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52"/>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52"/>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52"/>
              </a:defRPr>
            </a:lvl9pPr>
          </a:lstStyle>
          <a:p>
            <a:pPr eaLnBrk="1" hangingPunct="1">
              <a:defRPr/>
            </a:pPr>
            <a:r>
              <a:rPr lang="ar-JO" kern="0" dirty="0">
                <a:latin typeface="Arial" panose="020B0604020202020204" pitchFamily="34" charset="0"/>
                <a:ea typeface="+mj-ea"/>
                <a:cs typeface="Arial" panose="020B0604020202020204" pitchFamily="34" charset="0"/>
              </a:rPr>
              <a:t>مزمور 40</a:t>
            </a:r>
            <a:endParaRPr lang="en-US" kern="0" dirty="0">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checkerboard(across)">
                                      <p:cBhvr>
                                        <p:cTn id="7" dur="500"/>
                                        <p:tgtEl>
                                          <p:spTgt spid="2066"/>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060"/>
                                        </p:tgtEl>
                                        <p:attrNameLst>
                                          <p:attrName>style.visibility</p:attrName>
                                        </p:attrNameLst>
                                      </p:cBhvr>
                                      <p:to>
                                        <p:strVal val="visible"/>
                                      </p:to>
                                    </p:set>
                                    <p:animEffect transition="in" filter="checkerboard(across)">
                                      <p:cBhvr>
                                        <p:cTn id="11" dur="2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1DB5120-40DF-5FFB-89E3-23031252E82E}"/>
              </a:ext>
            </a:extLst>
          </p:cNvPr>
          <p:cNvSpPr>
            <a:spLocks noGrp="1" noChangeArrowheads="1"/>
          </p:cNvSpPr>
          <p:nvPr>
            <p:ph type="title"/>
          </p:nvPr>
        </p:nvSpPr>
        <p:spPr>
          <a:xfrm>
            <a:off x="457200" y="277813"/>
            <a:ext cx="8229600" cy="788987"/>
          </a:xfrm>
        </p:spPr>
        <p:txBody>
          <a:bodyPr/>
          <a:lstStyle/>
          <a:p>
            <a:pPr eaLnBrk="1" hangingPunct="1"/>
            <a:r>
              <a:rPr kumimoji="0" lang="ar-JO" altLang="en-US" sz="4200" b="0"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panose="020B0600070205080204" pitchFamily="34" charset="-128"/>
                <a:cs typeface="Arial" panose="020B0604020202020204" pitchFamily="34" charset="0"/>
              </a:rPr>
              <a:t>قد تكون الحفرة ...</a:t>
            </a:r>
            <a:endParaRPr lang="en-US" altLang="en-US" dirty="0"/>
          </a:p>
        </p:txBody>
      </p:sp>
      <p:sp>
        <p:nvSpPr>
          <p:cNvPr id="16387" name="Rectangle 3">
            <a:extLst>
              <a:ext uri="{FF2B5EF4-FFF2-40B4-BE49-F238E27FC236}">
                <a16:creationId xmlns:a16="http://schemas.microsoft.com/office/drawing/2014/main" id="{063D41D8-2065-F435-1F65-85D498ED5E2E}"/>
              </a:ext>
            </a:extLst>
          </p:cNvPr>
          <p:cNvSpPr>
            <a:spLocks noGrp="1" noChangeArrowheads="1"/>
          </p:cNvSpPr>
          <p:nvPr>
            <p:ph type="body" idx="1"/>
          </p:nvPr>
        </p:nvSpPr>
        <p:spPr>
          <a:xfrm>
            <a:off x="152400" y="1143000"/>
            <a:ext cx="5943600" cy="5410200"/>
          </a:xfrm>
        </p:spPr>
        <p:txBody>
          <a:bodyPr/>
          <a:lstStyle/>
          <a:p>
            <a:pPr algn="r" rtl="1" eaLnBrk="1" hangingPunct="1">
              <a:lnSpc>
                <a:spcPct val="90000"/>
              </a:lnSpc>
              <a:buFont typeface="Wingdings" charset="2"/>
              <a:buChar char="l"/>
              <a:defRPr/>
            </a:pPr>
            <a:r>
              <a:rPr lang="ar-JO" dirty="0">
                <a:latin typeface="Arial" panose="020B0604020202020204" pitchFamily="34" charset="0"/>
                <a:ea typeface="+mn-ea"/>
                <a:cs typeface="Arial" panose="020B0604020202020204" pitchFamily="34" charset="0"/>
              </a:rPr>
              <a:t>الألم الجسدي والمتكرر لمن يعاني من مرض ما.  </a:t>
            </a:r>
          </a:p>
          <a:p>
            <a:pPr marL="0" indent="0" algn="r" rtl="1" eaLnBrk="1" hangingPunct="1">
              <a:lnSpc>
                <a:spcPct val="90000"/>
              </a:lnSpc>
              <a:buNone/>
              <a:defRPr/>
            </a:pPr>
            <a:endParaRPr lang="en-US" sz="4400" dirty="0">
              <a:latin typeface="Arial" panose="020B0604020202020204" pitchFamily="34" charset="0"/>
              <a:ea typeface="+mn-ea"/>
              <a:cs typeface="Arial" panose="020B0604020202020204" pitchFamily="34" charset="0"/>
            </a:endParaRPr>
          </a:p>
          <a:p>
            <a:pPr algn="r" rtl="1" eaLnBrk="1" hangingPunct="1">
              <a:lnSpc>
                <a:spcPct val="90000"/>
              </a:lnSpc>
              <a:buFont typeface="Wingdings" charset="2"/>
              <a:buChar char="l"/>
              <a:defRPr/>
            </a:pPr>
            <a:r>
              <a:rPr lang="ar-JO" dirty="0">
                <a:latin typeface="Arial" panose="020B0604020202020204" pitchFamily="34" charset="0"/>
                <a:ea typeface="+mn-ea"/>
                <a:cs typeface="Arial" panose="020B0604020202020204" pitchFamily="34" charset="0"/>
              </a:rPr>
              <a:t>التوترات المستمرة لعدم وجود ما يكفي من المال.</a:t>
            </a:r>
            <a:endParaRPr lang="en-US" dirty="0">
              <a:latin typeface="Arial" panose="020B0604020202020204" pitchFamily="34" charset="0"/>
              <a:ea typeface="+mn-ea"/>
              <a:cs typeface="Arial" panose="020B0604020202020204" pitchFamily="34" charset="0"/>
            </a:endParaRPr>
          </a:p>
          <a:p>
            <a:pPr eaLnBrk="1" hangingPunct="1">
              <a:lnSpc>
                <a:spcPct val="90000"/>
              </a:lnSpc>
              <a:buFont typeface="Wingdings" charset="2"/>
              <a:buChar char="l"/>
              <a:defRPr/>
            </a:pPr>
            <a:endParaRPr lang="en-US" dirty="0">
              <a:latin typeface="Arial" panose="020B0604020202020204" pitchFamily="34" charset="0"/>
              <a:ea typeface="+mn-ea"/>
              <a:cs typeface="Arial" panose="020B0604020202020204" pitchFamily="34" charset="0"/>
            </a:endParaRPr>
          </a:p>
          <a:p>
            <a:pPr algn="r" rtl="1" eaLnBrk="1" hangingPunct="1">
              <a:lnSpc>
                <a:spcPct val="90000"/>
              </a:lnSpc>
              <a:buFont typeface="Wingdings" charset="2"/>
              <a:buChar char="l"/>
              <a:defRPr/>
            </a:pPr>
            <a:r>
              <a:rPr lang="ar-JO" dirty="0">
                <a:latin typeface="Arial" panose="020B0604020202020204" pitchFamily="34" charset="0"/>
                <a:ea typeface="+mn-ea"/>
                <a:cs typeface="Arial" panose="020B0604020202020204" pitchFamily="34" charset="0"/>
              </a:rPr>
              <a:t>الألم الناتج عن زواج خالي من الحب أو الذهاب إلى طلاق غير مرغوب فيه.</a:t>
            </a:r>
            <a:endParaRPr lang="en-US" dirty="0">
              <a:latin typeface="Arial" panose="020B0604020202020204" pitchFamily="34" charset="0"/>
              <a:ea typeface="+mn-ea"/>
              <a:cs typeface="Arial" panose="020B0604020202020204" pitchFamily="34" charset="0"/>
            </a:endParaRPr>
          </a:p>
        </p:txBody>
      </p:sp>
      <p:pic>
        <p:nvPicPr>
          <p:cNvPr id="16391" name="Picture 7" descr="CIP%20woman">
            <a:extLst>
              <a:ext uri="{FF2B5EF4-FFF2-40B4-BE49-F238E27FC236}">
                <a16:creationId xmlns:a16="http://schemas.microsoft.com/office/drawing/2014/main" id="{C7B956CD-1B09-0FDD-2ABE-C7FF5629C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228600"/>
            <a:ext cx="15192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retreat_1_01">
            <a:extLst>
              <a:ext uri="{FF2B5EF4-FFF2-40B4-BE49-F238E27FC236}">
                <a16:creationId xmlns:a16="http://schemas.microsoft.com/office/drawing/2014/main" id="{DC995C3B-2BA5-AC34-D83A-AB669679B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39" t="5000" r="2834" b="10001"/>
          <a:stretch>
            <a:fillRect/>
          </a:stretch>
        </p:blipFill>
        <p:spPr bwMode="auto">
          <a:xfrm>
            <a:off x="6096000" y="2971800"/>
            <a:ext cx="27432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divorce-oklahoma-law">
            <a:extLst>
              <a:ext uri="{FF2B5EF4-FFF2-40B4-BE49-F238E27FC236}">
                <a16:creationId xmlns:a16="http://schemas.microsoft.com/office/drawing/2014/main" id="{546E8BA6-4726-DE7F-AAA6-D98813EF1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724400"/>
            <a:ext cx="25908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32" fill="hold" nodeType="after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diamond(out)">
                                      <p:cBhvr>
                                        <p:cTn id="7" dur="2000"/>
                                        <p:tgtEl>
                                          <p:spTgt spid="16391"/>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 calcmode="lin" valueType="num">
                                      <p:cBhvr additive="base">
                                        <p:cTn id="11" dur="2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4000"/>
                            </p:stCondLst>
                            <p:childTnLst>
                              <p:par>
                                <p:cTn id="14" presetID="8" presetClass="entr" presetSubtype="32" fill="hold" nodeType="afterEffect">
                                  <p:stCondLst>
                                    <p:cond delay="0"/>
                                  </p:stCondLst>
                                  <p:childTnLst>
                                    <p:set>
                                      <p:cBhvr>
                                        <p:cTn id="15" dur="1" fill="hold">
                                          <p:stCondLst>
                                            <p:cond delay="0"/>
                                          </p:stCondLst>
                                        </p:cTn>
                                        <p:tgtEl>
                                          <p:spTgt spid="16393"/>
                                        </p:tgtEl>
                                        <p:attrNameLst>
                                          <p:attrName>style.visibility</p:attrName>
                                        </p:attrNameLst>
                                      </p:cBhvr>
                                      <p:to>
                                        <p:strVal val="visible"/>
                                      </p:to>
                                    </p:set>
                                    <p:animEffect transition="in" filter="diamond(out)">
                                      <p:cBhvr>
                                        <p:cTn id="16" dur="2000"/>
                                        <p:tgtEl>
                                          <p:spTgt spid="16393"/>
                                        </p:tgtEl>
                                      </p:cBhvr>
                                    </p:animEffect>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16387">
                                            <p:txEl>
                                              <p:pRg st="4" end="4"/>
                                            </p:txEl>
                                          </p:spTgt>
                                        </p:tgtEl>
                                        <p:attrNameLst>
                                          <p:attrName>style.visibility</p:attrName>
                                        </p:attrNameLst>
                                      </p:cBhvr>
                                      <p:to>
                                        <p:strVal val="visible"/>
                                      </p:to>
                                    </p:set>
                                    <p:anim calcmode="lin" valueType="num">
                                      <p:cBhvr additive="base">
                                        <p:cTn id="20" dur="2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8000"/>
                            </p:stCondLst>
                            <p:childTnLst>
                              <p:par>
                                <p:cTn id="23" presetID="8" presetClass="entr" presetSubtype="32" fill="hold" nodeType="afterEffect">
                                  <p:stCondLst>
                                    <p:cond delay="0"/>
                                  </p:stCondLst>
                                  <p:childTnLst>
                                    <p:set>
                                      <p:cBhvr>
                                        <p:cTn id="24" dur="1" fill="hold">
                                          <p:stCondLst>
                                            <p:cond delay="0"/>
                                          </p:stCondLst>
                                        </p:cTn>
                                        <p:tgtEl>
                                          <p:spTgt spid="16395"/>
                                        </p:tgtEl>
                                        <p:attrNameLst>
                                          <p:attrName>style.visibility</p:attrName>
                                        </p:attrNameLst>
                                      </p:cBhvr>
                                      <p:to>
                                        <p:strVal val="visible"/>
                                      </p:to>
                                    </p:set>
                                    <p:animEffect transition="in" filter="diamond(out)">
                                      <p:cBhvr>
                                        <p:cTn id="25" dur="10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477E110-71D0-75D6-670F-8A95D4B0B4AA}"/>
              </a:ext>
            </a:extLst>
          </p:cNvPr>
          <p:cNvSpPr>
            <a:spLocks noGrp="1" noChangeArrowheads="1"/>
          </p:cNvSpPr>
          <p:nvPr>
            <p:ph type="title"/>
          </p:nvPr>
        </p:nvSpPr>
        <p:spPr/>
        <p:txBody>
          <a:bodyPr/>
          <a:lstStyle/>
          <a:p>
            <a:pPr eaLnBrk="1" hangingPunct="1">
              <a:defRPr/>
            </a:pPr>
            <a:r>
              <a:rPr lang="ar-JO" dirty="0">
                <a:effectLst>
                  <a:outerShdw blurRad="38100" dist="38100" dir="2700000" algn="tl">
                    <a:srgbClr val="FFFFFF"/>
                  </a:outerShdw>
                </a:effectLst>
                <a:latin typeface="Arial" panose="020B0604020202020204" pitchFamily="34" charset="0"/>
                <a:ea typeface="+mj-ea"/>
                <a:cs typeface="Arial" panose="020B0604020202020204" pitchFamily="34" charset="0"/>
              </a:rPr>
              <a:t>شعر داود بذلك</a:t>
            </a:r>
            <a:endParaRPr lang="en-US" dirty="0">
              <a:effectLst>
                <a:outerShdw blurRad="38100" dist="38100" dir="2700000" algn="tl">
                  <a:srgbClr val="FFFFFF"/>
                </a:outerShdw>
              </a:effectLst>
              <a:latin typeface="Arial" panose="020B0604020202020204" pitchFamily="34" charset="0"/>
              <a:ea typeface="+mj-ea"/>
              <a:cs typeface="Arial" panose="020B0604020202020204" pitchFamily="34" charset="0"/>
            </a:endParaRPr>
          </a:p>
        </p:txBody>
      </p:sp>
      <p:sp>
        <p:nvSpPr>
          <p:cNvPr id="17411" name="Rectangle 3">
            <a:extLst>
              <a:ext uri="{FF2B5EF4-FFF2-40B4-BE49-F238E27FC236}">
                <a16:creationId xmlns:a16="http://schemas.microsoft.com/office/drawing/2014/main" id="{B8E67BFE-A6BC-B0F8-8F81-F4603BCD2DF4}"/>
              </a:ext>
            </a:extLst>
          </p:cNvPr>
          <p:cNvSpPr>
            <a:spLocks noGrp="1" noChangeArrowheads="1"/>
          </p:cNvSpPr>
          <p:nvPr>
            <p:ph type="body" idx="1"/>
          </p:nvPr>
        </p:nvSpPr>
        <p:spPr/>
        <p:txBody>
          <a:bodyPr/>
          <a:lstStyle/>
          <a:p>
            <a:pPr algn="ctr" eaLnBrk="1" hangingPunct="1">
              <a:buFont typeface="Wingdings" charset="2"/>
              <a:buNone/>
              <a:defRPr/>
            </a:pPr>
            <a:r>
              <a:rPr lang="ar-JO" dirty="0">
                <a:effectLst>
                  <a:outerShdw blurRad="38100" dist="38100" dir="2700000" algn="tl">
                    <a:srgbClr val="602000"/>
                  </a:outerShdw>
                </a:effectLst>
                <a:latin typeface="Arial" panose="020B0604020202020204" pitchFamily="34" charset="0"/>
                <a:ea typeface="+mn-ea"/>
                <a:cs typeface="Arial" panose="020B0604020202020204" pitchFamily="34" charset="0"/>
              </a:rPr>
              <a:t>ماذا تفعل عندما تكون </a:t>
            </a:r>
          </a:p>
          <a:p>
            <a:pPr algn="ctr" eaLnBrk="1" hangingPunct="1">
              <a:buFont typeface="Wingdings" charset="2"/>
              <a:buNone/>
              <a:defRPr/>
            </a:pPr>
            <a:r>
              <a:rPr lang="ar-JO" dirty="0">
                <a:effectLst>
                  <a:outerShdw blurRad="38100" dist="38100" dir="2700000" algn="tl">
                    <a:srgbClr val="602000"/>
                  </a:outerShdw>
                </a:effectLst>
                <a:latin typeface="Arial" panose="020B0604020202020204" pitchFamily="34" charset="0"/>
                <a:ea typeface="+mn-ea"/>
                <a:cs typeface="Arial" panose="020B0604020202020204" pitchFamily="34" charset="0"/>
              </a:rPr>
              <a:t>عالقاً في الوحل؟</a:t>
            </a:r>
            <a:endParaRPr lang="en-US" dirty="0">
              <a:effectLst>
                <a:outerShdw blurRad="38100" dist="38100" dir="2700000" algn="tl">
                  <a:srgbClr val="602000"/>
                </a:outerShdw>
              </a:effectLst>
              <a:latin typeface="Arial" panose="020B0604020202020204" pitchFamily="34" charset="0"/>
              <a:ea typeface="+mn-ea"/>
              <a:cs typeface="Arial" panose="020B0604020202020204" pitchFamily="34" charset="0"/>
            </a:endParaRPr>
          </a:p>
        </p:txBody>
      </p:sp>
      <p:pic>
        <p:nvPicPr>
          <p:cNvPr id="17413" name="Picture 5" descr="IMG_2218b">
            <a:extLst>
              <a:ext uri="{FF2B5EF4-FFF2-40B4-BE49-F238E27FC236}">
                <a16:creationId xmlns:a16="http://schemas.microsoft.com/office/drawing/2014/main" id="{92C75BA5-F242-2B4D-1196-242B07CB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76600"/>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2000" fill="hold"/>
                                        <p:tgtEl>
                                          <p:spTgt spid="17411">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additive="base">
                                        <p:cTn id="12" dur="2000" fill="hold"/>
                                        <p:tgtEl>
                                          <p:spTgt spid="17411">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4" presetClass="entr" presetSubtype="32" fill="hold" nodeType="after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box(out)">
                                      <p:cBhvr>
                                        <p:cTn id="17"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B5E5CE2-9423-B4C5-EB4A-8CB1CC8352BA}"/>
              </a:ext>
            </a:extLst>
          </p:cNvPr>
          <p:cNvSpPr>
            <a:spLocks noGrp="1" noChangeArrowheads="1"/>
          </p:cNvSpPr>
          <p:nvPr>
            <p:ph type="title"/>
          </p:nvPr>
        </p:nvSpPr>
        <p:spPr/>
        <p:txBody>
          <a:bodyPr/>
          <a:lstStyle/>
          <a:p>
            <a:pPr eaLnBrk="1" hangingPunct="1">
              <a:defRPr/>
            </a:pPr>
            <a:r>
              <a:rPr lang="ar-JO" dirty="0">
                <a:latin typeface="Arial" panose="020B0604020202020204" pitchFamily="34" charset="0"/>
                <a:ea typeface="+mj-ea"/>
                <a:cs typeface="Arial" panose="020B0604020202020204" pitchFamily="34" charset="0"/>
              </a:rPr>
              <a:t>كيف تخرج من المستنقع؟</a:t>
            </a:r>
            <a:endParaRPr lang="en-US" dirty="0">
              <a:latin typeface="Arial" panose="020B0604020202020204" pitchFamily="34" charset="0"/>
              <a:ea typeface="+mj-ea"/>
              <a:cs typeface="Arial" panose="020B0604020202020204" pitchFamily="34" charset="0"/>
            </a:endParaRPr>
          </a:p>
        </p:txBody>
      </p:sp>
      <p:sp>
        <p:nvSpPr>
          <p:cNvPr id="19459" name="Rectangle 3">
            <a:extLst>
              <a:ext uri="{FF2B5EF4-FFF2-40B4-BE49-F238E27FC236}">
                <a16:creationId xmlns:a16="http://schemas.microsoft.com/office/drawing/2014/main" id="{1F997E1C-6B76-F468-4D13-E3067B12C779}"/>
              </a:ext>
            </a:extLst>
          </p:cNvPr>
          <p:cNvSpPr>
            <a:spLocks noGrp="1" noChangeArrowheads="1"/>
          </p:cNvSpPr>
          <p:nvPr>
            <p:ph type="body" idx="1"/>
          </p:nvPr>
        </p:nvSpPr>
        <p:spPr/>
        <p:txBody>
          <a:bodyPr/>
          <a:lstStyle/>
          <a:p>
            <a:pPr algn="ctr" eaLnBrk="1" hangingPunct="1">
              <a:buFont typeface="Wingdings" pitchFamily="2" charset="2"/>
              <a:buNone/>
            </a:pPr>
            <a:r>
              <a:rPr lang="ar-JO" altLang="en-US" b="1" dirty="0">
                <a:latin typeface="Arial" panose="020B0604020202020204" pitchFamily="34" charset="0"/>
                <a:cs typeface="Arial" panose="020B0604020202020204" pitchFamily="34" charset="0"/>
              </a:rPr>
              <a:t>ادعُ الله بإيمان</a:t>
            </a:r>
          </a:p>
          <a:p>
            <a:pPr algn="ctr" eaLnBrk="1" hangingPunct="1">
              <a:buFont typeface="Wingdings" pitchFamily="2" charset="2"/>
              <a:buNone/>
            </a:pPr>
            <a:r>
              <a:rPr lang="ar-JO" altLang="en-US" b="1" dirty="0">
                <a:latin typeface="Arial" panose="020B0604020202020204" pitchFamily="34" charset="0"/>
                <a:cs typeface="Arial" panose="020B0604020202020204" pitchFamily="34" charset="0"/>
              </a:rPr>
              <a:t>وانتظر انقاذه</a:t>
            </a:r>
            <a:endParaRPr lang="en-US" altLang="en-US" b="1" dirty="0">
              <a:latin typeface="Arial" panose="020B0604020202020204" pitchFamily="34" charset="0"/>
              <a:cs typeface="Arial" panose="020B0604020202020204" pitchFamily="34" charset="0"/>
            </a:endParaRPr>
          </a:p>
          <a:p>
            <a:pPr lvl="1" eaLnBrk="1" hangingPunct="1">
              <a:buFont typeface="Wingdings" pitchFamily="2" charset="2"/>
              <a:buNone/>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lvl="1" algn="r" rtl="1" eaLnBrk="1" hangingPunct="1"/>
            <a:r>
              <a:rPr lang="ar-JO" altLang="en-US" dirty="0">
                <a:latin typeface="Arial" panose="020B0604020202020204" pitchFamily="34" charset="0"/>
                <a:ea typeface="ＭＳ Ｐゴシック" panose="020B0600070205080204" pitchFamily="34" charset="-128"/>
                <a:cs typeface="Arial" panose="020B0604020202020204" pitchFamily="34" charset="0"/>
              </a:rPr>
              <a:t>مزمور 40: 1-2</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algn="r" rtl="1" eaLnBrk="1" hangingPunct="1">
              <a:buFont typeface="Wingdings" pitchFamily="2" charset="2"/>
              <a:buNone/>
            </a:pP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ar-JO" altLang="en-US" dirty="0">
                <a:latin typeface="Arial" panose="020B0604020202020204" pitchFamily="34" charset="0"/>
                <a:ea typeface="ＭＳ Ｐゴシック" panose="020B0600070205080204" pitchFamily="34" charset="-128"/>
                <a:cs typeface="Arial" panose="020B0604020202020204" pitchFamily="34" charset="0"/>
              </a:rPr>
              <a:t>انتظاراً انتظرت الرب، فمال إليَّ وسمع صراخي، وأصعدني من جب الهلاك، من طين الحمأة، وأقام على صخرة رجلي، ثبت خطواتي</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ox(in)">
                                      <p:cBhvr>
                                        <p:cTn id="7" dur="500"/>
                                        <p:tgtEl>
                                          <p:spTgt spid="1945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box(in)">
                                      <p:cBhvr>
                                        <p:cTn id="10" dur="500"/>
                                        <p:tgtEl>
                                          <p:spTgt spid="19459">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Effect transition="in" filter="box(in)">
                                      <p:cBhvr>
                                        <p:cTn id="13" dur="500"/>
                                        <p:tgtEl>
                                          <p:spTgt spid="19459">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9459">
                                            <p:txEl>
                                              <p:pRg st="4" end="4"/>
                                            </p:txEl>
                                          </p:spTgt>
                                        </p:tgtEl>
                                        <p:attrNameLst>
                                          <p:attrName>style.visibility</p:attrName>
                                        </p:attrNameLst>
                                      </p:cBhvr>
                                      <p:to>
                                        <p:strVal val="visible"/>
                                      </p:to>
                                    </p:set>
                                    <p:animEffect transition="in" filter="box(in)">
                                      <p:cBhvr>
                                        <p:cTn id="16"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5FD4B81-4763-A964-A2D3-FFBD127B8ADA}"/>
              </a:ext>
            </a:extLst>
          </p:cNvPr>
          <p:cNvSpPr>
            <a:spLocks noGrp="1" noChangeArrowheads="1"/>
          </p:cNvSpPr>
          <p:nvPr>
            <p:ph type="title"/>
          </p:nvPr>
        </p:nvSpPr>
        <p:spPr/>
        <p:txBody>
          <a:bodyPr/>
          <a:lstStyle/>
          <a:p>
            <a:pPr eaLnBrk="1" hangingPunct="1">
              <a:defRPr/>
            </a:pPr>
            <a:r>
              <a:rPr lang="ar-JO" dirty="0">
                <a:latin typeface="Arial" panose="020B0604020202020204" pitchFamily="34" charset="0"/>
                <a:ea typeface="+mj-ea"/>
                <a:cs typeface="Arial" panose="020B0604020202020204" pitchFamily="34" charset="0"/>
              </a:rPr>
              <a:t>ادعُ الله بإيمان</a:t>
            </a:r>
          </a:p>
        </p:txBody>
      </p:sp>
      <p:sp>
        <p:nvSpPr>
          <p:cNvPr id="22532" name="Rectangle 4">
            <a:extLst>
              <a:ext uri="{FF2B5EF4-FFF2-40B4-BE49-F238E27FC236}">
                <a16:creationId xmlns:a16="http://schemas.microsoft.com/office/drawing/2014/main" id="{C9F0D574-C6AD-A9E7-D6F9-D4AF8041305D}"/>
              </a:ext>
            </a:extLst>
          </p:cNvPr>
          <p:cNvSpPr>
            <a:spLocks noGrp="1" noChangeArrowheads="1"/>
          </p:cNvSpPr>
          <p:nvPr>
            <p:ph type="body" idx="1"/>
          </p:nvPr>
        </p:nvSpPr>
        <p:spPr>
          <a:xfrm>
            <a:off x="533400" y="2362200"/>
            <a:ext cx="8229600" cy="2743200"/>
          </a:xfrm>
        </p:spPr>
        <p:txBody>
          <a:bodyPr/>
          <a:lstStyle/>
          <a:p>
            <a:pPr algn="ctr" eaLnBrk="1" hangingPunct="1">
              <a:buFont typeface="Wingdings" pitchFamily="2" charset="2"/>
              <a:buNone/>
            </a:pPr>
            <a:r>
              <a:rPr lang="ar-JO" altLang="en-US" dirty="0">
                <a:latin typeface="Arial" panose="020B0604020202020204" pitchFamily="34" charset="0"/>
                <a:cs typeface="Arial" panose="020B0604020202020204" pitchFamily="34" charset="0"/>
              </a:rPr>
              <a:t>مزمور 118: 8-9</a:t>
            </a:r>
            <a:endParaRPr lang="en-US" altLang="en-US" dirty="0">
              <a:latin typeface="Arial" panose="020B0604020202020204" pitchFamily="34" charset="0"/>
              <a:cs typeface="Arial" panose="020B0604020202020204" pitchFamily="34" charset="0"/>
            </a:endParaRPr>
          </a:p>
          <a:p>
            <a:pPr algn="r" rtl="1" eaLnBrk="1" hangingPunct="1">
              <a:buFont typeface="Wingdings" pitchFamily="2" charset="2"/>
              <a:buNone/>
            </a:pPr>
            <a:r>
              <a:rPr lang="en-US" altLang="en-US" dirty="0">
                <a:latin typeface="Arial" panose="020B0604020202020204" pitchFamily="34" charset="0"/>
                <a:cs typeface="Arial" panose="020B0604020202020204" pitchFamily="34" charset="0"/>
              </a:rPr>
              <a:t>	</a:t>
            </a:r>
            <a:r>
              <a:rPr lang="ar-JO" altLang="en-US" dirty="0">
                <a:latin typeface="Arial" panose="020B0604020202020204" pitchFamily="34" charset="0"/>
                <a:cs typeface="Arial" panose="020B0604020202020204" pitchFamily="34" charset="0"/>
              </a:rPr>
              <a:t>الإحتماء بالرب خير من التوكل على إنسان، الإحتماء بالرب خير من التوكل على الرؤساء.</a:t>
            </a:r>
            <a:endParaRPr lang="en-US" alt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Landscape 632">
            <a:extLst>
              <a:ext uri="{FF2B5EF4-FFF2-40B4-BE49-F238E27FC236}">
                <a16:creationId xmlns:a16="http://schemas.microsoft.com/office/drawing/2014/main" id="{82A09E70-438A-7333-5889-CA8A3FABC8FC}"/>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3125" b="312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a:extLst>
              <a:ext uri="{FF2B5EF4-FFF2-40B4-BE49-F238E27FC236}">
                <a16:creationId xmlns:a16="http://schemas.microsoft.com/office/drawing/2014/main" id="{43AA5F77-2AE4-31DF-6938-103F7E68643D}"/>
              </a:ext>
            </a:extLst>
          </p:cNvPr>
          <p:cNvSpPr>
            <a:spLocks noGrp="1" noChangeArrowheads="1"/>
          </p:cNvSpPr>
          <p:nvPr>
            <p:ph type="title"/>
          </p:nvPr>
        </p:nvSpPr>
        <p:spPr>
          <a:xfrm>
            <a:off x="457200" y="277813"/>
            <a:ext cx="8229600" cy="788987"/>
          </a:xfrm>
        </p:spPr>
        <p:txBody>
          <a:bodyPr/>
          <a:lstStyle/>
          <a:p>
            <a:pPr eaLnBrk="1" hangingPunct="1">
              <a:defRPr/>
            </a:pPr>
            <a:r>
              <a:rPr lang="ar-JO" dirty="0">
                <a:ea typeface="+mj-ea"/>
              </a:rPr>
              <a:t>ادعُ الله بإيمان</a:t>
            </a:r>
            <a:endParaRPr lang="en-US" dirty="0">
              <a:ea typeface="+mj-ea"/>
            </a:endParaRPr>
          </a:p>
        </p:txBody>
      </p:sp>
      <p:sp>
        <p:nvSpPr>
          <p:cNvPr id="25603" name="Rectangle 3">
            <a:extLst>
              <a:ext uri="{FF2B5EF4-FFF2-40B4-BE49-F238E27FC236}">
                <a16:creationId xmlns:a16="http://schemas.microsoft.com/office/drawing/2014/main" id="{B05EF520-21E7-1332-A8C1-F088C56E408D}"/>
              </a:ext>
            </a:extLst>
          </p:cNvPr>
          <p:cNvSpPr>
            <a:spLocks noGrp="1" noChangeArrowheads="1"/>
          </p:cNvSpPr>
          <p:nvPr>
            <p:ph type="body" idx="1"/>
          </p:nvPr>
        </p:nvSpPr>
        <p:spPr>
          <a:xfrm>
            <a:off x="152400" y="1066800"/>
            <a:ext cx="8991600" cy="5638800"/>
          </a:xfrm>
        </p:spPr>
        <p:txBody>
          <a:bodyPr/>
          <a:lstStyle/>
          <a:p>
            <a:pPr algn="r" rtl="1" eaLnBrk="1" hangingPunct="1">
              <a:lnSpc>
                <a:spcPct val="90000"/>
              </a:lnSpc>
            </a:pPr>
            <a:r>
              <a:rPr lang="ar-JO" altLang="en-US" dirty="0"/>
              <a:t>مزمور 40: 11-14</a:t>
            </a:r>
            <a:endParaRPr lang="en-US" altLang="en-US" dirty="0"/>
          </a:p>
          <a:p>
            <a:pPr algn="r" rtl="1" eaLnBrk="1" hangingPunct="1">
              <a:lnSpc>
                <a:spcPct val="90000"/>
              </a:lnSpc>
              <a:buFont typeface="Wingdings" pitchFamily="2" charset="2"/>
              <a:buNone/>
            </a:pPr>
            <a:r>
              <a:rPr lang="ar-JO" altLang="en-US" dirty="0"/>
              <a:t>أما أنت يا رب فلا تمنع رأفتك عني، تنصرني رحمتك وحقك دائماً.</a:t>
            </a:r>
          </a:p>
          <a:p>
            <a:pPr algn="r" eaLnBrk="1" hangingPunct="1">
              <a:lnSpc>
                <a:spcPct val="90000"/>
              </a:lnSpc>
              <a:buFont typeface="Wingdings" pitchFamily="2" charset="2"/>
              <a:buNone/>
            </a:pPr>
            <a:r>
              <a:rPr lang="ar-JO" altLang="en-US" dirty="0"/>
              <a:t>لأن شروراً لا تحصى قد اكتنفتني، حاقت بي آثامي، ولا أستطيع أن أبصر، كثرت أكثر من شعر رأسي، وقلبي قد تركني، ارتض يا رب بأن تنجيني. يا رب، إلى معونتي أسرع. ليخز وليخجل معاً الذين يطلبون نفسي لإهلاكها، ليرتد إلى الوراء وليخز المسرورون بأذيتي.</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Landscape 632">
            <a:extLst>
              <a:ext uri="{FF2B5EF4-FFF2-40B4-BE49-F238E27FC236}">
                <a16:creationId xmlns:a16="http://schemas.microsoft.com/office/drawing/2014/main" id="{067290FE-3E9B-BBA2-8308-B2997CBC6635}"/>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3125" b="312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a:extLst>
              <a:ext uri="{FF2B5EF4-FFF2-40B4-BE49-F238E27FC236}">
                <a16:creationId xmlns:a16="http://schemas.microsoft.com/office/drawing/2014/main" id="{9CC82887-5375-7AA4-9DD6-7153E3B2202D}"/>
              </a:ext>
            </a:extLst>
          </p:cNvPr>
          <p:cNvSpPr>
            <a:spLocks noGrp="1" noChangeArrowheads="1"/>
          </p:cNvSpPr>
          <p:nvPr>
            <p:ph type="title"/>
          </p:nvPr>
        </p:nvSpPr>
        <p:spPr>
          <a:xfrm>
            <a:off x="457200" y="277813"/>
            <a:ext cx="8229600" cy="788987"/>
          </a:xfrm>
        </p:spPr>
        <p:txBody>
          <a:bodyPr/>
          <a:lstStyle/>
          <a:p>
            <a:pPr eaLnBrk="1" hangingPunct="1">
              <a:defRPr/>
            </a:pPr>
            <a:r>
              <a:rPr lang="ar-JO" dirty="0">
                <a:ea typeface="+mj-ea"/>
              </a:rPr>
              <a:t>ادعُ الله بإيمان</a:t>
            </a:r>
            <a:endParaRPr lang="en-US" dirty="0">
              <a:ea typeface="+mj-ea"/>
            </a:endParaRPr>
          </a:p>
        </p:txBody>
      </p:sp>
      <p:sp>
        <p:nvSpPr>
          <p:cNvPr id="26627" name="Rectangle 3">
            <a:extLst>
              <a:ext uri="{FF2B5EF4-FFF2-40B4-BE49-F238E27FC236}">
                <a16:creationId xmlns:a16="http://schemas.microsoft.com/office/drawing/2014/main" id="{463EB9C2-E81C-A599-217E-817240941F45}"/>
              </a:ext>
            </a:extLst>
          </p:cNvPr>
          <p:cNvSpPr>
            <a:spLocks noGrp="1" noChangeArrowheads="1"/>
          </p:cNvSpPr>
          <p:nvPr>
            <p:ph type="body" idx="1"/>
          </p:nvPr>
        </p:nvSpPr>
        <p:spPr>
          <a:xfrm>
            <a:off x="152400" y="1676400"/>
            <a:ext cx="8991600" cy="4267200"/>
          </a:xfrm>
        </p:spPr>
        <p:txBody>
          <a:bodyPr/>
          <a:lstStyle/>
          <a:p>
            <a:pPr algn="r" rtl="1" eaLnBrk="1" hangingPunct="1"/>
            <a:r>
              <a:rPr lang="ar-JO" altLang="en-US" dirty="0"/>
              <a:t>مزمور 40: 15-17</a:t>
            </a:r>
            <a:endParaRPr lang="en-US" altLang="en-US" dirty="0"/>
          </a:p>
          <a:p>
            <a:pPr algn="r" rtl="1" eaLnBrk="1" hangingPunct="1">
              <a:buFont typeface="Wingdings" pitchFamily="2" charset="2"/>
              <a:buNone/>
            </a:pPr>
            <a:r>
              <a:rPr lang="en-US" altLang="en-US" dirty="0"/>
              <a:t>	</a:t>
            </a:r>
            <a:r>
              <a:rPr lang="ar-JO" altLang="en-US" dirty="0"/>
              <a:t>ليستوحش من أجل خزيهم القائلون لي: هه! هه! ليبتهج ويفرح بك جميع طالبيك، ليقل أبدا محبو خلاصك: يتعظم الرب. أما أنا فمسكين وبائس، الرب يهتم بي، عوني ومنقذي أنت، يا إلهي لا تبطئ.</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BD2492B-2BA1-EF16-6886-2975005ECE28}"/>
              </a:ext>
            </a:extLst>
          </p:cNvPr>
          <p:cNvSpPr>
            <a:spLocks noGrp="1" noChangeArrowheads="1"/>
          </p:cNvSpPr>
          <p:nvPr>
            <p:ph type="title"/>
          </p:nvPr>
        </p:nvSpPr>
        <p:spPr/>
        <p:txBody>
          <a:bodyPr/>
          <a:lstStyle/>
          <a:p>
            <a:pPr eaLnBrk="1" hangingPunct="1">
              <a:defRPr/>
            </a:pPr>
            <a:r>
              <a:rPr lang="ar-JO" dirty="0">
                <a:latin typeface="Arial" panose="020B0604020202020204" pitchFamily="34" charset="0"/>
                <a:ea typeface="+mj-ea"/>
                <a:cs typeface="Arial" panose="020B0604020202020204" pitchFamily="34" charset="0"/>
              </a:rPr>
              <a:t>انتظر انقاذه</a:t>
            </a:r>
            <a:endParaRPr lang="en-US" dirty="0">
              <a:latin typeface="Arial" panose="020B0604020202020204" pitchFamily="34" charset="0"/>
              <a:ea typeface="+mj-ea"/>
              <a:cs typeface="Arial" panose="020B0604020202020204" pitchFamily="34" charset="0"/>
            </a:endParaRPr>
          </a:p>
        </p:txBody>
      </p:sp>
      <p:sp>
        <p:nvSpPr>
          <p:cNvPr id="28675" name="Rectangle 3">
            <a:extLst>
              <a:ext uri="{FF2B5EF4-FFF2-40B4-BE49-F238E27FC236}">
                <a16:creationId xmlns:a16="http://schemas.microsoft.com/office/drawing/2014/main" id="{422149D6-C593-6185-E74A-8C2FA412CBC0}"/>
              </a:ext>
            </a:extLst>
          </p:cNvPr>
          <p:cNvSpPr>
            <a:spLocks noGrp="1" noChangeArrowheads="1"/>
          </p:cNvSpPr>
          <p:nvPr>
            <p:ph type="body" sz="half" idx="1"/>
          </p:nvPr>
        </p:nvSpPr>
        <p:spPr>
          <a:xfrm>
            <a:off x="1676400" y="1447800"/>
            <a:ext cx="3505200" cy="5105400"/>
          </a:xfrm>
        </p:spPr>
        <p:txBody>
          <a:bodyPr/>
          <a:lstStyle/>
          <a:p>
            <a:pPr algn="r" rtl="1" eaLnBrk="1" hangingPunct="1">
              <a:lnSpc>
                <a:spcPct val="90000"/>
              </a:lnSpc>
              <a:buFont typeface="Wingdings" charset="2"/>
              <a:buChar char="l"/>
              <a:defRPr/>
            </a:pPr>
            <a:r>
              <a:rPr lang="ar-JO" dirty="0">
                <a:solidFill>
                  <a:srgbClr val="FF9900"/>
                </a:solidFill>
                <a:ea typeface="+mn-ea"/>
              </a:rPr>
              <a:t>التأديب</a:t>
            </a:r>
            <a:endParaRPr lang="en-US" dirty="0">
              <a:solidFill>
                <a:srgbClr val="FF9900"/>
              </a:solidFill>
              <a:ea typeface="+mn-ea"/>
            </a:endParaRPr>
          </a:p>
          <a:p>
            <a:pPr eaLnBrk="1" hangingPunct="1">
              <a:lnSpc>
                <a:spcPct val="90000"/>
              </a:lnSpc>
              <a:buFont typeface="Wingdings" charset="2"/>
              <a:buNone/>
              <a:defRPr/>
            </a:pPr>
            <a:endParaRPr lang="en-US" sz="1600" dirty="0">
              <a:solidFill>
                <a:srgbClr val="FF9900"/>
              </a:solidFill>
              <a:ea typeface="+mn-ea"/>
            </a:endParaRPr>
          </a:p>
          <a:p>
            <a:pPr algn="r" rtl="1" eaLnBrk="1" hangingPunct="1">
              <a:lnSpc>
                <a:spcPct val="90000"/>
              </a:lnSpc>
              <a:buFont typeface="Wingdings" charset="2"/>
              <a:buNone/>
              <a:defRPr/>
            </a:pPr>
            <a:r>
              <a:rPr lang="ar-JO" dirty="0">
                <a:ea typeface="+mn-ea"/>
              </a:rPr>
              <a:t>   في بعض الأحيان نسقط في حفرة كعواقب خطايانا الشخصية</a:t>
            </a:r>
            <a:endParaRPr lang="en-US" dirty="0">
              <a:ea typeface="+mn-ea"/>
            </a:endParaRPr>
          </a:p>
          <a:p>
            <a:pPr eaLnBrk="1" hangingPunct="1">
              <a:lnSpc>
                <a:spcPct val="90000"/>
              </a:lnSpc>
              <a:buFont typeface="Wingdings" charset="2"/>
              <a:buNone/>
              <a:defRPr/>
            </a:pPr>
            <a:endParaRPr lang="en-US" sz="1600" dirty="0">
              <a:ea typeface="+mn-ea"/>
            </a:endParaRPr>
          </a:p>
          <a:p>
            <a:pPr algn="r" rtl="1" eaLnBrk="1" hangingPunct="1">
              <a:lnSpc>
                <a:spcPct val="90000"/>
              </a:lnSpc>
              <a:buFont typeface="Wingdings" charset="2"/>
              <a:buNone/>
              <a:defRPr/>
            </a:pPr>
            <a:r>
              <a:rPr lang="en-US" dirty="0">
                <a:ea typeface="+mn-ea"/>
              </a:rPr>
              <a:t>	</a:t>
            </a:r>
            <a:r>
              <a:rPr lang="ar-JO" dirty="0">
                <a:ea typeface="+mn-ea"/>
              </a:rPr>
              <a:t>ربما ينتظر الله أن نغير اتجاهنا قبل أن يغير ظروفنا.</a:t>
            </a:r>
            <a:endParaRPr lang="en-US" dirty="0">
              <a:ea typeface="+mn-ea"/>
            </a:endParaRPr>
          </a:p>
        </p:txBody>
      </p:sp>
      <p:sp>
        <p:nvSpPr>
          <p:cNvPr id="28678" name="Rectangle 6">
            <a:extLst>
              <a:ext uri="{FF2B5EF4-FFF2-40B4-BE49-F238E27FC236}">
                <a16:creationId xmlns:a16="http://schemas.microsoft.com/office/drawing/2014/main" id="{7C832C0A-FB7B-4E7B-AB86-448B5CD82123}"/>
              </a:ext>
            </a:extLst>
          </p:cNvPr>
          <p:cNvSpPr>
            <a:spLocks noGrp="1" noChangeArrowheads="1"/>
          </p:cNvSpPr>
          <p:nvPr>
            <p:ph type="body" sz="half" idx="2"/>
          </p:nvPr>
        </p:nvSpPr>
        <p:spPr>
          <a:xfrm>
            <a:off x="5334000" y="1447800"/>
            <a:ext cx="3733800" cy="5181600"/>
          </a:xfrm>
        </p:spPr>
        <p:txBody>
          <a:bodyPr/>
          <a:lstStyle/>
          <a:p>
            <a:pPr algn="r" rtl="1" eaLnBrk="1" hangingPunct="1">
              <a:lnSpc>
                <a:spcPct val="90000"/>
              </a:lnSpc>
              <a:buFont typeface="Wingdings" charset="2"/>
              <a:buChar char="l"/>
              <a:defRPr/>
            </a:pPr>
            <a:r>
              <a:rPr lang="ar-JO" dirty="0">
                <a:solidFill>
                  <a:srgbClr val="FF9900"/>
                </a:solidFill>
                <a:ea typeface="+mn-ea"/>
              </a:rPr>
              <a:t>التطوير</a:t>
            </a:r>
            <a:endParaRPr lang="en-US" dirty="0">
              <a:solidFill>
                <a:srgbClr val="FF9900"/>
              </a:solidFill>
              <a:ea typeface="+mn-ea"/>
            </a:endParaRPr>
          </a:p>
          <a:p>
            <a:pPr eaLnBrk="1" hangingPunct="1">
              <a:lnSpc>
                <a:spcPct val="90000"/>
              </a:lnSpc>
              <a:buFont typeface="Wingdings" charset="2"/>
              <a:buNone/>
              <a:defRPr/>
            </a:pPr>
            <a:endParaRPr lang="en-US" sz="1600" dirty="0">
              <a:solidFill>
                <a:srgbClr val="FF9900"/>
              </a:solidFill>
              <a:ea typeface="+mn-ea"/>
            </a:endParaRPr>
          </a:p>
          <a:p>
            <a:pPr algn="r" rtl="1" eaLnBrk="1" hangingPunct="1">
              <a:lnSpc>
                <a:spcPct val="90000"/>
              </a:lnSpc>
              <a:buFont typeface="Wingdings" charset="2"/>
              <a:buNone/>
              <a:defRPr/>
            </a:pPr>
            <a:r>
              <a:rPr lang="en-US" dirty="0">
                <a:ea typeface="+mn-ea"/>
              </a:rPr>
              <a:t>	</a:t>
            </a:r>
            <a:r>
              <a:rPr lang="ar-JO" dirty="0">
                <a:ea typeface="+mn-ea"/>
              </a:rPr>
              <a:t>في بعض الأحيان يُسمح لتجاربنا بأن تكون سبب نقلات للإيمان.</a:t>
            </a:r>
          </a:p>
          <a:p>
            <a:pPr eaLnBrk="1" hangingPunct="1">
              <a:lnSpc>
                <a:spcPct val="90000"/>
              </a:lnSpc>
              <a:buFont typeface="Wingdings" charset="2"/>
              <a:buNone/>
              <a:defRPr/>
            </a:pPr>
            <a:endParaRPr lang="en-US" sz="1600" dirty="0">
              <a:ea typeface="+mn-ea"/>
            </a:endParaRPr>
          </a:p>
          <a:p>
            <a:pPr algn="r" rtl="1" eaLnBrk="1" hangingPunct="1">
              <a:lnSpc>
                <a:spcPct val="90000"/>
              </a:lnSpc>
              <a:buFont typeface="Wingdings" charset="2"/>
              <a:buNone/>
              <a:defRPr/>
            </a:pPr>
            <a:r>
              <a:rPr lang="en-US" dirty="0">
                <a:ea typeface="+mn-ea"/>
              </a:rPr>
              <a:t>	</a:t>
            </a:r>
            <a:r>
              <a:rPr lang="ar-JO" dirty="0">
                <a:ea typeface="+mn-ea"/>
              </a:rPr>
              <a:t>ربما يختار الله أن يطورك  في الحفرة قبل أن ينقذك منها</a:t>
            </a:r>
            <a:endParaRPr lang="en-US" dirty="0">
              <a:ea typeface="+mn-ea"/>
            </a:endParaRPr>
          </a:p>
        </p:txBody>
      </p:sp>
      <p:pic>
        <p:nvPicPr>
          <p:cNvPr id="30725" name="Picture 5" descr="MCj00787300000[1]">
            <a:extLst>
              <a:ext uri="{FF2B5EF4-FFF2-40B4-BE49-F238E27FC236}">
                <a16:creationId xmlns:a16="http://schemas.microsoft.com/office/drawing/2014/main" id="{39BFF0DE-235B-31B2-D3BE-F512AC339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130968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4" end="4"/>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Effect transition="in" filter="dissolve">
                                      <p:cBhvr>
                                        <p:cTn id="13" dur="500"/>
                                        <p:tgtEl>
                                          <p:spTgt spid="28675">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8675">
                                            <p:txEl>
                                              <p:pRg st="2" end="2"/>
                                            </p:txEl>
                                          </p:spTgt>
                                        </p:tgtEl>
                                        <p:attrNameLst>
                                          <p:attrName>style.visibility</p:attrName>
                                        </p:attrNameLst>
                                      </p:cBhvr>
                                      <p:to>
                                        <p:strVal val="visible"/>
                                      </p:to>
                                    </p:set>
                                    <p:animEffect transition="in" filter="dissolve">
                                      <p:cBhvr>
                                        <p:cTn id="16" dur="500"/>
                                        <p:tgtEl>
                                          <p:spTgt spid="28675">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animEffect transition="in" filter="dissolve">
                                      <p:cBhvr>
                                        <p:cTn id="19" dur="500"/>
                                        <p:tgtEl>
                                          <p:spTgt spid="2867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28678">
                                            <p:txEl>
                                              <p:pRg st="0" end="0"/>
                                            </p:txEl>
                                          </p:spTgt>
                                        </p:tgtEl>
                                        <p:attrNameLst>
                                          <p:attrName>style.visibility</p:attrName>
                                        </p:attrNameLst>
                                      </p:cBhvr>
                                      <p:to>
                                        <p:strVal val="visible"/>
                                      </p:to>
                                    </p:set>
                                    <p:animEffect transition="in" filter="dissolve">
                                      <p:cBhvr>
                                        <p:cTn id="24" dur="500"/>
                                        <p:tgtEl>
                                          <p:spTgt spid="28678">
                                            <p:txEl>
                                              <p:pRg st="0" end="0"/>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28678">
                                            <p:txEl>
                                              <p:pRg st="2" end="2"/>
                                            </p:txEl>
                                          </p:spTgt>
                                        </p:tgtEl>
                                        <p:attrNameLst>
                                          <p:attrName>style.visibility</p:attrName>
                                        </p:attrNameLst>
                                      </p:cBhvr>
                                      <p:to>
                                        <p:strVal val="visible"/>
                                      </p:to>
                                    </p:set>
                                    <p:animEffect transition="in" filter="dissolve">
                                      <p:cBhvr>
                                        <p:cTn id="27" dur="500"/>
                                        <p:tgtEl>
                                          <p:spTgt spid="28678">
                                            <p:txEl>
                                              <p:pRg st="2" end="2"/>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8678">
                                            <p:txEl>
                                              <p:pRg st="4" end="4"/>
                                            </p:txEl>
                                          </p:spTgt>
                                        </p:tgtEl>
                                        <p:attrNameLst>
                                          <p:attrName>style.visibility</p:attrName>
                                        </p:attrNameLst>
                                      </p:cBhvr>
                                      <p:to>
                                        <p:strVal val="visible"/>
                                      </p:to>
                                    </p:set>
                                    <p:animEffect transition="in" filter="dissolve">
                                      <p:cBhvr>
                                        <p:cTn id="30" dur="500"/>
                                        <p:tgtEl>
                                          <p:spTgt spid="286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0283255-A24B-953A-9185-76CDCAB7BBD6}"/>
              </a:ext>
            </a:extLst>
          </p:cNvPr>
          <p:cNvSpPr>
            <a:spLocks noGrp="1" noChangeArrowheads="1"/>
          </p:cNvSpPr>
          <p:nvPr>
            <p:ph type="title"/>
          </p:nvPr>
        </p:nvSpPr>
        <p:spPr/>
        <p:txBody>
          <a:bodyPr/>
          <a:lstStyle/>
          <a:p>
            <a:pPr eaLnBrk="1" hangingPunct="1">
              <a:defRPr/>
            </a:pPr>
            <a:r>
              <a:rPr lang="ar-JO" dirty="0">
                <a:ea typeface="+mj-ea"/>
              </a:rPr>
              <a:t>جيرالد سيتسر</a:t>
            </a:r>
            <a:endParaRPr lang="en-US" dirty="0">
              <a:ea typeface="+mj-ea"/>
            </a:endParaRPr>
          </a:p>
        </p:txBody>
      </p:sp>
      <p:sp>
        <p:nvSpPr>
          <p:cNvPr id="31747" name="Rectangle 3">
            <a:extLst>
              <a:ext uri="{FF2B5EF4-FFF2-40B4-BE49-F238E27FC236}">
                <a16:creationId xmlns:a16="http://schemas.microsoft.com/office/drawing/2014/main" id="{F0CAE1B7-F652-EFC0-0DDD-8EA34839B714}"/>
              </a:ext>
            </a:extLst>
          </p:cNvPr>
          <p:cNvSpPr>
            <a:spLocks noGrp="1" noChangeArrowheads="1"/>
          </p:cNvSpPr>
          <p:nvPr>
            <p:ph type="body" idx="1"/>
          </p:nvPr>
        </p:nvSpPr>
        <p:spPr>
          <a:xfrm>
            <a:off x="457200" y="1600200"/>
            <a:ext cx="4876800" cy="4530725"/>
          </a:xfrm>
        </p:spPr>
        <p:txBody>
          <a:bodyPr/>
          <a:lstStyle/>
          <a:p>
            <a:pPr algn="r" rtl="1" eaLnBrk="1" hangingPunct="1">
              <a:buFont typeface="Wingdings" charset="2"/>
              <a:buChar char="l"/>
              <a:defRPr/>
            </a:pPr>
            <a:r>
              <a:rPr lang="ar-JO" dirty="0">
                <a:ea typeface="+mn-ea"/>
              </a:rPr>
              <a:t>نعمة مقنعة</a:t>
            </a:r>
            <a:endParaRPr lang="en-US" dirty="0">
              <a:ea typeface="+mn-ea"/>
            </a:endParaRPr>
          </a:p>
        </p:txBody>
      </p:sp>
      <p:pic>
        <p:nvPicPr>
          <p:cNvPr id="31749" name="Picture 5" descr="TNA_Grace_Disguised1">
            <a:extLst>
              <a:ext uri="{FF2B5EF4-FFF2-40B4-BE49-F238E27FC236}">
                <a16:creationId xmlns:a16="http://schemas.microsoft.com/office/drawing/2014/main" id="{5ED653F0-E8C4-6963-C85B-FE37339B5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2362200"/>
            <a:ext cx="2413000" cy="335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gsittser">
            <a:extLst>
              <a:ext uri="{FF2B5EF4-FFF2-40B4-BE49-F238E27FC236}">
                <a16:creationId xmlns:a16="http://schemas.microsoft.com/office/drawing/2014/main" id="{7A42C9CC-02F3-72F1-B876-F37E286FC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76400"/>
            <a:ext cx="24130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1749"/>
                                        </p:tgtEl>
                                        <p:attrNameLst>
                                          <p:attrName>style.visibility</p:attrName>
                                        </p:attrNameLst>
                                      </p:cBhvr>
                                      <p:to>
                                        <p:strVal val="visible"/>
                                      </p:to>
                                    </p:set>
                                    <p:animEffect transition="in" filter="dissolve">
                                      <p:cBhvr>
                                        <p:cTn id="10" dur="500"/>
                                        <p:tgtEl>
                                          <p:spTgt spid="31749"/>
                                        </p:tgtEl>
                                      </p:cBhvr>
                                    </p:animEffect>
                                  </p:childTnLst>
                                </p:cTn>
                              </p:par>
                              <p:par>
                                <p:cTn id="11" presetID="9" presetClass="entr" presetSubtype="0" fill="hold" nodeType="withEffect">
                                  <p:stCondLst>
                                    <p:cond delay="0"/>
                                  </p:stCondLst>
                                  <p:childTnLst>
                                    <p:set>
                                      <p:cBhvr>
                                        <p:cTn id="12" dur="1" fill="hold">
                                          <p:stCondLst>
                                            <p:cond delay="0"/>
                                          </p:stCondLst>
                                        </p:cTn>
                                        <p:tgtEl>
                                          <p:spTgt spid="31751"/>
                                        </p:tgtEl>
                                        <p:attrNameLst>
                                          <p:attrName>style.visibility</p:attrName>
                                        </p:attrNameLst>
                                      </p:cBhvr>
                                      <p:to>
                                        <p:strVal val="visible"/>
                                      </p:to>
                                    </p:set>
                                    <p:animEffect transition="in" filter="dissolve">
                                      <p:cBhvr>
                                        <p:cTn id="13"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Window Sill">
            <a:extLst>
              <a:ext uri="{FF2B5EF4-FFF2-40B4-BE49-F238E27FC236}">
                <a16:creationId xmlns:a16="http://schemas.microsoft.com/office/drawing/2014/main" id="{9E1E8C13-2B9B-7F81-8BEB-A5D0AD2C8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9">
            <a:extLst>
              <a:ext uri="{FF2B5EF4-FFF2-40B4-BE49-F238E27FC236}">
                <a16:creationId xmlns:a16="http://schemas.microsoft.com/office/drawing/2014/main" id="{F987C80D-9169-9501-E97C-1C15C28F2F1B}"/>
              </a:ext>
            </a:extLst>
          </p:cNvPr>
          <p:cNvSpPr txBox="1">
            <a:spLocks noChangeArrowheads="1"/>
          </p:cNvSpPr>
          <p:nvPr/>
        </p:nvSpPr>
        <p:spPr bwMode="auto">
          <a:xfrm>
            <a:off x="3276600" y="5546725"/>
            <a:ext cx="2895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ar-JO" altLang="en-US" sz="8000" b="1" dirty="0">
                <a:solidFill>
                  <a:schemeClr val="accent1"/>
                </a:solidFill>
                <a:latin typeface="Arial" panose="020B0604020202020204" pitchFamily="34" charset="0"/>
                <a:cs typeface="Arial" panose="020B0604020202020204" pitchFamily="34" charset="0"/>
              </a:rPr>
              <a:t>لماذا؟</a:t>
            </a:r>
            <a:endParaRPr lang="en-US" altLang="en-US" sz="8000" b="1" dirty="0">
              <a:solidFill>
                <a:schemeClr val="accent1"/>
              </a:solidFill>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2CB5070-4AA4-86E0-BFBF-89540DD4AD34}"/>
              </a:ext>
            </a:extLst>
          </p:cNvPr>
          <p:cNvSpPr>
            <a:spLocks noGrp="1" noChangeArrowheads="1"/>
          </p:cNvSpPr>
          <p:nvPr>
            <p:ph type="title"/>
          </p:nvPr>
        </p:nvSpPr>
        <p:spPr>
          <a:xfrm>
            <a:off x="0" y="152400"/>
            <a:ext cx="9144000" cy="1752600"/>
          </a:xfrm>
        </p:spPr>
        <p:txBody>
          <a:bodyPr/>
          <a:lstStyle/>
          <a:p>
            <a:pPr eaLnBrk="1" hangingPunct="1">
              <a:defRPr/>
            </a:pPr>
            <a:r>
              <a:rPr lang="ar-JO" sz="3800" dirty="0">
                <a:latin typeface="Arial" panose="020B0604020202020204" pitchFamily="34" charset="0"/>
                <a:ea typeface="+mj-ea"/>
                <a:cs typeface="Arial" panose="020B0604020202020204" pitchFamily="34" charset="0"/>
              </a:rPr>
              <a:t>الإنتظار بصبر هو تطلع دائم إلى الله </a:t>
            </a:r>
            <a:br>
              <a:rPr lang="ar-JO" sz="3800" dirty="0">
                <a:latin typeface="Arial" panose="020B0604020202020204" pitchFamily="34" charset="0"/>
                <a:ea typeface="+mj-ea"/>
                <a:cs typeface="Arial" panose="020B0604020202020204" pitchFamily="34" charset="0"/>
              </a:rPr>
            </a:br>
            <a:r>
              <a:rPr lang="ar-JO" sz="3800" dirty="0">
                <a:latin typeface="Arial" panose="020B0604020202020204" pitchFamily="34" charset="0"/>
                <a:ea typeface="+mj-ea"/>
                <a:cs typeface="Arial" panose="020B0604020202020204" pitchFamily="34" charset="0"/>
              </a:rPr>
              <a:t>بثقة أنه يبحث عنك.</a:t>
            </a:r>
            <a:endParaRPr lang="en-US" sz="3800" dirty="0">
              <a:latin typeface="Arial" panose="020B0604020202020204" pitchFamily="34" charset="0"/>
              <a:ea typeface="+mj-ea"/>
              <a:cs typeface="Arial" panose="020B0604020202020204" pitchFamily="34" charset="0"/>
            </a:endParaRPr>
          </a:p>
        </p:txBody>
      </p:sp>
      <p:sp>
        <p:nvSpPr>
          <p:cNvPr id="34819" name="Rectangle 3">
            <a:extLst>
              <a:ext uri="{FF2B5EF4-FFF2-40B4-BE49-F238E27FC236}">
                <a16:creationId xmlns:a16="http://schemas.microsoft.com/office/drawing/2014/main" id="{81D65B7A-66E7-34B5-29A3-311DE01692FC}"/>
              </a:ext>
            </a:extLst>
          </p:cNvPr>
          <p:cNvSpPr>
            <a:spLocks noGrp="1" noChangeArrowheads="1"/>
          </p:cNvSpPr>
          <p:nvPr>
            <p:ph type="body" sz="half" idx="1"/>
          </p:nvPr>
        </p:nvSpPr>
        <p:spPr>
          <a:xfrm>
            <a:off x="457200" y="2098675"/>
            <a:ext cx="1676400" cy="4530725"/>
          </a:xfrm>
        </p:spPr>
        <p:txBody>
          <a:bodyPr/>
          <a:lstStyle/>
          <a:p>
            <a:pPr algn="r" rtl="1" eaLnBrk="1" hangingPunct="1">
              <a:buFont typeface="Wingdings" charset="2"/>
              <a:buChar char="l"/>
              <a:defRPr/>
            </a:pPr>
            <a:r>
              <a:rPr lang="ar-JO" dirty="0">
                <a:ea typeface="+mn-ea"/>
              </a:rPr>
              <a:t>داود</a:t>
            </a:r>
            <a:endParaRPr lang="en-US" dirty="0">
              <a:ea typeface="+mn-ea"/>
            </a:endParaRPr>
          </a:p>
          <a:p>
            <a:pPr algn="r" rtl="1" eaLnBrk="1" hangingPunct="1">
              <a:buFont typeface="Wingdings" charset="2"/>
              <a:buChar char="l"/>
              <a:defRPr/>
            </a:pPr>
            <a:endParaRPr lang="en-US" dirty="0">
              <a:ea typeface="+mn-ea"/>
            </a:endParaRPr>
          </a:p>
          <a:p>
            <a:pPr algn="r" rtl="1" eaLnBrk="1" hangingPunct="1">
              <a:buFont typeface="Wingdings" charset="2"/>
              <a:buChar char="l"/>
              <a:defRPr/>
            </a:pPr>
            <a:endParaRPr lang="en-US" dirty="0">
              <a:ea typeface="+mn-ea"/>
            </a:endParaRPr>
          </a:p>
          <a:p>
            <a:pPr algn="r" rtl="1" eaLnBrk="1" hangingPunct="1">
              <a:buFont typeface="Wingdings" charset="2"/>
              <a:buNone/>
              <a:defRPr/>
            </a:pPr>
            <a:endParaRPr lang="en-US" dirty="0">
              <a:ea typeface="+mn-ea"/>
            </a:endParaRPr>
          </a:p>
          <a:p>
            <a:pPr algn="r" rtl="1" eaLnBrk="1" hangingPunct="1">
              <a:buFont typeface="Wingdings" charset="2"/>
              <a:buChar char="l"/>
              <a:defRPr/>
            </a:pPr>
            <a:r>
              <a:rPr lang="ar-JO" dirty="0">
                <a:ea typeface="+mn-ea"/>
              </a:rPr>
              <a:t>يوسف</a:t>
            </a:r>
            <a:endParaRPr lang="en-US" dirty="0">
              <a:ea typeface="+mn-ea"/>
            </a:endParaRPr>
          </a:p>
        </p:txBody>
      </p:sp>
      <p:sp>
        <p:nvSpPr>
          <p:cNvPr id="34820" name="Rectangle 4">
            <a:extLst>
              <a:ext uri="{FF2B5EF4-FFF2-40B4-BE49-F238E27FC236}">
                <a16:creationId xmlns:a16="http://schemas.microsoft.com/office/drawing/2014/main" id="{C15067B8-A605-25AC-0DB8-077CC59E58BF}"/>
              </a:ext>
            </a:extLst>
          </p:cNvPr>
          <p:cNvSpPr>
            <a:spLocks noGrp="1" noChangeArrowheads="1"/>
          </p:cNvSpPr>
          <p:nvPr>
            <p:ph type="body" sz="half" idx="2"/>
          </p:nvPr>
        </p:nvSpPr>
        <p:spPr>
          <a:xfrm>
            <a:off x="4648200" y="2098675"/>
            <a:ext cx="1436688" cy="4530725"/>
          </a:xfrm>
        </p:spPr>
        <p:txBody>
          <a:bodyPr/>
          <a:lstStyle/>
          <a:p>
            <a:pPr algn="r" rtl="1" eaLnBrk="1" hangingPunct="1">
              <a:buFont typeface="Wingdings" charset="2"/>
              <a:buChar char="l"/>
              <a:defRPr/>
            </a:pPr>
            <a:r>
              <a:rPr lang="ar-JO" dirty="0">
                <a:ea typeface="+mn-ea"/>
              </a:rPr>
              <a:t>إرميا</a:t>
            </a:r>
            <a:endParaRPr lang="en-US" dirty="0">
              <a:ea typeface="+mn-ea"/>
            </a:endParaRPr>
          </a:p>
          <a:p>
            <a:pPr algn="r" rtl="1" eaLnBrk="1" hangingPunct="1">
              <a:buFont typeface="Wingdings" charset="2"/>
              <a:buChar char="l"/>
              <a:defRPr/>
            </a:pPr>
            <a:endParaRPr lang="en-US" dirty="0">
              <a:ea typeface="+mn-ea"/>
            </a:endParaRPr>
          </a:p>
          <a:p>
            <a:pPr algn="r" rtl="1" eaLnBrk="1" hangingPunct="1">
              <a:buFont typeface="Wingdings" charset="2"/>
              <a:buNone/>
              <a:defRPr/>
            </a:pPr>
            <a:endParaRPr lang="en-US" dirty="0">
              <a:ea typeface="+mn-ea"/>
            </a:endParaRPr>
          </a:p>
          <a:p>
            <a:pPr algn="r" rtl="1" eaLnBrk="1" hangingPunct="1">
              <a:buFont typeface="Wingdings" charset="2"/>
              <a:buChar char="l"/>
              <a:defRPr/>
            </a:pPr>
            <a:endParaRPr lang="en-US" dirty="0">
              <a:ea typeface="+mn-ea"/>
            </a:endParaRPr>
          </a:p>
          <a:p>
            <a:pPr algn="r" rtl="1" eaLnBrk="1" hangingPunct="1">
              <a:buFont typeface="Wingdings" charset="2"/>
              <a:buChar char="l"/>
              <a:defRPr/>
            </a:pPr>
            <a:r>
              <a:rPr lang="ar-JO" dirty="0">
                <a:ea typeface="+mn-ea"/>
              </a:rPr>
              <a:t>يسوع</a:t>
            </a:r>
            <a:r>
              <a:rPr lang="en-US" dirty="0">
                <a:ea typeface="+mn-ea"/>
              </a:rPr>
              <a:t> </a:t>
            </a:r>
          </a:p>
        </p:txBody>
      </p:sp>
      <p:pic>
        <p:nvPicPr>
          <p:cNvPr id="34822" name="Picture 6" descr="king-david">
            <a:extLst>
              <a:ext uri="{FF2B5EF4-FFF2-40B4-BE49-F238E27FC236}">
                <a16:creationId xmlns:a16="http://schemas.microsoft.com/office/drawing/2014/main" id="{C410339D-B72F-FE11-6691-11311BD73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81200"/>
            <a:ext cx="14827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021">
            <a:extLst>
              <a:ext uri="{FF2B5EF4-FFF2-40B4-BE49-F238E27FC236}">
                <a16:creationId xmlns:a16="http://schemas.microsoft.com/office/drawing/2014/main" id="{8F64E8CA-484A-77A3-536F-484C42714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267200"/>
            <a:ext cx="22748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descr="jeremiah">
            <a:extLst>
              <a:ext uri="{FF2B5EF4-FFF2-40B4-BE49-F238E27FC236}">
                <a16:creationId xmlns:a16="http://schemas.microsoft.com/office/drawing/2014/main" id="{B5DDD0C6-6D00-00CD-8C7E-9EFB7C921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2568575"/>
            <a:ext cx="26003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2" descr="jesus-and-child">
            <a:extLst>
              <a:ext uri="{FF2B5EF4-FFF2-40B4-BE49-F238E27FC236}">
                <a16:creationId xmlns:a16="http://schemas.microsoft.com/office/drawing/2014/main" id="{89318C2E-653B-9078-C1F7-B03739420B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001" t="13284" r="13200" b="15218"/>
          <a:stretch>
            <a:fillRect/>
          </a:stretch>
        </p:blipFill>
        <p:spPr bwMode="auto">
          <a:xfrm>
            <a:off x="6096000" y="4465638"/>
            <a:ext cx="28956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34822"/>
                                        </p:tgtEl>
                                        <p:attrNameLst>
                                          <p:attrName>style.visibility</p:attrName>
                                        </p:attrNameLst>
                                      </p:cBhvr>
                                      <p:to>
                                        <p:strVal val="visible"/>
                                      </p:to>
                                    </p:set>
                                    <p:animEffect transition="in" filter="dissolve">
                                      <p:cBhvr>
                                        <p:cTn id="10" dur="500"/>
                                        <p:tgtEl>
                                          <p:spTgt spid="34822"/>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34819">
                                            <p:txEl>
                                              <p:pRg st="4" end="4"/>
                                            </p:txEl>
                                          </p:spTgt>
                                        </p:tgtEl>
                                        <p:attrNameLst>
                                          <p:attrName>style.visibility</p:attrName>
                                        </p:attrNameLst>
                                      </p:cBhvr>
                                      <p:to>
                                        <p:strVal val="visible"/>
                                      </p:to>
                                    </p:set>
                                    <p:animEffect transition="in" filter="dissolve">
                                      <p:cBhvr>
                                        <p:cTn id="14" dur="2000"/>
                                        <p:tgtEl>
                                          <p:spTgt spid="34819">
                                            <p:txEl>
                                              <p:pRg st="4" end="4"/>
                                            </p:txEl>
                                          </p:spTgt>
                                        </p:tgtEl>
                                      </p:cBhvr>
                                    </p:animEffect>
                                  </p:childTnLst>
                                </p:cTn>
                              </p:par>
                            </p:childTnLst>
                          </p:cTn>
                        </p:par>
                        <p:par>
                          <p:cTn id="15" fill="hold" nodeType="afterGroup">
                            <p:stCondLst>
                              <p:cond delay="2500"/>
                            </p:stCondLst>
                            <p:childTnLst>
                              <p:par>
                                <p:cTn id="16" presetID="9" presetClass="entr" presetSubtype="0" fill="hold" nodeType="afterEffect">
                                  <p:stCondLst>
                                    <p:cond delay="0"/>
                                  </p:stCondLst>
                                  <p:childTnLst>
                                    <p:set>
                                      <p:cBhvr>
                                        <p:cTn id="17" dur="1" fill="hold">
                                          <p:stCondLst>
                                            <p:cond delay="0"/>
                                          </p:stCondLst>
                                        </p:cTn>
                                        <p:tgtEl>
                                          <p:spTgt spid="34824"/>
                                        </p:tgtEl>
                                        <p:attrNameLst>
                                          <p:attrName>style.visibility</p:attrName>
                                        </p:attrNameLst>
                                      </p:cBhvr>
                                      <p:to>
                                        <p:strVal val="visible"/>
                                      </p:to>
                                    </p:set>
                                    <p:animEffect transition="in" filter="dissolve">
                                      <p:cBhvr>
                                        <p:cTn id="18" dur="2000"/>
                                        <p:tgtEl>
                                          <p:spTgt spid="34824"/>
                                        </p:tgtEl>
                                      </p:cBhvr>
                                    </p:animEffect>
                                  </p:childTnLst>
                                </p:cTn>
                              </p:par>
                            </p:childTnLst>
                          </p:cTn>
                        </p:par>
                        <p:par>
                          <p:cTn id="19" fill="hold" nodeType="afterGroup">
                            <p:stCondLst>
                              <p:cond delay="4500"/>
                            </p:stCondLst>
                            <p:childTnLst>
                              <p:par>
                                <p:cTn id="20" presetID="9" presetClass="entr" presetSubtype="0" fill="hold" nodeType="afterEffect">
                                  <p:stCondLst>
                                    <p:cond delay="0"/>
                                  </p:stCondLst>
                                  <p:childTnLst>
                                    <p:set>
                                      <p:cBhvr>
                                        <p:cTn id="21" dur="1" fill="hold">
                                          <p:stCondLst>
                                            <p:cond delay="0"/>
                                          </p:stCondLst>
                                        </p:cTn>
                                        <p:tgtEl>
                                          <p:spTgt spid="34820">
                                            <p:txEl>
                                              <p:pRg st="0" end="0"/>
                                            </p:txEl>
                                          </p:spTgt>
                                        </p:tgtEl>
                                        <p:attrNameLst>
                                          <p:attrName>style.visibility</p:attrName>
                                        </p:attrNameLst>
                                      </p:cBhvr>
                                      <p:to>
                                        <p:strVal val="visible"/>
                                      </p:to>
                                    </p:set>
                                    <p:animEffect transition="in" filter="dissolve">
                                      <p:cBhvr>
                                        <p:cTn id="22" dur="2000"/>
                                        <p:tgtEl>
                                          <p:spTgt spid="34820">
                                            <p:txEl>
                                              <p:pRg st="0" end="0"/>
                                            </p:txEl>
                                          </p:spTgt>
                                        </p:tgtEl>
                                      </p:cBhvr>
                                    </p:animEffect>
                                  </p:childTnLst>
                                </p:cTn>
                              </p:par>
                            </p:childTnLst>
                          </p:cTn>
                        </p:par>
                        <p:par>
                          <p:cTn id="23" fill="hold" nodeType="afterGroup">
                            <p:stCondLst>
                              <p:cond delay="6500"/>
                            </p:stCondLst>
                            <p:childTnLst>
                              <p:par>
                                <p:cTn id="24" presetID="9" presetClass="entr" presetSubtype="0" fill="hold" nodeType="afterEffect">
                                  <p:stCondLst>
                                    <p:cond delay="0"/>
                                  </p:stCondLst>
                                  <p:childTnLst>
                                    <p:set>
                                      <p:cBhvr>
                                        <p:cTn id="25" dur="1" fill="hold">
                                          <p:stCondLst>
                                            <p:cond delay="0"/>
                                          </p:stCondLst>
                                        </p:cTn>
                                        <p:tgtEl>
                                          <p:spTgt spid="34826"/>
                                        </p:tgtEl>
                                        <p:attrNameLst>
                                          <p:attrName>style.visibility</p:attrName>
                                        </p:attrNameLst>
                                      </p:cBhvr>
                                      <p:to>
                                        <p:strVal val="visible"/>
                                      </p:to>
                                    </p:set>
                                    <p:animEffect transition="in" filter="dissolve">
                                      <p:cBhvr>
                                        <p:cTn id="26" dur="2000"/>
                                        <p:tgtEl>
                                          <p:spTgt spid="34826"/>
                                        </p:tgtEl>
                                      </p:cBhvr>
                                    </p:animEffect>
                                  </p:childTnLst>
                                </p:cTn>
                              </p:par>
                            </p:childTnLst>
                          </p:cTn>
                        </p:par>
                        <p:par>
                          <p:cTn id="27" fill="hold" nodeType="afterGroup">
                            <p:stCondLst>
                              <p:cond delay="8500"/>
                            </p:stCondLst>
                            <p:childTnLst>
                              <p:par>
                                <p:cTn id="28" presetID="9" presetClass="entr" presetSubtype="0" fill="hold" nodeType="afterEffect">
                                  <p:stCondLst>
                                    <p:cond delay="0"/>
                                  </p:stCondLst>
                                  <p:childTnLst>
                                    <p:set>
                                      <p:cBhvr>
                                        <p:cTn id="29" dur="1" fill="hold">
                                          <p:stCondLst>
                                            <p:cond delay="0"/>
                                          </p:stCondLst>
                                        </p:cTn>
                                        <p:tgtEl>
                                          <p:spTgt spid="34820">
                                            <p:txEl>
                                              <p:pRg st="4" end="4"/>
                                            </p:txEl>
                                          </p:spTgt>
                                        </p:tgtEl>
                                        <p:attrNameLst>
                                          <p:attrName>style.visibility</p:attrName>
                                        </p:attrNameLst>
                                      </p:cBhvr>
                                      <p:to>
                                        <p:strVal val="visible"/>
                                      </p:to>
                                    </p:set>
                                    <p:animEffect transition="in" filter="dissolve">
                                      <p:cBhvr>
                                        <p:cTn id="30" dur="2000"/>
                                        <p:tgtEl>
                                          <p:spTgt spid="34820">
                                            <p:txEl>
                                              <p:pRg st="4" end="4"/>
                                            </p:txEl>
                                          </p:spTgt>
                                        </p:tgtEl>
                                      </p:cBhvr>
                                    </p:animEffect>
                                  </p:childTnLst>
                                </p:cTn>
                              </p:par>
                            </p:childTnLst>
                          </p:cTn>
                        </p:par>
                        <p:par>
                          <p:cTn id="31" fill="hold" nodeType="afterGroup">
                            <p:stCondLst>
                              <p:cond delay="10500"/>
                            </p:stCondLst>
                            <p:childTnLst>
                              <p:par>
                                <p:cTn id="32" presetID="9" presetClass="entr" presetSubtype="0" fill="hold" nodeType="afterEffect">
                                  <p:stCondLst>
                                    <p:cond delay="0"/>
                                  </p:stCondLst>
                                  <p:childTnLst>
                                    <p:set>
                                      <p:cBhvr>
                                        <p:cTn id="33" dur="1" fill="hold">
                                          <p:stCondLst>
                                            <p:cond delay="0"/>
                                          </p:stCondLst>
                                        </p:cTn>
                                        <p:tgtEl>
                                          <p:spTgt spid="34828"/>
                                        </p:tgtEl>
                                        <p:attrNameLst>
                                          <p:attrName>style.visibility</p:attrName>
                                        </p:attrNameLst>
                                      </p:cBhvr>
                                      <p:to>
                                        <p:strVal val="visible"/>
                                      </p:to>
                                    </p:set>
                                    <p:animEffect transition="in" filter="dissolve">
                                      <p:cBhvr>
                                        <p:cTn id="34" dur="2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725C831D-1F87-0D20-82F4-8EAD900C49AD}"/>
              </a:ext>
            </a:extLst>
          </p:cNvPr>
          <p:cNvSpPr>
            <a:spLocks noGrp="1" noChangeArrowheads="1"/>
          </p:cNvSpPr>
          <p:nvPr>
            <p:ph type="title"/>
          </p:nvPr>
        </p:nvSpPr>
        <p:spPr/>
        <p:txBody>
          <a:bodyPr/>
          <a:lstStyle/>
          <a:p>
            <a:pPr eaLnBrk="1" hangingPunct="1"/>
            <a:r>
              <a:rPr lang="ar-JO" altLang="en-US" dirty="0">
                <a:latin typeface="Arial" panose="020B0604020202020204" pitchFamily="34" charset="0"/>
                <a:cs typeface="Arial" panose="020B0604020202020204" pitchFamily="34" charset="0"/>
              </a:rPr>
              <a:t>الحياة هي الحفر؟</a:t>
            </a:r>
            <a:endParaRPr lang="en-US" altLang="en-US" dirty="0">
              <a:latin typeface="Arial" panose="020B0604020202020204" pitchFamily="34" charset="0"/>
              <a:cs typeface="Arial" panose="020B0604020202020204" pitchFamily="34" charset="0"/>
            </a:endParaRPr>
          </a:p>
        </p:txBody>
      </p:sp>
      <p:pic>
        <p:nvPicPr>
          <p:cNvPr id="16387" name="Picture 14">
            <a:extLst>
              <a:ext uri="{FF2B5EF4-FFF2-40B4-BE49-F238E27FC236}">
                <a16:creationId xmlns:a16="http://schemas.microsoft.com/office/drawing/2014/main" id="{681436AD-57CD-92A1-88FD-2D7459B89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133600"/>
            <a:ext cx="36576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CDD2681-B359-B0CD-119D-148F359FA7A5}"/>
              </a:ext>
            </a:extLst>
          </p:cNvPr>
          <p:cNvSpPr>
            <a:spLocks noGrp="1" noChangeArrowheads="1"/>
          </p:cNvSpPr>
          <p:nvPr>
            <p:ph type="title"/>
          </p:nvPr>
        </p:nvSpPr>
        <p:spPr/>
        <p:txBody>
          <a:bodyPr/>
          <a:lstStyle/>
          <a:p>
            <a:pPr eaLnBrk="1" hangingPunct="1">
              <a:defRPr/>
            </a:pPr>
            <a:r>
              <a:rPr lang="ar-JO" dirty="0">
                <a:ea typeface="+mj-ea"/>
              </a:rPr>
              <a:t>كيف تنضم إلى الجوقة؟</a:t>
            </a:r>
            <a:endParaRPr lang="en-US" dirty="0">
              <a:ea typeface="+mj-ea"/>
            </a:endParaRPr>
          </a:p>
        </p:txBody>
      </p:sp>
      <p:sp>
        <p:nvSpPr>
          <p:cNvPr id="37891" name="Rectangle 3">
            <a:extLst>
              <a:ext uri="{FF2B5EF4-FFF2-40B4-BE49-F238E27FC236}">
                <a16:creationId xmlns:a16="http://schemas.microsoft.com/office/drawing/2014/main" id="{0EF151FC-617A-9D82-E654-ADB7DA97E127}"/>
              </a:ext>
            </a:extLst>
          </p:cNvPr>
          <p:cNvSpPr>
            <a:spLocks noGrp="1" noChangeArrowheads="1"/>
          </p:cNvSpPr>
          <p:nvPr>
            <p:ph type="body" idx="1"/>
          </p:nvPr>
        </p:nvSpPr>
        <p:spPr/>
        <p:txBody>
          <a:bodyPr/>
          <a:lstStyle/>
          <a:p>
            <a:pPr algn="ctr" eaLnBrk="1" hangingPunct="1">
              <a:lnSpc>
                <a:spcPct val="90000"/>
              </a:lnSpc>
              <a:buFont typeface="Wingdings" pitchFamily="2" charset="2"/>
              <a:buNone/>
            </a:pPr>
            <a:r>
              <a:rPr lang="ar-JO" altLang="en-US" b="1" dirty="0">
                <a:latin typeface="Arial" panose="020B0604020202020204" pitchFamily="34" charset="0"/>
                <a:cs typeface="Arial" panose="020B0604020202020204" pitchFamily="34" charset="0"/>
              </a:rPr>
              <a:t>رنم لله بحمد و</a:t>
            </a:r>
          </a:p>
          <a:p>
            <a:pPr algn="ctr" eaLnBrk="1" hangingPunct="1">
              <a:lnSpc>
                <a:spcPct val="90000"/>
              </a:lnSpc>
              <a:buNone/>
            </a:pPr>
            <a:r>
              <a:rPr lang="ar-JO" altLang="en-US" b="1" dirty="0">
                <a:latin typeface="Arial" panose="020B0604020202020204" pitchFamily="34" charset="0"/>
                <a:cs typeface="Arial" panose="020B0604020202020204" pitchFamily="34" charset="0"/>
              </a:rPr>
              <a:t> انتظر الآخرين للإنضمام</a:t>
            </a:r>
            <a:endParaRPr lang="en-US" altLang="en-US" b="1" dirty="0">
              <a:latin typeface="Arial" panose="020B0604020202020204" pitchFamily="34" charset="0"/>
              <a:cs typeface="Arial" panose="020B0604020202020204" pitchFamily="34" charset="0"/>
            </a:endParaRPr>
          </a:p>
          <a:p>
            <a:pPr lvl="1" eaLnBrk="1" hangingPunct="1">
              <a:lnSpc>
                <a:spcPct val="90000"/>
              </a:lnSpc>
              <a:buFont typeface="Wingdings" pitchFamily="2" charset="2"/>
              <a:buNone/>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lvl="1" algn="ctr" eaLnBrk="1" hangingPunct="1">
              <a:lnSpc>
                <a:spcPct val="90000"/>
              </a:lnSpc>
              <a:buFont typeface="Wingdings" pitchFamily="2" charset="2"/>
              <a:buNone/>
            </a:pPr>
            <a:r>
              <a:rPr lang="ar-JO" altLang="en-US" dirty="0">
                <a:latin typeface="Arial" panose="020B0604020202020204" pitchFamily="34" charset="0"/>
                <a:ea typeface="ＭＳ Ｐゴシック" panose="020B0600070205080204" pitchFamily="34" charset="-128"/>
                <a:cs typeface="Arial" panose="020B0604020202020204" pitchFamily="34" charset="0"/>
              </a:rPr>
              <a:t>مزمور 40: 3-4</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algn="r" rtl="1" eaLnBrk="1" hangingPunct="1">
              <a:lnSpc>
                <a:spcPct val="90000"/>
              </a:lnSpc>
              <a:buNone/>
            </a:pP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ar-JO" altLang="en-US" dirty="0">
                <a:latin typeface="Arial" panose="020B0604020202020204" pitchFamily="34" charset="0"/>
                <a:ea typeface="ＭＳ Ｐゴシック" panose="020B0600070205080204" pitchFamily="34" charset="-128"/>
                <a:cs typeface="Arial" panose="020B0604020202020204" pitchFamily="34" charset="0"/>
              </a:rPr>
              <a:t>وجعل في فمي ترنيمة جديدة، تسبيحة لإلهنا. كثيرون يرون ويخافون ويتوكلون على الرب. طوبى للرجل الذي جعل الرب متكله، ولم يلتفت إلى الغطاريس والمنحرفين إلى الكذب.</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ox(in)">
                                      <p:cBhvr>
                                        <p:cTn id="7" dur="500"/>
                                        <p:tgtEl>
                                          <p:spTgt spid="3789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box(in)">
                                      <p:cBhvr>
                                        <p:cTn id="10" dur="500"/>
                                        <p:tgtEl>
                                          <p:spTgt spid="37891">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animEffect transition="in" filter="box(in)">
                                      <p:cBhvr>
                                        <p:cTn id="13" dur="500"/>
                                        <p:tgtEl>
                                          <p:spTgt spid="37891">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7891">
                                            <p:txEl>
                                              <p:pRg st="4" end="4"/>
                                            </p:txEl>
                                          </p:spTgt>
                                        </p:tgtEl>
                                        <p:attrNameLst>
                                          <p:attrName>style.visibility</p:attrName>
                                        </p:attrNameLst>
                                      </p:cBhvr>
                                      <p:to>
                                        <p:strVal val="visible"/>
                                      </p:to>
                                    </p:set>
                                    <p:animEffect transition="in" filter="box(in)">
                                      <p:cBhvr>
                                        <p:cTn id="16"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2C2D80F-DE1D-B4A0-DD55-95800149CE2A}"/>
              </a:ext>
            </a:extLst>
          </p:cNvPr>
          <p:cNvSpPr>
            <a:spLocks noGrp="1" noChangeArrowheads="1"/>
          </p:cNvSpPr>
          <p:nvPr>
            <p:ph type="title"/>
          </p:nvPr>
        </p:nvSpPr>
        <p:spPr/>
        <p:txBody>
          <a:bodyPr/>
          <a:lstStyle/>
          <a:p>
            <a:pPr eaLnBrk="1" hangingPunct="1">
              <a:defRPr/>
            </a:pPr>
            <a:r>
              <a:rPr lang="ar-JO" dirty="0">
                <a:ea typeface="+mj-ea"/>
              </a:rPr>
              <a:t>رنم لله بحمد</a:t>
            </a:r>
            <a:endParaRPr lang="en-US" dirty="0">
              <a:ea typeface="+mj-ea"/>
            </a:endParaRPr>
          </a:p>
        </p:txBody>
      </p:sp>
      <p:sp>
        <p:nvSpPr>
          <p:cNvPr id="38915" name="Rectangle 3">
            <a:extLst>
              <a:ext uri="{FF2B5EF4-FFF2-40B4-BE49-F238E27FC236}">
                <a16:creationId xmlns:a16="http://schemas.microsoft.com/office/drawing/2014/main" id="{D4DC73D1-B7FC-5EB4-305C-1BA122971159}"/>
              </a:ext>
            </a:extLst>
          </p:cNvPr>
          <p:cNvSpPr>
            <a:spLocks noGrp="1" noChangeArrowheads="1"/>
          </p:cNvSpPr>
          <p:nvPr>
            <p:ph type="body" idx="1"/>
          </p:nvPr>
        </p:nvSpPr>
        <p:spPr>
          <a:xfrm>
            <a:off x="381000" y="4724400"/>
            <a:ext cx="8229600" cy="1752600"/>
          </a:xfrm>
        </p:spPr>
        <p:txBody>
          <a:bodyPr/>
          <a:lstStyle/>
          <a:p>
            <a:pPr algn="ctr" eaLnBrk="1" hangingPunct="1">
              <a:buFont typeface="Wingdings" pitchFamily="2" charset="2"/>
              <a:buNone/>
            </a:pPr>
            <a:r>
              <a:rPr lang="ar-JO" altLang="en-US" dirty="0">
                <a:latin typeface="Arial" panose="020B0604020202020204" pitchFamily="34" charset="0"/>
                <a:cs typeface="Arial" panose="020B0604020202020204" pitchFamily="34" charset="0"/>
              </a:rPr>
              <a:t>مزمور 40: 3</a:t>
            </a:r>
            <a:endParaRPr lang="en-US" altLang="en-US" dirty="0">
              <a:latin typeface="Arial" panose="020B0604020202020204" pitchFamily="34" charset="0"/>
              <a:cs typeface="Arial" panose="020B0604020202020204" pitchFamily="34" charset="0"/>
            </a:endParaRPr>
          </a:p>
          <a:p>
            <a:pPr algn="ctr" rtl="1" eaLnBrk="1" hangingPunct="1">
              <a:buNone/>
            </a:pPr>
            <a:r>
              <a:rPr lang="en-US" altLang="en-US" dirty="0">
                <a:latin typeface="Arial" panose="020B0604020202020204" pitchFamily="34" charset="0"/>
                <a:cs typeface="Arial" panose="020B0604020202020204" pitchFamily="34" charset="0"/>
              </a:rPr>
              <a:t>	</a:t>
            </a:r>
            <a:r>
              <a:rPr lang="ar-JO" altLang="en-US" dirty="0">
                <a:latin typeface="Arial" panose="020B0604020202020204" pitchFamily="34" charset="0"/>
                <a:cs typeface="Arial" panose="020B0604020202020204" pitchFamily="34" charset="0"/>
              </a:rPr>
              <a:t>وجعل في فمي </a:t>
            </a:r>
            <a:r>
              <a:rPr lang="ar-JO" altLang="en-US" dirty="0">
                <a:solidFill>
                  <a:srgbClr val="FFFF00"/>
                </a:solidFill>
                <a:latin typeface="Arial" panose="020B0604020202020204" pitchFamily="34" charset="0"/>
                <a:cs typeface="Arial" panose="020B0604020202020204" pitchFamily="34" charset="0"/>
              </a:rPr>
              <a:t>ترنيمة جديدة</a:t>
            </a:r>
            <a:r>
              <a:rPr lang="ar-JO" altLang="en-US" dirty="0">
                <a:latin typeface="Arial" panose="020B0604020202020204" pitchFamily="34" charset="0"/>
                <a:cs typeface="Arial" panose="020B0604020202020204" pitchFamily="34" charset="0"/>
              </a:rPr>
              <a:t>، تسبيحة لإلهنا.</a:t>
            </a:r>
            <a:endParaRPr lang="en-US" altLang="en-US" dirty="0">
              <a:latin typeface="Arial" panose="020B0604020202020204" pitchFamily="34" charset="0"/>
              <a:cs typeface="Arial" panose="020B0604020202020204" pitchFamily="34" charset="0"/>
            </a:endParaRPr>
          </a:p>
        </p:txBody>
      </p:sp>
      <p:pic>
        <p:nvPicPr>
          <p:cNvPr id="38918" name="Picture 6" descr="Handsupinspotlight">
            <a:extLst>
              <a:ext uri="{FF2B5EF4-FFF2-40B4-BE49-F238E27FC236}">
                <a16:creationId xmlns:a16="http://schemas.microsoft.com/office/drawing/2014/main" id="{42DE88D5-9EE1-1DC1-7DCB-BB4FB8742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863"/>
          <a:stretch>
            <a:fillRect/>
          </a:stretch>
        </p:blipFill>
        <p:spPr bwMode="auto">
          <a:xfrm>
            <a:off x="2247900" y="1371600"/>
            <a:ext cx="46482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38918"/>
                                        </p:tgtEl>
                                        <p:attrNameLst>
                                          <p:attrName>style.visibility</p:attrName>
                                        </p:attrNameLst>
                                      </p:cBhvr>
                                      <p:to>
                                        <p:strVal val="visible"/>
                                      </p:to>
                                    </p:set>
                                    <p:anim calcmode="lin" valueType="num">
                                      <p:cBhvr additive="base">
                                        <p:cTn id="11" dur="500" fill="hold"/>
                                        <p:tgtEl>
                                          <p:spTgt spid="38918"/>
                                        </p:tgtEl>
                                        <p:attrNameLst>
                                          <p:attrName>ppt_x</p:attrName>
                                        </p:attrNameLst>
                                      </p:cBhvr>
                                      <p:tavLst>
                                        <p:tav tm="0">
                                          <p:val>
                                            <p:strVal val="#ppt_x"/>
                                          </p:val>
                                        </p:tav>
                                        <p:tav tm="100000">
                                          <p:val>
                                            <p:strVal val="#ppt_x"/>
                                          </p:val>
                                        </p:tav>
                                      </p:tavLst>
                                    </p:anim>
                                    <p:anim calcmode="lin" valueType="num">
                                      <p:cBhvr additive="base">
                                        <p:cTn id="12"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0B6179C-CC78-4D5D-DB99-A9D41CD74B3B}"/>
              </a:ext>
            </a:extLst>
          </p:cNvPr>
          <p:cNvSpPr>
            <a:spLocks noGrp="1" noChangeArrowheads="1"/>
          </p:cNvSpPr>
          <p:nvPr>
            <p:ph type="title"/>
          </p:nvPr>
        </p:nvSpPr>
        <p:spPr>
          <a:xfrm>
            <a:off x="685800" y="277813"/>
            <a:ext cx="8001000" cy="1139825"/>
          </a:xfrm>
        </p:spPr>
        <p:txBody>
          <a:bodyPr/>
          <a:lstStyle/>
          <a:p>
            <a:pPr eaLnBrk="1" hangingPunct="1">
              <a:defRPr/>
            </a:pPr>
            <a:r>
              <a:rPr lang="ar-JO" dirty="0">
                <a:ea typeface="+mj-ea"/>
              </a:rPr>
              <a:t>رنم لله بحمد</a:t>
            </a:r>
            <a:endParaRPr lang="en-US" dirty="0">
              <a:ea typeface="+mj-ea"/>
            </a:endParaRPr>
          </a:p>
        </p:txBody>
      </p:sp>
      <p:sp>
        <p:nvSpPr>
          <p:cNvPr id="39939" name="Rectangle 3">
            <a:extLst>
              <a:ext uri="{FF2B5EF4-FFF2-40B4-BE49-F238E27FC236}">
                <a16:creationId xmlns:a16="http://schemas.microsoft.com/office/drawing/2014/main" id="{F8A9389B-F39F-53D6-CFFA-5CF3BEEF8C48}"/>
              </a:ext>
            </a:extLst>
          </p:cNvPr>
          <p:cNvSpPr>
            <a:spLocks noGrp="1" noChangeArrowheads="1"/>
          </p:cNvSpPr>
          <p:nvPr>
            <p:ph type="body" idx="1"/>
          </p:nvPr>
        </p:nvSpPr>
        <p:spPr>
          <a:xfrm>
            <a:off x="457200" y="1870075"/>
            <a:ext cx="8229600" cy="4530725"/>
          </a:xfrm>
        </p:spPr>
        <p:txBody>
          <a:bodyPr/>
          <a:lstStyle/>
          <a:p>
            <a:pPr algn="r" rtl="1" eaLnBrk="1" hangingPunct="1">
              <a:lnSpc>
                <a:spcPct val="90000"/>
              </a:lnSpc>
            </a:pPr>
            <a:r>
              <a:rPr lang="ar-JO" altLang="en-US" dirty="0">
                <a:latin typeface="Arial" panose="020B0604020202020204" pitchFamily="34" charset="0"/>
                <a:cs typeface="Arial" panose="020B0604020202020204" pitchFamily="34" charset="0"/>
              </a:rPr>
              <a:t>يقول مزمور 33: 3 غنوا له </a:t>
            </a:r>
            <a:r>
              <a:rPr lang="ar-JO" altLang="en-US" dirty="0">
                <a:solidFill>
                  <a:srgbClr val="FFFF00"/>
                </a:solidFill>
                <a:latin typeface="Arial" panose="020B0604020202020204" pitchFamily="34" charset="0"/>
                <a:cs typeface="Arial" panose="020B0604020202020204" pitchFamily="34" charset="0"/>
              </a:rPr>
              <a:t>أغنية جديدة</a:t>
            </a:r>
            <a:r>
              <a:rPr lang="ar-JO" altLang="en-US" dirty="0">
                <a:latin typeface="Arial" panose="020B0604020202020204" pitchFamily="34" charset="0"/>
                <a:cs typeface="Arial" panose="020B0604020202020204" pitchFamily="34" charset="0"/>
              </a:rPr>
              <a:t>. أحسنوا العزف بهتاف.</a:t>
            </a:r>
            <a:endParaRPr lang="en-US" altLang="en-US" dirty="0">
              <a:latin typeface="Arial" panose="020B0604020202020204" pitchFamily="34" charset="0"/>
              <a:cs typeface="Arial" panose="020B0604020202020204" pitchFamily="34" charset="0"/>
            </a:endParaRPr>
          </a:p>
          <a:p>
            <a:pPr algn="r" rtl="1" eaLnBrk="1" hangingPunct="1">
              <a:lnSpc>
                <a:spcPct val="90000"/>
              </a:lnSpc>
            </a:pPr>
            <a:r>
              <a:rPr lang="ar-JO" altLang="en-US" dirty="0">
                <a:latin typeface="Arial" panose="020B0604020202020204" pitchFamily="34" charset="0"/>
                <a:cs typeface="Arial" panose="020B0604020202020204" pitchFamily="34" charset="0"/>
              </a:rPr>
              <a:t>يقول مزمور 96: 1 رنموا للرب </a:t>
            </a:r>
            <a:r>
              <a:rPr lang="ar-JO" altLang="en-US" dirty="0">
                <a:solidFill>
                  <a:srgbClr val="FFFF00"/>
                </a:solidFill>
                <a:latin typeface="Arial" panose="020B0604020202020204" pitchFamily="34" charset="0"/>
                <a:cs typeface="Arial" panose="020B0604020202020204" pitchFamily="34" charset="0"/>
              </a:rPr>
              <a:t>ترنيمة جديدة</a:t>
            </a:r>
            <a:r>
              <a:rPr lang="ar-JO" altLang="en-US" dirty="0">
                <a:latin typeface="Arial" panose="020B0604020202020204" pitchFamily="34" charset="0"/>
                <a:cs typeface="Arial" panose="020B0604020202020204" pitchFamily="34" charset="0"/>
              </a:rPr>
              <a:t>. رنمي للرب يا كل الأرض.</a:t>
            </a:r>
            <a:endParaRPr lang="en-US" altLang="en-US" dirty="0">
              <a:latin typeface="Arial" panose="020B0604020202020204" pitchFamily="34" charset="0"/>
              <a:cs typeface="Arial" panose="020B0604020202020204" pitchFamily="34" charset="0"/>
            </a:endParaRPr>
          </a:p>
          <a:p>
            <a:pPr algn="r" rtl="1" eaLnBrk="1" hangingPunct="1">
              <a:lnSpc>
                <a:spcPct val="90000"/>
              </a:lnSpc>
            </a:pPr>
            <a:r>
              <a:rPr lang="ar-JO" altLang="en-US" dirty="0">
                <a:latin typeface="Arial" panose="020B0604020202020204" pitchFamily="34" charset="0"/>
                <a:cs typeface="Arial" panose="020B0604020202020204" pitchFamily="34" charset="0"/>
              </a:rPr>
              <a:t>يقول مزمور 98: 1 رنموا للرب </a:t>
            </a:r>
            <a:r>
              <a:rPr lang="ar-JO" altLang="en-US" dirty="0">
                <a:solidFill>
                  <a:srgbClr val="FFFF00"/>
                </a:solidFill>
                <a:latin typeface="Arial" panose="020B0604020202020204" pitchFamily="34" charset="0"/>
                <a:cs typeface="Arial" panose="020B0604020202020204" pitchFamily="34" charset="0"/>
              </a:rPr>
              <a:t>ترنيمة جديدة</a:t>
            </a:r>
            <a:r>
              <a:rPr lang="ar-JO" altLang="en-US" dirty="0">
                <a:latin typeface="Arial" panose="020B0604020202020204" pitchFamily="34" charset="0"/>
                <a:cs typeface="Arial" panose="020B0604020202020204" pitchFamily="34" charset="0"/>
              </a:rPr>
              <a:t>، لأنه صنع عجائب. خلصته يمينه وذراع قدسه.</a:t>
            </a:r>
            <a:endParaRPr lang="en-US" altLang="en-US" dirty="0">
              <a:latin typeface="Arial" panose="020B0604020202020204" pitchFamily="34" charset="0"/>
              <a:cs typeface="Arial" panose="020B0604020202020204" pitchFamily="34" charset="0"/>
            </a:endParaRPr>
          </a:p>
        </p:txBody>
      </p:sp>
      <p:pic>
        <p:nvPicPr>
          <p:cNvPr id="36868" name="Picture 4" descr="MCj04325480000[1]">
            <a:extLst>
              <a:ext uri="{FF2B5EF4-FFF2-40B4-BE49-F238E27FC236}">
                <a16:creationId xmlns:a16="http://schemas.microsoft.com/office/drawing/2014/main" id="{DE1F7144-772B-2A56-99F2-8CC445966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47675"/>
            <a:ext cx="1279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MCj04325480000[1]">
            <a:extLst>
              <a:ext uri="{FF2B5EF4-FFF2-40B4-BE49-F238E27FC236}">
                <a16:creationId xmlns:a16="http://schemas.microsoft.com/office/drawing/2014/main" id="{92DEFFE0-EA04-59F4-ABE7-26EAF7085D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279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 calcmode="lin" valueType="num">
                                      <p:cBhvr additive="base">
                                        <p:cTn id="12" dur="2000" fill="hold"/>
                                        <p:tgtEl>
                                          <p:spTgt spid="39939">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2" fill="hold" nodeType="after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 calcmode="lin" valueType="num">
                                      <p:cBhvr additive="base">
                                        <p:cTn id="17" dur="2000" fill="hold"/>
                                        <p:tgtEl>
                                          <p:spTgt spid="39939">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522211D-1D6F-2B75-4F8D-B560DB25125F}"/>
              </a:ext>
            </a:extLst>
          </p:cNvPr>
          <p:cNvSpPr>
            <a:spLocks noGrp="1" noChangeArrowheads="1"/>
          </p:cNvSpPr>
          <p:nvPr>
            <p:ph type="title"/>
          </p:nvPr>
        </p:nvSpPr>
        <p:spPr/>
        <p:txBody>
          <a:bodyPr/>
          <a:lstStyle/>
          <a:p>
            <a:pPr eaLnBrk="1" hangingPunct="1">
              <a:defRPr/>
            </a:pPr>
            <a:r>
              <a:rPr lang="ar-JO" dirty="0">
                <a:ea typeface="+mj-ea"/>
              </a:rPr>
              <a:t>رنم لله بحمد</a:t>
            </a:r>
            <a:endParaRPr lang="en-US" dirty="0">
              <a:ea typeface="+mj-ea"/>
            </a:endParaRPr>
          </a:p>
        </p:txBody>
      </p:sp>
      <p:sp>
        <p:nvSpPr>
          <p:cNvPr id="40963" name="Rectangle 3">
            <a:extLst>
              <a:ext uri="{FF2B5EF4-FFF2-40B4-BE49-F238E27FC236}">
                <a16:creationId xmlns:a16="http://schemas.microsoft.com/office/drawing/2014/main" id="{921867C6-86B1-9F13-05F7-08FFA258FFC0}"/>
              </a:ext>
            </a:extLst>
          </p:cNvPr>
          <p:cNvSpPr>
            <a:spLocks noGrp="1" noChangeArrowheads="1"/>
          </p:cNvSpPr>
          <p:nvPr>
            <p:ph type="body" idx="1"/>
          </p:nvPr>
        </p:nvSpPr>
        <p:spPr>
          <a:xfrm>
            <a:off x="457200" y="1870075"/>
            <a:ext cx="8229600" cy="4530725"/>
          </a:xfrm>
        </p:spPr>
        <p:txBody>
          <a:bodyPr/>
          <a:lstStyle/>
          <a:p>
            <a:pPr algn="r" rtl="1" eaLnBrk="1" hangingPunct="1"/>
            <a:r>
              <a:rPr lang="ar-JO" altLang="en-US" dirty="0">
                <a:latin typeface="Arial" panose="020B0604020202020204" pitchFamily="34" charset="0"/>
                <a:cs typeface="Arial" panose="020B0604020202020204" pitchFamily="34" charset="0"/>
              </a:rPr>
              <a:t>يقول مزمور 144: 9 يا الله، أرنم لك </a:t>
            </a:r>
            <a:r>
              <a:rPr lang="ar-JO" altLang="en-US" dirty="0">
                <a:solidFill>
                  <a:srgbClr val="FFFF00"/>
                </a:solidFill>
                <a:latin typeface="Arial" panose="020B0604020202020204" pitchFamily="34" charset="0"/>
                <a:cs typeface="Arial" panose="020B0604020202020204" pitchFamily="34" charset="0"/>
              </a:rPr>
              <a:t>ترنيمة جديدة</a:t>
            </a:r>
            <a:r>
              <a:rPr lang="ar-JO" altLang="en-US" dirty="0">
                <a:latin typeface="Arial" panose="020B0604020202020204" pitchFamily="34" charset="0"/>
                <a:cs typeface="Arial" panose="020B0604020202020204" pitchFamily="34" charset="0"/>
              </a:rPr>
              <a:t>. برباب ذات عشرة أوتار أرنم لك.</a:t>
            </a:r>
            <a:endParaRPr lang="en-US" altLang="en-US" dirty="0">
              <a:latin typeface="Arial" panose="020B0604020202020204" pitchFamily="34" charset="0"/>
              <a:cs typeface="Arial" panose="020B0604020202020204" pitchFamily="34" charset="0"/>
            </a:endParaRPr>
          </a:p>
          <a:p>
            <a:pPr algn="r" rtl="1" eaLnBrk="1" hangingPunct="1"/>
            <a:r>
              <a:rPr lang="ar-JO" altLang="en-US" dirty="0">
                <a:latin typeface="Arial" panose="020B0604020202020204" pitchFamily="34" charset="0"/>
                <a:cs typeface="Arial" panose="020B0604020202020204" pitchFamily="34" charset="0"/>
              </a:rPr>
              <a:t>يقول مزمور 149: 1 هللويا. غنوا للرب </a:t>
            </a:r>
            <a:r>
              <a:rPr lang="ar-JO" altLang="en-US" dirty="0">
                <a:solidFill>
                  <a:srgbClr val="FFFF00"/>
                </a:solidFill>
                <a:latin typeface="Arial" panose="020B0604020202020204" pitchFamily="34" charset="0"/>
                <a:cs typeface="Arial" panose="020B0604020202020204" pitchFamily="34" charset="0"/>
              </a:rPr>
              <a:t>ترنيمة جديدة</a:t>
            </a:r>
            <a:r>
              <a:rPr lang="ar-JO" altLang="en-US" dirty="0">
                <a:latin typeface="Arial" panose="020B0604020202020204" pitchFamily="34" charset="0"/>
                <a:cs typeface="Arial" panose="020B0604020202020204" pitchFamily="34" charset="0"/>
              </a:rPr>
              <a:t>، تسبيحته في جماعة الأتقياء.</a:t>
            </a:r>
            <a:endParaRPr lang="en-US" altLang="en-US" dirty="0">
              <a:latin typeface="Arial" panose="020B0604020202020204" pitchFamily="34" charset="0"/>
              <a:cs typeface="Arial" panose="020B0604020202020204" pitchFamily="34" charset="0"/>
            </a:endParaRPr>
          </a:p>
        </p:txBody>
      </p:sp>
      <p:pic>
        <p:nvPicPr>
          <p:cNvPr id="37892" name="Picture 6" descr="MMj02054010000[1]">
            <a:extLst>
              <a:ext uri="{FF2B5EF4-FFF2-40B4-BE49-F238E27FC236}">
                <a16:creationId xmlns:a16="http://schemas.microsoft.com/office/drawing/2014/main" id="{836BBCD5-ECC2-E474-26B6-3B8D5B27C510}"/>
              </a:ext>
            </a:extLst>
          </p:cNvPr>
          <p:cNvPicPr>
            <a:picLocks noChangeAspect="1" noChangeArrowheads="1" noCrop="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7696200" y="838200"/>
            <a:ext cx="1228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MMj02054010000[1]">
            <a:extLst>
              <a:ext uri="{FF2B5EF4-FFF2-40B4-BE49-F238E27FC236}">
                <a16:creationId xmlns:a16="http://schemas.microsoft.com/office/drawing/2014/main" id="{4C07F1C2-7FD5-5271-1A55-9D33A2021C7B}"/>
              </a:ext>
            </a:extLst>
          </p:cNvPr>
          <p:cNvPicPr>
            <a:picLocks noChangeAspect="1" noChangeArrowheads="1" noCrop="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457200" y="5715000"/>
            <a:ext cx="1228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2000" fill="hold"/>
                                        <p:tgtEl>
                                          <p:spTgt spid="4096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 calcmode="lin" valueType="num">
                                      <p:cBhvr additive="base">
                                        <p:cTn id="12" dur="2000" fill="hold"/>
                                        <p:tgtEl>
                                          <p:spTgt spid="40963">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MPj04313240000[1]">
            <a:extLst>
              <a:ext uri="{FF2B5EF4-FFF2-40B4-BE49-F238E27FC236}">
                <a16:creationId xmlns:a16="http://schemas.microsoft.com/office/drawing/2014/main" id="{6717262F-6CC3-08EB-8530-722DED29E55D}"/>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04800" y="838200"/>
            <a:ext cx="8483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2">
            <a:extLst>
              <a:ext uri="{FF2B5EF4-FFF2-40B4-BE49-F238E27FC236}">
                <a16:creationId xmlns:a16="http://schemas.microsoft.com/office/drawing/2014/main" id="{E56ADB7D-5581-B131-5CFC-8B8D8630D8DE}"/>
              </a:ext>
            </a:extLst>
          </p:cNvPr>
          <p:cNvSpPr>
            <a:spLocks noGrp="1" noChangeArrowheads="1"/>
          </p:cNvSpPr>
          <p:nvPr>
            <p:ph type="title"/>
          </p:nvPr>
        </p:nvSpPr>
        <p:spPr/>
        <p:txBody>
          <a:bodyPr/>
          <a:lstStyle/>
          <a:p>
            <a:pPr eaLnBrk="1" hangingPunct="1">
              <a:defRPr/>
            </a:pPr>
            <a:endParaRPr lang="en-US">
              <a:ea typeface="+mj-ea"/>
            </a:endParaRPr>
          </a:p>
        </p:txBody>
      </p:sp>
      <p:sp>
        <p:nvSpPr>
          <p:cNvPr id="41987" name="Rectangle 3">
            <a:extLst>
              <a:ext uri="{FF2B5EF4-FFF2-40B4-BE49-F238E27FC236}">
                <a16:creationId xmlns:a16="http://schemas.microsoft.com/office/drawing/2014/main" id="{6504FA00-6849-2F03-4409-EA3AD7EAFAAC}"/>
              </a:ext>
            </a:extLst>
          </p:cNvPr>
          <p:cNvSpPr>
            <a:spLocks noGrp="1" noChangeArrowheads="1"/>
          </p:cNvSpPr>
          <p:nvPr>
            <p:ph type="body" idx="1"/>
          </p:nvPr>
        </p:nvSpPr>
        <p:spPr>
          <a:xfrm>
            <a:off x="457200" y="2438400"/>
            <a:ext cx="8229600" cy="3352800"/>
          </a:xfrm>
        </p:spPr>
        <p:txBody>
          <a:bodyPr/>
          <a:lstStyle/>
          <a:p>
            <a:pPr algn="ctr" eaLnBrk="1" hangingPunct="1">
              <a:buFont typeface="Wingdings" pitchFamily="2" charset="2"/>
              <a:buNone/>
            </a:pPr>
            <a:r>
              <a:rPr lang="ar-JO" altLang="en-US" dirty="0">
                <a:solidFill>
                  <a:schemeClr val="tx2"/>
                </a:solidFill>
              </a:rPr>
              <a:t>مزمور 40: 5</a:t>
            </a:r>
            <a:endParaRPr lang="en-US" altLang="en-US" dirty="0">
              <a:solidFill>
                <a:schemeClr val="tx2"/>
              </a:solidFill>
            </a:endParaRPr>
          </a:p>
          <a:p>
            <a:pPr algn="r" rtl="1" eaLnBrk="1" hangingPunct="1">
              <a:buFont typeface="Wingdings" pitchFamily="2" charset="2"/>
              <a:buNone/>
            </a:pPr>
            <a:r>
              <a:rPr lang="en-US" altLang="en-US" dirty="0">
                <a:solidFill>
                  <a:schemeClr val="tx2"/>
                </a:solidFill>
              </a:rPr>
              <a:t>	</a:t>
            </a:r>
            <a:r>
              <a:rPr lang="ar-JO" altLang="en-US" dirty="0">
                <a:solidFill>
                  <a:schemeClr val="tx2"/>
                </a:solidFill>
              </a:rPr>
              <a:t>كثيراً ما جعلت أنت أيها الرب إلهي عجائبك وأفكارك من جهتنا. لا تقوم لديك. لأخبرن وأتكلمن بها. زادت عن أن تعد. </a:t>
            </a:r>
            <a:endParaRPr lang="en-US" alt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7" dur="500"/>
                                        <p:tgtEl>
                                          <p:spTgt spid="4198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0" dur="5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Pj04313240000[1]">
            <a:extLst>
              <a:ext uri="{FF2B5EF4-FFF2-40B4-BE49-F238E27FC236}">
                <a16:creationId xmlns:a16="http://schemas.microsoft.com/office/drawing/2014/main" id="{26CD9563-93D0-46C4-5D84-91F2D4E8DEE6}"/>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81000" y="1600200"/>
            <a:ext cx="8483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a:extLst>
              <a:ext uri="{FF2B5EF4-FFF2-40B4-BE49-F238E27FC236}">
                <a16:creationId xmlns:a16="http://schemas.microsoft.com/office/drawing/2014/main" id="{813BEB97-3C2C-E788-4FDE-BCF4637A8A5D}"/>
              </a:ext>
            </a:extLst>
          </p:cNvPr>
          <p:cNvSpPr>
            <a:spLocks noGrp="1" noChangeArrowheads="1"/>
          </p:cNvSpPr>
          <p:nvPr>
            <p:ph type="title"/>
          </p:nvPr>
        </p:nvSpPr>
        <p:spPr/>
        <p:txBody>
          <a:bodyPr/>
          <a:lstStyle/>
          <a:p>
            <a:pPr eaLnBrk="1" hangingPunct="1"/>
            <a:r>
              <a:rPr lang="ar-JO" altLang="en-US" sz="3800" dirty="0"/>
              <a:t>تسبيح من القلب يقابله التزام من القلب...</a:t>
            </a:r>
            <a:endParaRPr lang="en-US" altLang="en-US" sz="3800" dirty="0"/>
          </a:p>
        </p:txBody>
      </p:sp>
      <p:sp>
        <p:nvSpPr>
          <p:cNvPr id="43012" name="Rectangle 4">
            <a:extLst>
              <a:ext uri="{FF2B5EF4-FFF2-40B4-BE49-F238E27FC236}">
                <a16:creationId xmlns:a16="http://schemas.microsoft.com/office/drawing/2014/main" id="{33AA486C-60CB-F8AE-EBC8-9AA822273202}"/>
              </a:ext>
            </a:extLst>
          </p:cNvPr>
          <p:cNvSpPr>
            <a:spLocks noGrp="1" noChangeArrowheads="1"/>
          </p:cNvSpPr>
          <p:nvPr>
            <p:ph type="body" idx="1"/>
          </p:nvPr>
        </p:nvSpPr>
        <p:spPr>
          <a:xfrm>
            <a:off x="152400" y="2286000"/>
            <a:ext cx="8915400" cy="3733800"/>
          </a:xfrm>
        </p:spPr>
        <p:txBody>
          <a:bodyPr/>
          <a:lstStyle/>
          <a:p>
            <a:pPr algn="r" rtl="1" eaLnBrk="1" hangingPunct="1"/>
            <a:r>
              <a:rPr lang="ar-JO" altLang="en-US" dirty="0">
                <a:solidFill>
                  <a:schemeClr val="tx2"/>
                </a:solidFill>
              </a:rPr>
              <a:t>مزمور 40: 6-8</a:t>
            </a:r>
            <a:endParaRPr lang="en-US" altLang="en-US" dirty="0">
              <a:solidFill>
                <a:schemeClr val="tx2"/>
              </a:solidFill>
            </a:endParaRPr>
          </a:p>
          <a:p>
            <a:pPr algn="r" rtl="1" eaLnBrk="1" hangingPunct="1">
              <a:buFont typeface="Wingdings" pitchFamily="2" charset="2"/>
              <a:buNone/>
            </a:pPr>
            <a:r>
              <a:rPr lang="en-US" altLang="en-US" dirty="0">
                <a:solidFill>
                  <a:schemeClr val="tx2"/>
                </a:solidFill>
              </a:rPr>
              <a:t>	</a:t>
            </a:r>
            <a:r>
              <a:rPr lang="ar-JO" altLang="en-US" dirty="0">
                <a:solidFill>
                  <a:schemeClr val="tx2"/>
                </a:solidFill>
              </a:rPr>
              <a:t>بذبيحة وتقدمة لم تسر. أذني فتحت. محرقة وذبيحة خطية لم تطلب. حينئذ قلت: هأنذا جئت. بدرج الكتاب مكتوب عني: أن أفعل مشيئتك يا إلهي سررت، وشريعتك في وسط أحشائي.</a:t>
            </a:r>
            <a:endParaRPr lang="en-US" alt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blinds(horizontal)">
                                      <p:cBhvr>
                                        <p:cTn id="7" dur="500"/>
                                        <p:tgtEl>
                                          <p:spTgt spid="4301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3012">
                                            <p:txEl>
                                              <p:pRg st="1" end="1"/>
                                            </p:txEl>
                                          </p:spTgt>
                                        </p:tgtEl>
                                        <p:attrNameLst>
                                          <p:attrName>style.visibility</p:attrName>
                                        </p:attrNameLst>
                                      </p:cBhvr>
                                      <p:to>
                                        <p:strVal val="visible"/>
                                      </p:to>
                                    </p:set>
                                    <p:animEffect transition="in" filter="blinds(horizontal)">
                                      <p:cBhvr>
                                        <p:cTn id="10" dur="500"/>
                                        <p:tgtEl>
                                          <p:spTgt spid="430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Ground Cover 125">
            <a:extLst>
              <a:ext uri="{FF2B5EF4-FFF2-40B4-BE49-F238E27FC236}">
                <a16:creationId xmlns:a16="http://schemas.microsoft.com/office/drawing/2014/main" id="{3FD95FEE-AA8C-62AD-2501-9474D6C4DDA3}"/>
              </a:ext>
            </a:extLst>
          </p:cNvPr>
          <p:cNvPicPr>
            <a:picLocks noGrp="1" noChangeAspect="1" noChangeArrowheads="1"/>
          </p:cNvPicPr>
          <p:nvPr>
            <p:ph type="body" idx="1"/>
          </p:nvPr>
        </p:nvPicPr>
        <p:blipFill>
          <a:blip r:embed="rId2">
            <a:lum bright="-18000"/>
            <a:extLst>
              <a:ext uri="{28A0092B-C50C-407E-A947-70E740481C1C}">
                <a14:useLocalDpi xmlns:a14="http://schemas.microsoft.com/office/drawing/2010/main" val="0"/>
              </a:ext>
            </a:extLst>
          </a:blip>
          <a:srcRect r="14894"/>
          <a:stretch>
            <a:fillRect/>
          </a:stretch>
        </p:blipFill>
        <p:spPr>
          <a:xfrm>
            <a:off x="0" y="0"/>
            <a:ext cx="9144000" cy="6837363"/>
          </a:xfrm>
          <a:noFill/>
          <a:extLst>
            <a:ext uri="{909E8E84-426E-40DD-AFC4-6F175D3DCCD1}">
              <a14:hiddenFill xmlns:a14="http://schemas.microsoft.com/office/drawing/2010/main">
                <a:solidFill>
                  <a:srgbClr val="FFFFFF"/>
                </a:solidFill>
              </a14:hiddenFill>
            </a:ext>
          </a:extLst>
        </p:spPr>
      </p:pic>
      <p:sp>
        <p:nvSpPr>
          <p:cNvPr id="44034" name="Rectangle 2">
            <a:extLst>
              <a:ext uri="{FF2B5EF4-FFF2-40B4-BE49-F238E27FC236}">
                <a16:creationId xmlns:a16="http://schemas.microsoft.com/office/drawing/2014/main" id="{79486054-C95A-9079-B6A7-7D99FFB9BA69}"/>
              </a:ext>
            </a:extLst>
          </p:cNvPr>
          <p:cNvSpPr>
            <a:spLocks noGrp="1" noChangeArrowheads="1"/>
          </p:cNvSpPr>
          <p:nvPr>
            <p:ph type="title"/>
          </p:nvPr>
        </p:nvSpPr>
        <p:spPr>
          <a:xfrm>
            <a:off x="0" y="277813"/>
            <a:ext cx="9144000" cy="6351587"/>
          </a:xfrm>
        </p:spPr>
        <p:txBody>
          <a:bodyPr/>
          <a:lstStyle/>
          <a:p>
            <a:pPr eaLnBrk="1" hangingPunct="1"/>
            <a:r>
              <a:rPr lang="ar-JO" altLang="en-US" sz="3800" dirty="0"/>
              <a:t>أقامني من الجب الرهيب </a:t>
            </a:r>
            <a:br>
              <a:rPr lang="ar-JO" altLang="en-US" sz="3800" dirty="0"/>
            </a:br>
            <a:r>
              <a:rPr lang="ar-JO" altLang="en-US" sz="3800" dirty="0"/>
              <a:t>حيث كنت أضطجع طويلاً نائحاً</a:t>
            </a:r>
            <a:br>
              <a:rPr lang="ar-JO" altLang="en-US" sz="3800" dirty="0"/>
            </a:br>
            <a:r>
              <a:rPr lang="ar-JO" altLang="en-US" sz="3800" dirty="0"/>
              <a:t>ومن القيود أطلق قدمي. </a:t>
            </a:r>
            <a:br>
              <a:rPr lang="ar-JO" altLang="en-US" sz="3800" dirty="0"/>
            </a:br>
            <a:r>
              <a:rPr lang="ar-JO" altLang="en-US" sz="3800" dirty="0"/>
              <a:t>ربط عميقة من طين المستنقع. </a:t>
            </a:r>
            <a:br>
              <a:rPr lang="ar-JO" altLang="en-US" sz="3800" dirty="0"/>
            </a:br>
            <a:r>
              <a:rPr lang="ar-JO" altLang="en-US" sz="3800" dirty="0"/>
              <a:t>ثبتني على الصخرة</a:t>
            </a:r>
            <a:br>
              <a:rPr lang="ar-JO" altLang="en-US" sz="3800" dirty="0"/>
            </a:br>
            <a:r>
              <a:rPr lang="ar-JO" altLang="en-US" sz="3800" dirty="0"/>
              <a:t>وعلم لساني المبتهج </a:t>
            </a:r>
            <a:br>
              <a:rPr lang="ar-JO" altLang="en-US" sz="3800" dirty="0"/>
            </a:br>
            <a:r>
              <a:rPr lang="ar-JO" altLang="en-US" sz="3800" dirty="0"/>
              <a:t>أن أسبح عجائب يده </a:t>
            </a:r>
            <a:br>
              <a:rPr lang="ar-JO" altLang="en-US" sz="3800" dirty="0"/>
            </a:br>
            <a:r>
              <a:rPr lang="ar-JO" altLang="en-US" sz="3800" dirty="0"/>
              <a:t>في ترنيمة جديدة شاكرة.</a:t>
            </a:r>
            <a:r>
              <a:rPr lang="en-US" altLang="en-US" sz="3800" dirty="0"/>
              <a:t> </a:t>
            </a:r>
            <a:br>
              <a:rPr lang="en-US" altLang="en-US" sz="3800" dirty="0"/>
            </a:br>
            <a:br>
              <a:rPr lang="en-US" altLang="en-US" sz="3800" dirty="0"/>
            </a:br>
            <a:r>
              <a:rPr lang="ar-JO" altLang="en-US" sz="3800" dirty="0"/>
              <a:t>كاتب غير معروف</a:t>
            </a:r>
            <a:endParaRPr lang="en-US" altLang="en-US" sz="3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3F15BE1-89F6-315F-FAC6-F996ECA80C0E}"/>
              </a:ext>
            </a:extLst>
          </p:cNvPr>
          <p:cNvSpPr>
            <a:spLocks noGrp="1" noChangeArrowheads="1"/>
          </p:cNvSpPr>
          <p:nvPr>
            <p:ph type="title"/>
          </p:nvPr>
        </p:nvSpPr>
        <p:spPr>
          <a:xfrm>
            <a:off x="457200" y="277813"/>
            <a:ext cx="8229600" cy="865187"/>
          </a:xfrm>
        </p:spPr>
        <p:txBody>
          <a:bodyPr/>
          <a:lstStyle/>
          <a:p>
            <a:pPr eaLnBrk="1" hangingPunct="1">
              <a:defRPr/>
            </a:pPr>
            <a:r>
              <a:rPr lang="ar-JO" dirty="0">
                <a:latin typeface="Arial" panose="020B0604020202020204" pitchFamily="34" charset="0"/>
                <a:ea typeface="+mj-ea"/>
                <a:cs typeface="Arial" panose="020B0604020202020204" pitchFamily="34" charset="0"/>
              </a:rPr>
              <a:t>انتظر الآخرين للإنضمام</a:t>
            </a:r>
            <a:endParaRPr lang="en-US" dirty="0">
              <a:latin typeface="Arial" panose="020B0604020202020204" pitchFamily="34" charset="0"/>
              <a:ea typeface="+mj-ea"/>
              <a:cs typeface="Arial" panose="020B0604020202020204" pitchFamily="34" charset="0"/>
            </a:endParaRPr>
          </a:p>
        </p:txBody>
      </p:sp>
      <p:sp>
        <p:nvSpPr>
          <p:cNvPr id="46083" name="Rectangle 3">
            <a:extLst>
              <a:ext uri="{FF2B5EF4-FFF2-40B4-BE49-F238E27FC236}">
                <a16:creationId xmlns:a16="http://schemas.microsoft.com/office/drawing/2014/main" id="{7CD74A31-56A4-F613-624F-AEA31737461B}"/>
              </a:ext>
            </a:extLst>
          </p:cNvPr>
          <p:cNvSpPr>
            <a:spLocks noGrp="1" noChangeArrowheads="1"/>
          </p:cNvSpPr>
          <p:nvPr>
            <p:ph type="body" idx="1"/>
          </p:nvPr>
        </p:nvSpPr>
        <p:spPr>
          <a:xfrm>
            <a:off x="381000" y="1828800"/>
            <a:ext cx="8229600" cy="3692525"/>
          </a:xfrm>
        </p:spPr>
        <p:txBody>
          <a:bodyPr/>
          <a:lstStyle/>
          <a:p>
            <a:pPr algn="r" rtl="1" eaLnBrk="1" hangingPunct="1"/>
            <a:r>
              <a:rPr lang="ar-JO" altLang="en-US" dirty="0">
                <a:latin typeface="Arial" panose="020B0604020202020204" pitchFamily="34" charset="0"/>
                <a:cs typeface="Arial" panose="020B0604020202020204" pitchFamily="34" charset="0"/>
              </a:rPr>
              <a:t>مزمور 40: 3 وجعل في فمي ترنيمة جديدة، تسبيحة لإلهنا. </a:t>
            </a:r>
            <a:r>
              <a:rPr lang="ar-JO" altLang="en-US" b="1" dirty="0">
                <a:latin typeface="Arial" panose="020B0604020202020204" pitchFamily="34" charset="0"/>
                <a:cs typeface="Arial" panose="020B0604020202020204" pitchFamily="34" charset="0"/>
              </a:rPr>
              <a:t>كثيرون يرون ويخافون ويتوكلون على الرب.</a:t>
            </a:r>
            <a:endParaRPr lang="en-US" altLang="en-US" b="1" dirty="0">
              <a:latin typeface="Arial" panose="020B0604020202020204" pitchFamily="34" charset="0"/>
              <a:cs typeface="Arial" panose="020B0604020202020204" pitchFamily="34" charset="0"/>
            </a:endParaRPr>
          </a:p>
        </p:txBody>
      </p:sp>
      <p:pic>
        <p:nvPicPr>
          <p:cNvPr id="46087" name="Picture 7" descr="MPj04277050000[1]">
            <a:extLst>
              <a:ext uri="{FF2B5EF4-FFF2-40B4-BE49-F238E27FC236}">
                <a16:creationId xmlns:a16="http://schemas.microsoft.com/office/drawing/2014/main" id="{7BC19F21-FEB9-3F63-0CD6-C365DC44C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495800"/>
            <a:ext cx="6324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46087"/>
                                        </p:tgtEl>
                                        <p:attrNameLst>
                                          <p:attrName>style.visibility</p:attrName>
                                        </p:attrNameLst>
                                      </p:cBhvr>
                                      <p:to>
                                        <p:strVal val="visible"/>
                                      </p:to>
                                    </p:set>
                                    <p:anim calcmode="lin" valueType="num">
                                      <p:cBhvr additive="base">
                                        <p:cTn id="9" dur="500" fill="hold"/>
                                        <p:tgtEl>
                                          <p:spTgt spid="46087"/>
                                        </p:tgtEl>
                                        <p:attrNameLst>
                                          <p:attrName>ppt_x</p:attrName>
                                        </p:attrNameLst>
                                      </p:cBhvr>
                                      <p:tavLst>
                                        <p:tav tm="0">
                                          <p:val>
                                            <p:strVal val="#ppt_x"/>
                                          </p:val>
                                        </p:tav>
                                        <p:tav tm="100000">
                                          <p:val>
                                            <p:strVal val="#ppt_x"/>
                                          </p:val>
                                        </p:tav>
                                      </p:tavLst>
                                    </p:anim>
                                    <p:anim calcmode="lin" valueType="num">
                                      <p:cBhvr additive="base">
                                        <p:cTn id="10" dur="500" fill="hold"/>
                                        <p:tgtEl>
                                          <p:spTgt spid="460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3F569B9-E178-57A1-0CFD-642215645437}"/>
              </a:ext>
            </a:extLst>
          </p:cNvPr>
          <p:cNvSpPr>
            <a:spLocks noGrp="1" noChangeArrowheads="1"/>
          </p:cNvSpPr>
          <p:nvPr>
            <p:ph type="title"/>
          </p:nvPr>
        </p:nvSpPr>
        <p:spPr>
          <a:xfrm>
            <a:off x="457200" y="277813"/>
            <a:ext cx="8229600" cy="865187"/>
          </a:xfrm>
        </p:spPr>
        <p:txBody>
          <a:bodyPr/>
          <a:lstStyle/>
          <a:p>
            <a:pPr eaLnBrk="1" hangingPunct="1">
              <a:defRPr/>
            </a:pPr>
            <a:r>
              <a:rPr lang="ar-JO" dirty="0">
                <a:latin typeface="Arial" panose="020B0604020202020204" pitchFamily="34" charset="0"/>
                <a:ea typeface="+mj-ea"/>
                <a:cs typeface="Arial" panose="020B0604020202020204" pitchFamily="34" charset="0"/>
              </a:rPr>
              <a:t>لذا كن علنياً</a:t>
            </a:r>
            <a:endParaRPr lang="en-US" dirty="0">
              <a:latin typeface="Arial" panose="020B0604020202020204" pitchFamily="34" charset="0"/>
              <a:ea typeface="+mj-ea"/>
              <a:cs typeface="Arial" panose="020B0604020202020204" pitchFamily="34" charset="0"/>
            </a:endParaRPr>
          </a:p>
        </p:txBody>
      </p:sp>
      <p:sp>
        <p:nvSpPr>
          <p:cNvPr id="48131" name="Rectangle 3">
            <a:extLst>
              <a:ext uri="{FF2B5EF4-FFF2-40B4-BE49-F238E27FC236}">
                <a16:creationId xmlns:a16="http://schemas.microsoft.com/office/drawing/2014/main" id="{77A48445-8441-4DCC-5C65-4C601263432B}"/>
              </a:ext>
            </a:extLst>
          </p:cNvPr>
          <p:cNvSpPr>
            <a:spLocks noGrp="1" noChangeArrowheads="1"/>
          </p:cNvSpPr>
          <p:nvPr>
            <p:ph type="body" idx="1"/>
          </p:nvPr>
        </p:nvSpPr>
        <p:spPr>
          <a:xfrm>
            <a:off x="457200" y="1371600"/>
            <a:ext cx="8229600" cy="3692525"/>
          </a:xfrm>
        </p:spPr>
        <p:txBody>
          <a:bodyPr/>
          <a:lstStyle/>
          <a:p>
            <a:pPr algn="r" rtl="1" eaLnBrk="1" hangingPunct="1">
              <a:lnSpc>
                <a:spcPct val="90000"/>
              </a:lnSpc>
            </a:pPr>
            <a:r>
              <a:rPr lang="ar-JO" altLang="en-US" dirty="0">
                <a:latin typeface="Arial" panose="020B0604020202020204" pitchFamily="34" charset="0"/>
                <a:cs typeface="Arial" panose="020B0604020202020204" pitchFamily="34" charset="0"/>
              </a:rPr>
              <a:t>مزمور 40: 9-10 بشرت ببر في جماعة عظيمة، هوذا شفتاي لم أمنعهما، أنت يا رب علمت. لم أكتم عدلك في وسط قلبي، تكلمت بأمانتك وخلاصك، لم أخف رحمتك وحقك عن الجماعة العظيمة.</a:t>
            </a:r>
            <a:endParaRPr lang="en-US" altLang="en-US" dirty="0">
              <a:latin typeface="Arial" panose="020B0604020202020204" pitchFamily="34" charset="0"/>
              <a:cs typeface="Arial" panose="020B0604020202020204" pitchFamily="34" charset="0"/>
            </a:endParaRPr>
          </a:p>
        </p:txBody>
      </p:sp>
      <p:pic>
        <p:nvPicPr>
          <p:cNvPr id="48133" name="Picture 5" descr="MPj04230200000[1]">
            <a:extLst>
              <a:ext uri="{FF2B5EF4-FFF2-40B4-BE49-F238E27FC236}">
                <a16:creationId xmlns:a16="http://schemas.microsoft.com/office/drawing/2014/main" id="{7183DEFB-7D61-2E7C-7549-5E19CBC08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4290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48133"/>
                                        </p:tgtEl>
                                        <p:attrNameLst>
                                          <p:attrName>style.visibility</p:attrName>
                                        </p:attrNameLst>
                                      </p:cBhvr>
                                      <p:to>
                                        <p:strVal val="visible"/>
                                      </p:to>
                                    </p:set>
                                    <p:anim calcmode="lin" valueType="num">
                                      <p:cBhvr additive="base">
                                        <p:cTn id="9" dur="500" fill="hold"/>
                                        <p:tgtEl>
                                          <p:spTgt spid="48133"/>
                                        </p:tgtEl>
                                        <p:attrNameLst>
                                          <p:attrName>ppt_x</p:attrName>
                                        </p:attrNameLst>
                                      </p:cBhvr>
                                      <p:tavLst>
                                        <p:tav tm="0">
                                          <p:val>
                                            <p:strVal val="#ppt_x"/>
                                          </p:val>
                                        </p:tav>
                                        <p:tav tm="100000">
                                          <p:val>
                                            <p:strVal val="#ppt_x"/>
                                          </p:val>
                                        </p:tav>
                                      </p:tavLst>
                                    </p:anim>
                                    <p:anim calcmode="lin" valueType="num">
                                      <p:cBhvr additive="base">
                                        <p:cTn id="10" dur="500" fill="hold"/>
                                        <p:tgtEl>
                                          <p:spTgt spid="48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44034" name="Picture 2" descr="MPj04011790000[1]">
            <a:extLst>
              <a:ext uri="{FF2B5EF4-FFF2-40B4-BE49-F238E27FC236}">
                <a16:creationId xmlns:a16="http://schemas.microsoft.com/office/drawing/2014/main" id="{E65AA171-E186-8CE3-D309-CBAD9C3D2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20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a:extLst>
              <a:ext uri="{FF2B5EF4-FFF2-40B4-BE49-F238E27FC236}">
                <a16:creationId xmlns:a16="http://schemas.microsoft.com/office/drawing/2014/main" id="{AA4D25DB-814C-1E50-4EC2-922FD50EB5BC}"/>
              </a:ext>
            </a:extLst>
          </p:cNvPr>
          <p:cNvSpPr>
            <a:spLocks noGrp="1" noChangeArrowheads="1"/>
          </p:cNvSpPr>
          <p:nvPr>
            <p:ph type="title"/>
          </p:nvPr>
        </p:nvSpPr>
        <p:spPr>
          <a:xfrm>
            <a:off x="2590800" y="0"/>
            <a:ext cx="6553200" cy="6858000"/>
          </a:xfrm>
        </p:spPr>
        <p:txBody>
          <a:bodyPr/>
          <a:lstStyle/>
          <a:p>
            <a:pPr eaLnBrk="1" hangingPunct="1"/>
            <a:r>
              <a:rPr lang="ar-JO" altLang="en-US" sz="3600" dirty="0">
                <a:effectLst/>
                <a:latin typeface="Arial" panose="020B0604020202020204" pitchFamily="34" charset="0"/>
                <a:cs typeface="Arial" panose="020B0604020202020204" pitchFamily="34" charset="0"/>
              </a:rPr>
              <a:t>للجالس على العرش وللخروف البركة والكرامة والمجد والسلطان إلى أبد الآبدين.</a:t>
            </a:r>
            <a:br>
              <a:rPr lang="ar-JO" altLang="en-US" sz="3600" dirty="0">
                <a:effectLst/>
                <a:latin typeface="Arial" panose="020B0604020202020204" pitchFamily="34" charset="0"/>
                <a:cs typeface="Arial" panose="020B0604020202020204" pitchFamily="34" charset="0"/>
              </a:rPr>
            </a:br>
            <a:r>
              <a:rPr lang="ar-JO" altLang="en-US" sz="3600" dirty="0">
                <a:effectLst/>
                <a:latin typeface="Arial" panose="020B0604020202020204" pitchFamily="34" charset="0"/>
                <a:cs typeface="Arial" panose="020B0604020202020204" pitchFamily="34" charset="0"/>
              </a:rPr>
              <a:t>وكانت الحيوانات الأربعة تقول: آمين.</a:t>
            </a:r>
            <a:endParaRPr lang="en-US" altLang="en-US" sz="3600" dirty="0">
              <a:effectLst/>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1F79BF34-FFD9-ACF3-CE51-53336F0AD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467600" cy="704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6">
            <a:extLst>
              <a:ext uri="{FF2B5EF4-FFF2-40B4-BE49-F238E27FC236}">
                <a16:creationId xmlns:a16="http://schemas.microsoft.com/office/drawing/2014/main" id="{851DC2B9-3DF2-CBE3-DD42-3F6F810F3F43}"/>
              </a:ext>
            </a:extLst>
          </p:cNvPr>
          <p:cNvSpPr>
            <a:spLocks noGrp="1" noChangeArrowheads="1"/>
          </p:cNvSpPr>
          <p:nvPr>
            <p:ph type="body" idx="1"/>
          </p:nvPr>
        </p:nvSpPr>
        <p:spPr>
          <a:xfrm>
            <a:off x="152400" y="228600"/>
            <a:ext cx="8915400" cy="6400800"/>
          </a:xfrm>
        </p:spPr>
        <p:txBody>
          <a:bodyPr/>
          <a:lstStyle/>
          <a:p>
            <a:pPr algn="ctr" eaLnBrk="1" hangingPunct="1">
              <a:buFont typeface="Wingdings" pitchFamily="2" charset="2"/>
              <a:buNone/>
            </a:pPr>
            <a:r>
              <a:rPr lang="ar-JO" altLang="en-US" dirty="0">
                <a:latin typeface="Arial" panose="020B0604020202020204" pitchFamily="34" charset="0"/>
                <a:cs typeface="Arial" panose="020B0604020202020204" pitchFamily="34" charset="0"/>
              </a:rPr>
              <a:t>سواد يكتنف كياني.                                                   وحيداً خائفاً، عقلي يدور في دوامة تتجه                            نحو الأبدية من الألم الذي لا يطاق. </a:t>
            </a:r>
          </a:p>
          <a:p>
            <a:pPr algn="ctr" eaLnBrk="1" hangingPunct="1">
              <a:buFont typeface="Wingdings" pitchFamily="2" charset="2"/>
              <a:buNone/>
            </a:pPr>
            <a:r>
              <a:rPr lang="ar-JO" altLang="en-US" dirty="0">
                <a:latin typeface="Arial" panose="020B0604020202020204" pitchFamily="34" charset="0"/>
                <a:cs typeface="Arial" panose="020B0604020202020204" pitchFamily="34" charset="0"/>
              </a:rPr>
              <a:t>اعتدت أن أمد يدي إلى المجهول                                   الأسود وأتمنى أن تنتزع روحي مني،                              ولم أعد أتمنى المزيد.                                                كان الأمر مثل حفرة، عمق لا يسبر غوره،                        ذل معذب، دموعي هي الصوت الوحيد في                      الظلام الذي لا يمكن اختراقه. أتذكر تلك الحفرة و               الألم واليأس الناجم عن                                           عذاب العقل الأبدي والتجول بلا روح في                           الصحراء المجهولة.</a:t>
            </a:r>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01FDC04-F02E-C7DC-1B65-74B2E55E1BBC}"/>
              </a:ext>
            </a:extLst>
          </p:cNvPr>
          <p:cNvSpPr>
            <a:spLocks noGrp="1" noChangeArrowheads="1"/>
          </p:cNvSpPr>
          <p:nvPr>
            <p:ph type="body" idx="1"/>
          </p:nvPr>
        </p:nvSpPr>
        <p:spPr>
          <a:xfrm>
            <a:off x="152400" y="228600"/>
            <a:ext cx="8915400" cy="6629400"/>
          </a:xfrm>
        </p:spPr>
        <p:txBody>
          <a:bodyPr/>
          <a:lstStyle/>
          <a:p>
            <a:pPr algn="ctr" eaLnBrk="1" hangingPunct="1">
              <a:buFont typeface="Wingdings" pitchFamily="2" charset="2"/>
              <a:buNone/>
            </a:pPr>
            <a:r>
              <a:rPr lang="ar-JO" altLang="en-US" dirty="0"/>
              <a:t>الآن أجد نفسي في هذه الواحة،                                        هذا المرفأ غير المتوقع، هذا الملجأ.                                  أنا لا أستحق هذا العمل اللطيف الذي ينتشلني                     من ذلك العمق القوي. لم يكن لدي رجاء.                           عند العودة على طول الطريق الذي جئت فيه،                   رأيت ضوءً توجيهياً وأشعر بحلقة حماية.                          في دفئك ذاب قلبي البارد.                                           لقد أزهر السواد في روحي                                            إلى مليون زهرة.                                                    تحولت دموعي إلى جوهرة                                            ومرارتي إلى عسل. لكني أتذكر الحفرة.                         احفظني يا رب                                                          في ملجأ جناحيك.</a:t>
            </a: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unset">
            <a:extLst>
              <a:ext uri="{FF2B5EF4-FFF2-40B4-BE49-F238E27FC236}">
                <a16:creationId xmlns:a16="http://schemas.microsoft.com/office/drawing/2014/main" id="{9A65E847-4D81-B73D-6AF5-3FE4AC0F9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324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71865131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800" b="1" dirty="0">
                <a:solidFill>
                  <a:srgbClr val="FFFFFF"/>
                </a:solidFill>
                <a:latin typeface="Arial" charset="0"/>
                <a:ea typeface="ＭＳ Ｐゴシック" charset="0"/>
              </a:rPr>
              <a:t>على رابط وعظ العهد القديم </a:t>
            </a:r>
            <a:r>
              <a:rPr lang="en-US" sz="2800" b="1" dirty="0">
                <a:solidFill>
                  <a:srgbClr val="FFFFFF"/>
                </a:solidFill>
                <a:latin typeface="Arial" charset="0"/>
                <a:ea typeface="ＭＳ Ｐゴシック" charset="0"/>
              </a:rPr>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95829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7E8902B-6BF0-5E57-6430-4725DC57069D}"/>
              </a:ext>
            </a:extLst>
          </p:cNvPr>
          <p:cNvSpPr>
            <a:spLocks noGrp="1" noChangeArrowheads="1"/>
          </p:cNvSpPr>
          <p:nvPr>
            <p:ph type="title"/>
          </p:nvPr>
        </p:nvSpPr>
        <p:spPr/>
        <p:txBody>
          <a:bodyPr/>
          <a:lstStyle/>
          <a:p>
            <a:pPr eaLnBrk="1" hangingPunct="1">
              <a:defRPr/>
            </a:pPr>
            <a:endParaRPr lang="en-US">
              <a:ea typeface="+mj-ea"/>
            </a:endParaRPr>
          </a:p>
        </p:txBody>
      </p:sp>
      <p:sp>
        <p:nvSpPr>
          <p:cNvPr id="60419" name="Rectangle 3">
            <a:extLst>
              <a:ext uri="{FF2B5EF4-FFF2-40B4-BE49-F238E27FC236}">
                <a16:creationId xmlns:a16="http://schemas.microsoft.com/office/drawing/2014/main" id="{9B630597-8F65-C2E7-C033-8DE7AC421345}"/>
              </a:ext>
            </a:extLst>
          </p:cNvPr>
          <p:cNvSpPr>
            <a:spLocks noGrp="1" noChangeArrowheads="1"/>
          </p:cNvSpPr>
          <p:nvPr>
            <p:ph type="body" idx="1"/>
          </p:nvPr>
        </p:nvSpPr>
        <p:spPr/>
        <p:txBody>
          <a:bodyPr/>
          <a:lstStyle/>
          <a:p>
            <a:pPr eaLnBrk="1" hangingPunct="1">
              <a:buFont typeface="Wingdings" charset="2"/>
              <a:buChar char="l"/>
              <a:defRPr/>
            </a:pPr>
            <a:endParaRPr lang="en-US">
              <a:ea typeface="+mn-ea"/>
            </a:endParaRPr>
          </a:p>
        </p:txBody>
      </p:sp>
      <p:pic>
        <p:nvPicPr>
          <p:cNvPr id="18436" name="Picture 4" descr="6'7'03 collection 009">
            <a:extLst>
              <a:ext uri="{FF2B5EF4-FFF2-40B4-BE49-F238E27FC236}">
                <a16:creationId xmlns:a16="http://schemas.microsoft.com/office/drawing/2014/main" id="{0C23D91B-6883-6EB9-13C3-60ADEBEB5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94048">
            <a:extLst>
              <a:ext uri="{FF2B5EF4-FFF2-40B4-BE49-F238E27FC236}">
                <a16:creationId xmlns:a16="http://schemas.microsoft.com/office/drawing/2014/main" id="{58F68F13-DAFB-8AD7-77C5-71A7CC661F42}"/>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a:extLst>
              <a:ext uri="{FF2B5EF4-FFF2-40B4-BE49-F238E27FC236}">
                <a16:creationId xmlns:a16="http://schemas.microsoft.com/office/drawing/2014/main" id="{F707E5A4-2ADB-968F-B6FA-F9E9E556A61F}"/>
              </a:ext>
            </a:extLst>
          </p:cNvPr>
          <p:cNvSpPr>
            <a:spLocks noGrp="1" noChangeArrowheads="1"/>
          </p:cNvSpPr>
          <p:nvPr>
            <p:ph type="title"/>
          </p:nvPr>
        </p:nvSpPr>
        <p:spPr>
          <a:xfrm>
            <a:off x="457200" y="277813"/>
            <a:ext cx="8229600" cy="941387"/>
          </a:xfrm>
        </p:spPr>
        <p:txBody>
          <a:bodyPr/>
          <a:lstStyle/>
          <a:p>
            <a:pPr eaLnBrk="1" hangingPunct="1">
              <a:defRPr/>
            </a:pPr>
            <a:r>
              <a:rPr lang="ar-JO" dirty="0">
                <a:latin typeface="Arial" panose="020B0604020202020204" pitchFamily="34" charset="0"/>
                <a:ea typeface="+mj-ea"/>
                <a:cs typeface="Arial" panose="020B0604020202020204" pitchFamily="34" charset="0"/>
              </a:rPr>
              <a:t>مزمور 40: 1-4</a:t>
            </a:r>
            <a:endParaRPr lang="en-US" dirty="0">
              <a:latin typeface="Arial" panose="020B0604020202020204" pitchFamily="34" charset="0"/>
              <a:ea typeface="+mj-ea"/>
              <a:cs typeface="Arial" panose="020B0604020202020204" pitchFamily="34" charset="0"/>
            </a:endParaRPr>
          </a:p>
        </p:txBody>
      </p:sp>
      <p:sp>
        <p:nvSpPr>
          <p:cNvPr id="9219" name="Rectangle 3">
            <a:extLst>
              <a:ext uri="{FF2B5EF4-FFF2-40B4-BE49-F238E27FC236}">
                <a16:creationId xmlns:a16="http://schemas.microsoft.com/office/drawing/2014/main" id="{861021DE-3BB7-7591-1AD6-C0A0A4B89AB1}"/>
              </a:ext>
            </a:extLst>
          </p:cNvPr>
          <p:cNvSpPr>
            <a:spLocks noGrp="1" noChangeArrowheads="1"/>
          </p:cNvSpPr>
          <p:nvPr>
            <p:ph type="body" idx="1"/>
          </p:nvPr>
        </p:nvSpPr>
        <p:spPr>
          <a:xfrm>
            <a:off x="228600" y="1295400"/>
            <a:ext cx="8763000" cy="5257800"/>
          </a:xfrm>
        </p:spPr>
        <p:txBody>
          <a:bodyPr/>
          <a:lstStyle/>
          <a:p>
            <a:pPr algn="r" rtl="1" eaLnBrk="1" hangingPunct="1">
              <a:buFont typeface="Wingdings" pitchFamily="2" charset="2"/>
              <a:buNone/>
            </a:pPr>
            <a:r>
              <a:rPr lang="ar-JO" altLang="en-US" dirty="0">
                <a:latin typeface="Arial" panose="020B0604020202020204" pitchFamily="34" charset="0"/>
                <a:cs typeface="Arial" panose="020B0604020202020204" pitchFamily="34" charset="0"/>
              </a:rPr>
              <a:t>انتظاراً انتظرت الرب، فمال إليَّ وسمع صراخي، وأصعدني من جب الهلاك، من طين الحمأة، وأقام على صخرة رجلي، ثبت خطواتي، وجعل في فمي ترنيمة جديدة، تسبيحة لإلهنا. كثيرون يرون ويخافون ويتوكلون على الرب. طوبى للرجل الذي جعل الرب متكله، ولم يلتفت إلى الغطاريس والمنحرفين إلى الكذب.</a:t>
            </a:r>
            <a:endParaRPr lang="en-US" altLang="en-US"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14711458qZkVgiWPNQ_ph">
            <a:extLst>
              <a:ext uri="{FF2B5EF4-FFF2-40B4-BE49-F238E27FC236}">
                <a16:creationId xmlns:a16="http://schemas.microsoft.com/office/drawing/2014/main" id="{574F2618-1ABD-23EA-64DE-8DAAA91DE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a:extLst>
              <a:ext uri="{FF2B5EF4-FFF2-40B4-BE49-F238E27FC236}">
                <a16:creationId xmlns:a16="http://schemas.microsoft.com/office/drawing/2014/main" id="{32CD23C6-39FD-704C-1ECA-BC74BDDA20A9}"/>
              </a:ext>
            </a:extLst>
          </p:cNvPr>
          <p:cNvSpPr>
            <a:spLocks noGrp="1" noChangeArrowheads="1"/>
          </p:cNvSpPr>
          <p:nvPr>
            <p:ph type="body" idx="1"/>
          </p:nvPr>
        </p:nvSpPr>
        <p:spPr>
          <a:xfrm>
            <a:off x="533400" y="609600"/>
            <a:ext cx="8229600" cy="4953000"/>
          </a:xfrm>
        </p:spPr>
        <p:txBody>
          <a:bodyPr/>
          <a:lstStyle/>
          <a:p>
            <a:pPr algn="r" rtl="1" eaLnBrk="1" hangingPunct="1">
              <a:lnSpc>
                <a:spcPct val="90000"/>
              </a:lnSpc>
              <a:buFont typeface="Wingdings" pitchFamily="2" charset="2"/>
              <a:buNone/>
            </a:pPr>
            <a:r>
              <a:rPr lang="ar-JO" altLang="en-US" dirty="0"/>
              <a:t>مزمور 69</a:t>
            </a:r>
            <a:endParaRPr lang="en-US" altLang="en-US" dirty="0"/>
          </a:p>
          <a:p>
            <a:pPr algn="r" rtl="1" eaLnBrk="1" hangingPunct="1">
              <a:lnSpc>
                <a:spcPct val="90000"/>
              </a:lnSpc>
              <a:buFont typeface="Wingdings" pitchFamily="2" charset="2"/>
              <a:buNone/>
            </a:pPr>
            <a:r>
              <a:rPr lang="en-US" altLang="en-US" dirty="0"/>
              <a:t>	</a:t>
            </a:r>
            <a:r>
              <a:rPr lang="ar-JO" altLang="en-US" dirty="0"/>
              <a:t>خلصني يا الله ...أكثر من شعر رأسي الذين يبغضونني بلا سبب. اعتز مستهلكي أعدائي ظلماً.</a:t>
            </a:r>
            <a:endParaRPr lang="en-US" altLang="en-US" dirty="0"/>
          </a:p>
          <a:p>
            <a:pPr eaLnBrk="1" hangingPunct="1">
              <a:lnSpc>
                <a:spcPct val="90000"/>
              </a:lnSpc>
              <a:buFont typeface="Wingdings" pitchFamily="2" charset="2"/>
              <a:buNone/>
            </a:pPr>
            <a:endParaRPr lang="en-US" altLang="en-US" dirty="0"/>
          </a:p>
          <a:p>
            <a:pPr eaLnBrk="1" hangingPunct="1">
              <a:lnSpc>
                <a:spcPct val="90000"/>
              </a:lnSpc>
              <a:buFont typeface="Wingdings" pitchFamily="2" charset="2"/>
              <a:buNone/>
            </a:pPr>
            <a:endParaRPr lang="en-US" altLang="en-US" dirty="0"/>
          </a:p>
          <a:p>
            <a:pPr algn="r" rtl="1" eaLnBrk="1" hangingPunct="1">
              <a:lnSpc>
                <a:spcPct val="90000"/>
              </a:lnSpc>
              <a:buFont typeface="Wingdings" pitchFamily="2" charset="2"/>
              <a:buNone/>
            </a:pPr>
            <a:r>
              <a:rPr lang="ar-JO" altLang="en-US" dirty="0"/>
              <a:t>مزمور 51</a:t>
            </a:r>
            <a:endParaRPr lang="en-US" altLang="en-US" dirty="0"/>
          </a:p>
          <a:p>
            <a:pPr algn="r" rtl="1" eaLnBrk="1" hangingPunct="1">
              <a:lnSpc>
                <a:spcPct val="90000"/>
              </a:lnSpc>
              <a:buFont typeface="Wingdings" pitchFamily="2" charset="2"/>
              <a:buNone/>
            </a:pPr>
            <a:r>
              <a:rPr lang="en-US" altLang="en-US" dirty="0"/>
              <a:t>	</a:t>
            </a:r>
            <a:r>
              <a:rPr lang="ar-JO" altLang="en-US" dirty="0"/>
              <a:t>ارحمني يا الله ... اغسلني كثيراً من إثمي، ومن خطيتي طهرني.</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10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 calcmode="lin" valueType="num">
                                      <p:cBhvr additive="base">
                                        <p:cTn id="12" dur="1000" fill="hold"/>
                                        <p:tgtEl>
                                          <p:spTgt spid="1024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 calcmode="lin" valueType="num">
                                      <p:cBhvr additive="base">
                                        <p:cTn id="17" dur="20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000"/>
                            </p:stCondLst>
                            <p:childTnLst>
                              <p:par>
                                <p:cTn id="20" presetID="2" presetClass="entr" presetSubtype="2" fill="hold" nodeType="after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 calcmode="lin" valueType="num">
                                      <p:cBhvr additive="base">
                                        <p:cTn id="22" dur="2000" fill="hold"/>
                                        <p:tgtEl>
                                          <p:spTgt spid="10243">
                                            <p:txEl>
                                              <p:pRg st="5" end="5"/>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4237E21E-6634-598C-00EE-5D710D870B5E}"/>
              </a:ext>
            </a:extLst>
          </p:cNvPr>
          <p:cNvSpPr>
            <a:spLocks noGrp="1" noChangeArrowheads="1"/>
          </p:cNvSpPr>
          <p:nvPr>
            <p:ph type="title"/>
          </p:nvPr>
        </p:nvSpPr>
        <p:spPr>
          <a:xfrm>
            <a:off x="457200" y="277813"/>
            <a:ext cx="8229600" cy="788987"/>
          </a:xfrm>
        </p:spPr>
        <p:txBody>
          <a:bodyPr/>
          <a:lstStyle/>
          <a:p>
            <a:pPr eaLnBrk="1" hangingPunct="1"/>
            <a:r>
              <a:rPr lang="ar-JO" altLang="en-US" dirty="0">
                <a:latin typeface="Arial" panose="020B0604020202020204" pitchFamily="34" charset="0"/>
                <a:cs typeface="Arial" panose="020B0604020202020204" pitchFamily="34" charset="0"/>
              </a:rPr>
              <a:t>قد تكون الحفرة ...</a:t>
            </a:r>
            <a:endParaRPr lang="en-US" altLang="en-US" dirty="0">
              <a:latin typeface="Arial" panose="020B0604020202020204" pitchFamily="34" charset="0"/>
              <a:cs typeface="Arial" panose="020B0604020202020204" pitchFamily="34" charset="0"/>
            </a:endParaRPr>
          </a:p>
        </p:txBody>
      </p:sp>
      <p:sp>
        <p:nvSpPr>
          <p:cNvPr id="11269" name="Rectangle 5">
            <a:extLst>
              <a:ext uri="{FF2B5EF4-FFF2-40B4-BE49-F238E27FC236}">
                <a16:creationId xmlns:a16="http://schemas.microsoft.com/office/drawing/2014/main" id="{D5299CB0-FB24-6C79-E97C-4A72D17052B8}"/>
              </a:ext>
            </a:extLst>
          </p:cNvPr>
          <p:cNvSpPr>
            <a:spLocks noGrp="1" noChangeArrowheads="1"/>
          </p:cNvSpPr>
          <p:nvPr>
            <p:ph type="body" idx="1"/>
          </p:nvPr>
        </p:nvSpPr>
        <p:spPr>
          <a:xfrm>
            <a:off x="457200" y="1143000"/>
            <a:ext cx="8229600" cy="4530725"/>
          </a:xfrm>
        </p:spPr>
        <p:txBody>
          <a:bodyPr/>
          <a:lstStyle/>
          <a:p>
            <a:pPr algn="r" rtl="1" eaLnBrk="1" hangingPunct="1">
              <a:buFont typeface="Wingdings" charset="2"/>
              <a:buChar char="l"/>
              <a:defRPr/>
            </a:pPr>
            <a:r>
              <a:rPr lang="ar-JO" dirty="0">
                <a:latin typeface="Arial" panose="020B0604020202020204" pitchFamily="34" charset="0"/>
                <a:ea typeface="+mn-ea"/>
                <a:cs typeface="Arial" panose="020B0604020202020204" pitchFamily="34" charset="0"/>
              </a:rPr>
              <a:t>نقطة الإنهيار بالنسبة لشخص يعمل فوق طاقته في مكان عمله، حيث يعمل 10 أو 12 ساعة يومياً ويستمر الأمر بهذه الطريقة.</a:t>
            </a:r>
            <a:endParaRPr lang="en-US" dirty="0">
              <a:latin typeface="Arial" panose="020B0604020202020204" pitchFamily="34" charset="0"/>
              <a:ea typeface="+mn-ea"/>
              <a:cs typeface="Arial" panose="020B0604020202020204" pitchFamily="34" charset="0"/>
            </a:endParaRPr>
          </a:p>
        </p:txBody>
      </p:sp>
      <p:pic>
        <p:nvPicPr>
          <p:cNvPr id="11272" name="Picture 8" descr="overworked">
            <a:extLst>
              <a:ext uri="{FF2B5EF4-FFF2-40B4-BE49-F238E27FC236}">
                <a16:creationId xmlns:a16="http://schemas.microsoft.com/office/drawing/2014/main" id="{8E4EC765-C53E-F98D-F44A-D33BFA1D8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3154363"/>
            <a:ext cx="3676650"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calcmode="lin" valueType="num">
                                      <p:cBhvr additive="base">
                                        <p:cTn id="7" dur="5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9">
                                            <p:txEl>
                                              <p:pRg st="0" end="0"/>
                                            </p:txEl>
                                          </p:spTgt>
                                        </p:tgtEl>
                                        <p:attrNameLst>
                                          <p:attrName>ppt_y</p:attrName>
                                        </p:attrNameLst>
                                      </p:cBhvr>
                                      <p:tavLst>
                                        <p:tav tm="0">
                                          <p:val>
                                            <p:strVal val="1+#ppt_h/2"/>
                                          </p:val>
                                        </p:tav>
                                        <p:tav tm="100000">
                                          <p:val>
                                            <p:strVal val="#ppt_y"/>
                                          </p:val>
                                        </p:tav>
                                      </p:tavLst>
                                    </p:anim>
                                  </p:childTnLst>
                                </p:cTn>
                              </p:par>
                              <p:par>
                                <p:cTn id="9" presetID="4" presetClass="entr" presetSubtype="32" fill="hold" nodeType="with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out)">
                                      <p:cBhvr>
                                        <p:cTn id="11"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6132498-9BD5-8696-CA3E-6F3D4D362B7F}"/>
              </a:ext>
            </a:extLst>
          </p:cNvPr>
          <p:cNvSpPr>
            <a:spLocks noGrp="1" noChangeArrowheads="1"/>
          </p:cNvSpPr>
          <p:nvPr>
            <p:ph type="title"/>
          </p:nvPr>
        </p:nvSpPr>
        <p:spPr>
          <a:xfrm>
            <a:off x="457200" y="277813"/>
            <a:ext cx="8229600" cy="788987"/>
          </a:xfrm>
        </p:spPr>
        <p:txBody>
          <a:bodyPr/>
          <a:lstStyle/>
          <a:p>
            <a:pPr eaLnBrk="1" hangingPunct="1"/>
            <a:r>
              <a:rPr kumimoji="0" lang="ar-JO" altLang="en-US" sz="4200" b="0"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قد تكون الحفرة ...</a:t>
            </a:r>
            <a:endParaRPr lang="en-US" altLang="en-US" dirty="0">
              <a:latin typeface="Arial" panose="020B0604020202020204" pitchFamily="34" charset="0"/>
              <a:cs typeface="Arial" panose="020B0604020202020204" pitchFamily="34" charset="0"/>
            </a:endParaRPr>
          </a:p>
        </p:txBody>
      </p:sp>
      <p:sp>
        <p:nvSpPr>
          <p:cNvPr id="14339" name="Rectangle 3">
            <a:extLst>
              <a:ext uri="{FF2B5EF4-FFF2-40B4-BE49-F238E27FC236}">
                <a16:creationId xmlns:a16="http://schemas.microsoft.com/office/drawing/2014/main" id="{8F9C1865-DB60-2A70-5DFB-254A7697D74B}"/>
              </a:ext>
            </a:extLst>
          </p:cNvPr>
          <p:cNvSpPr>
            <a:spLocks noGrp="1" noChangeArrowheads="1"/>
          </p:cNvSpPr>
          <p:nvPr>
            <p:ph type="body" idx="1"/>
          </p:nvPr>
        </p:nvSpPr>
        <p:spPr>
          <a:xfrm>
            <a:off x="457200" y="1143000"/>
            <a:ext cx="7010400" cy="4530725"/>
          </a:xfrm>
        </p:spPr>
        <p:txBody>
          <a:bodyPr/>
          <a:lstStyle/>
          <a:p>
            <a:pPr algn="r" rtl="1" eaLnBrk="1" hangingPunct="1">
              <a:buFont typeface="Wingdings" charset="2"/>
              <a:buChar char="l"/>
              <a:defRPr/>
            </a:pPr>
            <a:r>
              <a:rPr lang="ar-JO" dirty="0">
                <a:latin typeface="Arial" panose="020B0604020202020204" pitchFamily="34" charset="0"/>
                <a:ea typeface="+mn-ea"/>
                <a:cs typeface="Arial" panose="020B0604020202020204" pitchFamily="34" charset="0"/>
              </a:rPr>
              <a:t>وحدة أرملة حزينة</a:t>
            </a:r>
            <a:endParaRPr lang="en-US" dirty="0">
              <a:latin typeface="Arial" panose="020B0604020202020204" pitchFamily="34" charset="0"/>
              <a:ea typeface="+mn-ea"/>
              <a:cs typeface="Arial" panose="020B0604020202020204" pitchFamily="34" charset="0"/>
            </a:endParaRPr>
          </a:p>
          <a:p>
            <a:pPr eaLnBrk="1" hangingPunct="1">
              <a:buFont typeface="Wingdings" charset="2"/>
              <a:buNone/>
              <a:defRPr/>
            </a:pPr>
            <a:endParaRPr lang="en-US" sz="4400" dirty="0">
              <a:latin typeface="Arial" panose="020B0604020202020204" pitchFamily="34" charset="0"/>
              <a:ea typeface="+mn-ea"/>
              <a:cs typeface="Arial" panose="020B0604020202020204" pitchFamily="34" charset="0"/>
            </a:endParaRPr>
          </a:p>
          <a:p>
            <a:pPr algn="r" rtl="1" eaLnBrk="1" hangingPunct="1">
              <a:buFont typeface="Wingdings" charset="2"/>
              <a:buChar char="l"/>
              <a:defRPr/>
            </a:pPr>
            <a:r>
              <a:rPr lang="ar-JO" dirty="0">
                <a:latin typeface="Arial" panose="020B0604020202020204" pitchFamily="34" charset="0"/>
                <a:ea typeface="+mn-ea"/>
                <a:cs typeface="Arial" panose="020B0604020202020204" pitchFamily="34" charset="0"/>
              </a:rPr>
              <a:t>أو يمكن أن يكون حدود الأم الموجودة مع أطفال صغار في المنزل.</a:t>
            </a:r>
            <a:endParaRPr lang="en-US" dirty="0">
              <a:latin typeface="Arial" panose="020B0604020202020204" pitchFamily="34" charset="0"/>
              <a:ea typeface="+mn-ea"/>
              <a:cs typeface="Arial" panose="020B0604020202020204" pitchFamily="34" charset="0"/>
            </a:endParaRPr>
          </a:p>
        </p:txBody>
      </p:sp>
      <p:pic>
        <p:nvPicPr>
          <p:cNvPr id="14344" name="Picture 8" descr="pic">
            <a:extLst>
              <a:ext uri="{FF2B5EF4-FFF2-40B4-BE49-F238E27FC236}">
                <a16:creationId xmlns:a16="http://schemas.microsoft.com/office/drawing/2014/main" id="{61228320-0C00-8FE1-BD9B-D91F3E396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33400"/>
            <a:ext cx="14287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mom">
            <a:extLst>
              <a:ext uri="{FF2B5EF4-FFF2-40B4-BE49-F238E27FC236}">
                <a16:creationId xmlns:a16="http://schemas.microsoft.com/office/drawing/2014/main" id="{95A0204B-DB3F-384C-2285-4C5C897AE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67150"/>
            <a:ext cx="5638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4344"/>
                                        </p:tgtEl>
                                        <p:attrNameLst>
                                          <p:attrName>style.visibility</p:attrName>
                                        </p:attrNameLst>
                                      </p:cBhvr>
                                      <p:to>
                                        <p:strVal val="visible"/>
                                      </p:to>
                                    </p:set>
                                    <p:animEffect transition="in" filter="box(out)">
                                      <p:cBhvr>
                                        <p:cTn id="16" dur="500"/>
                                        <p:tgtEl>
                                          <p:spTgt spid="14344"/>
                                        </p:tgtEl>
                                      </p:cBhvr>
                                    </p:animEffect>
                                  </p:childTnLst>
                                </p:cTn>
                              </p:par>
                            </p:childTnLst>
                          </p:cTn>
                        </p:par>
                        <p:par>
                          <p:cTn id="17" fill="hold" nodeType="afterGroup">
                            <p:stCondLst>
                              <p:cond delay="1000"/>
                            </p:stCondLst>
                            <p:childTnLst>
                              <p:par>
                                <p:cTn id="18" presetID="4" presetClass="entr" presetSubtype="32" fill="hold" nodeType="afterEffect">
                                  <p:stCondLst>
                                    <p:cond delay="0"/>
                                  </p:stCondLst>
                                  <p:childTnLst>
                                    <p:set>
                                      <p:cBhvr>
                                        <p:cTn id="19" dur="1" fill="hold">
                                          <p:stCondLst>
                                            <p:cond delay="0"/>
                                          </p:stCondLst>
                                        </p:cTn>
                                        <p:tgtEl>
                                          <p:spTgt spid="14346"/>
                                        </p:tgtEl>
                                        <p:attrNameLst>
                                          <p:attrName>style.visibility</p:attrName>
                                        </p:attrNameLst>
                                      </p:cBhvr>
                                      <p:to>
                                        <p:strVal val="visible"/>
                                      </p:to>
                                    </p:set>
                                    <p:animEffect transition="in" filter="box(out)">
                                      <p:cBhvr>
                                        <p:cTn id="20"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7215C9F-5A0F-ECE5-4A69-3C084E7BDF32}"/>
              </a:ext>
            </a:extLst>
          </p:cNvPr>
          <p:cNvSpPr>
            <a:spLocks noGrp="1" noChangeArrowheads="1"/>
          </p:cNvSpPr>
          <p:nvPr>
            <p:ph type="title"/>
          </p:nvPr>
        </p:nvSpPr>
        <p:spPr>
          <a:xfrm>
            <a:off x="457200" y="277813"/>
            <a:ext cx="8229600" cy="788987"/>
          </a:xfrm>
        </p:spPr>
        <p:txBody>
          <a:bodyPr/>
          <a:lstStyle/>
          <a:p>
            <a:pPr eaLnBrk="1" hangingPunct="1"/>
            <a:r>
              <a:rPr kumimoji="0" lang="ar-JO" altLang="en-US" sz="4200" b="0"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panose="020B0600070205080204" pitchFamily="34" charset="-128"/>
                <a:cs typeface="Arial" panose="020B0604020202020204" pitchFamily="34" charset="0"/>
              </a:rPr>
              <a:t>قد تكون الحفرة ...</a:t>
            </a:r>
            <a:endParaRPr lang="en-US" altLang="en-US" dirty="0"/>
          </a:p>
        </p:txBody>
      </p:sp>
      <p:sp>
        <p:nvSpPr>
          <p:cNvPr id="15363" name="Rectangle 3">
            <a:extLst>
              <a:ext uri="{FF2B5EF4-FFF2-40B4-BE49-F238E27FC236}">
                <a16:creationId xmlns:a16="http://schemas.microsoft.com/office/drawing/2014/main" id="{752DA3E8-DE68-D36A-5088-E46B6D81F0AC}"/>
              </a:ext>
            </a:extLst>
          </p:cNvPr>
          <p:cNvSpPr>
            <a:spLocks noGrp="1" noChangeArrowheads="1"/>
          </p:cNvSpPr>
          <p:nvPr>
            <p:ph type="body" idx="1"/>
          </p:nvPr>
        </p:nvSpPr>
        <p:spPr>
          <a:xfrm>
            <a:off x="3733800" y="1143000"/>
            <a:ext cx="5257800" cy="4530725"/>
          </a:xfrm>
        </p:spPr>
        <p:txBody>
          <a:bodyPr/>
          <a:lstStyle/>
          <a:p>
            <a:pPr algn="r" rtl="1" eaLnBrk="1" hangingPunct="1">
              <a:buFont typeface="Wingdings" charset="2"/>
              <a:buChar char="l"/>
              <a:defRPr/>
            </a:pPr>
            <a:r>
              <a:rPr lang="ar-JO" dirty="0">
                <a:latin typeface="Arial" panose="020B0604020202020204" pitchFamily="34" charset="0"/>
                <a:ea typeface="+mn-ea"/>
                <a:cs typeface="Arial" panose="020B0604020202020204" pitchFamily="34" charset="0"/>
              </a:rPr>
              <a:t>التوقعات المستحيلة من عدد كبير من الصفوف في المدرسة.</a:t>
            </a:r>
            <a:endParaRPr lang="en-US" dirty="0">
              <a:latin typeface="Arial" panose="020B0604020202020204" pitchFamily="34" charset="0"/>
              <a:ea typeface="+mn-ea"/>
              <a:cs typeface="Arial" panose="020B0604020202020204" pitchFamily="34" charset="0"/>
            </a:endParaRPr>
          </a:p>
          <a:p>
            <a:pPr eaLnBrk="1" hangingPunct="1">
              <a:buFont typeface="Wingdings" charset="2"/>
              <a:buNone/>
              <a:defRPr/>
            </a:pPr>
            <a:endParaRPr lang="en-US" sz="4400" dirty="0">
              <a:latin typeface="Arial" panose="020B0604020202020204" pitchFamily="34" charset="0"/>
              <a:ea typeface="+mn-ea"/>
              <a:cs typeface="Arial" panose="020B0604020202020204" pitchFamily="34" charset="0"/>
            </a:endParaRPr>
          </a:p>
          <a:p>
            <a:pPr algn="r" rtl="1" eaLnBrk="1" hangingPunct="1">
              <a:buFont typeface="Wingdings" charset="2"/>
              <a:buChar char="l"/>
              <a:defRPr/>
            </a:pPr>
            <a:r>
              <a:rPr lang="ar-JO" dirty="0">
                <a:latin typeface="Arial" panose="020B0604020202020204" pitchFamily="34" charset="0"/>
                <a:ea typeface="+mn-ea"/>
                <a:cs typeface="Arial" panose="020B0604020202020204" pitchFamily="34" charset="0"/>
              </a:rPr>
              <a:t>العلاقات الشخصية أو الإجتماعية التي ترتبط بالصراع.</a:t>
            </a:r>
            <a:endParaRPr lang="en-US" dirty="0">
              <a:latin typeface="Arial" panose="020B0604020202020204" pitchFamily="34" charset="0"/>
              <a:ea typeface="+mn-ea"/>
              <a:cs typeface="Arial" panose="020B0604020202020204" pitchFamily="34" charset="0"/>
            </a:endParaRPr>
          </a:p>
        </p:txBody>
      </p:sp>
      <p:pic>
        <p:nvPicPr>
          <p:cNvPr id="15367" name="Picture 7" descr="guy">
            <a:extLst>
              <a:ext uri="{FF2B5EF4-FFF2-40B4-BE49-F238E27FC236}">
                <a16:creationId xmlns:a16="http://schemas.microsoft.com/office/drawing/2014/main" id="{4459566D-43E9-E939-5277-7482BB859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31242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MPj04227870000[1]">
            <a:extLst>
              <a:ext uri="{FF2B5EF4-FFF2-40B4-BE49-F238E27FC236}">
                <a16:creationId xmlns:a16="http://schemas.microsoft.com/office/drawing/2014/main" id="{706ED0DA-30BB-61AC-60FD-ED73E1A61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ox(out)">
                                      <p:cBhvr>
                                        <p:cTn id="12" dur="500"/>
                                        <p:tgtEl>
                                          <p:spTgt spid="15367"/>
                                        </p:tgtEl>
                                      </p:cBhvr>
                                    </p:animEffect>
                                  </p:childTnLst>
                                </p:cTn>
                              </p:par>
                            </p:childTnLst>
                          </p:cTn>
                        </p:par>
                        <p:par>
                          <p:cTn id="13" fill="hold" nodeType="afterGroup">
                            <p:stCondLst>
                              <p:cond delay="1000"/>
                            </p:stCondLst>
                            <p:childTnLst>
                              <p:par>
                                <p:cTn id="14" presetID="4" presetClass="entr" presetSubtype="32" fill="hold" nodeType="afterEffect">
                                  <p:stCondLst>
                                    <p:cond delay="0"/>
                                  </p:stCondLst>
                                  <p:childTnLst>
                                    <p:set>
                                      <p:cBhvr>
                                        <p:cTn id="15" dur="1" fill="hold">
                                          <p:stCondLst>
                                            <p:cond delay="0"/>
                                          </p:stCondLst>
                                        </p:cTn>
                                        <p:tgtEl>
                                          <p:spTgt spid="15369"/>
                                        </p:tgtEl>
                                        <p:attrNameLst>
                                          <p:attrName>style.visibility</p:attrName>
                                        </p:attrNameLst>
                                      </p:cBhvr>
                                      <p:to>
                                        <p:strVal val="visible"/>
                                      </p:to>
                                    </p:set>
                                    <p:animEffect transition="in" filter="box(out)">
                                      <p:cBhvr>
                                        <p:cTn id="16"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52"/>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Curtain Call</Template>
  <TotalTime>662</TotalTime>
  <Words>1073</Words>
  <Application>Microsoft Macintosh PowerPoint</Application>
  <PresentationFormat>On-screen Show (4:3)</PresentationFormat>
  <Paragraphs>107</Paragraphs>
  <Slides>34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ＭＳ Ｐゴシック</vt:lpstr>
      <vt:lpstr>Aptos</vt:lpstr>
      <vt:lpstr>Arial</vt:lpstr>
      <vt:lpstr>Arial Black</vt:lpstr>
      <vt:lpstr>Tahoma</vt:lpstr>
      <vt:lpstr>Times New Roman</vt:lpstr>
      <vt:lpstr>Wingdings</vt:lpstr>
      <vt:lpstr>Curtain Call</vt:lpstr>
      <vt:lpstr>Orbit</vt:lpstr>
      <vt:lpstr>49_Blank Presentation</vt:lpstr>
      <vt:lpstr>PowerPoint Presentation</vt:lpstr>
      <vt:lpstr>الحياة هي الحفر؟</vt:lpstr>
      <vt:lpstr>PowerPoint Presentation</vt:lpstr>
      <vt:lpstr>PowerPoint Presentation</vt:lpstr>
      <vt:lpstr>مزمور 40: 1-4</vt:lpstr>
      <vt:lpstr>PowerPoint Presentation</vt:lpstr>
      <vt:lpstr>قد تكون الحفرة ...</vt:lpstr>
      <vt:lpstr>قد تكون الحفرة ...</vt:lpstr>
      <vt:lpstr>قد تكون الحفرة ...</vt:lpstr>
      <vt:lpstr>قد تكون الحفرة ...</vt:lpstr>
      <vt:lpstr>شعر داود بذلك</vt:lpstr>
      <vt:lpstr>كيف تخرج من المستنقع؟</vt:lpstr>
      <vt:lpstr>ادعُ الله بإيمان</vt:lpstr>
      <vt:lpstr>ادعُ الله بإيمان</vt:lpstr>
      <vt:lpstr>ادعُ الله بإيمان</vt:lpstr>
      <vt:lpstr>انتظر انقاذه</vt:lpstr>
      <vt:lpstr>جيرالد سيتسر</vt:lpstr>
      <vt:lpstr>PowerPoint Presentation</vt:lpstr>
      <vt:lpstr>الإنتظار بصبر هو تطلع دائم إلى الله  بثقة أنه يبحث عنك.</vt:lpstr>
      <vt:lpstr>كيف تنضم إلى الجوقة؟</vt:lpstr>
      <vt:lpstr>رنم لله بحمد</vt:lpstr>
      <vt:lpstr>رنم لله بحمد</vt:lpstr>
      <vt:lpstr>رنم لله بحمد</vt:lpstr>
      <vt:lpstr>PowerPoint Presentation</vt:lpstr>
      <vt:lpstr>تسبيح من القلب يقابله التزام من القلب...</vt:lpstr>
      <vt:lpstr>أقامني من الجب الرهيب  حيث كنت أضطجع طويلاً نائحاً ومن القيود أطلق قدمي.  ربط عميقة من طين المستنقع.  ثبتني على الصخرة وعلم لساني المبتهج  أن أسبح عجائب يده  في ترنيمة جديدة شاكرة.   كاتب غير معروف</vt:lpstr>
      <vt:lpstr>انتظر الآخرين للإنضمام</vt:lpstr>
      <vt:lpstr>لذا كن علنياً</vt:lpstr>
      <vt:lpstr>للجالس على العرش وللخروف البركة والكرامة والمجد والسلطان إلى أبد الآبدين. وكانت الحيوانات الأربعة تقول: آمين.</vt:lpstr>
      <vt:lpstr>PowerPoint Presentation</vt:lpstr>
      <vt:lpstr>PowerPoint Presentation</vt:lpstr>
      <vt:lpstr>PowerPoint Presentation</vt:lpstr>
      <vt:lpstr>Black</vt:lpstr>
      <vt:lpstr>على رابط وعظ العهد القديم  BibleStudyDownloads.org</vt:lpstr>
    </vt:vector>
  </TitlesOfParts>
  <Company>First Baptist Church Yucaipa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the Mire  &amp; Into the Choir</dc:title>
  <dc:creator>ehair</dc:creator>
  <cp:lastModifiedBy>Rick Griffith</cp:lastModifiedBy>
  <cp:revision>36</cp:revision>
  <dcterms:created xsi:type="dcterms:W3CDTF">2007-08-14T18:10:16Z</dcterms:created>
  <dcterms:modified xsi:type="dcterms:W3CDTF">2024-06-05T22:39:52Z</dcterms:modified>
</cp:coreProperties>
</file>