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73" r:id="rId2"/>
  </p:sldMasterIdLst>
  <p:notesMasterIdLst>
    <p:notesMasterId r:id="rId34"/>
  </p:notesMasterIdLst>
  <p:sldIdLst>
    <p:sldId id="256" r:id="rId3"/>
    <p:sldId id="258" r:id="rId4"/>
    <p:sldId id="260" r:id="rId5"/>
    <p:sldId id="261" r:id="rId6"/>
    <p:sldId id="262" r:id="rId7"/>
    <p:sldId id="263" r:id="rId8"/>
    <p:sldId id="259" r:id="rId9"/>
    <p:sldId id="301" r:id="rId10"/>
    <p:sldId id="269" r:id="rId11"/>
    <p:sldId id="264" r:id="rId12"/>
    <p:sldId id="265" r:id="rId13"/>
    <p:sldId id="266" r:id="rId14"/>
    <p:sldId id="268" r:id="rId15"/>
    <p:sldId id="302" r:id="rId16"/>
    <p:sldId id="270" r:id="rId17"/>
    <p:sldId id="271" r:id="rId18"/>
    <p:sldId id="272" r:id="rId19"/>
    <p:sldId id="311" r:id="rId20"/>
    <p:sldId id="276" r:id="rId21"/>
    <p:sldId id="312" r:id="rId22"/>
    <p:sldId id="279" r:id="rId23"/>
    <p:sldId id="280" r:id="rId24"/>
    <p:sldId id="281" r:id="rId25"/>
    <p:sldId id="283" r:id="rId26"/>
    <p:sldId id="284" r:id="rId27"/>
    <p:sldId id="285" r:id="rId28"/>
    <p:sldId id="286" r:id="rId29"/>
    <p:sldId id="313" r:id="rId30"/>
    <p:sldId id="314" r:id="rId31"/>
    <p:sldId id="267" r:id="rId32"/>
    <p:sldId id="310" r:id="rId33"/>
  </p:sldIdLst>
  <p:sldSz cx="9144000" cy="5143500" type="screen16x9"/>
  <p:notesSz cx="6858000" cy="9144000"/>
  <p:embeddedFontLst>
    <p:embeddedFont>
      <p:font typeface="ＭＳ Ｐゴシック" panose="020B0600070205080204" pitchFamily="34" charset="-128"/>
      <p:regular r:id="rId35"/>
    </p:embeddedFont>
    <p:embeddedFont>
      <p:font typeface="Franklin Gothic Book" panose="020B0503020102020204" pitchFamily="34" charset="0"/>
      <p:regular r:id="rId36"/>
      <p:italic r:id="rId37"/>
    </p:embeddedFont>
    <p:embeddedFont>
      <p:font typeface="Open Sans" panose="020B0606030504020204" pitchFamily="34" charset="0"/>
      <p:regular r:id="rId38"/>
      <p:bold r:id="rId39"/>
      <p:italic r:id="rId40"/>
      <p:boldItalic r:id="rId41"/>
    </p:embeddedFont>
  </p:embeddedFontLst>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3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9"/>
    <p:restoredTop sz="93969" autoAdjust="0"/>
  </p:normalViewPr>
  <p:slideViewPr>
    <p:cSldViewPr snapToGrid="0">
      <p:cViewPr>
        <p:scale>
          <a:sx n="108" d="100"/>
          <a:sy n="108" d="100"/>
        </p:scale>
        <p:origin x="1176" y="111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bb23eda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2bb23eda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22" name="Google Shape;122;g22bb23eda6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7ec76b17e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17ec76b17e4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29" name="Google Shape;129;g17ec76b17e4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7ec76b17e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7ec76b17e4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36" name="Google Shape;136;g17ec76b17e4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7ec76b17e4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7ec76b17e4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50" name="Google Shape;150;g17ec76b17e4_0_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7ec76b17e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7ec76b17e4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57" name="Google Shape;157;g17ec76b17e4_0_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184335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7ec76b17e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7ec76b17e4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64" name="Google Shape;164;g17ec76b17e4_0_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7ec76b17e4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7ec76b17e4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71" name="Google Shape;171;g17ec76b17e4_0_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7ec76b17e4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7ec76b17e4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78" name="Google Shape;178;g17ec76b17e4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7ec76b17e4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7ec76b17e4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99" name="Google Shape;199;g17ec76b17e4_0_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652182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2bb23eda6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2bb23eda68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06" name="Google Shape;206;g22bb23eda68_0_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2bb23eda6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22bb23eda68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80" name="Google Shape;80;g22bb23eda68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7ec76b17e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7ec76b17e4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20" name="Google Shape;220;g17ec76b17e4_0_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26725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7ec76b17e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7ec76b17e4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27" name="Google Shape;227;g17ec76b17e4_0_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7ec76b17e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7ec76b17e4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34" name="Google Shape;234;g17ec76b17e4_0_1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7ec76b17e4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7ec76b17e4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41" name="Google Shape;241;g17ec76b17e4_0_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7ec76b17e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7ec76b17e4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54" name="Google Shape;254;g17ec76b17e4_0_1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7ec76b17e4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17ec76b17e4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61" name="Google Shape;261;g17ec76b17e4_0_1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7ec76b17e4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7ec76b17e4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67" name="Google Shape;267;g17ec76b17e4_0_1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2bb23eda6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2bb23eda68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74" name="Google Shape;274;g22bb23eda68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7ec76b17e4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7ec76b17e4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302" name="Google Shape;302;g17ec76b17e4_0_2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1210774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2bb23eda6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2bb23eda68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74" name="Google Shape;274;g22bb23eda68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6505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b7c13a976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b7c13a9768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94" name="Google Shape;94;gb7c13a9768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bb23eda6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22bb23eda68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01" name="Google Shape;101;g22bb23eda68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bb23eda6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22bb23eda68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08" name="Google Shape;108;g22bb23eda68_0_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bb23eda6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22bb23eda6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15" name="Google Shape;115;g22bb23eda68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c6448863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ac6448863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87" name="Google Shape;87;gac64488637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2bb23eda6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22bb23eda68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80" name="Google Shape;80;g22bb23eda68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108310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7ec76b17e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7ec76b17e4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57" name="Google Shape;157;g17ec76b17e4_0_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87DE6118-2437-4B30-8E3C-4D2BE6020583}" type="datetimeFigureOut">
              <a:rPr lang="en-US" dirty="0"/>
              <a:pPr/>
              <a:t>6/12/24</a:t>
            </a:fld>
            <a:endParaRPr lang="en-US" dirty="0"/>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3525665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874861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483598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45388407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464576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445457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298111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640099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242640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912516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585557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5474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546234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436884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7744529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87DE6118-2437-4B30-8E3C-4D2BE6020583}" type="datetimeFigureOut">
              <a:rPr lang="en-US" dirty="0"/>
              <a:pPr/>
              <a:t>6/12/24</a:t>
            </a:fld>
            <a:endParaRPr lang="en-US" dirty="0"/>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3734071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58328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03403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56805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141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dirty="0"/>
              <a:pPr/>
              <a:t>6/12/24</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91881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dirty="0"/>
              <a:pPr/>
              <a:t>6/12/24</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63449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dirty="0"/>
              <a:pPr/>
              <a:t>6/12/24</a:t>
            </a:fld>
            <a:endParaRPr lang="en-US" dirty="0"/>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31438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2926558"/>
            <a:ext cx="3400425" cy="221218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08361"/>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68266943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026" name="Picture 2">
            <a:extLst>
              <a:ext uri="{FF2B5EF4-FFF2-40B4-BE49-F238E27FC236}">
                <a16:creationId xmlns:a16="http://schemas.microsoft.com/office/drawing/2014/main" id="{50BA2D15-5D43-9DA6-66BD-71AF5C2E0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FECD97-51A6-8FB0-AA11-B62A8D60BE65}"/>
              </a:ext>
            </a:extLst>
          </p:cNvPr>
          <p:cNvSpPr txBox="1"/>
          <p:nvPr/>
        </p:nvSpPr>
        <p:spPr>
          <a:xfrm>
            <a:off x="1107287" y="332928"/>
            <a:ext cx="3334566" cy="1015663"/>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ar-JO" sz="6000" dirty="0">
                <a:solidFill>
                  <a:schemeClr val="bg1"/>
                </a:solidFill>
                <a:effectLst>
                  <a:glow rad="139700">
                    <a:srgbClr val="0D0304"/>
                  </a:glow>
                </a:effectLst>
                <a:latin typeface="Arial" panose="020B0604020202020204" pitchFamily="34" charset="0"/>
                <a:cs typeface="Arial" panose="020B0604020202020204" pitchFamily="34" charset="0"/>
              </a:rPr>
              <a:t>مزمور 131</a:t>
            </a:r>
            <a:endParaRPr lang="en-US" sz="6000" dirty="0">
              <a:solidFill>
                <a:schemeClr val="bg1"/>
              </a:solidFill>
              <a:effectLst>
                <a:glow rad="139700">
                  <a:srgbClr val="0D0304"/>
                </a:glo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6765328-9F27-8350-6450-C3383E58A7E2}"/>
              </a:ext>
            </a:extLst>
          </p:cNvPr>
          <p:cNvSpPr txBox="1"/>
          <p:nvPr/>
        </p:nvSpPr>
        <p:spPr>
          <a:xfrm>
            <a:off x="2686730" y="1983016"/>
            <a:ext cx="6457270" cy="1015663"/>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ar-JO" sz="6000" dirty="0">
                <a:solidFill>
                  <a:schemeClr val="bg1"/>
                </a:solidFill>
                <a:effectLst>
                  <a:glow rad="139700">
                    <a:srgbClr val="0D0304"/>
                  </a:glow>
                </a:effectLst>
                <a:latin typeface="Arial" panose="020B0604020202020204" pitchFamily="34" charset="0"/>
                <a:cs typeface="Arial" panose="020B0604020202020204" pitchFamily="34" charset="0"/>
              </a:rPr>
              <a:t>راحة في الله</a:t>
            </a:r>
            <a:endParaRPr lang="en-US" sz="6000" dirty="0">
              <a:solidFill>
                <a:schemeClr val="bg1"/>
              </a:solidFill>
              <a:effectLst>
                <a:glow rad="139700">
                  <a:srgbClr val="0D0304"/>
                </a:glo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6688FED-2580-052A-DAF0-21A6133090FF}"/>
              </a:ext>
            </a:extLst>
          </p:cNvPr>
          <p:cNvSpPr>
            <a:spLocks noChangeArrowheads="1"/>
          </p:cNvSpPr>
          <p:nvPr/>
        </p:nvSpPr>
        <p:spPr bwMode="auto">
          <a:xfrm>
            <a:off x="0" y="3610244"/>
            <a:ext cx="914400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rtl="1" fontAlgn="base">
              <a:spcBef>
                <a:spcPct val="20000"/>
              </a:spcBef>
              <a:buClr>
                <a:srgbClr val="FFCC00"/>
              </a:buClr>
              <a:buSzPct val="70000"/>
              <a:defRPr/>
            </a:pP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وعظ كيث فيرغوسون</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عمان الدولية</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AmmanChurch.com </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عدة للتنزيل المجاني على </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Arial" panose="020B0604020202020204" pitchFamily="34" charset="0"/>
                <a:ea typeface="Open Sans"/>
                <a:cs typeface="Arial" panose="020B0604020202020204" pitchFamily="34" charset="0"/>
                <a:sym typeface="Open Sans"/>
              </a:rPr>
              <a:t>ملاحظات</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125" name="Google Shape;125;p2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latin typeface="Open Sans"/>
              <a:ea typeface="Open Sans"/>
              <a:cs typeface="Open Sans"/>
              <a:sym typeface="Open Sans"/>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Arial" panose="020B0604020202020204" pitchFamily="34" charset="0"/>
                <a:ea typeface="Open Sans"/>
                <a:cs typeface="Arial" panose="020B0604020202020204" pitchFamily="34" charset="0"/>
                <a:sym typeface="Open Sans"/>
              </a:rPr>
              <a:t>ملاحظات</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132" name="Google Shape;132;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r" rtl="1">
              <a:lnSpc>
                <a:spcPct val="115000"/>
              </a:lnSpc>
              <a:spcBef>
                <a:spcPts val="0"/>
              </a:spcBef>
              <a:spcAft>
                <a:spcPts val="0"/>
              </a:spcAft>
              <a:buSzPts val="2800"/>
              <a:buFont typeface="Open Sans"/>
              <a:buAutoNum type="arabicPeriod"/>
            </a:pPr>
            <a:r>
              <a:rPr lang="ar-JO" sz="2800" dirty="0">
                <a:latin typeface="Arial" panose="020B0604020202020204" pitchFamily="34" charset="0"/>
                <a:ea typeface="Open Sans"/>
                <a:cs typeface="Arial" panose="020B0604020202020204" pitchFamily="34" charset="0"/>
                <a:sym typeface="Open Sans"/>
              </a:rPr>
              <a:t>تكون النفس الهادئة متواضعة </a:t>
            </a:r>
            <a:endParaRPr lang="en-US" sz="2800" dirty="0">
              <a:latin typeface="Arial" panose="020B0604020202020204" pitchFamily="34" charset="0"/>
              <a:ea typeface="Open Sans"/>
              <a:cs typeface="Arial" panose="020B0604020202020204" pitchFamily="34" charset="0"/>
              <a:sym typeface="Open Sans"/>
            </a:endParaRPr>
          </a:p>
          <a:p>
            <a:pPr marL="457200" lvl="0" indent="-406400" algn="r" rtl="1">
              <a:lnSpc>
                <a:spcPct val="115000"/>
              </a:lnSpc>
              <a:spcBef>
                <a:spcPts val="0"/>
              </a:spcBef>
              <a:spcAft>
                <a:spcPts val="0"/>
              </a:spcAft>
              <a:buSzPts val="2800"/>
              <a:buFont typeface="Open Sans"/>
              <a:buAutoNum type="arabicPeriod"/>
            </a:pPr>
            <a:endParaRPr dirty="0">
              <a:latin typeface="Arial" panose="020B0604020202020204" pitchFamily="34" charset="0"/>
              <a:ea typeface="Open Sans"/>
              <a:cs typeface="Arial" panose="020B0604020202020204" pitchFamily="34" charset="0"/>
              <a:sym typeface="Open Sans"/>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ar-JO" dirty="0">
                <a:solidFill>
                  <a:srgbClr val="231F20"/>
                </a:solidFill>
                <a:latin typeface="Arial" panose="020B0604020202020204" pitchFamily="34" charset="0"/>
                <a:ea typeface="Open Sans"/>
                <a:cs typeface="Arial" panose="020B0604020202020204" pitchFamily="34" charset="0"/>
                <a:sym typeface="Open Sans"/>
              </a:rPr>
              <a:t>احتضن التواضع</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139" name="Google Shape;139;p2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800">
              <a:latin typeface="Open Sans"/>
              <a:ea typeface="Open Sans"/>
              <a:cs typeface="Open Sans"/>
              <a:sym typeface="Open Sans"/>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ar-JO" dirty="0">
                <a:solidFill>
                  <a:srgbClr val="231F20"/>
                </a:solidFill>
                <a:latin typeface="Arial" panose="020B0604020202020204" pitchFamily="34" charset="0"/>
                <a:ea typeface="Open Sans"/>
                <a:cs typeface="Arial" panose="020B0604020202020204" pitchFamily="34" charset="0"/>
                <a:sym typeface="Open Sans"/>
              </a:rPr>
              <a:t>احتضن التواضع</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153" name="Google Shape;153;p26"/>
          <p:cNvSpPr txBox="1">
            <a:spLocks noGrp="1"/>
          </p:cNvSpPr>
          <p:nvPr>
            <p:ph idx="1"/>
          </p:nvPr>
        </p:nvSpPr>
        <p:spPr>
          <a:xfrm>
            <a:off x="1028700" y="1714500"/>
            <a:ext cx="7689172" cy="2686050"/>
          </a:xfrm>
          <a:prstGeom prst="rect">
            <a:avLst/>
          </a:prstGeom>
          <a:noFill/>
          <a:ln>
            <a:noFill/>
          </a:ln>
        </p:spPr>
        <p:txBody>
          <a:bodyPr spcFirstLastPara="1" wrap="square" lIns="91425" tIns="45700" rIns="91425" bIns="45700" anchor="t" anchorCtr="0">
            <a:noAutofit/>
          </a:bodyPr>
          <a:lstStyle/>
          <a:p>
            <a:pPr marL="457200" marR="0" lvl="0" indent="-406400" algn="r" defTabSz="685800" rtl="1" eaLnBrk="1" fontAlgn="auto" latinLnBrk="0" hangingPunct="1">
              <a:lnSpc>
                <a:spcPct val="115000"/>
              </a:lnSpc>
              <a:spcBef>
                <a:spcPts val="0"/>
              </a:spcBef>
              <a:spcAft>
                <a:spcPts val="0"/>
              </a:spcAft>
              <a:buClrTx/>
              <a:buSzPts val="2800"/>
              <a:buFont typeface="Open Sans"/>
              <a:buChar char="•"/>
              <a:tabLst/>
              <a:defRPr/>
            </a:pPr>
            <a:r>
              <a:rPr kumimoji="0" lang="ar-JO" sz="2800" b="0" i="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إن التهديد الرئيسي لراحتنا ليس خارجنا – أي من شخص أو من ظروفنا ... الخ</a:t>
            </a:r>
          </a:p>
          <a:p>
            <a:pPr marL="457200" marR="0" lvl="0" indent="-406400" algn="r" defTabSz="685800" rtl="1" eaLnBrk="1" fontAlgn="auto" latinLnBrk="0" hangingPunct="1">
              <a:lnSpc>
                <a:spcPct val="115000"/>
              </a:lnSpc>
              <a:spcBef>
                <a:spcPts val="0"/>
              </a:spcBef>
              <a:spcAft>
                <a:spcPts val="0"/>
              </a:spcAft>
              <a:buClrTx/>
              <a:buSzPts val="2800"/>
              <a:buFont typeface="Open Sans"/>
              <a:buChar char="•"/>
              <a:tabLst/>
              <a:defRPr/>
            </a:pPr>
            <a:r>
              <a:rPr kumimoji="0" lang="ar-JO" sz="2800" b="0" i="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إنه داخلنا، ويأتي من قلوبنا</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1028700" y="282702"/>
            <a:ext cx="8115300" cy="11144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ar-JO" dirty="0">
                <a:solidFill>
                  <a:srgbClr val="231F20"/>
                </a:solidFill>
                <a:latin typeface="Open Sans"/>
                <a:ea typeface="Open Sans"/>
                <a:cs typeface="Open Sans"/>
                <a:sym typeface="Open Sans"/>
              </a:rPr>
              <a:t>احتضن التواضع</a:t>
            </a:r>
            <a:endParaRPr dirty="0">
              <a:solidFill>
                <a:srgbClr val="231F20"/>
              </a:solidFill>
              <a:latin typeface="Open Sans"/>
              <a:ea typeface="Open Sans"/>
              <a:cs typeface="Open Sans"/>
              <a:sym typeface="Open Sans"/>
            </a:endParaRPr>
          </a:p>
        </p:txBody>
      </p:sp>
      <p:sp>
        <p:nvSpPr>
          <p:cNvPr id="160" name="Google Shape;160;p27"/>
          <p:cNvSpPr txBox="1">
            <a:spLocks noGrp="1"/>
          </p:cNvSpPr>
          <p:nvPr>
            <p:ph idx="1"/>
          </p:nvPr>
        </p:nvSpPr>
        <p:spPr>
          <a:xfrm>
            <a:off x="1028700" y="1482852"/>
            <a:ext cx="8115300" cy="3377946"/>
          </a:xfrm>
          <a:prstGeom prst="rect">
            <a:avLst/>
          </a:prstGeom>
          <a:noFill/>
          <a:ln>
            <a:noFill/>
          </a:ln>
        </p:spPr>
        <p:txBody>
          <a:bodyPr spcFirstLastPara="1" wrap="square" lIns="91425" tIns="45700" rIns="91425" bIns="45700" anchor="t" anchorCtr="0">
            <a:noAutofit/>
          </a:bodyPr>
          <a:lstStyle/>
          <a:p>
            <a:pPr marL="457200" marR="0" lvl="0" indent="-406400" algn="r" defTabSz="685800" rtl="1" eaLnBrk="1" fontAlgn="auto" latinLnBrk="0" hangingPunct="1">
              <a:lnSpc>
                <a:spcPct val="115000"/>
              </a:lnSpc>
              <a:spcBef>
                <a:spcPts val="0"/>
              </a:spcBef>
              <a:spcAft>
                <a:spcPts val="0"/>
              </a:spcAft>
              <a:buClrTx/>
              <a:buSzPts val="2800"/>
              <a:buFont typeface="Open Sans"/>
              <a:buChar char="•"/>
              <a:tabLst/>
              <a:defRPr/>
            </a:pPr>
            <a:r>
              <a:rPr kumimoji="0" lang="ar-JO" sz="2800" b="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إن التهديد الرئيسي لراحتنا ليس خارجنا – أي من شخص أو من ظروفنا ... الخ</a:t>
            </a:r>
          </a:p>
          <a:p>
            <a:pPr marL="457200" marR="0" lvl="0" indent="-406400" algn="r" defTabSz="685800" rtl="1" eaLnBrk="1" fontAlgn="auto" latinLnBrk="0" hangingPunct="1">
              <a:lnSpc>
                <a:spcPct val="115000"/>
              </a:lnSpc>
              <a:spcBef>
                <a:spcPts val="0"/>
              </a:spcBef>
              <a:spcAft>
                <a:spcPts val="0"/>
              </a:spcAft>
              <a:buClrTx/>
              <a:buSzPts val="2800"/>
              <a:buFont typeface="Open Sans"/>
              <a:buChar char="•"/>
              <a:tabLst/>
              <a:defRPr/>
            </a:pPr>
            <a:r>
              <a:rPr kumimoji="0" lang="ar-JO" sz="2800" b="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إنه داخلنا، ويأتي من قلوبنا</a:t>
            </a:r>
          </a:p>
          <a:p>
            <a:pPr marL="457200" lvl="0" indent="-406400" algn="r" rtl="1">
              <a:lnSpc>
                <a:spcPct val="115000"/>
              </a:lnSpc>
              <a:spcBef>
                <a:spcPts val="0"/>
              </a:spcBef>
              <a:spcAft>
                <a:spcPts val="0"/>
              </a:spcAft>
              <a:buSzPts val="2800"/>
              <a:buFont typeface="Open Sans"/>
              <a:buChar char="•"/>
            </a:pPr>
            <a:r>
              <a:rPr lang="ar-JO" sz="2800" dirty="0">
                <a:latin typeface="Arial" panose="020B0604020202020204" pitchFamily="34" charset="0"/>
                <a:ea typeface="Open Sans"/>
                <a:cs typeface="Arial" panose="020B0604020202020204" pitchFamily="34" charset="0"/>
                <a:sym typeface="Open Sans"/>
              </a:rPr>
              <a:t>ياتي القلق من:</a:t>
            </a:r>
            <a:r>
              <a:rPr lang="en-US" sz="2800" dirty="0">
                <a:latin typeface="Arial" panose="020B0604020202020204" pitchFamily="34" charset="0"/>
                <a:ea typeface="Open Sans"/>
                <a:cs typeface="Arial" panose="020B0604020202020204" pitchFamily="34" charset="0"/>
                <a:sym typeface="Open Sans"/>
              </a:rPr>
              <a:t> </a:t>
            </a:r>
            <a:endParaRPr sz="2800" dirty="0">
              <a:latin typeface="Arial" panose="020B0604020202020204" pitchFamily="34" charset="0"/>
              <a:ea typeface="Open Sans"/>
              <a:cs typeface="Arial" panose="020B0604020202020204" pitchFamily="34" charset="0"/>
              <a:sym typeface="Open Sans"/>
            </a:endParaRPr>
          </a:p>
          <a:p>
            <a:pPr marL="914400" lvl="1" indent="-406400" algn="r" rtl="1">
              <a:lnSpc>
                <a:spcPct val="115000"/>
              </a:lnSpc>
              <a:spcBef>
                <a:spcPts val="0"/>
              </a:spcBef>
              <a:spcAft>
                <a:spcPts val="0"/>
              </a:spcAft>
              <a:buSzPts val="2800"/>
              <a:buFont typeface="Open Sans"/>
              <a:buChar char="–"/>
            </a:pPr>
            <a:r>
              <a:rPr lang="ar-JO" sz="2800" b="1" i="0" dirty="0">
                <a:latin typeface="Arial" panose="020B0604020202020204" pitchFamily="34" charset="0"/>
                <a:ea typeface="Open Sans"/>
                <a:cs typeface="Arial" panose="020B0604020202020204" pitchFamily="34" charset="0"/>
                <a:sym typeface="Open Sans"/>
              </a:rPr>
              <a:t>المقارنة</a:t>
            </a:r>
            <a:r>
              <a:rPr lang="ar-JO" sz="2800" i="0" dirty="0">
                <a:latin typeface="Arial" panose="020B0604020202020204" pitchFamily="34" charset="0"/>
                <a:ea typeface="Open Sans"/>
                <a:cs typeface="Arial" panose="020B0604020202020204" pitchFamily="34" charset="0"/>
                <a:sym typeface="Open Sans"/>
              </a:rPr>
              <a:t> (ع 1أ)</a:t>
            </a:r>
          </a:p>
          <a:p>
            <a:pPr marL="914400" lvl="1" indent="-406400" algn="r" rtl="1">
              <a:lnSpc>
                <a:spcPct val="115000"/>
              </a:lnSpc>
              <a:spcBef>
                <a:spcPts val="0"/>
              </a:spcBef>
              <a:spcAft>
                <a:spcPts val="0"/>
              </a:spcAft>
              <a:buSzPts val="2800"/>
              <a:buFont typeface="Open Sans"/>
              <a:buChar char="–"/>
            </a:pPr>
            <a:r>
              <a:rPr lang="ar-JO" sz="2800" b="1" i="0" dirty="0">
                <a:latin typeface="Arial" panose="020B0604020202020204" pitchFamily="34" charset="0"/>
                <a:ea typeface="Open Sans"/>
                <a:cs typeface="Arial" panose="020B0604020202020204" pitchFamily="34" charset="0"/>
                <a:sym typeface="Open Sans"/>
              </a:rPr>
              <a:t>السيطرة</a:t>
            </a:r>
            <a:r>
              <a:rPr lang="ar-JO" sz="2800" i="0" dirty="0">
                <a:latin typeface="Arial" panose="020B0604020202020204" pitchFamily="34" charset="0"/>
                <a:ea typeface="Open Sans"/>
                <a:cs typeface="Arial" panose="020B0604020202020204" pitchFamily="34" charset="0"/>
                <a:sym typeface="Open Sans"/>
              </a:rPr>
              <a:t> (ع 1ب)</a:t>
            </a:r>
            <a:endParaRPr sz="2800" i="0" dirty="0">
              <a:latin typeface="Arial" panose="020B0604020202020204" pitchFamily="34" charset="0"/>
              <a:ea typeface="Open Sans"/>
              <a:cs typeface="Arial" panose="020B0604020202020204" pitchFamily="34" charset="0"/>
              <a:sym typeface="Open Sans"/>
            </a:endParaRPr>
          </a:p>
        </p:txBody>
      </p:sp>
    </p:spTree>
    <p:custDataLst>
      <p:tags r:id="rId1"/>
    </p:custDataLst>
    <p:extLst>
      <p:ext uri="{BB962C8B-B14F-4D97-AF65-F5344CB8AC3E}">
        <p14:creationId xmlns:p14="http://schemas.microsoft.com/office/powerpoint/2010/main" val="339421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Open Sans"/>
                <a:ea typeface="Open Sans"/>
                <a:cs typeface="Open Sans"/>
                <a:sym typeface="Open Sans"/>
              </a:rPr>
              <a:t>ملاحظات</a:t>
            </a:r>
            <a:endParaRPr dirty="0">
              <a:solidFill>
                <a:srgbClr val="231F20"/>
              </a:solidFill>
              <a:latin typeface="Open Sans"/>
              <a:ea typeface="Open Sans"/>
              <a:cs typeface="Open Sans"/>
              <a:sym typeface="Open Sans"/>
            </a:endParaRPr>
          </a:p>
        </p:txBody>
      </p:sp>
      <p:sp>
        <p:nvSpPr>
          <p:cNvPr id="167" name="Google Shape;167;p2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marR="0" lvl="0" indent="-406400" algn="r" defTabSz="685800" rtl="1" eaLnBrk="1" fontAlgn="auto" latinLnBrk="0" hangingPunct="1">
              <a:lnSpc>
                <a:spcPct val="115000"/>
              </a:lnSpc>
              <a:spcBef>
                <a:spcPts val="0"/>
              </a:spcBef>
              <a:spcAft>
                <a:spcPts val="0"/>
              </a:spcAft>
              <a:buClrTx/>
              <a:buSzPts val="2800"/>
              <a:buFont typeface="Open Sans"/>
              <a:buAutoNum type="arabicPeriod"/>
              <a:tabLst/>
              <a:defRPr/>
            </a:pPr>
            <a:r>
              <a:rPr kumimoji="0" lang="ar-JO" sz="2800" b="0" i="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تكون النفس الهادئة متواضعة </a:t>
            </a:r>
          </a:p>
          <a:p>
            <a:pPr marL="50800" marR="0" lvl="0" indent="0" algn="r" defTabSz="685800" rtl="1" eaLnBrk="1" fontAlgn="auto" latinLnBrk="0" hangingPunct="1">
              <a:lnSpc>
                <a:spcPct val="115000"/>
              </a:lnSpc>
              <a:spcBef>
                <a:spcPts val="0"/>
              </a:spcBef>
              <a:spcAft>
                <a:spcPts val="0"/>
              </a:spcAft>
              <a:buClrTx/>
              <a:buSzPts val="2800"/>
              <a:buNone/>
              <a:tabLst/>
              <a:defRPr/>
            </a:pPr>
            <a:endParaRPr kumimoji="0" lang="ar-JO" sz="1500" b="0" i="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Arial" panose="020B0604020202020204" pitchFamily="34" charset="0"/>
                <a:ea typeface="Open Sans"/>
                <a:cs typeface="Arial" panose="020B0604020202020204" pitchFamily="34" charset="0"/>
                <a:sym typeface="Open Sans"/>
              </a:rPr>
              <a:t>ملاحظات</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174" name="Google Shape;174;p2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marR="0" lvl="0" indent="-406400" algn="r" defTabSz="685800" rtl="1" eaLnBrk="1" fontAlgn="auto" latinLnBrk="0" hangingPunct="1">
              <a:lnSpc>
                <a:spcPct val="115000"/>
              </a:lnSpc>
              <a:spcBef>
                <a:spcPts val="0"/>
              </a:spcBef>
              <a:spcAft>
                <a:spcPts val="0"/>
              </a:spcAft>
              <a:buClrTx/>
              <a:buSzPts val="2800"/>
              <a:buFont typeface="Open Sans"/>
              <a:buAutoNum type="arabicPeriod"/>
              <a:tabLst/>
              <a:defRPr/>
            </a:pPr>
            <a:r>
              <a:rPr kumimoji="0" lang="ar-JO" sz="2800" b="0" i="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تكون النفس الهادئة متواضعة </a:t>
            </a:r>
            <a:endParaRPr sz="2800" dirty="0">
              <a:latin typeface="Arial" panose="020B0604020202020204" pitchFamily="34" charset="0"/>
              <a:ea typeface="Open Sans"/>
              <a:cs typeface="Arial" panose="020B0604020202020204" pitchFamily="34" charset="0"/>
              <a:sym typeface="Open Sans"/>
            </a:endParaRPr>
          </a:p>
          <a:p>
            <a:pPr marL="457200" lvl="0" indent="-406400" algn="r" rtl="1">
              <a:lnSpc>
                <a:spcPct val="115000"/>
              </a:lnSpc>
              <a:spcBef>
                <a:spcPts val="0"/>
              </a:spcBef>
              <a:spcAft>
                <a:spcPts val="0"/>
              </a:spcAft>
              <a:buSzPts val="2800"/>
              <a:buFont typeface="Open Sans"/>
              <a:buAutoNum type="arabicPeriod"/>
            </a:pPr>
            <a:r>
              <a:rPr lang="ar-JO" sz="2800" dirty="0">
                <a:latin typeface="Arial" panose="020B0604020202020204" pitchFamily="34" charset="0"/>
                <a:ea typeface="Open Sans"/>
                <a:cs typeface="Arial" panose="020B0604020202020204" pitchFamily="34" charset="0"/>
                <a:sym typeface="Open Sans"/>
              </a:rPr>
              <a:t>تجد النفس الهادئة راحة في الله وأعماله وليس في ذاتها</a:t>
            </a:r>
            <a:endParaRPr sz="2800" dirty="0">
              <a:latin typeface="Arial" panose="020B0604020202020204" pitchFamily="34" charset="0"/>
              <a:ea typeface="Open Sans"/>
              <a:cs typeface="Arial" panose="020B0604020202020204" pitchFamily="34" charset="0"/>
              <a:sym typeface="Open Sans"/>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1028700" y="514350"/>
            <a:ext cx="7981188" cy="11144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ar-JO" dirty="0">
                <a:solidFill>
                  <a:srgbClr val="231F20"/>
                </a:solidFill>
                <a:latin typeface="Arial" panose="020B0604020202020204" pitchFamily="34" charset="0"/>
                <a:ea typeface="Open Sans"/>
                <a:cs typeface="Arial" panose="020B0604020202020204" pitchFamily="34" charset="0"/>
                <a:sym typeface="Open Sans"/>
              </a:rPr>
              <a:t>جد الراحة في الله وليس في نفسك</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719328" y="307086"/>
            <a:ext cx="8339328" cy="11144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kumimoji="0" lang="ar-JO" sz="3300" b="0" i="0" u="none" strike="noStrike" kern="1200" cap="none" spc="0" normalizeH="0" baseline="0" noProof="0" dirty="0">
                <a:ln>
                  <a:noFill/>
                </a:ln>
                <a:solidFill>
                  <a:srgbClr val="231F20"/>
                </a:solidFill>
                <a:effectLst/>
                <a:uLnTx/>
                <a:uFillTx/>
                <a:latin typeface="Arial" panose="020B0604020202020204" pitchFamily="34" charset="0"/>
                <a:ea typeface="Open Sans"/>
                <a:cs typeface="Arial" panose="020B0604020202020204" pitchFamily="34" charset="0"/>
                <a:sym typeface="Open Sans"/>
              </a:rPr>
              <a:t>جد الراحة في الله وليس في نفسك</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202" name="Google Shape;202;p33"/>
          <p:cNvSpPr txBox="1">
            <a:spLocks noGrp="1"/>
          </p:cNvSpPr>
          <p:nvPr>
            <p:ph idx="1"/>
          </p:nvPr>
        </p:nvSpPr>
        <p:spPr>
          <a:xfrm>
            <a:off x="719328" y="1507236"/>
            <a:ext cx="8339328" cy="2686050"/>
          </a:xfrm>
          <a:prstGeom prst="rect">
            <a:avLst/>
          </a:prstGeom>
          <a:noFill/>
          <a:ln>
            <a:noFill/>
          </a:ln>
        </p:spPr>
        <p:txBody>
          <a:bodyPr spcFirstLastPara="1" wrap="square" lIns="91425" tIns="45700" rIns="91425" bIns="45700" anchor="t" anchorCtr="0">
            <a:noAutofit/>
          </a:bodyPr>
          <a:lstStyle/>
          <a:p>
            <a:pPr marL="457200" lvl="0" indent="-406400" algn="r" rtl="1">
              <a:lnSpc>
                <a:spcPct val="115000"/>
              </a:lnSpc>
              <a:spcBef>
                <a:spcPts val="0"/>
              </a:spcBef>
              <a:spcAft>
                <a:spcPts val="0"/>
              </a:spcAft>
              <a:buSzPts val="2800"/>
              <a:buFont typeface="Open Sans"/>
              <a:buChar char="•"/>
            </a:pPr>
            <a:r>
              <a:rPr lang="ar-JO" sz="2800" dirty="0">
                <a:latin typeface="Arial" panose="020B0604020202020204" pitchFamily="34" charset="0"/>
                <a:ea typeface="Open Sans"/>
                <a:cs typeface="Arial" panose="020B0604020202020204" pitchFamily="34" charset="0"/>
                <a:sym typeface="Open Sans"/>
              </a:rPr>
              <a:t>لقد تم تدريب الطفل المفطوم على أن يستريح في رعاية أمه الأمينة.</a:t>
            </a:r>
            <a:endParaRPr sz="2800" dirty="0">
              <a:latin typeface="Arial" panose="020B0604020202020204" pitchFamily="34" charset="0"/>
              <a:ea typeface="Open Sans"/>
              <a:cs typeface="Arial" panose="020B0604020202020204" pitchFamily="34" charset="0"/>
              <a:sym typeface="Open Sans"/>
            </a:endParaRPr>
          </a:p>
          <a:p>
            <a:pPr marL="457200" lvl="0" indent="-406400" algn="r" rtl="1">
              <a:lnSpc>
                <a:spcPct val="115000"/>
              </a:lnSpc>
              <a:spcBef>
                <a:spcPts val="0"/>
              </a:spcBef>
              <a:spcAft>
                <a:spcPts val="0"/>
              </a:spcAft>
              <a:buSzPts val="2800"/>
              <a:buFont typeface="Open Sans"/>
              <a:buChar char="•"/>
            </a:pPr>
            <a:r>
              <a:rPr lang="ar-JO" sz="2800" dirty="0">
                <a:latin typeface="Arial" panose="020B0604020202020204" pitchFamily="34" charset="0"/>
                <a:ea typeface="Open Sans"/>
                <a:cs typeface="Arial" panose="020B0604020202020204" pitchFamily="34" charset="0"/>
                <a:sym typeface="Open Sans"/>
              </a:rPr>
              <a:t>يلجأ الأطفال الذين ليس لديهم تجربة ارتباط صحية إلى الإعتماد على الذات غير الموثوق به، أو عدم اليقين الناتج عن الأداء، أو الفوضى.</a:t>
            </a:r>
            <a:endParaRPr sz="2800" dirty="0">
              <a:latin typeface="Arial" panose="020B0604020202020204" pitchFamily="34" charset="0"/>
              <a:ea typeface="Open Sans"/>
              <a:cs typeface="Arial" panose="020B0604020202020204" pitchFamily="34" charset="0"/>
              <a:sym typeface="Open Sans"/>
            </a:endParaRPr>
          </a:p>
          <a:p>
            <a:pPr marL="457200" lvl="0" indent="-406400" algn="r" rtl="1">
              <a:lnSpc>
                <a:spcPct val="115000"/>
              </a:lnSpc>
              <a:spcBef>
                <a:spcPts val="0"/>
              </a:spcBef>
              <a:spcAft>
                <a:spcPts val="0"/>
              </a:spcAft>
              <a:buSzPts val="2800"/>
              <a:buFont typeface="Open Sans"/>
              <a:buChar char="•"/>
            </a:pPr>
            <a:r>
              <a:rPr lang="ar-JO" sz="2800" dirty="0">
                <a:latin typeface="Arial" panose="020B0604020202020204" pitchFamily="34" charset="0"/>
                <a:ea typeface="Open Sans"/>
                <a:cs typeface="Arial" panose="020B0604020202020204" pitchFamily="34" charset="0"/>
                <a:sym typeface="Open Sans"/>
              </a:rPr>
              <a:t>الله أب صالح قدم الأخبار السارة لتسديد احتاجاتنا العظمى</a:t>
            </a:r>
            <a:endParaRPr sz="2800" dirty="0">
              <a:latin typeface="Arial" panose="020B0604020202020204" pitchFamily="34" charset="0"/>
              <a:ea typeface="Open Sans"/>
              <a:cs typeface="Arial" panose="020B0604020202020204" pitchFamily="34" charset="0"/>
              <a:sym typeface="Open Sans"/>
            </a:endParaRPr>
          </a:p>
        </p:txBody>
      </p:sp>
    </p:spTree>
    <p:custDataLst>
      <p:tags r:id="rId1"/>
    </p:custDataLst>
    <p:extLst>
      <p:ext uri="{BB962C8B-B14F-4D97-AF65-F5344CB8AC3E}">
        <p14:creationId xmlns:p14="http://schemas.microsoft.com/office/powerpoint/2010/main" val="33163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endParaRPr>
              <a:solidFill>
                <a:srgbClr val="231F20"/>
              </a:solidFill>
              <a:latin typeface="Open Sans"/>
              <a:ea typeface="Open Sans"/>
              <a:cs typeface="Open Sans"/>
              <a:sym typeface="Open Sans"/>
            </a:endParaRPr>
          </a:p>
        </p:txBody>
      </p:sp>
      <p:sp>
        <p:nvSpPr>
          <p:cNvPr id="209" name="Google Shape;209;p3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ar-JO" sz="2800" dirty="0">
                <a:latin typeface="Open Sans"/>
                <a:ea typeface="Open Sans"/>
                <a:cs typeface="Open Sans"/>
                <a:sym typeface="Open Sans"/>
              </a:rPr>
              <a:t>فماذا نقول لهذا؟ إن كان الله معنا، فمن علينا؟ الذي لم يشفق على ابنه، بل بذله لأجلنا أجمعين، كيف لا يهبنا أيضا معه كل شيء؟</a:t>
            </a:r>
          </a:p>
          <a:p>
            <a:pPr marL="0" lvl="0" indent="0" algn="ctr" rtl="0">
              <a:lnSpc>
                <a:spcPct val="115000"/>
              </a:lnSpc>
              <a:spcBef>
                <a:spcPts val="0"/>
              </a:spcBef>
              <a:spcAft>
                <a:spcPts val="0"/>
              </a:spcAft>
              <a:buNone/>
            </a:pPr>
            <a:r>
              <a:rPr lang="ar-JO" sz="2800" dirty="0">
                <a:latin typeface="Open Sans"/>
                <a:ea typeface="Open Sans"/>
                <a:cs typeface="Open Sans"/>
                <a:sym typeface="Open Sans"/>
              </a:rPr>
              <a:t>(رومية 8: 31-32)</a:t>
            </a:r>
            <a:endParaRPr sz="2800" dirty="0">
              <a:latin typeface="Open Sans"/>
              <a:ea typeface="Open Sans"/>
              <a:cs typeface="Open Sans"/>
              <a:sym typeface="Open Sans"/>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Arial" panose="020B0604020202020204" pitchFamily="34" charset="0"/>
                <a:ea typeface="Open Sans"/>
                <a:cs typeface="Arial" panose="020B0604020202020204" pitchFamily="34" charset="0"/>
                <a:sym typeface="Open Sans"/>
              </a:rPr>
              <a:t>مزمور 131</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83" name="Google Shape;83;p16"/>
          <p:cNvSpPr txBox="1">
            <a:spLocks noGrp="1"/>
          </p:cNvSpPr>
          <p:nvPr>
            <p:ph idx="1"/>
          </p:nvPr>
        </p:nvSpPr>
        <p:spPr>
          <a:xfrm>
            <a:off x="1028700" y="1607966"/>
            <a:ext cx="7200900" cy="3535533"/>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ar-JO" sz="2400" dirty="0">
                <a:latin typeface="Arial" panose="020B0604020202020204" pitchFamily="34" charset="0"/>
                <a:ea typeface="Open Sans"/>
                <a:cs typeface="Arial" panose="020B0604020202020204" pitchFamily="34" charset="0"/>
                <a:sym typeface="Open Sans"/>
              </a:rPr>
              <a:t>1 يا رب، لم يرتفع قلبي، ولم تستعل عيناي، ولم أسلك في العظائم، ولا في عجائب فوقي.</a:t>
            </a:r>
          </a:p>
          <a:p>
            <a:pPr marL="0" lvl="0" indent="0" algn="ctr" rtl="0">
              <a:lnSpc>
                <a:spcPct val="115000"/>
              </a:lnSpc>
              <a:spcBef>
                <a:spcPts val="0"/>
              </a:spcBef>
              <a:spcAft>
                <a:spcPts val="0"/>
              </a:spcAft>
              <a:buNone/>
            </a:pPr>
            <a:r>
              <a:rPr lang="ar-JO" sz="2400" dirty="0">
                <a:latin typeface="Arial" panose="020B0604020202020204" pitchFamily="34" charset="0"/>
                <a:ea typeface="Open Sans"/>
                <a:cs typeface="Arial" panose="020B0604020202020204" pitchFamily="34" charset="0"/>
                <a:sym typeface="Open Sans"/>
              </a:rPr>
              <a:t>2 بل هدأت وسكت نفسي كفطيم نحو أمه، نفسي نحوي كفطيم.</a:t>
            </a:r>
          </a:p>
          <a:p>
            <a:pPr marL="0" lvl="0" indent="0" algn="ctr" rtl="0">
              <a:lnSpc>
                <a:spcPct val="115000"/>
              </a:lnSpc>
              <a:spcBef>
                <a:spcPts val="0"/>
              </a:spcBef>
              <a:spcAft>
                <a:spcPts val="0"/>
              </a:spcAft>
              <a:buNone/>
            </a:pPr>
            <a:r>
              <a:rPr lang="ar-JO" sz="2400" dirty="0">
                <a:latin typeface="Arial" panose="020B0604020202020204" pitchFamily="34" charset="0"/>
                <a:ea typeface="Open Sans"/>
                <a:cs typeface="Arial" panose="020B0604020202020204" pitchFamily="34" charset="0"/>
                <a:sym typeface="Open Sans"/>
              </a:rPr>
              <a:t>3 ليرجُ إسرائيل الرب من الآن وإلى الدهر.</a:t>
            </a:r>
            <a:endParaRPr sz="2400" dirty="0">
              <a:latin typeface="Arial" panose="020B0604020202020204" pitchFamily="34" charset="0"/>
              <a:ea typeface="Open Sans"/>
              <a:cs typeface="Arial" panose="020B0604020202020204" pitchFamily="34" charset="0"/>
              <a:sym typeface="Open Sans"/>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Arial" panose="020B0604020202020204" pitchFamily="34" charset="0"/>
                <a:ea typeface="Open Sans"/>
                <a:cs typeface="Arial" panose="020B0604020202020204" pitchFamily="34" charset="0"/>
                <a:sym typeface="Open Sans"/>
              </a:rPr>
              <a:t>ملاحظات</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223" name="Google Shape;223;p3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r" rtl="1">
              <a:lnSpc>
                <a:spcPct val="115000"/>
              </a:lnSpc>
              <a:spcBef>
                <a:spcPts val="0"/>
              </a:spcBef>
              <a:spcAft>
                <a:spcPts val="0"/>
              </a:spcAft>
              <a:buSzPts val="2800"/>
              <a:buFont typeface="Open Sans"/>
              <a:buAutoNum type="arabicPeriod"/>
              <a:defRPr/>
            </a:pPr>
            <a:r>
              <a:rPr lang="ar-JO" sz="2800" dirty="0">
                <a:solidFill>
                  <a:srgbClr val="191B0E"/>
                </a:solidFill>
                <a:latin typeface="Arial" panose="020B0604020202020204" pitchFamily="34" charset="0"/>
                <a:ea typeface="Open Sans"/>
                <a:cs typeface="Arial" panose="020B0604020202020204" pitchFamily="34" charset="0"/>
                <a:sym typeface="Open Sans"/>
              </a:rPr>
              <a:t>تكون النفس الهادئة متواضعة </a:t>
            </a:r>
          </a:p>
          <a:p>
            <a:pPr marL="457200" lvl="0" indent="-406400" algn="r" rtl="1">
              <a:lnSpc>
                <a:spcPct val="115000"/>
              </a:lnSpc>
              <a:spcBef>
                <a:spcPts val="0"/>
              </a:spcBef>
              <a:spcAft>
                <a:spcPts val="0"/>
              </a:spcAft>
              <a:buSzPts val="2800"/>
              <a:buFont typeface="Open Sans"/>
              <a:buAutoNum type="arabicPeriod"/>
            </a:pPr>
            <a:r>
              <a:rPr lang="ar-JO" sz="2800" dirty="0">
                <a:solidFill>
                  <a:srgbClr val="191B0E"/>
                </a:solidFill>
                <a:latin typeface="Arial" panose="020B0604020202020204" pitchFamily="34" charset="0"/>
                <a:ea typeface="Open Sans"/>
                <a:cs typeface="Arial" panose="020B0604020202020204" pitchFamily="34" charset="0"/>
                <a:sym typeface="Open Sans"/>
              </a:rPr>
              <a:t>تجد النفس الهادئة راحة في الله وأعماله وليس في ذاتها</a:t>
            </a:r>
          </a:p>
          <a:p>
            <a:pPr marL="457200" lvl="0" indent="-406400" algn="r" rtl="1">
              <a:lnSpc>
                <a:spcPct val="115000"/>
              </a:lnSpc>
              <a:spcBef>
                <a:spcPts val="0"/>
              </a:spcBef>
              <a:spcAft>
                <a:spcPts val="0"/>
              </a:spcAft>
              <a:buSzPts val="2800"/>
              <a:buFont typeface="Open Sans"/>
              <a:buAutoNum type="arabicPeriod"/>
            </a:pPr>
            <a:r>
              <a:rPr lang="ar-JO" sz="2800" dirty="0">
                <a:latin typeface="Arial" panose="020B0604020202020204" pitchFamily="34" charset="0"/>
                <a:ea typeface="Open Sans"/>
                <a:cs typeface="Arial" panose="020B0604020202020204" pitchFamily="34" charset="0"/>
                <a:sym typeface="Open Sans"/>
              </a:rPr>
              <a:t>تعيش النفس الهادئة بالإيمان وتدعو الآخرين للشيء نفسه</a:t>
            </a:r>
            <a:endParaRPr sz="2800" dirty="0">
              <a:latin typeface="Arial" panose="020B0604020202020204" pitchFamily="34" charset="0"/>
              <a:ea typeface="Open Sans"/>
              <a:cs typeface="Arial" panose="020B0604020202020204" pitchFamily="34" charset="0"/>
              <a:sym typeface="Open Sans"/>
            </a:endParaRPr>
          </a:p>
        </p:txBody>
      </p:sp>
    </p:spTree>
    <p:custDataLst>
      <p:tags r:id="rId1"/>
    </p:custDataLst>
    <p:extLst>
      <p:ext uri="{BB962C8B-B14F-4D97-AF65-F5344CB8AC3E}">
        <p14:creationId xmlns:p14="http://schemas.microsoft.com/office/powerpoint/2010/main" val="196048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ar-JO" dirty="0">
                <a:solidFill>
                  <a:srgbClr val="231F20"/>
                </a:solidFill>
                <a:latin typeface="Open Sans"/>
                <a:ea typeface="Open Sans"/>
                <a:cs typeface="Open Sans"/>
                <a:sym typeface="Open Sans"/>
              </a:rPr>
              <a:t>عش بالإيمان وادعُ الآخرين إلى الإيمان</a:t>
            </a:r>
            <a:endParaRPr dirty="0">
              <a:solidFill>
                <a:srgbClr val="231F20"/>
              </a:solidFill>
              <a:latin typeface="Open Sans"/>
              <a:ea typeface="Open Sans"/>
              <a:cs typeface="Open Sans"/>
              <a:sym typeface="Open Sans"/>
            </a:endParaRPr>
          </a:p>
        </p:txBody>
      </p:sp>
      <p:sp>
        <p:nvSpPr>
          <p:cNvPr id="230" name="Google Shape;230;p3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endParaRPr sz="2800">
              <a:latin typeface="Open Sans"/>
              <a:ea typeface="Open Sans"/>
              <a:cs typeface="Open Sans"/>
              <a:sym typeface="Open Sans"/>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kumimoji="0" lang="ar-JO" sz="3300" b="0" i="0" u="none" strike="noStrike" kern="1200" cap="none" spc="0" normalizeH="0" baseline="0" noProof="0" dirty="0">
                <a:ln>
                  <a:noFill/>
                </a:ln>
                <a:solidFill>
                  <a:srgbClr val="231F20"/>
                </a:solidFill>
                <a:effectLst/>
                <a:uLnTx/>
                <a:uFillTx/>
                <a:latin typeface="Open Sans"/>
                <a:ea typeface="Open Sans"/>
                <a:cs typeface="Open Sans"/>
                <a:sym typeface="Open Sans"/>
              </a:rPr>
              <a:t>عش بالإيمان وادعُ الآخرين إلى الإيمان</a:t>
            </a:r>
            <a:endParaRPr dirty="0">
              <a:solidFill>
                <a:srgbClr val="231F20"/>
              </a:solidFill>
              <a:latin typeface="Open Sans"/>
              <a:ea typeface="Open Sans"/>
              <a:cs typeface="Open Sans"/>
              <a:sym typeface="Open Sans"/>
            </a:endParaRPr>
          </a:p>
        </p:txBody>
      </p:sp>
      <p:sp>
        <p:nvSpPr>
          <p:cNvPr id="237" name="Google Shape;237;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r" rtl="1">
              <a:lnSpc>
                <a:spcPct val="115000"/>
              </a:lnSpc>
              <a:spcBef>
                <a:spcPts val="0"/>
              </a:spcBef>
              <a:spcAft>
                <a:spcPts val="0"/>
              </a:spcAft>
              <a:buSzPts val="2800"/>
              <a:buFont typeface="Open Sans"/>
              <a:buChar char="•"/>
            </a:pPr>
            <a:r>
              <a:rPr lang="ar-JO" sz="2800" dirty="0">
                <a:latin typeface="Open Sans"/>
                <a:ea typeface="Open Sans"/>
                <a:cs typeface="Open Sans"/>
                <a:sym typeface="Open Sans"/>
              </a:rPr>
              <a:t>الإيمان هو الثقة بشخصية الله بحيث تعتمد عليه ليسدد كل حاجة لديك</a:t>
            </a:r>
            <a:endParaRPr sz="2800" dirty="0">
              <a:latin typeface="Open Sans"/>
              <a:ea typeface="Open Sans"/>
              <a:cs typeface="Open Sans"/>
              <a:sym typeface="Open Sans"/>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idx="1"/>
          </p:nvPr>
        </p:nvSpPr>
        <p:spPr>
          <a:xfrm>
            <a:off x="774192" y="109728"/>
            <a:ext cx="8229600" cy="51435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800"/>
              <a:buNone/>
            </a:pPr>
            <a:endParaRPr sz="2800" dirty="0">
              <a:latin typeface="Open Sans"/>
              <a:ea typeface="Open Sans"/>
              <a:cs typeface="Open Sans"/>
              <a:sym typeface="Open Sans"/>
            </a:endParaRPr>
          </a:p>
          <a:p>
            <a:pPr marL="0" lvl="0" indent="0" algn="l" rtl="0">
              <a:lnSpc>
                <a:spcPct val="115000"/>
              </a:lnSpc>
              <a:spcBef>
                <a:spcPts val="0"/>
              </a:spcBef>
              <a:spcAft>
                <a:spcPts val="0"/>
              </a:spcAft>
              <a:buSzPts val="1800"/>
              <a:buNone/>
            </a:pPr>
            <a:endParaRPr sz="2800" dirty="0">
              <a:latin typeface="Open Sans"/>
              <a:ea typeface="Open Sans"/>
              <a:cs typeface="Open Sans"/>
              <a:sym typeface="Open Sans"/>
            </a:endParaRPr>
          </a:p>
          <a:p>
            <a:pPr marL="0" lvl="0" indent="0" algn="ctr" rtl="0">
              <a:lnSpc>
                <a:spcPct val="115000"/>
              </a:lnSpc>
              <a:spcBef>
                <a:spcPts val="0"/>
              </a:spcBef>
              <a:spcAft>
                <a:spcPts val="0"/>
              </a:spcAft>
              <a:buSzPts val="1800"/>
              <a:buNone/>
            </a:pPr>
            <a:r>
              <a:rPr lang="ar-JO" sz="2800" dirty="0">
                <a:latin typeface="Open Sans"/>
                <a:ea typeface="Open Sans"/>
                <a:cs typeface="Open Sans"/>
                <a:sym typeface="Open Sans"/>
              </a:rPr>
              <a:t>ولكن بدون إيمان لا يمكن إرضاؤه، </a:t>
            </a:r>
          </a:p>
          <a:p>
            <a:pPr marL="0" lvl="0" indent="0" algn="ctr" rtl="0">
              <a:lnSpc>
                <a:spcPct val="115000"/>
              </a:lnSpc>
              <a:spcBef>
                <a:spcPts val="0"/>
              </a:spcBef>
              <a:spcAft>
                <a:spcPts val="0"/>
              </a:spcAft>
              <a:buSzPts val="1800"/>
              <a:buNone/>
            </a:pPr>
            <a:r>
              <a:rPr lang="ar-JO" sz="2800" dirty="0">
                <a:latin typeface="Open Sans"/>
                <a:ea typeface="Open Sans"/>
                <a:cs typeface="Open Sans"/>
                <a:sym typeface="Open Sans"/>
              </a:rPr>
              <a:t>لأنه يجب أن الذي يأتي إلى الله يؤمن بأنه موجود، </a:t>
            </a:r>
          </a:p>
          <a:p>
            <a:pPr marL="0" lvl="0" indent="0" algn="ctr" rtl="0">
              <a:lnSpc>
                <a:spcPct val="115000"/>
              </a:lnSpc>
              <a:spcBef>
                <a:spcPts val="0"/>
              </a:spcBef>
              <a:spcAft>
                <a:spcPts val="0"/>
              </a:spcAft>
              <a:buSzPts val="1800"/>
              <a:buNone/>
            </a:pPr>
            <a:r>
              <a:rPr lang="ar-JO" sz="2800" dirty="0">
                <a:latin typeface="Open Sans"/>
                <a:ea typeface="Open Sans"/>
                <a:cs typeface="Open Sans"/>
                <a:sym typeface="Open Sans"/>
              </a:rPr>
              <a:t>وأنه يجازي الذين يطلبونه.</a:t>
            </a:r>
          </a:p>
          <a:p>
            <a:pPr marL="0" lvl="0" indent="0" algn="ctr" rtl="0">
              <a:lnSpc>
                <a:spcPct val="115000"/>
              </a:lnSpc>
              <a:spcBef>
                <a:spcPts val="0"/>
              </a:spcBef>
              <a:spcAft>
                <a:spcPts val="0"/>
              </a:spcAft>
              <a:buSzPts val="1800"/>
              <a:buNone/>
            </a:pPr>
            <a:r>
              <a:rPr lang="ar-JO" sz="2800" dirty="0">
                <a:latin typeface="Open Sans"/>
                <a:ea typeface="Open Sans"/>
                <a:cs typeface="Open Sans"/>
                <a:sym typeface="Open Sans"/>
              </a:rPr>
              <a:t>(عبرانيين 11: 6)</a:t>
            </a:r>
            <a:endParaRPr sz="2800" dirty="0">
              <a:latin typeface="Open Sans"/>
              <a:ea typeface="Open Sans"/>
              <a:cs typeface="Open Sans"/>
              <a:sym typeface="Open Sans"/>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1028700" y="514350"/>
            <a:ext cx="8115300" cy="11144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kumimoji="0" lang="ar-JO" sz="3300" b="0" i="0" u="none" strike="noStrike" kern="1200" cap="none" spc="0" normalizeH="0" baseline="0" noProof="0" dirty="0">
                <a:ln>
                  <a:noFill/>
                </a:ln>
                <a:solidFill>
                  <a:srgbClr val="231F20"/>
                </a:solidFill>
                <a:effectLst/>
                <a:uLnTx/>
                <a:uFillTx/>
                <a:latin typeface="Arial" panose="020B0604020202020204" pitchFamily="34" charset="0"/>
                <a:ea typeface="Open Sans"/>
                <a:cs typeface="Arial" panose="020B0604020202020204" pitchFamily="34" charset="0"/>
                <a:sym typeface="Open Sans"/>
              </a:rPr>
              <a:t>عش بالإيمان وادعُ الآخرين إلى الإيمان</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257" name="Google Shape;257;p41"/>
          <p:cNvSpPr txBox="1">
            <a:spLocks noGrp="1"/>
          </p:cNvSpPr>
          <p:nvPr>
            <p:ph idx="1"/>
          </p:nvPr>
        </p:nvSpPr>
        <p:spPr>
          <a:xfrm>
            <a:off x="1028700" y="1714500"/>
            <a:ext cx="7673866" cy="2686050"/>
          </a:xfrm>
          <a:prstGeom prst="rect">
            <a:avLst/>
          </a:prstGeom>
          <a:noFill/>
          <a:ln>
            <a:noFill/>
          </a:ln>
        </p:spPr>
        <p:txBody>
          <a:bodyPr spcFirstLastPara="1" wrap="square" lIns="91425" tIns="45700" rIns="91425" bIns="45700" anchor="t" anchorCtr="0">
            <a:noAutofit/>
          </a:bodyPr>
          <a:lstStyle/>
          <a:p>
            <a:pPr marL="457200" lvl="0" indent="-406400" algn="r" rtl="1">
              <a:lnSpc>
                <a:spcPct val="115000"/>
              </a:lnSpc>
              <a:spcBef>
                <a:spcPts val="0"/>
              </a:spcBef>
              <a:spcAft>
                <a:spcPts val="0"/>
              </a:spcAft>
              <a:buSzPts val="2800"/>
              <a:buFont typeface="Open Sans"/>
              <a:buChar char="•"/>
            </a:pPr>
            <a:r>
              <a:rPr lang="ar-JO" sz="2800" dirty="0">
                <a:solidFill>
                  <a:srgbClr val="191B0E"/>
                </a:solidFill>
                <a:latin typeface="Arial" panose="020B0604020202020204" pitchFamily="34" charset="0"/>
                <a:ea typeface="Open Sans"/>
                <a:cs typeface="Arial" panose="020B0604020202020204" pitchFamily="34" charset="0"/>
                <a:sym typeface="Open Sans"/>
              </a:rPr>
              <a:t>الإيمان هو الثقة بشخصية الله بحيث تعتمد عليه ليسدد كل حاجة لديك.</a:t>
            </a:r>
          </a:p>
          <a:p>
            <a:pPr marL="457200" lvl="0" indent="-406400" algn="r" rtl="1">
              <a:lnSpc>
                <a:spcPct val="115000"/>
              </a:lnSpc>
              <a:spcBef>
                <a:spcPts val="0"/>
              </a:spcBef>
              <a:spcAft>
                <a:spcPts val="0"/>
              </a:spcAft>
              <a:buSzPts val="2800"/>
              <a:buFont typeface="Open Sans"/>
              <a:buChar char="•"/>
            </a:pPr>
            <a:r>
              <a:rPr lang="ar-JO" sz="2800" dirty="0">
                <a:latin typeface="Arial" panose="020B0604020202020204" pitchFamily="34" charset="0"/>
                <a:ea typeface="Open Sans"/>
                <a:cs typeface="Arial" panose="020B0604020202020204" pitchFamily="34" charset="0"/>
                <a:sym typeface="Open Sans"/>
              </a:rPr>
              <a:t>الدعوة للإيمان هي متاحة لكل شخص في أي وقت – الفرصة متاحة الآن</a:t>
            </a:r>
            <a:endParaRPr sz="2800" dirty="0">
              <a:latin typeface="Arial" panose="020B0604020202020204" pitchFamily="34" charset="0"/>
              <a:ea typeface="Open Sans"/>
              <a:cs typeface="Arial" panose="020B0604020202020204" pitchFamily="34" charset="0"/>
              <a:sym typeface="Open Sans"/>
            </a:endParaRPr>
          </a:p>
          <a:p>
            <a:pPr marL="457200" lvl="0" indent="-406400" algn="r" rtl="1">
              <a:lnSpc>
                <a:spcPct val="115000"/>
              </a:lnSpc>
              <a:spcBef>
                <a:spcPts val="0"/>
              </a:spcBef>
              <a:spcAft>
                <a:spcPts val="0"/>
              </a:spcAft>
              <a:buSzPts val="2800"/>
              <a:buFont typeface="Open Sans"/>
              <a:buChar char="•"/>
            </a:pPr>
            <a:r>
              <a:rPr lang="ar-JO" sz="2800" dirty="0">
                <a:latin typeface="Arial" panose="020B0604020202020204" pitchFamily="34" charset="0"/>
                <a:ea typeface="Open Sans"/>
                <a:cs typeface="Arial" panose="020B0604020202020204" pitchFamily="34" charset="0"/>
                <a:sym typeface="Open Sans"/>
              </a:rPr>
              <a:t>نجن مدعوون إلى إيمان يستمر وينمو حتى الأبدية.</a:t>
            </a:r>
            <a:endParaRPr sz="2800" dirty="0">
              <a:latin typeface="Arial" panose="020B0604020202020204" pitchFamily="34" charset="0"/>
              <a:ea typeface="Open Sans"/>
              <a:cs typeface="Arial" panose="020B0604020202020204" pitchFamily="34" charset="0"/>
              <a:sym typeface="Open San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idx="1"/>
          </p:nvPr>
        </p:nvSpPr>
        <p:spPr>
          <a:xfrm>
            <a:off x="457200" y="0"/>
            <a:ext cx="8229600" cy="51435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800"/>
              <a:buNone/>
            </a:pPr>
            <a:endParaRPr sz="2200" dirty="0">
              <a:latin typeface="Open Sans"/>
              <a:ea typeface="Open Sans"/>
              <a:cs typeface="Open Sans"/>
              <a:sym typeface="Open Sans"/>
            </a:endParaRPr>
          </a:p>
          <a:p>
            <a:pPr marL="0" lvl="0" indent="0" algn="ctr" rtl="0">
              <a:lnSpc>
                <a:spcPct val="115000"/>
              </a:lnSpc>
              <a:spcBef>
                <a:spcPts val="0"/>
              </a:spcBef>
              <a:spcAft>
                <a:spcPts val="0"/>
              </a:spcAft>
              <a:buSzPts val="1800"/>
              <a:buNone/>
            </a:pPr>
            <a:r>
              <a:rPr lang="ar-JO" sz="2200" dirty="0">
                <a:latin typeface="Open Sans"/>
                <a:ea typeface="Open Sans"/>
                <a:cs typeface="Open Sans"/>
                <a:sym typeface="Open Sans"/>
              </a:rPr>
              <a:t>في الإيمان مات هؤلاء أجمعون، وهم لم ينالوا المواعيد، بل من بعيد نظروها وصدقوها وحيوها، وأقروا بأنهم غرباء ونزلاء على الأرض 14 فإن الذين يقولون مثل هذا يظهرون أنهم يطلبون وطناً 15 فلو ذكروا ذلك الذي خرجوا منه، لكان لهم فرصة للرجوع 16 ولكن الآن يبتغون وطناً أفضل، أي سماوياً. لذلك لا يستحي بهم الله أن يدعى إلههم، لأنه أعد لهم مدينة.</a:t>
            </a:r>
          </a:p>
          <a:p>
            <a:pPr marL="0" lvl="0" indent="0" algn="ctr" rtl="0">
              <a:lnSpc>
                <a:spcPct val="115000"/>
              </a:lnSpc>
              <a:spcBef>
                <a:spcPts val="0"/>
              </a:spcBef>
              <a:spcAft>
                <a:spcPts val="0"/>
              </a:spcAft>
              <a:buSzPts val="1800"/>
              <a:buNone/>
            </a:pPr>
            <a:r>
              <a:rPr lang="ar-JO" sz="2200" dirty="0">
                <a:latin typeface="Open Sans"/>
                <a:ea typeface="Open Sans"/>
                <a:cs typeface="Open Sans"/>
                <a:sym typeface="Open Sans"/>
              </a:rPr>
              <a:t>(عبرانيين 11: 13-16)</a:t>
            </a:r>
            <a:endParaRPr sz="2200" dirty="0">
              <a:latin typeface="Open Sans"/>
              <a:ea typeface="Open Sans"/>
              <a:cs typeface="Open Sans"/>
              <a:sym typeface="Open Sans"/>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Open Sans"/>
                <a:ea typeface="Open Sans"/>
                <a:cs typeface="Open Sans"/>
                <a:sym typeface="Open Sans"/>
              </a:rPr>
              <a:t>ملاحظات</a:t>
            </a:r>
            <a:endParaRPr dirty="0">
              <a:solidFill>
                <a:srgbClr val="231F20"/>
              </a:solidFill>
              <a:latin typeface="Open Sans"/>
              <a:ea typeface="Open Sans"/>
              <a:cs typeface="Open Sans"/>
              <a:sym typeface="Open Sans"/>
            </a:endParaRPr>
          </a:p>
        </p:txBody>
      </p:sp>
      <p:sp>
        <p:nvSpPr>
          <p:cNvPr id="270" name="Google Shape;270;p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marR="0" lvl="0" indent="-406400" algn="r" defTabSz="685800" rtl="1" eaLnBrk="1" fontAlgn="auto" latinLnBrk="0" hangingPunct="1">
              <a:lnSpc>
                <a:spcPct val="115000"/>
              </a:lnSpc>
              <a:spcBef>
                <a:spcPts val="0"/>
              </a:spcBef>
              <a:spcAft>
                <a:spcPts val="0"/>
              </a:spcAft>
              <a:buClrTx/>
              <a:buSzPts val="2800"/>
              <a:buFont typeface="Open Sans"/>
              <a:buAutoNum type="arabicPeriod"/>
              <a:tabLst/>
              <a:defRPr/>
            </a:pPr>
            <a:r>
              <a:rPr kumimoji="0" lang="ar-JO" sz="2800" b="0" i="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تكون النفس الهادئة متواضعة </a:t>
            </a:r>
          </a:p>
          <a:p>
            <a:pPr marL="457200" marR="0" lvl="0" indent="-406400" algn="r" defTabSz="685800" rtl="1" eaLnBrk="1" fontAlgn="auto" latinLnBrk="0" hangingPunct="1">
              <a:lnSpc>
                <a:spcPct val="115000"/>
              </a:lnSpc>
              <a:spcBef>
                <a:spcPts val="0"/>
              </a:spcBef>
              <a:spcAft>
                <a:spcPts val="0"/>
              </a:spcAft>
              <a:buClrTx/>
              <a:buSzPts val="2800"/>
              <a:buFont typeface="Open Sans"/>
              <a:buAutoNum type="arabicPeriod"/>
              <a:tabLst/>
              <a:defRPr/>
            </a:pPr>
            <a:r>
              <a:rPr kumimoji="0" lang="ar-JO" sz="2800" b="0" i="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تجد النفس الهادئة راحة في الله وأعماله وليس في ذاتها</a:t>
            </a:r>
          </a:p>
          <a:p>
            <a:pPr marL="457200" marR="0" lvl="0" indent="-406400" algn="r" defTabSz="685800" rtl="1" eaLnBrk="1" fontAlgn="auto" latinLnBrk="0" hangingPunct="1">
              <a:lnSpc>
                <a:spcPct val="115000"/>
              </a:lnSpc>
              <a:spcBef>
                <a:spcPts val="0"/>
              </a:spcBef>
              <a:spcAft>
                <a:spcPts val="0"/>
              </a:spcAft>
              <a:buClrTx/>
              <a:buSzPts val="2800"/>
              <a:buFont typeface="Open Sans"/>
              <a:buAutoNum type="arabicPeriod"/>
              <a:tabLst/>
              <a:defRPr/>
            </a:pPr>
            <a:r>
              <a:rPr kumimoji="0" lang="ar-JO" sz="2800" b="0" i="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تعيش النفس الهادئة بالإيمان وتدعو الآخرين للشيء نفسه</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kumimoji="0" lang="ar-JO" sz="2800" b="0" i="0" u="none" strike="noStrike" kern="1200" cap="all"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أستطيع أن أكون مرتاحاً                                 لأن الله الآب يعمل لصالحي</a:t>
            </a:r>
            <a:endParaRPr sz="2800"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277" name="Google Shape;277;p44"/>
          <p:cNvSpPr txBox="1">
            <a:spLocks noGrp="1"/>
          </p:cNvSpPr>
          <p:nvPr>
            <p:ph type="subTitle" idx="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ar-JO" sz="2800" dirty="0">
                <a:latin typeface="Arial" panose="020B0604020202020204" pitchFamily="34" charset="0"/>
                <a:ea typeface="Open Sans"/>
                <a:cs typeface="Arial" panose="020B0604020202020204" pitchFamily="34" charset="0"/>
                <a:sym typeface="Open Sans"/>
              </a:rPr>
              <a:t>الفكرة الرئيسية</a:t>
            </a:r>
            <a:endParaRPr sz="2800" dirty="0">
              <a:latin typeface="Arial" panose="020B0604020202020204" pitchFamily="34" charset="0"/>
              <a:ea typeface="Open Sans"/>
              <a:cs typeface="Arial" panose="020B0604020202020204" pitchFamily="34" charset="0"/>
              <a:sym typeface="Open Sans"/>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ar-JO" dirty="0">
                <a:solidFill>
                  <a:srgbClr val="231F20"/>
                </a:solidFill>
                <a:latin typeface="Arial" panose="020B0604020202020204" pitchFamily="34" charset="0"/>
                <a:ea typeface="Open Sans"/>
                <a:cs typeface="Arial" panose="020B0604020202020204" pitchFamily="34" charset="0"/>
                <a:sym typeface="Open Sans"/>
              </a:rPr>
              <a:t>التطبيق والتأمل</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305" name="Google Shape;305;p48"/>
          <p:cNvSpPr txBox="1">
            <a:spLocks noGrp="1"/>
          </p:cNvSpPr>
          <p:nvPr>
            <p:ph idx="1"/>
          </p:nvPr>
        </p:nvSpPr>
        <p:spPr>
          <a:xfrm>
            <a:off x="1028700" y="1714500"/>
            <a:ext cx="7932420" cy="2686050"/>
          </a:xfrm>
          <a:prstGeom prst="rect">
            <a:avLst/>
          </a:prstGeom>
          <a:noFill/>
          <a:ln>
            <a:noFill/>
          </a:ln>
        </p:spPr>
        <p:txBody>
          <a:bodyPr spcFirstLastPara="1" wrap="square" lIns="91425" tIns="45700" rIns="91425" bIns="45700" anchor="t" anchorCtr="0">
            <a:noAutofit/>
          </a:bodyPr>
          <a:lstStyle/>
          <a:p>
            <a:pPr marL="457200" lvl="0" indent="-406400" algn="r" rtl="1">
              <a:lnSpc>
                <a:spcPct val="115000"/>
              </a:lnSpc>
              <a:spcBef>
                <a:spcPts val="0"/>
              </a:spcBef>
              <a:spcAft>
                <a:spcPts val="0"/>
              </a:spcAft>
              <a:buSzPts val="2800"/>
              <a:buFont typeface="Open Sans"/>
              <a:buAutoNum type="arabicPeriod"/>
            </a:pPr>
            <a:r>
              <a:rPr lang="ar-JO" sz="2800" dirty="0">
                <a:latin typeface="Arial" panose="020B0604020202020204" pitchFamily="34" charset="0"/>
                <a:ea typeface="Open Sans"/>
                <a:cs typeface="Arial" panose="020B0604020202020204" pitchFamily="34" charset="0"/>
                <a:sym typeface="Open Sans"/>
              </a:rPr>
              <a:t>ما هي الطرق التي أحاول بها الحصول على الراحة من خلال المقارنة والسيطرة؟</a:t>
            </a:r>
          </a:p>
          <a:p>
            <a:pPr marL="457200" lvl="0" indent="-406400" algn="r" rtl="1">
              <a:lnSpc>
                <a:spcPct val="115000"/>
              </a:lnSpc>
              <a:spcBef>
                <a:spcPts val="0"/>
              </a:spcBef>
              <a:spcAft>
                <a:spcPts val="0"/>
              </a:spcAft>
              <a:buSzPts val="2800"/>
              <a:buFont typeface="Open Sans"/>
              <a:buAutoNum type="arabicPeriod"/>
            </a:pPr>
            <a:r>
              <a:rPr lang="ar-JO" sz="2800" dirty="0">
                <a:latin typeface="Arial" panose="020B0604020202020204" pitchFamily="34" charset="0"/>
                <a:ea typeface="Open Sans"/>
                <a:cs typeface="Arial" panose="020B0604020202020204" pitchFamily="34" charset="0"/>
                <a:sym typeface="Open Sans"/>
              </a:rPr>
              <a:t>ما هي الطرق التي أحاول بها العثور على الراحة من خلال الثقة بنفسي بدلاً من الثقة في الله؟</a:t>
            </a:r>
          </a:p>
          <a:p>
            <a:pPr marL="457200" lvl="0" indent="-406400" algn="r" rtl="1">
              <a:lnSpc>
                <a:spcPct val="115000"/>
              </a:lnSpc>
              <a:spcBef>
                <a:spcPts val="0"/>
              </a:spcBef>
              <a:spcAft>
                <a:spcPts val="0"/>
              </a:spcAft>
              <a:buSzPts val="2800"/>
              <a:buFont typeface="Open Sans"/>
              <a:buAutoNum type="arabicPeriod"/>
            </a:pPr>
            <a:r>
              <a:rPr lang="ar-JO" sz="2800" dirty="0">
                <a:latin typeface="Arial" panose="020B0604020202020204" pitchFamily="34" charset="0"/>
                <a:ea typeface="Open Sans"/>
                <a:cs typeface="Arial" panose="020B0604020202020204" pitchFamily="34" charset="0"/>
                <a:sym typeface="Open Sans"/>
              </a:rPr>
              <a:t>ما هي الخطوة التالية في الإيمان التي يمكنني اتخاذها حتى أتمكن من العيش حقاً بالإيمان؟</a:t>
            </a:r>
            <a:endParaRPr sz="2800" dirty="0">
              <a:latin typeface="Arial" panose="020B0604020202020204" pitchFamily="34" charset="0"/>
              <a:ea typeface="Open Sans"/>
              <a:cs typeface="Arial" panose="020B0604020202020204" pitchFamily="34" charset="0"/>
              <a:sym typeface="Open Sans"/>
            </a:endParaRPr>
          </a:p>
          <a:p>
            <a:pPr marL="0" lvl="0" indent="0" algn="l" rtl="0">
              <a:lnSpc>
                <a:spcPct val="115000"/>
              </a:lnSpc>
              <a:spcBef>
                <a:spcPts val="0"/>
              </a:spcBef>
              <a:spcAft>
                <a:spcPts val="0"/>
              </a:spcAft>
              <a:buSzPts val="1800"/>
              <a:buNone/>
            </a:pPr>
            <a:endParaRPr sz="2800" dirty="0">
              <a:latin typeface="Arial" panose="020B0604020202020204" pitchFamily="34" charset="0"/>
              <a:ea typeface="Open Sans"/>
              <a:cs typeface="Arial" panose="020B0604020202020204" pitchFamily="34" charset="0"/>
              <a:sym typeface="Open Sans"/>
            </a:endParaRPr>
          </a:p>
          <a:p>
            <a:pPr marL="0" lvl="0" indent="0" algn="l" rtl="0">
              <a:lnSpc>
                <a:spcPct val="115000"/>
              </a:lnSpc>
              <a:spcBef>
                <a:spcPts val="0"/>
              </a:spcBef>
              <a:spcAft>
                <a:spcPts val="0"/>
              </a:spcAft>
              <a:buSzPts val="1800"/>
              <a:buNone/>
            </a:pPr>
            <a:endParaRPr dirty="0">
              <a:latin typeface="Arial" panose="020B0604020202020204" pitchFamily="34" charset="0"/>
              <a:ea typeface="Open Sans"/>
              <a:cs typeface="Arial" panose="020B0604020202020204" pitchFamily="34" charset="0"/>
              <a:sym typeface="Open Sans"/>
            </a:endParaRPr>
          </a:p>
        </p:txBody>
      </p:sp>
    </p:spTree>
    <p:custDataLst>
      <p:tags r:id="rId1"/>
    </p:custDataLst>
    <p:extLst>
      <p:ext uri="{BB962C8B-B14F-4D97-AF65-F5344CB8AC3E}">
        <p14:creationId xmlns:p14="http://schemas.microsoft.com/office/powerpoint/2010/main" val="340049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kumimoji="0" lang="ar-JO" sz="2800" b="0" i="0" u="none" strike="noStrike" kern="1200" cap="all"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أستطيع أن أكون مرتاحاً                                 لأن الله الآب يعمل لصالحي</a:t>
            </a:r>
            <a:endParaRPr sz="2800"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277" name="Google Shape;277;p44"/>
          <p:cNvSpPr txBox="1">
            <a:spLocks noGrp="1"/>
          </p:cNvSpPr>
          <p:nvPr>
            <p:ph type="subTitle" idx="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ar-JO" sz="2800" dirty="0">
                <a:latin typeface="Arial" panose="020B0604020202020204" pitchFamily="34" charset="0"/>
                <a:ea typeface="Open Sans"/>
                <a:cs typeface="Arial" panose="020B0604020202020204" pitchFamily="34" charset="0"/>
                <a:sym typeface="Open Sans"/>
              </a:rPr>
              <a:t>الفكرة الرئيسية</a:t>
            </a:r>
            <a:endParaRPr sz="2800" dirty="0">
              <a:latin typeface="Arial" panose="020B0604020202020204" pitchFamily="34" charset="0"/>
              <a:ea typeface="Open Sans"/>
              <a:cs typeface="Arial" panose="020B0604020202020204" pitchFamily="34" charset="0"/>
              <a:sym typeface="Open Sans"/>
            </a:endParaRPr>
          </a:p>
        </p:txBody>
      </p:sp>
    </p:spTree>
    <p:custDataLst>
      <p:tags r:id="rId1"/>
    </p:custDataLst>
    <p:extLst>
      <p:ext uri="{BB962C8B-B14F-4D97-AF65-F5344CB8AC3E}">
        <p14:creationId xmlns:p14="http://schemas.microsoft.com/office/powerpoint/2010/main" val="51610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Arial" panose="020B0604020202020204" pitchFamily="34" charset="0"/>
                <a:ea typeface="Open Sans"/>
                <a:cs typeface="Arial" panose="020B0604020202020204" pitchFamily="34" charset="0"/>
                <a:sym typeface="Open Sans"/>
              </a:rPr>
              <a:t>عن مزمور 131</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97" name="Google Shape;97;p1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400">
              <a:latin typeface="Open Sans"/>
              <a:ea typeface="Open Sans"/>
              <a:cs typeface="Open Sans"/>
              <a:sym typeface="Open Sans"/>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063230"/>
            <a:ext cx="2678874" cy="1891613"/>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4629150"/>
            <a:ext cx="9144000" cy="514350"/>
          </a:xfrm>
        </p:spPr>
        <p:txBody>
          <a:bodyPr/>
          <a:lstStyle/>
          <a:p>
            <a:pPr rtl="1" eaLnBrk="1" hangingPunct="1">
              <a:defRPr/>
            </a:pPr>
            <a:r>
              <a:rPr lang="ar-JO" sz="2800" b="1" dirty="0">
                <a:solidFill>
                  <a:srgbClr val="FFFFFF"/>
                </a:solidFill>
                <a:latin typeface="Arial" panose="020B0604020202020204" pitchFamily="34" charset="0"/>
                <a:ea typeface="ＭＳ Ｐゴシック" charset="0"/>
                <a:cs typeface="Arial" panose="020B0604020202020204" pitchFamily="34" charset="0"/>
              </a:rPr>
              <a:t>على رابط وعظ العهد القديم </a:t>
            </a:r>
            <a:r>
              <a:rPr lang="en-US" sz="28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78" eaLnBrk="1" fontAlgn="base" hangingPunct="1">
              <a:spcBef>
                <a:spcPct val="0"/>
              </a:spcBef>
              <a:spcAft>
                <a:spcPct val="0"/>
              </a:spcAft>
            </a:pPr>
            <a:r>
              <a:rPr lang="ar-JO" sz="3200" b="1" dirty="0">
                <a:solidFill>
                  <a:srgbClr val="FFFFFF"/>
                </a:solidFill>
                <a:latin typeface="Arial" panose="020B0604020202020204" pitchFamily="34" charset="0"/>
                <a:cs typeface="Arial" panose="020B0604020202020204" pitchFamily="34" charset="0"/>
              </a:rPr>
              <a:t>أحصل على العرض التقديمي والملاحظات مجاناً</a:t>
            </a:r>
            <a:endParaRPr lang="en-US" sz="11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477737"/>
            <a:ext cx="9232347" cy="423753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4" y="1666756"/>
            <a:ext cx="6153212" cy="2612696"/>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Arial" panose="020B0604020202020204" pitchFamily="34" charset="0"/>
                <a:ea typeface="Open Sans"/>
                <a:cs typeface="Arial" panose="020B0604020202020204" pitchFamily="34" charset="0"/>
                <a:sym typeface="Open Sans"/>
              </a:rPr>
              <a:t>عن مزمور 131</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104" name="Google Shape;104;p1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endParaRPr sz="2800" dirty="0">
              <a:latin typeface="Arial" panose="020B0604020202020204" pitchFamily="34" charset="0"/>
              <a:ea typeface="Open Sans"/>
              <a:cs typeface="Arial" panose="020B0604020202020204" pitchFamily="34" charset="0"/>
              <a:sym typeface="Open Sans"/>
            </a:endParaRPr>
          </a:p>
          <a:p>
            <a:pPr marL="0" lvl="0" indent="0" algn="ctr" rtl="0">
              <a:lnSpc>
                <a:spcPct val="115000"/>
              </a:lnSpc>
              <a:spcBef>
                <a:spcPts val="0"/>
              </a:spcBef>
              <a:spcAft>
                <a:spcPts val="0"/>
              </a:spcAft>
              <a:buNone/>
            </a:pPr>
            <a:r>
              <a:rPr lang="ar-JO" sz="3200" dirty="0">
                <a:latin typeface="Arial" panose="020B0604020202020204" pitchFamily="34" charset="0"/>
                <a:ea typeface="Open Sans"/>
                <a:cs typeface="Arial" panose="020B0604020202020204" pitchFamily="34" charset="0"/>
                <a:sym typeface="Open Sans"/>
              </a:rPr>
              <a:t>مزمور 131 هو أحد                                 أقصر المزامير للقراءة،                           وأطولها للتعلم</a:t>
            </a:r>
            <a:endParaRPr sz="3200" dirty="0">
              <a:latin typeface="Arial" panose="020B0604020202020204" pitchFamily="34" charset="0"/>
              <a:ea typeface="Open Sans"/>
              <a:cs typeface="Arial" panose="020B0604020202020204" pitchFamily="34" charset="0"/>
              <a:sym typeface="Open Sans"/>
            </a:endParaRPr>
          </a:p>
          <a:p>
            <a:pPr marL="0" lvl="0" indent="0" algn="ctr" rtl="0">
              <a:lnSpc>
                <a:spcPct val="115000"/>
              </a:lnSpc>
              <a:spcBef>
                <a:spcPts val="0"/>
              </a:spcBef>
              <a:spcAft>
                <a:spcPts val="0"/>
              </a:spcAft>
              <a:buNone/>
            </a:pPr>
            <a:endParaRPr sz="2800" dirty="0">
              <a:latin typeface="Arial" panose="020B0604020202020204" pitchFamily="34" charset="0"/>
              <a:ea typeface="Open Sans"/>
              <a:cs typeface="Arial" panose="020B0604020202020204" pitchFamily="34" charset="0"/>
              <a:sym typeface="Open Sans"/>
            </a:endParaRPr>
          </a:p>
          <a:p>
            <a:pPr marL="0" lvl="0" indent="0" algn="ctr" rtl="0">
              <a:lnSpc>
                <a:spcPct val="115000"/>
              </a:lnSpc>
              <a:spcBef>
                <a:spcPts val="0"/>
              </a:spcBef>
              <a:spcAft>
                <a:spcPts val="0"/>
              </a:spcAft>
              <a:buNone/>
            </a:pPr>
            <a:r>
              <a:rPr lang="ar-JO" sz="2400" dirty="0">
                <a:latin typeface="Arial" panose="020B0604020202020204" pitchFamily="34" charset="0"/>
                <a:ea typeface="Open Sans"/>
                <a:cs typeface="Arial" panose="020B0604020202020204" pitchFamily="34" charset="0"/>
                <a:sym typeface="Open Sans"/>
              </a:rPr>
              <a:t>(س. هـ. سبرجن، كنز داود، المجلد الثالث، 136)</a:t>
            </a:r>
            <a:endParaRPr sz="2400" dirty="0">
              <a:latin typeface="Arial" panose="020B0604020202020204" pitchFamily="34" charset="0"/>
              <a:ea typeface="Open Sans"/>
              <a:cs typeface="Arial" panose="020B0604020202020204" pitchFamily="34" charset="0"/>
              <a:sym typeface="Open Sans"/>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Arial" panose="020B0604020202020204" pitchFamily="34" charset="0"/>
                <a:ea typeface="Open Sans"/>
                <a:cs typeface="Arial" panose="020B0604020202020204" pitchFamily="34" charset="0"/>
                <a:sym typeface="Open Sans"/>
              </a:rPr>
              <a:t>عن مزمور 131</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111" name="Google Shape;111;p2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400">
              <a:latin typeface="Open Sans"/>
              <a:ea typeface="Open Sans"/>
              <a:cs typeface="Open Sans"/>
              <a:sym typeface="Open Sans"/>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Arial" panose="020B0604020202020204" pitchFamily="34" charset="0"/>
                <a:ea typeface="Open Sans"/>
                <a:cs typeface="Arial" panose="020B0604020202020204" pitchFamily="34" charset="0"/>
                <a:sym typeface="Open Sans"/>
              </a:rPr>
              <a:t>عن مزمور 131</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118" name="Google Shape;118;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r" rtl="1">
              <a:lnSpc>
                <a:spcPct val="115000"/>
              </a:lnSpc>
              <a:spcBef>
                <a:spcPts val="0"/>
              </a:spcBef>
              <a:spcAft>
                <a:spcPts val="0"/>
              </a:spcAft>
              <a:buSzPts val="2800"/>
              <a:buFont typeface="Open Sans"/>
              <a:buChar char="•"/>
            </a:pPr>
            <a:r>
              <a:rPr lang="ar-JO" sz="2800" dirty="0">
                <a:latin typeface="Arial" panose="020B0604020202020204" pitchFamily="34" charset="0"/>
                <a:ea typeface="Open Sans"/>
                <a:cs typeface="Arial" panose="020B0604020202020204" pitchFamily="34" charset="0"/>
                <a:sym typeface="Open Sans"/>
              </a:rPr>
              <a:t>السياق: مزامير الصعود (120-134)</a:t>
            </a:r>
            <a:endParaRPr sz="2800" dirty="0">
              <a:latin typeface="Arial" panose="020B0604020202020204" pitchFamily="34" charset="0"/>
              <a:ea typeface="Open Sans"/>
              <a:cs typeface="Arial" panose="020B0604020202020204" pitchFamily="34" charset="0"/>
              <a:sym typeface="Open Sans"/>
            </a:endParaRPr>
          </a:p>
          <a:p>
            <a:pPr marL="457200" lvl="0" indent="-406400" algn="r" rtl="1">
              <a:lnSpc>
                <a:spcPct val="115000"/>
              </a:lnSpc>
              <a:spcBef>
                <a:spcPts val="0"/>
              </a:spcBef>
              <a:spcAft>
                <a:spcPts val="0"/>
              </a:spcAft>
              <a:buSzPts val="2800"/>
              <a:buFont typeface="Open Sans"/>
              <a:buChar char="•"/>
            </a:pPr>
            <a:r>
              <a:rPr lang="ar-JO" sz="2800" dirty="0">
                <a:latin typeface="Arial" panose="020B0604020202020204" pitchFamily="34" charset="0"/>
                <a:ea typeface="Open Sans"/>
                <a:cs typeface="Arial" panose="020B0604020202020204" pitchFamily="34" charset="0"/>
                <a:sym typeface="Open Sans"/>
              </a:rPr>
              <a:t>طقس ديني غنّاه الحجاج أثناء رحلتهم وصعودهم إلى أورشليم.</a:t>
            </a:r>
            <a:endParaRPr sz="2800" dirty="0">
              <a:latin typeface="Arial" panose="020B0604020202020204" pitchFamily="34" charset="0"/>
              <a:ea typeface="Open Sans"/>
              <a:cs typeface="Arial" panose="020B0604020202020204" pitchFamily="34" charset="0"/>
              <a:sym typeface="Open Sans"/>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sz="2800" dirty="0">
                <a:latin typeface="Arial" panose="020B0604020202020204" pitchFamily="34" charset="0"/>
                <a:ea typeface="Open Sans"/>
                <a:cs typeface="Arial" panose="020B0604020202020204" pitchFamily="34" charset="0"/>
                <a:sym typeface="Open Sans"/>
              </a:rPr>
              <a:t>أستطيع أن أكون مرتاحاً                                 لأن الله الآب يعمل لصالحي</a:t>
            </a:r>
            <a:endParaRPr sz="2800"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90" name="Google Shape;90;p17"/>
          <p:cNvSpPr txBox="1">
            <a:spLocks noGrp="1"/>
          </p:cNvSpPr>
          <p:nvPr>
            <p:ph type="subTitle" idx="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ar-JO" sz="2800" dirty="0">
                <a:latin typeface="Arial" panose="020B0604020202020204" pitchFamily="34" charset="0"/>
                <a:ea typeface="Open Sans"/>
                <a:cs typeface="Arial" panose="020B0604020202020204" pitchFamily="34" charset="0"/>
                <a:sym typeface="Open Sans"/>
              </a:rPr>
              <a:t>الفكرة الرئيسية</a:t>
            </a:r>
            <a:endParaRPr sz="2800" dirty="0">
              <a:latin typeface="Arial" panose="020B0604020202020204" pitchFamily="34" charset="0"/>
              <a:ea typeface="Open Sans"/>
              <a:cs typeface="Arial" panose="020B0604020202020204" pitchFamily="34" charset="0"/>
              <a:sym typeface="Open Sans"/>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ar-JO" dirty="0">
                <a:solidFill>
                  <a:srgbClr val="231F20"/>
                </a:solidFill>
                <a:latin typeface="Arial" panose="020B0604020202020204" pitchFamily="34" charset="0"/>
                <a:ea typeface="Open Sans"/>
                <a:cs typeface="Arial" panose="020B0604020202020204" pitchFamily="34" charset="0"/>
                <a:sym typeface="Open Sans"/>
              </a:rPr>
              <a:t>مزمور 131</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83" name="Google Shape;83;p16"/>
          <p:cNvSpPr txBox="1">
            <a:spLocks noGrp="1"/>
          </p:cNvSpPr>
          <p:nvPr>
            <p:ph idx="1"/>
          </p:nvPr>
        </p:nvSpPr>
        <p:spPr>
          <a:xfrm>
            <a:off x="1028700" y="1519189"/>
            <a:ext cx="7200900" cy="3429000"/>
          </a:xfrm>
          <a:prstGeom prst="rect">
            <a:avLst/>
          </a:prstGeom>
          <a:noFill/>
          <a:ln>
            <a:noFill/>
          </a:ln>
        </p:spPr>
        <p:txBody>
          <a:bodyPr spcFirstLastPara="1" wrap="square" lIns="91425" tIns="45700" rIns="91425" bIns="45700" anchor="t" anchorCtr="0">
            <a:noAutofit/>
          </a:bodyPr>
          <a:lstStyle/>
          <a:p>
            <a:pPr marL="0" marR="0" lvl="0" indent="0" algn="ctr" defTabSz="685800" rtl="0" eaLnBrk="1" fontAlgn="auto" latinLnBrk="0" hangingPunct="1">
              <a:lnSpc>
                <a:spcPct val="115000"/>
              </a:lnSpc>
              <a:spcBef>
                <a:spcPts val="0"/>
              </a:spcBef>
              <a:spcAft>
                <a:spcPts val="0"/>
              </a:spcAft>
              <a:buClrTx/>
              <a:buSzTx/>
              <a:buFont typeface="Franklin Gothic Book" panose="020B0503020102020204" pitchFamily="34" charset="0"/>
              <a:buNone/>
              <a:tabLst/>
              <a:defRPr/>
            </a:pPr>
            <a:r>
              <a:rPr kumimoji="0" lang="ar-JO" sz="2400" b="0" i="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1 يا رب، لم يرتفع قلبي، ولم تستعل عيناي، ولم أسلك في العظائم، ولا في عجائب فوقي.</a:t>
            </a:r>
          </a:p>
          <a:p>
            <a:pPr marL="0" marR="0" lvl="0" indent="0" algn="ctr" defTabSz="685800" rtl="0" eaLnBrk="1" fontAlgn="auto" latinLnBrk="0" hangingPunct="1">
              <a:lnSpc>
                <a:spcPct val="115000"/>
              </a:lnSpc>
              <a:spcBef>
                <a:spcPts val="0"/>
              </a:spcBef>
              <a:spcAft>
                <a:spcPts val="0"/>
              </a:spcAft>
              <a:buClrTx/>
              <a:buSzTx/>
              <a:buFont typeface="Franklin Gothic Book" panose="020B0503020102020204" pitchFamily="34" charset="0"/>
              <a:buNone/>
              <a:tabLst/>
              <a:defRPr/>
            </a:pPr>
            <a:r>
              <a:rPr kumimoji="0" lang="ar-JO" sz="2400" b="0" i="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2 بل هدأت وسكت نفسي كفطيم نحو أمه، نفسي نحوي كفطيم.</a:t>
            </a:r>
          </a:p>
          <a:p>
            <a:pPr marL="0" marR="0" lvl="0" indent="0" algn="ctr" defTabSz="685800" rtl="0" eaLnBrk="1" fontAlgn="auto" latinLnBrk="0" hangingPunct="1">
              <a:lnSpc>
                <a:spcPct val="115000"/>
              </a:lnSpc>
              <a:spcBef>
                <a:spcPts val="0"/>
              </a:spcBef>
              <a:spcAft>
                <a:spcPts val="0"/>
              </a:spcAft>
              <a:buClrTx/>
              <a:buSzTx/>
              <a:buFont typeface="Franklin Gothic Book" panose="020B0503020102020204" pitchFamily="34" charset="0"/>
              <a:buNone/>
              <a:tabLst/>
              <a:defRPr/>
            </a:pPr>
            <a:r>
              <a:rPr kumimoji="0" lang="ar-JO" sz="2400" b="0" i="0" u="none" strike="noStrike" kern="1200" cap="none" spc="0" normalizeH="0" baseline="0" noProof="0" dirty="0">
                <a:ln>
                  <a:noFill/>
                </a:ln>
                <a:solidFill>
                  <a:srgbClr val="191B0E"/>
                </a:solidFill>
                <a:effectLst/>
                <a:uLnTx/>
                <a:uFillTx/>
                <a:latin typeface="Arial" panose="020B0604020202020204" pitchFamily="34" charset="0"/>
                <a:ea typeface="Open Sans"/>
                <a:cs typeface="Arial" panose="020B0604020202020204" pitchFamily="34" charset="0"/>
                <a:sym typeface="Open Sans"/>
              </a:rPr>
              <a:t>3 ليرجُ إسرائيل الرب من الآن وإلى الدهر.</a:t>
            </a:r>
          </a:p>
        </p:txBody>
      </p:sp>
    </p:spTree>
    <p:custDataLst>
      <p:tags r:id="rId1"/>
    </p:custDataLst>
    <p:extLst>
      <p:ext uri="{BB962C8B-B14F-4D97-AF65-F5344CB8AC3E}">
        <p14:creationId xmlns:p14="http://schemas.microsoft.com/office/powerpoint/2010/main" val="252483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ar-JO" dirty="0">
                <a:solidFill>
                  <a:srgbClr val="231F20"/>
                </a:solidFill>
                <a:latin typeface="Arial" panose="020B0604020202020204" pitchFamily="34" charset="0"/>
                <a:ea typeface="Open Sans"/>
                <a:cs typeface="Arial" panose="020B0604020202020204" pitchFamily="34" charset="0"/>
                <a:sym typeface="Open Sans"/>
              </a:rPr>
              <a:t>ملاحظة داود</a:t>
            </a:r>
            <a:endParaRPr dirty="0">
              <a:solidFill>
                <a:srgbClr val="231F20"/>
              </a:solidFill>
              <a:latin typeface="Arial" panose="020B0604020202020204" pitchFamily="34" charset="0"/>
              <a:ea typeface="Open Sans"/>
              <a:cs typeface="Arial" panose="020B0604020202020204" pitchFamily="34" charset="0"/>
              <a:sym typeface="Open Sans"/>
            </a:endParaRPr>
          </a:p>
        </p:txBody>
      </p:sp>
      <p:sp>
        <p:nvSpPr>
          <p:cNvPr id="160" name="Google Shape;160;p27"/>
          <p:cNvSpPr txBox="1">
            <a:spLocks noGrp="1"/>
          </p:cNvSpPr>
          <p:nvPr>
            <p:ph idx="1"/>
          </p:nvPr>
        </p:nvSpPr>
        <p:spPr>
          <a:xfrm>
            <a:off x="1028699" y="1714500"/>
            <a:ext cx="7760193" cy="2686050"/>
          </a:xfrm>
          <a:prstGeom prst="rect">
            <a:avLst/>
          </a:prstGeom>
          <a:noFill/>
          <a:ln>
            <a:noFill/>
          </a:ln>
        </p:spPr>
        <p:txBody>
          <a:bodyPr spcFirstLastPara="1" wrap="square" lIns="91425" tIns="45700" rIns="91425" bIns="45700" anchor="t" anchorCtr="0">
            <a:noAutofit/>
          </a:bodyPr>
          <a:lstStyle/>
          <a:p>
            <a:pPr marL="457200" lvl="0" indent="-406400" algn="r" rtl="1">
              <a:lnSpc>
                <a:spcPct val="115000"/>
              </a:lnSpc>
              <a:spcBef>
                <a:spcPts val="0"/>
              </a:spcBef>
              <a:spcAft>
                <a:spcPts val="0"/>
              </a:spcAft>
              <a:buSzPts val="2800"/>
              <a:buFont typeface="Open Sans"/>
              <a:buChar char="•"/>
            </a:pPr>
            <a:r>
              <a:rPr lang="ar-JO" sz="2800" dirty="0">
                <a:latin typeface="Arial" panose="020B0604020202020204" pitchFamily="34" charset="0"/>
                <a:ea typeface="Open Sans"/>
                <a:cs typeface="Arial" panose="020B0604020202020204" pitchFamily="34" charset="0"/>
                <a:sym typeface="Open Sans"/>
              </a:rPr>
              <a:t>إن التهديد الرئيسي لراحتنا ليس خارجنا – أي من شخص أو من ظروفنا ... الخ</a:t>
            </a:r>
            <a:endParaRPr sz="2800" dirty="0">
              <a:latin typeface="Arial" panose="020B0604020202020204" pitchFamily="34" charset="0"/>
              <a:ea typeface="Open Sans"/>
              <a:cs typeface="Arial" panose="020B0604020202020204" pitchFamily="34" charset="0"/>
              <a:sym typeface="Open Sans"/>
            </a:endParaRPr>
          </a:p>
          <a:p>
            <a:pPr marL="457200" lvl="0" indent="-406400" algn="r" rtl="1">
              <a:lnSpc>
                <a:spcPct val="115000"/>
              </a:lnSpc>
              <a:spcBef>
                <a:spcPts val="0"/>
              </a:spcBef>
              <a:spcAft>
                <a:spcPts val="0"/>
              </a:spcAft>
              <a:buSzPts val="2800"/>
              <a:buFont typeface="Open Sans"/>
              <a:buChar char="•"/>
            </a:pPr>
            <a:r>
              <a:rPr lang="ar-JO" sz="2800" dirty="0">
                <a:latin typeface="Arial" panose="020B0604020202020204" pitchFamily="34" charset="0"/>
                <a:ea typeface="Open Sans"/>
                <a:cs typeface="Arial" panose="020B0604020202020204" pitchFamily="34" charset="0"/>
                <a:sym typeface="Open Sans"/>
              </a:rPr>
              <a:t>إنه داخلنا، ويأتي من قلوبنا</a:t>
            </a:r>
            <a:endParaRPr sz="2800" dirty="0">
              <a:latin typeface="Arial" panose="020B0604020202020204" pitchFamily="34" charset="0"/>
              <a:ea typeface="Open Sans"/>
              <a:cs typeface="Arial" panose="020B0604020202020204" pitchFamily="34" charset="0"/>
              <a:sym typeface="Open San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0">
                                            <p:txEl>
                                              <p:pRg st="1" end="1"/>
                                            </p:txEl>
                                          </p:spTgt>
                                        </p:tgtEl>
                                        <p:attrNameLst>
                                          <p:attrName>style.visibility</p:attrName>
                                        </p:attrNameLst>
                                      </p:cBhvr>
                                      <p:to>
                                        <p:strVal val="visible"/>
                                      </p:to>
                                    </p:set>
                                    <p:animEffect transition="in" filter="barn(inVertical)">
                                      <p:cBhvr>
                                        <p:cTn id="7" dur="500"/>
                                        <p:tgtEl>
                                          <p:spTgt spid="1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4C324AE3-B64E-42E3-B04A-23D28856B87D}"/>
  <p:tag name="ISPRING_RESOURCE_FOLDER" val="C:\Users\dlbri\OneDrive\Documents\DanHome\AIC Pastoring\Messages\Misc Messages\Psalm 131\Psalm 131 - Keith Ferguson\"/>
  <p:tag name="ISPRING_PRESENTATION_PATH" val="C:\Users\dlbri\OneDrive\Documents\DanHome\AIC Pastoring\Messages\Misc Messages\Psalm 131\Psalm 131 - Keith Ferguson.pptx"/>
  <p:tag name="ISPRING_PROJECT_VERSION" val="9.3"/>
  <p:tag name="ISPRING_PROJECT_FOLDER_UPDATED" val="1"/>
  <p:tag name="ISPRING_SCREEN_RECS_UPDATED" val="C:\Users\dlbri\OneDrive\Documents\DanHome\AIC Pastoring\Messages\Misc Messages\Psalm 131\Psalm 131 - Keith Ferguson\"/>
  <p:tag name="FLASHSPRING_ZOOM_TAG" val="100"/>
  <p:tag name="ISPRING_PRESENTATION_INFO_2" val="&lt;?xml version=&quot;1.0&quot; encoding=&quot;UTF-8&quot; standalone=&quot;no&quot; ?&gt;&#10;&lt;presentation2&gt;&#10;&#10;  &lt;slides&gt;&#10;    &lt;slide id=&quot;{50B4DF29-1699-4FFE-8582-A4F36CF36CFF}&quot; pptId=&quot;256&quot;/&gt;&#10;    &lt;slide id=&quot;{BA1503A2-9DB6-4B4C-84BB-651A5278AF38}&quot; pptId=&quot;258&quot;/&gt;&#10;    &lt;slide id=&quot;{99DD94E5-D6E2-44F2-9193-2416CB931098}&quot; pptId=&quot;260&quot;/&gt;&#10;    &lt;slide id=&quot;{F775DD28-DC36-420C-A40C-3AC2284FE11C}&quot; pptId=&quot;261&quot;/&gt;&#10;    &lt;slide id=&quot;{7BEB9603-7BD6-457A-9806-9C96B78B61B4}&quot; pptId=&quot;262&quot;/&gt;&#10;    &lt;slide id=&quot;{BBB4A684-DD5C-495D-9D6B-7BD1428476BC}&quot; pptId=&quot;263&quot;/&gt;&#10;    &lt;slide id=&quot;{A3342E50-7D95-46F3-AD8F-ECD6C61E2DC0}&quot; pptId=&quot;259&quot;/&gt;&#10;    &lt;slide id=&quot;{2FD37085-34C8-42A4-9B6E-9CFC4771B765}&quot; pptId=&quot;301&quot;/&gt;&#10;    &lt;slide id=&quot;{4803B1F6-5D27-4D12-9D08-7EDE2DADCFA9}&quot; pptId=&quot;269&quot;/&gt;&#10;    &lt;slide id=&quot;{5F450DD5-5E9B-4F87-8564-6C218FB9B34E}&quot; pptId=&quot;264&quot;/&gt;&#10;    &lt;slide id=&quot;{8EA7422B-EF88-4A0D-A013-CC26AB77A17E}&quot; pptId=&quot;265&quot;/&gt;&#10;    &lt;slide id=&quot;{B33EDD46-53D8-47F0-9834-ACE89E70F6C0}&quot; pptId=&quot;266&quot;/&gt;&#10;    &lt;slide id=&quot;{C332659B-F5D9-4741-BB85-FD1858205F01}&quot; pptId=&quot;268&quot;/&gt;&#10;    &lt;slide id=&quot;{C81C7FE2-3CC7-4B15-B361-3F50DFB44DA3}&quot; pptId=&quot;302&quot;/&gt;&#10;    &lt;slide id=&quot;{C0030A5C-03B1-4FFF-AA71-B6168BCD4441}&quot; pptId=&quot;270&quot;/&gt;&#10;    &lt;slide id=&quot;{7DE83644-CCA7-4274-88EB-333BEF64C4C6}&quot; pptId=&quot;271&quot;/&gt;&#10;    &lt;slide id=&quot;{BCD9B5D0-F8BF-4629-8E44-39A8F02C6EA8}&quot; pptId=&quot;272&quot;/&gt;&#10;    &lt;slide id=&quot;{F7CEAEB2-DB85-4A10-A094-86DA77B4B96D}&quot; pptId=&quot;273&quot;/&gt;&#10;    &lt;slide id=&quot;{B3178F9B-FA07-41C2-BC6B-88A15D3CAA8F}&quot; pptId=&quot;274&quot;/&gt;&#10;    &lt;slide id=&quot;{32D98D3A-B712-43D7-A073-19F376B5891F}&quot; pptId=&quot;275&quot;/&gt;&#10;    &lt;slide id=&quot;{CA71571D-1900-4156-A90F-1D27D9178384}&quot; pptId=&quot;276&quot;/&gt;&#10;    &lt;slide id=&quot;{474E854B-56B9-4C4D-9A91-05B0AB3689E7}&quot; pptId=&quot;277&quot;/&gt;&#10;    &lt;slide id=&quot;{24D7110E-746F-4C73-98CA-FB44E972B56E}&quot; pptId=&quot;278&quot;/&gt;&#10;    &lt;slide id=&quot;{2ED1A57A-3FF8-4352-9CD1-41CE8C581D97}&quot; pptId=&quot;279&quot;/&gt;&#10;    &lt;slide id=&quot;{E804C0EF-C565-449B-88A4-7EA3B8E7498D}&quot; pptId=&quot;280&quot;/&gt;&#10;    &lt;slide id=&quot;{765E593F-C8C4-4A6F-B3EF-D530F27242B7}&quot; pptId=&quot;281&quot;/&gt;&#10;    &lt;slide id=&quot;{F7C39220-44BF-4411-8C33-61715FFCACD6}&quot; pptId=&quot;282&quot;/&gt;&#10;    &lt;slide id=&quot;{9C5217C4-6779-43D6-BC62-B64DC34AE098}&quot; pptId=&quot;283&quot;/&gt;&#10;    &lt;slide id=&quot;{DE06E9A3-1565-4EF7-B02F-051968CDA5F4}&quot; pptId=&quot;284&quot;/&gt;&#10;    &lt;slide id=&quot;{132320E6-F905-4905-9750-B32A6224A8DA}&quot; pptId=&quot;285&quot;/&gt;&#10;    &lt;slide id=&quot;{3813AD95-2BE4-4523-B1BC-78DB67413760}&quot; pptId=&quot;286&quot;/&gt;&#10;    &lt;slide id=&quot;{4F730E3D-D117-420A-A9BB-FD35CAA6E962}&quot; pptId=&quot;287&quot;/&gt;&#10;    &lt;slide id=&quot;{72EC4060-F622-4EE4-809F-DEB5521F1E07}&quot; pptId=&quot;288&quot;/&gt;&#10;    &lt;slide id=&quot;{1CEB6F09-6175-40D9-99C7-905F43C9B916}&quot; pptId=&quot;289&quot;/&gt;&#10;    &lt;slide id=&quot;{56730226-96C9-4430-8957-0474026369C5}&quot; pptId=&quot;290&quot;/&gt;&#10;    &lt;slide id=&quot;{8B33127B-DB84-4B99-A87F-4CEB0D82FF7E}&quot; pptId=&quot;291&quot;/&gt;&#10;    &lt;slide id=&quot;{5AC1F8D4-D0C1-4DD4-A918-06FA0C992221}&quot; pptId=&quot;300&quot;/&gt;&#10;  &lt;/slides&gt;&#10;&#10;  &lt;narration&gt;&#10;    &lt;audioTracks&gt;&#10;      &lt;audioTrack muted=&quot;false&quot; name=&quot;Psalm 131 Keith Ferguson - Edited Sound Board Recording&quot; resource=&quot;3dcd231c&quot; slideId=&quot;{50B4DF29-1699-4FFE-8582-A4F36CF36CFF}&quot; startTime=&quot;0&quot; stepIndex=&quot;0&quot; volume=&quot;1&quot;&gt;&#10;        &lt;audio channels=&quot;2&quot; format=&quot;fltp&quot; sampleRate=&quot;48000&quot;/&gt;&#10;      &lt;/audioTrack&gt;&#10;    &lt;/audioTracks&gt;&#10;    &lt;videoTracks/&gt;&#10;  &lt;/narration&gt;&#10;&#10;&lt;/presentation2&gt;&#10;"/>
  <p:tag name="ISPRING_LMS_API_VERSION" val="SCORM 2004 (4th edition)"/>
  <p:tag name="ISPRING_ULTRA_SCORM_COURSE_ID" val="F086CF35-0DB6-4FBE-8137-4560B8E08AEB"/>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bP{52F60523-431F-4090-BD6D-7A152C603D33}&quot;,&quot;C:\\Users\\dlbri\\OneDrive\\Documents\\DanHome\\AIC Pastoring\\Messages\\Misc Messages\\Psalm 131\\Psalm 131 - Keith Ferguson&quot;]]"/>
  <p:tag name="ISPRING_SCORM_RATE_SLIDES" val="0"/>
  <p:tag name="ISPRING_SCORM_PASSING_SCORE" val="0.000000"/>
  <p:tag name="ISPRING_PRESENTATION_TITLE" val="Psalm 131 - Keith Ferguson"/>
  <p:tag name="ISPRING_FIRST_PUBLISH" val="1"/>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31.051"/>
  <p:tag name="TIMING" val="|23.454"/>
  <p:tag name="ISPRING_CUSTOM_TIMING_USED" val="1"/>
  <p:tag name="ISPRING_SLIDE_ID_2" val="{4803B1F6-5D27-4D12-9D08-7EDE2DADCFA9}"/>
  <p:tag name="GENSWF_SLIDE_UID" val="{631A24D0-7A4D-4325-9A8F-51A016FA3252}:269"/>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949"/>
  <p:tag name="ISPRING_CUSTOM_TIMING_USED" val="1"/>
  <p:tag name="ISPRING_SLIDE_ID_2" val="{5F450DD5-5E9B-4F87-8564-6C218FB9B34E}"/>
  <p:tag name="GENSWF_SLIDE_UID" val="{C722B035-C1E8-4802-87A0-57D2FCF7DC82}:264"/>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27.352"/>
  <p:tag name="ISPRING_CUSTOM_TIMING_USED" val="1"/>
  <p:tag name="ISPRING_SLIDE_ID_2" val="{8EA7422B-EF88-4A0D-A013-CC26AB77A17E}"/>
  <p:tag name="GENSWF_SLIDE_UID" val="{02CD5379-1273-4E39-B064-61ADBB12E8DD}:265"/>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2.067"/>
  <p:tag name="ISPRING_CUSTOM_TIMING_USED" val="1"/>
  <p:tag name="ISPRING_SLIDE_ID_2" val="{B33EDD46-53D8-47F0-9834-ACE89E70F6C0}"/>
  <p:tag name="GENSWF_SLIDE_UID" val="{D3098EC3-D884-4973-AFE7-6735F0C4C27A}:266"/>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1.781"/>
  <p:tag name="ISPRING_CUSTOM_TIMING_USED" val="1"/>
  <p:tag name="ISPRING_SLIDE_ID_2" val="{C332659B-F5D9-4741-BB85-FD1858205F01}"/>
  <p:tag name="GENSWF_SLIDE_UID" val="{84D72230-6E90-419C-A8C6-BDAD579A6DD1}:268"/>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359.345"/>
  <p:tag name="ISPRING_CUSTOM_TIMING_USED" val="1"/>
  <p:tag name="ISPRING_SLIDE_ID_2" val="{C81C7FE2-3CC7-4B15-B361-3F50DFB44DA3}"/>
  <p:tag name="GENSWF_SLIDE_UID" val="{FD4AEF6E-4BD6-4328-A8E7-A39904261084}:302"/>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34.985"/>
  <p:tag name="ISPRING_CUSTOM_TIMING_USED" val="1"/>
  <p:tag name="ISPRING_SLIDE_ID_2" val="{C0030A5C-03B1-4FFF-AA71-B6168BCD4441}"/>
  <p:tag name="GENSWF_SLIDE_UID" val="{B7F9CBAC-542D-4AED-8532-A2FFC6FBFF7A}:270"/>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10.594"/>
  <p:tag name="ISPRING_CUSTOM_TIMING_USED" val="1"/>
  <p:tag name="ISPRING_SLIDE_ID_2" val="{7DE83644-CCA7-4274-88EB-333BEF64C4C6}"/>
  <p:tag name="GENSWF_SLIDE_UID" val="{E67EA1B6-99C1-44C6-8488-DD32CAAC37B6}:271"/>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4.249"/>
  <p:tag name="ISPRING_CUSTOM_TIMING_USED" val="1"/>
  <p:tag name="ISPRING_SLIDE_ID_2" val="{BCD9B5D0-F8BF-4629-8E44-39A8F02C6EA8}"/>
  <p:tag name="GENSWF_SLIDE_UID" val="{51D72407-292B-4457-815D-A41A7ABCAD75}:272"/>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113.908"/>
  <p:tag name="ISPRING_CUSTOM_TIMING_USED" val="1"/>
  <p:tag name="ISPRING_SLIDE_ID_2" val="{32D98D3A-B712-43D7-A073-19F376B5891F}"/>
  <p:tag name="GENSWF_SLIDE_UID" val="{B604A148-BC56-4BB2-A0FC-E18858C6B66C}:275"/>
</p:tagLst>
</file>

<file path=ppt/tags/tag2.xml><?xml version="1.0" encoding="utf-8"?>
<p:tagLst xmlns:a="http://schemas.openxmlformats.org/drawingml/2006/main" xmlns:r="http://schemas.openxmlformats.org/officeDocument/2006/relationships" xmlns:p="http://schemas.openxmlformats.org/presentationml/2006/main">
  <p:tag name="GENSWF_ADVANCE_TIME" val="49.035"/>
  <p:tag name="ISPRING_CUSTOM_TIMING_USED" val="1"/>
  <p:tag name="ISPRING_SLIDE_ID_2" val="{50B4DF29-1699-4FFE-8582-A4F36CF36CFF}"/>
  <p:tag name="GENSWF_SLIDE_UID" val="{8339AE9A-1057-420A-8280-CD6ED96A19C7}:256"/>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136.662"/>
  <p:tag name="ISPRING_CUSTOM_TIMING_USED" val="1"/>
  <p:tag name="ISPRING_SLIDE_ID_2" val="{CA71571D-1900-4156-A90F-1D27D9178384}"/>
  <p:tag name="GENSWF_SLIDE_UID" val="{9AC6CB7F-2A19-4D9E-B2B3-5A49ACB8FE61}:276"/>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60.737"/>
  <p:tag name="ISPRING_CUSTOM_TIMING_USED" val="1"/>
  <p:tag name="ISPRING_SLIDE_ID_2" val="{24D7110E-746F-4C73-98CA-FB44E972B56E}"/>
  <p:tag name="GENSWF_SLIDE_UID" val="{25A5C9FB-B45B-455E-80F2-A07FF5552DCE}:278"/>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0.868"/>
  <p:tag name="ISPRING_CUSTOM_TIMING_USED" val="1"/>
  <p:tag name="ISPRING_SLIDE_ID_2" val="{2ED1A57A-3FF8-4352-9CD1-41CE8C581D97}"/>
  <p:tag name="GENSWF_SLIDE_UID" val="{4FD2D249-3C59-4ED5-9E75-81C68F1BE6E9}:279"/>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15.598"/>
  <p:tag name="ISPRING_CUSTOM_TIMING_USED" val="1"/>
  <p:tag name="ISPRING_SLIDE_ID_2" val="{E804C0EF-C565-449B-88A4-7EA3B8E7498D}"/>
  <p:tag name="GENSWF_SLIDE_UID" val="{62351281-C96C-46FA-A8EB-57DE69DC950B}:280"/>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107.096"/>
  <p:tag name="ISPRING_CUSTOM_TIMING_USED" val="1"/>
  <p:tag name="ISPRING_SLIDE_ID_2" val="{765E593F-C8C4-4A6F-B3EF-D530F27242B7}"/>
  <p:tag name="GENSWF_SLIDE_UID" val="{8140807E-A09A-4BA3-A834-F081A365DEDB}:281"/>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64.260"/>
  <p:tag name="ISPRING_CUSTOM_TIMING_USED" val="1"/>
  <p:tag name="ISPRING_SLIDE_ID_2" val="{9C5217C4-6779-43D6-BC62-B64DC34AE098}"/>
  <p:tag name="GENSWF_SLIDE_UID" val="{292F7084-990C-49C1-8E35-BC00B3D3516B}:283"/>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0.014"/>
  <p:tag name="ISPRING_CUSTOM_TIMING_USED" val="1"/>
  <p:tag name="ISPRING_SLIDE_ID_2" val="{DE06E9A3-1565-4EF7-B02F-051968CDA5F4}"/>
  <p:tag name="GENSWF_SLIDE_UID" val="{80ECFF1B-DADD-4C31-A1B5-A2E669F4F953}:284"/>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12.166"/>
  <p:tag name="ISPRING_CUSTOM_TIMING_USED" val="1"/>
  <p:tag name="ISPRING_SLIDE_ID_2" val="{132320E6-F905-4905-9750-B32A6224A8DA}"/>
  <p:tag name="GENSWF_SLIDE_UID" val="{69FD48F0-6968-4DBC-B49E-F407F70CEE0C}:285"/>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82.040"/>
  <p:tag name="ISPRING_CUSTOM_TIMING_USED" val="1"/>
  <p:tag name="ISPRING_SLIDE_ID_2" val="{3813AD95-2BE4-4523-B1BC-78DB67413760}"/>
  <p:tag name="GENSWF_SLIDE_UID" val="{A598C1DE-120B-47E5-B22C-D056AE3842CD}:286"/>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37.608"/>
  <p:tag name="ISPRING_CUSTOM_TIMING_USED" val="1"/>
  <p:tag name="ISPRING_SLIDE_ID_2" val="{56730226-96C9-4430-8957-0474026369C5}"/>
  <p:tag name="GENSWF_SLIDE_UID" val="{FD6C19CE-7696-4949-B800-1FE75F044E34}:290"/>
</p:tagLst>
</file>

<file path=ppt/tags/tag3.xml><?xml version="1.0" encoding="utf-8"?>
<p:tagLst xmlns:a="http://schemas.openxmlformats.org/drawingml/2006/main" xmlns:r="http://schemas.openxmlformats.org/officeDocument/2006/relationships" xmlns:p="http://schemas.openxmlformats.org/presentationml/2006/main">
  <p:tag name="GENSWF_ADVANCE_TIME" val="109.269"/>
  <p:tag name="ISPRING_CUSTOM_TIMING_USED" val="1"/>
  <p:tag name="ISPRING_SLIDE_ID_2" val="{BA1503A2-9DB6-4B4C-84BB-651A5278AF38}"/>
  <p:tag name="GENSWF_SLIDE_UID" val="{75F3CDBF-C0E6-4FA5-9CC0-C342A2C62B6B}:258"/>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82.040"/>
  <p:tag name="ISPRING_CUSTOM_TIMING_USED" val="1"/>
  <p:tag name="ISPRING_SLIDE_ID_2" val="{3813AD95-2BE4-4523-B1BC-78DB67413760}"/>
  <p:tag name="GENSWF_SLIDE_UID" val="{A598C1DE-120B-47E5-B22C-D056AE3842CD}:286"/>
</p:tagLst>
</file>

<file path=ppt/tags/tag4.xml><?xml version="1.0" encoding="utf-8"?>
<p:tagLst xmlns:a="http://schemas.openxmlformats.org/drawingml/2006/main" xmlns:r="http://schemas.openxmlformats.org/officeDocument/2006/relationships" xmlns:p="http://schemas.openxmlformats.org/presentationml/2006/main">
  <p:tag name="GENSWF_ADVANCE_TIME" val="20.024"/>
  <p:tag name="ISPRING_CUSTOM_TIMING_USED" val="1"/>
  <p:tag name="ISPRING_SLIDE_ID_2" val="{99DD94E5-D6E2-44F2-9193-2416CB931098}"/>
  <p:tag name="GENSWF_SLIDE_UID" val="{9ED97107-4D89-4C40-9D58-090498231F1E}:26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32.437"/>
  <p:tag name="ISPRING_CUSTOM_TIMING_USED" val="1"/>
  <p:tag name="ISPRING_SLIDE_ID_2" val="{F775DD28-DC36-420C-A40C-3AC2284FE11C}"/>
  <p:tag name="GENSWF_SLIDE_UID" val="{D72971BE-B294-4577-956D-4E7686290568}:26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1.372"/>
  <p:tag name="ISPRING_CUSTOM_TIMING_USED" val="1"/>
  <p:tag name="ISPRING_SLIDE_ID_2" val="{7BEB9603-7BD6-457A-9806-9C96B78B61B4}"/>
  <p:tag name="GENSWF_SLIDE_UID" val="{DB4B0AC0-8111-4892-A465-2AF06B4FBF90}:262"/>
</p:tagLst>
</file>

<file path=ppt/tags/tag7.xml><?xml version="1.0" encoding="utf-8"?>
<p:tagLst xmlns:a="http://schemas.openxmlformats.org/drawingml/2006/main" xmlns:r="http://schemas.openxmlformats.org/officeDocument/2006/relationships" xmlns:p="http://schemas.openxmlformats.org/presentationml/2006/main">
  <p:tag name="GENSWF_ADVANCE_TIME" val="60.442"/>
  <p:tag name="ISPRING_CUSTOM_TIMING_USED" val="1"/>
  <p:tag name="ISPRING_SLIDE_ID_2" val="{BBB4A684-DD5C-495D-9D6B-7BD1428476BC}"/>
  <p:tag name="GENSWF_SLIDE_UID" val="{93D475E2-DFD6-4D48-B2E0-FD5C63BD9DC9}:263"/>
</p:tagLst>
</file>

<file path=ppt/tags/tag8.xml><?xml version="1.0" encoding="utf-8"?>
<p:tagLst xmlns:a="http://schemas.openxmlformats.org/drawingml/2006/main" xmlns:r="http://schemas.openxmlformats.org/officeDocument/2006/relationships" xmlns:p="http://schemas.openxmlformats.org/presentationml/2006/main">
  <p:tag name="GENSWF_ADVANCE_TIME" val="22.037"/>
  <p:tag name="ISPRING_CUSTOM_TIMING_USED" val="1"/>
  <p:tag name="ISPRING_SLIDE_ID_2" val="{A3342E50-7D95-46F3-AD8F-ECD6C61E2DC0}"/>
  <p:tag name="GENSWF_SLIDE_UID" val="{AE2D813C-F31F-4870-8EFD-1AA431D0536D}:259"/>
</p:tagLst>
</file>

<file path=ppt/tags/tag9.xml><?xml version="1.0" encoding="utf-8"?>
<p:tagLst xmlns:a="http://schemas.openxmlformats.org/drawingml/2006/main" xmlns:r="http://schemas.openxmlformats.org/officeDocument/2006/relationships" xmlns:p="http://schemas.openxmlformats.org/presentationml/2006/main">
  <p:tag name="GENSWF_ADVANCE_TIME" val="38.834"/>
  <p:tag name="ISPRING_CUSTOM_TIMING_USED" val="1"/>
  <p:tag name="ISPRING_SLIDE_ID_2" val="{2FD37085-34C8-42A4-9B6E-9CFC4771B765}"/>
  <p:tag name="GENSWF_SLIDE_UID" val="{20C5B727-160A-4705-AE2F-8F5529B29D37}:301"/>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{84397368-6889-574D-82EE-AFF3F9D45228}tf10001072</Template>
  <TotalTime>484</TotalTime>
  <Words>1164</Words>
  <Application>Microsoft Macintosh PowerPoint</Application>
  <PresentationFormat>On-screen Show (16:9)</PresentationFormat>
  <Paragraphs>201</Paragraphs>
  <Slides>31</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Calibri</vt:lpstr>
      <vt:lpstr>Wingdings</vt:lpstr>
      <vt:lpstr>Franklin Gothic Book</vt:lpstr>
      <vt:lpstr>ＭＳ Ｐゴシック</vt:lpstr>
      <vt:lpstr>Arial</vt:lpstr>
      <vt:lpstr>Times New Roman</vt:lpstr>
      <vt:lpstr>Open Sans</vt:lpstr>
      <vt:lpstr>Crop</vt:lpstr>
      <vt:lpstr>Orbit</vt:lpstr>
      <vt:lpstr>PowerPoint Presentation</vt:lpstr>
      <vt:lpstr>مزمور 131</vt:lpstr>
      <vt:lpstr>عن مزمور 131</vt:lpstr>
      <vt:lpstr>عن مزمور 131</vt:lpstr>
      <vt:lpstr>عن مزمور 131</vt:lpstr>
      <vt:lpstr>عن مزمور 131</vt:lpstr>
      <vt:lpstr>أستطيع أن أكون مرتاحاً                                 لأن الله الآب يعمل لصالحي</vt:lpstr>
      <vt:lpstr>مزمور 131</vt:lpstr>
      <vt:lpstr>ملاحظة داود</vt:lpstr>
      <vt:lpstr>ملاحظات</vt:lpstr>
      <vt:lpstr>ملاحظات</vt:lpstr>
      <vt:lpstr>احتضن التواضع</vt:lpstr>
      <vt:lpstr>احتضن التواضع</vt:lpstr>
      <vt:lpstr>احتضن التواضع</vt:lpstr>
      <vt:lpstr>ملاحظات</vt:lpstr>
      <vt:lpstr>ملاحظات</vt:lpstr>
      <vt:lpstr>جد الراحة في الله وليس في نفسك</vt:lpstr>
      <vt:lpstr>جد الراحة في الله وليس في نفسك</vt:lpstr>
      <vt:lpstr>PowerPoint Presentation</vt:lpstr>
      <vt:lpstr>ملاحظات</vt:lpstr>
      <vt:lpstr>عش بالإيمان وادعُ الآخرين إلى الإيمان</vt:lpstr>
      <vt:lpstr>عش بالإيمان وادعُ الآخرين إلى الإيمان</vt:lpstr>
      <vt:lpstr>PowerPoint Presentation</vt:lpstr>
      <vt:lpstr>عش بالإيمان وادعُ الآخرين إلى الإيمان</vt:lpstr>
      <vt:lpstr>PowerPoint Presentation</vt:lpstr>
      <vt:lpstr>ملاحظات</vt:lpstr>
      <vt:lpstr>أستطيع أن أكون مرتاحاً                                 لأن الله الآب يعمل لصالحي</vt:lpstr>
      <vt:lpstr>التطبيق والتأمل</vt:lpstr>
      <vt:lpstr>أستطيع أن أكون مرتاحاً                                 لأن الله الآب يعمل لصالحي</vt:lpstr>
      <vt:lpstr>Black</vt:lpstr>
      <vt:lpstr>على رابط وعظ العهد القديم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131 - Keith Ferguson</dc:title>
  <cp:lastModifiedBy>Rick Griffith</cp:lastModifiedBy>
  <cp:revision>9</cp:revision>
  <dcterms:modified xsi:type="dcterms:W3CDTF">2024-06-12T13:38:08Z</dcterms:modified>
</cp:coreProperties>
</file>