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8" r:id="rId3"/>
    <p:sldId id="266" r:id="rId4"/>
    <p:sldId id="267" r:id="rId5"/>
    <p:sldId id="268" r:id="rId6"/>
    <p:sldId id="313" r:id="rId7"/>
    <p:sldId id="277" r:id="rId8"/>
    <p:sldId id="270" r:id="rId9"/>
    <p:sldId id="271" r:id="rId10"/>
    <p:sldId id="273" r:id="rId11"/>
    <p:sldId id="272" r:id="rId12"/>
    <p:sldId id="274" r:id="rId13"/>
    <p:sldId id="275" r:id="rId14"/>
    <p:sldId id="276" r:id="rId15"/>
    <p:sldId id="31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122"/>
    <p:restoredTop sz="94668"/>
  </p:normalViewPr>
  <p:slideViewPr>
    <p:cSldViewPr snapToGrid="0">
      <p:cViewPr>
        <p:scale>
          <a:sx n="79" d="100"/>
          <a:sy n="79" d="100"/>
        </p:scale>
        <p:origin x="2520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DA6A-C40D-4166-A996-9A5D49BF3B69}" type="datetimeFigureOut">
              <a:rPr lang="en-SG" smtClean="0"/>
              <a:t>13/6/24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E6CE6-053C-4BFD-B20F-F341BB9D8E2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105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E6CE6-053C-4BFD-B20F-F341BB9D8E24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211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85892-79EA-2582-FC3C-3A0CB4DAA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719D9-DDBB-FD58-1494-B0EB0DAB1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83B4-CD24-BDCA-038F-CFBD07ED0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70A-46BF-8AAF-1317-8AA968BB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6B63B-90E0-046D-0195-79B70D99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24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F416-228A-49F3-1C0F-384EE7A7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A0C9-26BA-EE7D-D016-81BE1F7DC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D577F-488D-C624-6620-5D94D3DC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1B17D-4EA6-0A2C-72A5-98910152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7521-DCEA-0099-CD1D-A004063B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6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D7971C-82EB-77F3-0601-54FA42338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CA089-8B46-6738-A131-F0EB2A03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C449D-3B3B-5299-E94D-5BFE520A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E316-34A0-3CEF-94A0-45994F99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EF991-EDD0-DF79-705C-99A3F7B0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68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104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863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05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82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83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78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472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41D5-BD41-196C-2146-EF841AFF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12653-5408-2DAE-E076-9B5EC8AA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B1F1-7610-E89B-0ECE-E9EF38A0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EDDA7-3EB2-C17F-F4BE-89F2F564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7E832-FBA3-376A-4DF5-5C019DE1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46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4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74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32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60613-18DA-DE88-F524-38976910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732C0-EFF2-D11F-1ABB-225FD175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846F-6980-5574-FA91-46EE213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912EF-F26B-34C6-5EEB-B3B41A98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0B2DB-04D6-B7FB-4BC4-097D1DE8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24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FC82-58C2-BAE5-CFF6-7B785E1C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2696F-5A4D-DA88-658A-1061CF8A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4B22E-59B3-007D-E07E-4F943D780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BB315-C173-8DBB-286A-6146C1BE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835C0-4689-26B5-AA0C-7960D72A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CC157-EFEE-D124-FEB7-120CC0F7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28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B60-C457-5659-7F35-A3C6949F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2A088-841E-3FE3-5D03-338D8C97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3D481-7B06-5AA3-D8AA-3FB1F5E31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EF1F5-4004-686B-C8EF-8DFDD9910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E3752-DBC1-F85D-C717-5EC7EBF2A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42B45-BBAC-8662-EC96-203212AD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3CC29A-19DB-D792-CFE6-41B48D11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50ACE-061A-8231-67E9-CBD88D0C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89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0C0D-ACA8-5088-3DCC-437CEF027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BC77A-A43C-94C5-6449-817D1D68F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136BD-0BE9-CB6D-AA04-85DE828A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73B03-B3E9-5E98-0E0F-E9129EA3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87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74338-A0EA-4EEB-2AE0-C17C7FB8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1263D-761C-CD5D-8D13-ED3598CC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8F360-4878-3AE2-2BB6-CEDF07D2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06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08C6-BE28-1E8A-6180-C761E499A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411E-14D2-ACB0-5AB3-C7C9FC69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F0F1C-9A62-FBE0-5259-FA9D36891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DF658-772E-E272-818A-EFAF5917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6B5F4-E98F-B7B0-6A16-A964A94D9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29884-4E30-02DF-D986-DDE72347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54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A07A-5A54-B8D5-0100-D88AE9763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4DA8C-487D-D480-67B6-AD493688F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DE044-7FCE-7CFB-A3C9-C1BDBFA50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AE128-F792-5D60-4A38-C23391D85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B7257-C599-53A5-86B8-D7032EB0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F8338-8CC2-4A4B-9AAB-9D10D054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67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47BC3-EFDF-7C7A-E660-24A8CE1A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EF1C2-667A-B3E6-6A1F-3CDFD48A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3D15-49D6-044B-7B75-993EA6E00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A1F5-5BB6-41BE-84B2-7405606D0EF5}" type="datetimeFigureOut">
              <a:rPr lang="en-SG" smtClean="0"/>
              <a:t>13/6/24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B5EEA-4FC1-BE22-F631-1487F306E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9AF3-4FCD-2B88-1FE0-3B7AB8D4D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62B16-0015-4193-BA22-BE8F6371716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6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3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0" y="63037"/>
            <a:ext cx="121920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رؤيا دانيال الثانية: الكبش والتيس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mammal&#10;&#10;Description automatically generated">
            <a:extLst>
              <a:ext uri="{FF2B5EF4-FFF2-40B4-BE49-F238E27FC236}">
                <a16:creationId xmlns:a16="http://schemas.microsoft.com/office/drawing/2014/main" id="{D7E8E380-96A6-8F78-B171-1283AAE4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017557"/>
            <a:ext cx="11277599" cy="4821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5D2A45-86BA-F203-706E-542B0BE3F323}"/>
              </a:ext>
            </a:extLst>
          </p:cNvPr>
          <p:cNvSpPr txBox="1"/>
          <p:nvPr/>
        </p:nvSpPr>
        <p:spPr>
          <a:xfrm>
            <a:off x="3276608" y="94438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دانيال 8</a:t>
            </a:r>
            <a:endParaRPr lang="en-SG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3292B1-4BBD-E2E0-C464-C869CBEE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جيم هارملينغ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كنيسة الطرق المتقاطعة الدولية سنغافورة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 • مؤسسة الدراسات اللاهوتية الأردنية</a:t>
            </a:r>
            <a:b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 </a:t>
            </a: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CEF44F-FBD2-BACE-6AD3-8EB63605253D}"/>
              </a:ext>
            </a:extLst>
          </p:cNvPr>
          <p:cNvSpPr txBox="1"/>
          <p:nvPr/>
        </p:nvSpPr>
        <p:spPr>
          <a:xfrm>
            <a:off x="4762500" y="374872"/>
            <a:ext cx="7188200" cy="253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 قرون = قادة الإسكندر اللاحقين:</a:t>
            </a:r>
            <a:endParaRPr lang="en-SG" sz="2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r" rtl="1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سلوقس (الشرق)</a:t>
            </a:r>
          </a:p>
          <a:p>
            <a:pPr lvl="1" algn="r" rtl="1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كساندر (الغرب)</a:t>
            </a:r>
          </a:p>
          <a:p>
            <a:pPr lvl="1" algn="r" rtl="1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بطلومي (الجنوب)</a:t>
            </a:r>
          </a:p>
          <a:p>
            <a:pPr lvl="1" algn="r" rtl="1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ليسيماخوس (الشمال)</a:t>
            </a:r>
            <a:endParaRPr lang="en-SG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8ECE9-691A-7006-3657-1BC7D15EBE9B}"/>
              </a:ext>
            </a:extLst>
          </p:cNvPr>
          <p:cNvSpPr txBox="1"/>
          <p:nvPr/>
        </p:nvSpPr>
        <p:spPr>
          <a:xfrm>
            <a:off x="5191760" y="4153299"/>
            <a:ext cx="6096000" cy="1041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القرن الصغير الجديد = أنطيوخس الرابع</a:t>
            </a:r>
            <a:r>
              <a:rPr lang="ar-JO" sz="2800" dirty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Arial Unicode MS"/>
              </a:rPr>
              <a:t>     (أبيفانس)</a:t>
            </a:r>
            <a:endParaRPr lang="ar-JO" sz="280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Arial Unicode MS"/>
            </a:endParaRPr>
          </a:p>
        </p:txBody>
      </p:sp>
      <p:pic>
        <p:nvPicPr>
          <p:cNvPr id="5" name="Picture 4" descr="A picture containing mammal, sheep&#10;&#10;Description automatically generated">
            <a:extLst>
              <a:ext uri="{FF2B5EF4-FFF2-40B4-BE49-F238E27FC236}">
                <a16:creationId xmlns:a16="http://schemas.microsoft.com/office/drawing/2014/main" id="{EEC61832-21DA-1855-740F-4FFEAB0269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04" y="187119"/>
            <a:ext cx="3885707" cy="6448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60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F4E417-7CAC-3164-5F83-FFD10E450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ntiochus IV Epiphanes &quot;crazy&quot; « IMPERIUM ROMANUM">
            <a:extLst>
              <a:ext uri="{FF2B5EF4-FFF2-40B4-BE49-F238E27FC236}">
                <a16:creationId xmlns:a16="http://schemas.microsoft.com/office/drawing/2014/main" id="{CC27B9BC-A107-755A-A420-47A9050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1" y="1229360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30AB1-CECB-09C0-4F30-88C9B171C312}"/>
              </a:ext>
            </a:extLst>
          </p:cNvPr>
          <p:cNvSpPr txBox="1"/>
          <p:nvPr/>
        </p:nvSpPr>
        <p:spPr>
          <a:xfrm>
            <a:off x="5364481" y="1391920"/>
            <a:ext cx="6101080" cy="185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الجنود = إسرائيل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رب الجنود = الله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Bef>
                <a:spcPts val="1200"/>
              </a:spcBef>
            </a:pP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2300 صباح ومساء = +6 سنوات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68054-EF5F-9FEF-DD7B-D5E5231656B8}"/>
              </a:ext>
            </a:extLst>
          </p:cNvPr>
          <p:cNvSpPr txBox="1"/>
          <p:nvPr/>
        </p:nvSpPr>
        <p:spPr>
          <a:xfrm>
            <a:off x="6521451" y="3586481"/>
            <a:ext cx="37871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يهوذا المكابي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50957-F8F2-8800-371D-B539CA53A68F}"/>
              </a:ext>
            </a:extLst>
          </p:cNvPr>
          <p:cNvSpPr txBox="1"/>
          <p:nvPr/>
        </p:nvSpPr>
        <p:spPr>
          <a:xfrm>
            <a:off x="6521451" y="4160501"/>
            <a:ext cx="37871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الفريسيون = الإنفصاليون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E5AFA-7B2D-375C-535F-AA5ADBA18CD3}"/>
              </a:ext>
            </a:extLst>
          </p:cNvPr>
          <p:cNvSpPr txBox="1"/>
          <p:nvPr/>
        </p:nvSpPr>
        <p:spPr>
          <a:xfrm>
            <a:off x="6521451" y="4759941"/>
            <a:ext cx="378713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الحانوكاه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B5792-9930-8D63-0816-201CAAF49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F0281-AD8F-6C9D-242E-59BE1F48CDD2}"/>
              </a:ext>
            </a:extLst>
          </p:cNvPr>
          <p:cNvSpPr txBox="1"/>
          <p:nvPr/>
        </p:nvSpPr>
        <p:spPr>
          <a:xfrm>
            <a:off x="2444750" y="1910828"/>
            <a:ext cx="7302500" cy="20425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متى 24: 15-16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15 فمتى نظرتم رجسة الخراب التي قال عنها دانيآل النبي قائمة في المكان المقدس - ليفهم القارئ – 16 فحينئذ ليهرب الذين في اليهودية إلى الجبال</a:t>
            </a:r>
            <a:endParaRPr lang="en-SG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3D951B-E648-5507-564C-8AE006669C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23A34-197A-C3E1-1C1E-AAD1352233F1}"/>
              </a:ext>
            </a:extLst>
          </p:cNvPr>
          <p:cNvSpPr txBox="1"/>
          <p:nvPr/>
        </p:nvSpPr>
        <p:spPr>
          <a:xfrm>
            <a:off x="612140" y="1458337"/>
            <a:ext cx="10967720" cy="40250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ar-JO" sz="28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المجرم</a:t>
            </a:r>
            <a:r>
              <a:rPr lang="en-SG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r>
              <a:rPr lang="ar-JO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العمل</a:t>
            </a:r>
            <a:r>
              <a:rPr lang="en-SG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	</a:t>
            </a:r>
            <a:r>
              <a:rPr lang="ar-JO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النتيجة</a:t>
            </a:r>
            <a:r>
              <a:rPr lang="en-SG" sz="2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فرعون من مصر	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تدمير إسرائيل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احتفال الإنتصار: الفصح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هامان من فارس	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تدمير إسرائيل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احتفال الإنتصار: الفوريم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أنطيوخس من اليونان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تدمير إسرائيل</a:t>
            </a:r>
            <a:r>
              <a:rPr lang="en-SG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ar-JO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احتفال الإنتصار: الحانوكاه</a:t>
            </a:r>
            <a:endParaRPr lang="en-SG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endParaRPr lang="en-SG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ضد المسيح	</a:t>
            </a:r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تدمير إسرائيل</a:t>
            </a:r>
            <a:r>
              <a:rPr lang="en-SG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ar-JO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احتفال الزواج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663217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رابط وعظ العهد القديم على </a:t>
            </a:r>
            <a:r>
              <a:rPr lang="en-US" sz="3733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1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5519FD21-CD6F-DC8D-EF5B-A60AB17F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284EAED-48EC-994C-B190-546F9FF8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4264" y="594656"/>
            <a:ext cx="5743618" cy="5668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indoor, wall, colorful, furniture&#10;&#10;Description automatically generated">
            <a:extLst>
              <a:ext uri="{FF2B5EF4-FFF2-40B4-BE49-F238E27FC236}">
                <a16:creationId xmlns:a16="http://schemas.microsoft.com/office/drawing/2014/main" id="{1CE3928E-FFE1-E103-0F7B-E02144D90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69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1B140EF4-52A4-8CFC-0726-A55C7F8075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EC652B4-8B0D-F44C-C227-38CF0C661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18779"/>
          <a:stretch/>
        </p:blipFill>
        <p:spPr>
          <a:xfrm>
            <a:off x="-1504" y="1282"/>
            <a:ext cx="12191980" cy="5950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BC64BD-A299-EED2-7D92-8F381C04F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751" y="6096254"/>
            <a:ext cx="7061813" cy="47941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الثقة بتدبير الله في سفر دانيال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BA5C4-6CCC-7FD1-2083-9E873056A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041" y="1608464"/>
            <a:ext cx="2528371" cy="38558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دانيال 1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F55A4-6591-0E28-ABBF-86ECE3E1B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386"/>
            <a:ext cx="12190475" cy="97303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الله رجلاً يمتلك الله خطة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0" y="63037"/>
            <a:ext cx="12192000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رؤيا دانيال الثانية: الكبش والتيس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D2A45-86BA-F203-706E-542B0BE3F323}"/>
              </a:ext>
            </a:extLst>
          </p:cNvPr>
          <p:cNvSpPr txBox="1"/>
          <p:nvPr/>
        </p:nvSpPr>
        <p:spPr>
          <a:xfrm>
            <a:off x="3047617" y="583958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48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دانيال 8</a:t>
            </a:r>
            <a:endParaRPr lang="en-SG" sz="4800" b="1" dirty="0"/>
          </a:p>
        </p:txBody>
      </p:sp>
      <p:pic>
        <p:nvPicPr>
          <p:cNvPr id="7" name="Picture 6" descr="A picture containing mammal&#10;&#10;Description automatically generated">
            <a:extLst>
              <a:ext uri="{FF2B5EF4-FFF2-40B4-BE49-F238E27FC236}">
                <a16:creationId xmlns:a16="http://schemas.microsoft.com/office/drawing/2014/main" id="{D7E8E380-96A6-8F78-B171-1283AAE4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017557"/>
            <a:ext cx="11277599" cy="48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-2312" y="89914"/>
            <a:ext cx="12191233" cy="89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ar-JO" sz="4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رؤيا في الليل (8: 1-14)</a:t>
            </a:r>
            <a:endParaRPr lang="en-SG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mammal&#10;&#10;Description automatically generated">
            <a:extLst>
              <a:ext uri="{FF2B5EF4-FFF2-40B4-BE49-F238E27FC236}">
                <a16:creationId xmlns:a16="http://schemas.microsoft.com/office/drawing/2014/main" id="{9934A949-928F-8AC3-661B-6D307642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017557"/>
            <a:ext cx="11277599" cy="48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6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6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6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2300 Days | Amazing Sanctuary">
            <a:extLst>
              <a:ext uri="{FF2B5EF4-FFF2-40B4-BE49-F238E27FC236}">
                <a16:creationId xmlns:a16="http://schemas.microsoft.com/office/drawing/2014/main" id="{4E76044C-D734-64DB-A158-B6ADE2D2A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3" b="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mammal, sheep&#10;&#10;Description automatically generated">
            <a:extLst>
              <a:ext uri="{FF2B5EF4-FFF2-40B4-BE49-F238E27FC236}">
                <a16:creationId xmlns:a16="http://schemas.microsoft.com/office/drawing/2014/main" id="{9ADCDEE4-CADF-B877-0B87-EE56207AFC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063" y="643467"/>
            <a:ext cx="3357147" cy="55710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6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E2845-DE86-61A7-C340-CD5EC865C668}"/>
              </a:ext>
            </a:extLst>
          </p:cNvPr>
          <p:cNvSpPr txBox="1"/>
          <p:nvPr/>
        </p:nvSpPr>
        <p:spPr>
          <a:xfrm>
            <a:off x="0" y="227805"/>
            <a:ext cx="12191234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معنى الرؤيا: قوة القرن الصغير (٨: ١٥-٢٧)</a:t>
            </a:r>
            <a:endParaRPr lang="en-SG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A picture containing mammal&#10;&#10;Description automatically generated">
            <a:extLst>
              <a:ext uri="{FF2B5EF4-FFF2-40B4-BE49-F238E27FC236}">
                <a16:creationId xmlns:a16="http://schemas.microsoft.com/office/drawing/2014/main" id="{F14B8225-2409-0ABA-5112-EF166036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7" y="1146149"/>
            <a:ext cx="11277599" cy="4821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60F329-02CD-26C0-F515-3E059CCC8F03}"/>
              </a:ext>
            </a:extLst>
          </p:cNvPr>
          <p:cNvSpPr txBox="1"/>
          <p:nvPr/>
        </p:nvSpPr>
        <p:spPr>
          <a:xfrm>
            <a:off x="8133050" y="4754686"/>
            <a:ext cx="2722880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مادي - فارس</a:t>
            </a:r>
            <a:endParaRPr lang="en-SG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6CAAF2-8EE5-BB04-AC9B-30720CA9819B}"/>
              </a:ext>
            </a:extLst>
          </p:cNvPr>
          <p:cNvSpPr txBox="1"/>
          <p:nvPr/>
        </p:nvSpPr>
        <p:spPr>
          <a:xfrm>
            <a:off x="7955663" y="979196"/>
            <a:ext cx="3779520" cy="905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4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القرنين = ملوك مادي           وفارس (القرن الأكبر)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7AA3A-500C-EFC8-5A49-3B3CD7EA2770}"/>
              </a:ext>
            </a:extLst>
          </p:cNvPr>
          <p:cNvSpPr txBox="1"/>
          <p:nvPr/>
        </p:nvSpPr>
        <p:spPr>
          <a:xfrm>
            <a:off x="3559714" y="3557378"/>
            <a:ext cx="1946796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2800" dirty="0">
                <a:solidFill>
                  <a:schemeClr val="bg1"/>
                </a:solidFill>
                <a:latin typeface="Calibri" panose="020F0502020204030204" pitchFamily="34" charset="0"/>
              </a:rPr>
              <a:t>اليونان</a:t>
            </a:r>
            <a:endParaRPr lang="en-SG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623D4-3242-5312-92CA-F1CC31C8B331}"/>
              </a:ext>
            </a:extLst>
          </p:cNvPr>
          <p:cNvSpPr txBox="1"/>
          <p:nvPr/>
        </p:nvSpPr>
        <p:spPr>
          <a:xfrm>
            <a:off x="4533112" y="1029560"/>
            <a:ext cx="3026914" cy="90563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ar-JO" sz="2400" dirty="0">
                <a:solidFill>
                  <a:schemeClr val="bg1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القرن الكبير = الإسكندر الأكبر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07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267</Words>
  <Application>Microsoft Macintosh PowerPoint</Application>
  <PresentationFormat>Widescreen</PresentationFormat>
  <Paragraphs>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1_Orbit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رابط وعظ العهد القديم على 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9</cp:revision>
  <dcterms:created xsi:type="dcterms:W3CDTF">2023-03-22T10:56:52Z</dcterms:created>
  <dcterms:modified xsi:type="dcterms:W3CDTF">2024-06-13T21:15:44Z</dcterms:modified>
</cp:coreProperties>
</file>