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7759" r:id="rId1"/>
    <p:sldMasterId id="2147487771" r:id="rId2"/>
    <p:sldMasterId id="2147487782" r:id="rId3"/>
  </p:sldMasterIdLst>
  <p:notesMasterIdLst>
    <p:notesMasterId r:id="rId24"/>
  </p:notesMasterIdLst>
  <p:sldIdLst>
    <p:sldId id="1796" r:id="rId4"/>
    <p:sldId id="1797" r:id="rId5"/>
    <p:sldId id="1798" r:id="rId6"/>
    <p:sldId id="1799" r:id="rId7"/>
    <p:sldId id="1800" r:id="rId8"/>
    <p:sldId id="1801" r:id="rId9"/>
    <p:sldId id="1802" r:id="rId10"/>
    <p:sldId id="1803" r:id="rId11"/>
    <p:sldId id="1804" r:id="rId12"/>
    <p:sldId id="1805" r:id="rId13"/>
    <p:sldId id="1806" r:id="rId14"/>
    <p:sldId id="1807" r:id="rId15"/>
    <p:sldId id="1808" r:id="rId16"/>
    <p:sldId id="1809" r:id="rId17"/>
    <p:sldId id="1810" r:id="rId18"/>
    <p:sldId id="1811" r:id="rId19"/>
    <p:sldId id="1812" r:id="rId20"/>
    <p:sldId id="1813" r:id="rId21"/>
    <p:sldId id="364" r:id="rId22"/>
    <p:sldId id="5394" r:id="rId2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p:cViewPr>
        <p:scale>
          <a:sx n="94" d="100"/>
          <a:sy n="94" d="100"/>
        </p:scale>
        <p:origin x="2704" y="8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C836DD3-DB1F-4341-AAB3-09E89D236D9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nl-NL"/>
          </a:p>
        </p:txBody>
      </p:sp>
      <p:sp>
        <p:nvSpPr>
          <p:cNvPr id="3075" name="Rectangle 3">
            <a:extLst>
              <a:ext uri="{FF2B5EF4-FFF2-40B4-BE49-F238E27FC236}">
                <a16:creationId xmlns:a16="http://schemas.microsoft.com/office/drawing/2014/main" id="{A9A860F0-7E3A-7044-8D13-A0E1D5F137C4}"/>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nl-NL"/>
          </a:p>
        </p:txBody>
      </p:sp>
      <p:sp>
        <p:nvSpPr>
          <p:cNvPr id="13316" name="Rectangle 4">
            <a:extLst>
              <a:ext uri="{FF2B5EF4-FFF2-40B4-BE49-F238E27FC236}">
                <a16:creationId xmlns:a16="http://schemas.microsoft.com/office/drawing/2014/main" id="{8FDA9C9E-54C5-8049-AA99-909FF7A254A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D283D08C-EB72-E44B-B97B-C0BEEE4503D0}"/>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3078" name="Rectangle 6">
            <a:extLst>
              <a:ext uri="{FF2B5EF4-FFF2-40B4-BE49-F238E27FC236}">
                <a16:creationId xmlns:a16="http://schemas.microsoft.com/office/drawing/2014/main" id="{58F9FABC-7C0F-8243-BE37-B0D3D515C7F0}"/>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nl-NL"/>
          </a:p>
        </p:txBody>
      </p:sp>
      <p:sp>
        <p:nvSpPr>
          <p:cNvPr id="3079" name="Rectangle 7">
            <a:extLst>
              <a:ext uri="{FF2B5EF4-FFF2-40B4-BE49-F238E27FC236}">
                <a16:creationId xmlns:a16="http://schemas.microsoft.com/office/drawing/2014/main" id="{25F52E23-C503-0540-B5B5-D2CD2268EB9A}"/>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E832AC4E-1A06-934F-AC01-85DFB458995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37931725" indent="-37474525"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1143000" indent="-228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600200" indent="-228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2057400" indent="-228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09AF76E-33AB-7B46-ABE6-883D16839F1A}"/>
              </a:ext>
            </a:extLst>
          </p:cNvPr>
          <p:cNvSpPr>
            <a:spLocks noGrp="1" noRot="1" noChangeAspect="1" noChangeArrowheads="1" noTextEdit="1"/>
          </p:cNvSpPr>
          <p:nvPr>
            <p:ph type="sldImg"/>
          </p:nvPr>
        </p:nvSpPr>
        <p:spPr>
          <a:solidFill>
            <a:srgbClr val="FFFFFF"/>
          </a:solidFill>
          <a:ln/>
        </p:spPr>
      </p:sp>
      <p:sp>
        <p:nvSpPr>
          <p:cNvPr id="15363" name="Rectangle 3">
            <a:extLst>
              <a:ext uri="{FF2B5EF4-FFF2-40B4-BE49-F238E27FC236}">
                <a16:creationId xmlns:a16="http://schemas.microsoft.com/office/drawing/2014/main" id="{5CB7FC69-E2B9-FF47-A3EA-A2CC2488231C}"/>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A2DCD5C5-61C7-8D43-B368-ACA1E2257D5B}"/>
              </a:ext>
            </a:extLst>
          </p:cNvPr>
          <p:cNvSpPr>
            <a:spLocks noGrp="1" noRot="1" noChangeAspect="1" noChangeArrowheads="1" noTextEdit="1"/>
          </p:cNvSpPr>
          <p:nvPr>
            <p:ph type="sldImg"/>
          </p:nvPr>
        </p:nvSpPr>
        <p:spPr>
          <a:solidFill>
            <a:srgbClr val="FFFFFF"/>
          </a:solidFill>
          <a:ln/>
        </p:spPr>
      </p:sp>
      <p:sp>
        <p:nvSpPr>
          <p:cNvPr id="34819" name="Rectangle 3">
            <a:extLst>
              <a:ext uri="{FF2B5EF4-FFF2-40B4-BE49-F238E27FC236}">
                <a16:creationId xmlns:a16="http://schemas.microsoft.com/office/drawing/2014/main" id="{98FF73E0-26A0-5647-A099-233C87913C85}"/>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A1BD80B-2588-CB4A-A0EB-7BBFD9858769}"/>
              </a:ext>
            </a:extLst>
          </p:cNvPr>
          <p:cNvSpPr>
            <a:spLocks noGrp="1" noRot="1" noChangeAspect="1" noChangeArrowheads="1" noTextEdit="1"/>
          </p:cNvSpPr>
          <p:nvPr>
            <p:ph type="sldImg"/>
          </p:nvPr>
        </p:nvSpPr>
        <p:spPr>
          <a:solidFill>
            <a:srgbClr val="FFFFFF"/>
          </a:solidFill>
          <a:ln/>
        </p:spPr>
      </p:sp>
      <p:sp>
        <p:nvSpPr>
          <p:cNvPr id="36867" name="Rectangle 3">
            <a:extLst>
              <a:ext uri="{FF2B5EF4-FFF2-40B4-BE49-F238E27FC236}">
                <a16:creationId xmlns:a16="http://schemas.microsoft.com/office/drawing/2014/main" id="{9708CBF0-461B-7F40-8AA9-A854DC0A6742}"/>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923957F0-7103-0F48-A568-1BFD909B6E85}"/>
              </a:ext>
            </a:extLst>
          </p:cNvPr>
          <p:cNvSpPr>
            <a:spLocks noGrp="1" noRot="1" noChangeAspect="1" noChangeArrowheads="1" noTextEdit="1"/>
          </p:cNvSpPr>
          <p:nvPr>
            <p:ph type="sldImg"/>
          </p:nvPr>
        </p:nvSpPr>
        <p:spPr>
          <a:solidFill>
            <a:srgbClr val="FFFFFF"/>
          </a:solidFill>
          <a:ln/>
        </p:spPr>
      </p:sp>
      <p:sp>
        <p:nvSpPr>
          <p:cNvPr id="39939" name="Rectangle 3">
            <a:extLst>
              <a:ext uri="{FF2B5EF4-FFF2-40B4-BE49-F238E27FC236}">
                <a16:creationId xmlns:a16="http://schemas.microsoft.com/office/drawing/2014/main" id="{71090876-6E47-B445-888D-2637F5DEDF38}"/>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95767B8F-16E8-B948-BFC5-27AF7C2F3707}"/>
              </a:ext>
            </a:extLst>
          </p:cNvPr>
          <p:cNvSpPr>
            <a:spLocks noGrp="1" noRot="1" noChangeAspect="1" noChangeArrowheads="1" noTextEdit="1"/>
          </p:cNvSpPr>
          <p:nvPr>
            <p:ph type="sldImg"/>
          </p:nvPr>
        </p:nvSpPr>
        <p:spPr>
          <a:solidFill>
            <a:srgbClr val="FFFFFF"/>
          </a:solidFill>
          <a:ln/>
        </p:spPr>
      </p:sp>
      <p:sp>
        <p:nvSpPr>
          <p:cNvPr id="41987" name="Rectangle 3">
            <a:extLst>
              <a:ext uri="{FF2B5EF4-FFF2-40B4-BE49-F238E27FC236}">
                <a16:creationId xmlns:a16="http://schemas.microsoft.com/office/drawing/2014/main" id="{C3F95AB4-618A-8941-A8EB-53DCFBD488B1}"/>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FA3E1747-A459-F546-AD3F-1FE9716C8E2C}"/>
              </a:ext>
            </a:extLst>
          </p:cNvPr>
          <p:cNvSpPr>
            <a:spLocks noGrp="1" noRot="1" noChangeAspect="1" noChangeArrowheads="1" noTextEdit="1"/>
          </p:cNvSpPr>
          <p:nvPr>
            <p:ph type="sldImg"/>
          </p:nvPr>
        </p:nvSpPr>
        <p:spPr>
          <a:solidFill>
            <a:srgbClr val="FFFFFF"/>
          </a:solidFill>
          <a:ln/>
        </p:spPr>
      </p:sp>
      <p:sp>
        <p:nvSpPr>
          <p:cNvPr id="44035" name="Rectangle 3">
            <a:extLst>
              <a:ext uri="{FF2B5EF4-FFF2-40B4-BE49-F238E27FC236}">
                <a16:creationId xmlns:a16="http://schemas.microsoft.com/office/drawing/2014/main" id="{9D86744F-DC71-DC44-AED0-3BD1C5F4E1C0}"/>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8273284A-B5C8-DC4C-9482-43FFC664017D}"/>
              </a:ext>
            </a:extLst>
          </p:cNvPr>
          <p:cNvSpPr>
            <a:spLocks noGrp="1" noRot="1" noChangeAspect="1" noChangeArrowheads="1" noTextEdit="1"/>
          </p:cNvSpPr>
          <p:nvPr>
            <p:ph type="sldImg"/>
          </p:nvPr>
        </p:nvSpPr>
        <p:spPr>
          <a:solidFill>
            <a:srgbClr val="FFFFFF"/>
          </a:solidFill>
          <a:ln/>
        </p:spPr>
      </p:sp>
      <p:sp>
        <p:nvSpPr>
          <p:cNvPr id="46083" name="Rectangle 3">
            <a:extLst>
              <a:ext uri="{FF2B5EF4-FFF2-40B4-BE49-F238E27FC236}">
                <a16:creationId xmlns:a16="http://schemas.microsoft.com/office/drawing/2014/main" id="{16ADD9CE-A318-2149-9FDF-EEF90B0509F6}"/>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EEE8CC91-D21A-DF41-A73A-A75D4A54DF72}"/>
              </a:ext>
            </a:extLst>
          </p:cNvPr>
          <p:cNvSpPr>
            <a:spLocks noGrp="1" noRot="1" noChangeAspect="1" noChangeArrowheads="1" noTextEdit="1"/>
          </p:cNvSpPr>
          <p:nvPr>
            <p:ph type="sldImg"/>
          </p:nvPr>
        </p:nvSpPr>
        <p:spPr>
          <a:solidFill>
            <a:srgbClr val="FFFFFF"/>
          </a:solidFill>
          <a:ln/>
        </p:spPr>
      </p:sp>
      <p:sp>
        <p:nvSpPr>
          <p:cNvPr id="48131" name="Rectangle 3">
            <a:extLst>
              <a:ext uri="{FF2B5EF4-FFF2-40B4-BE49-F238E27FC236}">
                <a16:creationId xmlns:a16="http://schemas.microsoft.com/office/drawing/2014/main" id="{41F48C62-6656-BE48-9D08-BB2209188C61}"/>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935373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CC4117B-E7D0-C04E-A740-2D7EF086FC89}"/>
              </a:ext>
            </a:extLst>
          </p:cNvPr>
          <p:cNvSpPr>
            <a:spLocks noGrp="1" noRot="1" noChangeAspect="1" noChangeArrowheads="1" noTextEdit="1"/>
          </p:cNvSpPr>
          <p:nvPr>
            <p:ph type="sldImg"/>
          </p:nvPr>
        </p:nvSpPr>
        <p:spPr>
          <a:solidFill>
            <a:srgbClr val="FFFFFF"/>
          </a:solidFill>
          <a:ln/>
        </p:spPr>
      </p:sp>
      <p:sp>
        <p:nvSpPr>
          <p:cNvPr id="17411" name="Rectangle 3">
            <a:extLst>
              <a:ext uri="{FF2B5EF4-FFF2-40B4-BE49-F238E27FC236}">
                <a16:creationId xmlns:a16="http://schemas.microsoft.com/office/drawing/2014/main" id="{6C90CAC4-D22B-2747-9503-9DBF895CD694}"/>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8294472-D8D8-9B45-A462-32C3FFEC61DE}"/>
              </a:ext>
            </a:extLst>
          </p:cNvPr>
          <p:cNvSpPr>
            <a:spLocks noGrp="1" noRot="1" noChangeAspect="1" noChangeArrowheads="1" noTextEdit="1"/>
          </p:cNvSpPr>
          <p:nvPr>
            <p:ph type="sldImg"/>
          </p:nvPr>
        </p:nvSpPr>
        <p:spPr>
          <a:solidFill>
            <a:srgbClr val="FFFFFF"/>
          </a:solidFill>
          <a:ln/>
        </p:spPr>
      </p:sp>
      <p:sp>
        <p:nvSpPr>
          <p:cNvPr id="19459" name="Rectangle 3">
            <a:extLst>
              <a:ext uri="{FF2B5EF4-FFF2-40B4-BE49-F238E27FC236}">
                <a16:creationId xmlns:a16="http://schemas.microsoft.com/office/drawing/2014/main" id="{6C13F92D-AFE1-6B41-B7B5-BC0BE5BDFB77}"/>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D389D2D-E4EB-E74B-861A-5609D0A935A3}"/>
              </a:ext>
            </a:extLst>
          </p:cNvPr>
          <p:cNvSpPr>
            <a:spLocks noGrp="1" noRot="1" noChangeAspect="1" noChangeArrowheads="1" noTextEdit="1"/>
          </p:cNvSpPr>
          <p:nvPr>
            <p:ph type="sldImg"/>
          </p:nvPr>
        </p:nvSpPr>
        <p:spPr>
          <a:solidFill>
            <a:srgbClr val="FFFFFF"/>
          </a:solidFill>
          <a:ln/>
        </p:spPr>
      </p:sp>
      <p:sp>
        <p:nvSpPr>
          <p:cNvPr id="21507" name="Rectangle 3">
            <a:extLst>
              <a:ext uri="{FF2B5EF4-FFF2-40B4-BE49-F238E27FC236}">
                <a16:creationId xmlns:a16="http://schemas.microsoft.com/office/drawing/2014/main" id="{4EE0E4EA-1FAB-0149-ADCC-AC9F5D58CD86}"/>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40AADEE-BB3C-2547-B537-C7A1D4A6C8D9}"/>
              </a:ext>
            </a:extLst>
          </p:cNvPr>
          <p:cNvSpPr>
            <a:spLocks noGrp="1" noRot="1" noChangeAspect="1" noChangeArrowheads="1" noTextEdit="1"/>
          </p:cNvSpPr>
          <p:nvPr>
            <p:ph type="sldImg"/>
          </p:nvPr>
        </p:nvSpPr>
        <p:spPr>
          <a:solidFill>
            <a:srgbClr val="FFFFFF"/>
          </a:solidFill>
          <a:ln/>
        </p:spPr>
      </p:sp>
      <p:sp>
        <p:nvSpPr>
          <p:cNvPr id="24579" name="Rectangle 3">
            <a:extLst>
              <a:ext uri="{FF2B5EF4-FFF2-40B4-BE49-F238E27FC236}">
                <a16:creationId xmlns:a16="http://schemas.microsoft.com/office/drawing/2014/main" id="{7667C0FF-5323-E54F-B8CD-A444C050FC4A}"/>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41DED8F-EB81-9241-B2B9-B40710DAE2AE}"/>
              </a:ext>
            </a:extLst>
          </p:cNvPr>
          <p:cNvSpPr>
            <a:spLocks noGrp="1" noRot="1" noChangeAspect="1" noChangeArrowheads="1" noTextEdit="1"/>
          </p:cNvSpPr>
          <p:nvPr>
            <p:ph type="sldImg"/>
          </p:nvPr>
        </p:nvSpPr>
        <p:spPr>
          <a:solidFill>
            <a:srgbClr val="FFFFFF"/>
          </a:solidFill>
          <a:ln/>
        </p:spPr>
      </p:sp>
      <p:sp>
        <p:nvSpPr>
          <p:cNvPr id="26627" name="Rectangle 3">
            <a:extLst>
              <a:ext uri="{FF2B5EF4-FFF2-40B4-BE49-F238E27FC236}">
                <a16:creationId xmlns:a16="http://schemas.microsoft.com/office/drawing/2014/main" id="{46CB6B3E-4CFF-534C-96B5-6363F9034822}"/>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7CFB796-297D-D64D-B466-6FA6C5BE81AD}"/>
              </a:ext>
            </a:extLst>
          </p:cNvPr>
          <p:cNvSpPr>
            <a:spLocks noGrp="1" noRot="1" noChangeAspect="1" noChangeArrowheads="1" noTextEdit="1"/>
          </p:cNvSpPr>
          <p:nvPr>
            <p:ph type="sldImg"/>
          </p:nvPr>
        </p:nvSpPr>
        <p:spPr>
          <a:solidFill>
            <a:srgbClr val="FFFFFF"/>
          </a:solidFill>
          <a:ln/>
        </p:spPr>
      </p:sp>
      <p:sp>
        <p:nvSpPr>
          <p:cNvPr id="28675" name="Rectangle 3">
            <a:extLst>
              <a:ext uri="{FF2B5EF4-FFF2-40B4-BE49-F238E27FC236}">
                <a16:creationId xmlns:a16="http://schemas.microsoft.com/office/drawing/2014/main" id="{551EA45E-BFD9-AA43-B65E-9A46EE4B5FF2}"/>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FC2686F-221A-5344-BE15-0CA7807ECBA8}"/>
              </a:ext>
            </a:extLst>
          </p:cNvPr>
          <p:cNvSpPr>
            <a:spLocks noGrp="1" noRot="1" noChangeAspect="1" noChangeArrowheads="1" noTextEdit="1"/>
          </p:cNvSpPr>
          <p:nvPr>
            <p:ph type="sldImg"/>
          </p:nvPr>
        </p:nvSpPr>
        <p:spPr>
          <a:solidFill>
            <a:srgbClr val="FFFFFF"/>
          </a:solidFill>
          <a:ln/>
        </p:spPr>
      </p:sp>
      <p:sp>
        <p:nvSpPr>
          <p:cNvPr id="30723" name="Rectangle 3">
            <a:extLst>
              <a:ext uri="{FF2B5EF4-FFF2-40B4-BE49-F238E27FC236}">
                <a16:creationId xmlns:a16="http://schemas.microsoft.com/office/drawing/2014/main" id="{5B75091E-7D33-C849-A678-3A7B7308656E}"/>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2C9EB7B1-55FA-7242-B397-AFFA9D7F4475}"/>
              </a:ext>
            </a:extLst>
          </p:cNvPr>
          <p:cNvSpPr>
            <a:spLocks noGrp="1" noRot="1" noChangeAspect="1" noChangeArrowheads="1" noTextEdit="1"/>
          </p:cNvSpPr>
          <p:nvPr>
            <p:ph type="sldImg"/>
          </p:nvPr>
        </p:nvSpPr>
        <p:spPr>
          <a:solidFill>
            <a:srgbClr val="FFFFFF"/>
          </a:solidFill>
          <a:ln/>
        </p:spPr>
      </p:sp>
      <p:sp>
        <p:nvSpPr>
          <p:cNvPr id="32771" name="Rectangle 3">
            <a:extLst>
              <a:ext uri="{FF2B5EF4-FFF2-40B4-BE49-F238E27FC236}">
                <a16:creationId xmlns:a16="http://schemas.microsoft.com/office/drawing/2014/main" id="{ADEAAF93-8954-D046-AF8D-D7EBF30284D8}"/>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62FCAA8-6837-3C44-BB29-C3AE531BDD6A}"/>
              </a:ext>
            </a:extLst>
          </p:cNvPr>
          <p:cNvSpPr>
            <a:spLocks noGrp="1" noChangeArrowheads="1"/>
          </p:cNvSpPr>
          <p:nvPr>
            <p:ph type="dt" sz="half" idx="10"/>
          </p:nvPr>
        </p:nvSpPr>
        <p:spPr>
          <a:ln/>
        </p:spPr>
        <p:txBody>
          <a:bodyPr/>
          <a:lstStyle>
            <a:lvl1pPr>
              <a:defRPr/>
            </a:lvl1pPr>
          </a:lstStyle>
          <a:p>
            <a:fld id="{4DF9BBEC-C91D-F347-BCED-BAEEE6D45740}" type="datetime1">
              <a:rPr lang="en-US" altLang="en-US"/>
              <a:pPr/>
              <a:t>6/13/24</a:t>
            </a:fld>
            <a:endParaRPr lang="en-US" altLang="en-US"/>
          </a:p>
        </p:txBody>
      </p:sp>
      <p:sp>
        <p:nvSpPr>
          <p:cNvPr id="5" name="Rectangle 5">
            <a:extLst>
              <a:ext uri="{FF2B5EF4-FFF2-40B4-BE49-F238E27FC236}">
                <a16:creationId xmlns:a16="http://schemas.microsoft.com/office/drawing/2014/main" id="{18C0BE29-723C-0B4A-A21A-B69B2A71F9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5ED5090-9E19-C64F-B405-19B85C3E1209}"/>
              </a:ext>
            </a:extLst>
          </p:cNvPr>
          <p:cNvSpPr>
            <a:spLocks noGrp="1" noChangeArrowheads="1"/>
          </p:cNvSpPr>
          <p:nvPr>
            <p:ph type="sldNum" sz="quarter" idx="12"/>
          </p:nvPr>
        </p:nvSpPr>
        <p:spPr>
          <a:ln/>
        </p:spPr>
        <p:txBody>
          <a:bodyPr/>
          <a:lstStyle>
            <a:lvl1pPr>
              <a:defRPr/>
            </a:lvl1pPr>
          </a:lstStyle>
          <a:p>
            <a:fld id="{C1ABF5C0-DBB1-3047-BCE8-C7DA7C8ADB37}" type="slidenum">
              <a:rPr lang="en-US" altLang="en-US"/>
              <a:pPr/>
              <a:t>‹#›</a:t>
            </a:fld>
            <a:endParaRPr lang="en-US" altLang="en-US"/>
          </a:p>
        </p:txBody>
      </p:sp>
    </p:spTree>
    <p:extLst>
      <p:ext uri="{BB962C8B-B14F-4D97-AF65-F5344CB8AC3E}">
        <p14:creationId xmlns:p14="http://schemas.microsoft.com/office/powerpoint/2010/main" val="168204939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8F46A45-F5EC-A04D-A20F-5F6BB4700868}"/>
              </a:ext>
            </a:extLst>
          </p:cNvPr>
          <p:cNvSpPr>
            <a:spLocks noGrp="1" noChangeArrowheads="1"/>
          </p:cNvSpPr>
          <p:nvPr>
            <p:ph type="dt" sz="half" idx="10"/>
          </p:nvPr>
        </p:nvSpPr>
        <p:spPr>
          <a:ln/>
        </p:spPr>
        <p:txBody>
          <a:bodyPr/>
          <a:lstStyle>
            <a:lvl1pPr>
              <a:defRPr/>
            </a:lvl1pPr>
          </a:lstStyle>
          <a:p>
            <a:fld id="{0B4E6449-728E-3740-853E-B38AB4FD7132}" type="datetime1">
              <a:rPr lang="en-US" altLang="en-US"/>
              <a:pPr/>
              <a:t>6/13/24</a:t>
            </a:fld>
            <a:endParaRPr lang="en-US" altLang="en-US"/>
          </a:p>
        </p:txBody>
      </p:sp>
      <p:sp>
        <p:nvSpPr>
          <p:cNvPr id="5" name="Rectangle 5">
            <a:extLst>
              <a:ext uri="{FF2B5EF4-FFF2-40B4-BE49-F238E27FC236}">
                <a16:creationId xmlns:a16="http://schemas.microsoft.com/office/drawing/2014/main" id="{8EA37FB3-58D2-A448-A4A1-1754EE3AA5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3376074-9E47-9E44-89C3-6C00C521FBD6}"/>
              </a:ext>
            </a:extLst>
          </p:cNvPr>
          <p:cNvSpPr>
            <a:spLocks noGrp="1" noChangeArrowheads="1"/>
          </p:cNvSpPr>
          <p:nvPr>
            <p:ph type="sldNum" sz="quarter" idx="12"/>
          </p:nvPr>
        </p:nvSpPr>
        <p:spPr>
          <a:ln/>
        </p:spPr>
        <p:txBody>
          <a:bodyPr/>
          <a:lstStyle>
            <a:lvl1pPr>
              <a:defRPr/>
            </a:lvl1pPr>
          </a:lstStyle>
          <a:p>
            <a:fld id="{FD92DC4B-DE32-064F-AFBC-0F0575CF46DA}" type="slidenum">
              <a:rPr lang="en-US" altLang="en-US"/>
              <a:pPr/>
              <a:t>‹#›</a:t>
            </a:fld>
            <a:endParaRPr lang="en-US" altLang="en-US"/>
          </a:p>
        </p:txBody>
      </p:sp>
    </p:spTree>
    <p:extLst>
      <p:ext uri="{BB962C8B-B14F-4D97-AF65-F5344CB8AC3E}">
        <p14:creationId xmlns:p14="http://schemas.microsoft.com/office/powerpoint/2010/main" val="173475249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61F65EB-574D-9143-8468-DBA75321F7B9}"/>
              </a:ext>
            </a:extLst>
          </p:cNvPr>
          <p:cNvSpPr>
            <a:spLocks noGrp="1" noChangeArrowheads="1"/>
          </p:cNvSpPr>
          <p:nvPr>
            <p:ph type="dt" sz="half" idx="10"/>
          </p:nvPr>
        </p:nvSpPr>
        <p:spPr>
          <a:ln/>
        </p:spPr>
        <p:txBody>
          <a:bodyPr/>
          <a:lstStyle>
            <a:lvl1pPr>
              <a:defRPr/>
            </a:lvl1pPr>
          </a:lstStyle>
          <a:p>
            <a:fld id="{F62F9DC3-0BF5-8040-A74A-543E24B361FC}" type="datetime1">
              <a:rPr lang="en-US" altLang="en-US"/>
              <a:pPr/>
              <a:t>6/13/24</a:t>
            </a:fld>
            <a:endParaRPr lang="en-US" altLang="en-US"/>
          </a:p>
        </p:txBody>
      </p:sp>
      <p:sp>
        <p:nvSpPr>
          <p:cNvPr id="5" name="Rectangle 5">
            <a:extLst>
              <a:ext uri="{FF2B5EF4-FFF2-40B4-BE49-F238E27FC236}">
                <a16:creationId xmlns:a16="http://schemas.microsoft.com/office/drawing/2014/main" id="{2151D0B0-7226-704F-A380-B8CE20F619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04928F1-052A-9645-88BA-B689D4549CF9}"/>
              </a:ext>
            </a:extLst>
          </p:cNvPr>
          <p:cNvSpPr>
            <a:spLocks noGrp="1" noChangeArrowheads="1"/>
          </p:cNvSpPr>
          <p:nvPr>
            <p:ph type="sldNum" sz="quarter" idx="12"/>
          </p:nvPr>
        </p:nvSpPr>
        <p:spPr>
          <a:ln/>
        </p:spPr>
        <p:txBody>
          <a:bodyPr/>
          <a:lstStyle>
            <a:lvl1pPr>
              <a:defRPr/>
            </a:lvl1pPr>
          </a:lstStyle>
          <a:p>
            <a:fld id="{EC76AC6E-5537-884E-8A42-37C8BE6F8EFE}" type="slidenum">
              <a:rPr lang="en-US" altLang="en-US"/>
              <a:pPr/>
              <a:t>‹#›</a:t>
            </a:fld>
            <a:endParaRPr lang="en-US" altLang="en-US"/>
          </a:p>
        </p:txBody>
      </p:sp>
    </p:spTree>
    <p:extLst>
      <p:ext uri="{BB962C8B-B14F-4D97-AF65-F5344CB8AC3E}">
        <p14:creationId xmlns:p14="http://schemas.microsoft.com/office/powerpoint/2010/main" val="195168105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61849627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48380880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90556868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37741360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79361533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10027722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67585521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68508906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CEAD0A6-8B07-F647-AF78-BCA4F0254E2E}"/>
              </a:ext>
            </a:extLst>
          </p:cNvPr>
          <p:cNvSpPr>
            <a:spLocks noGrp="1" noChangeArrowheads="1"/>
          </p:cNvSpPr>
          <p:nvPr>
            <p:ph type="dt" sz="half" idx="10"/>
          </p:nvPr>
        </p:nvSpPr>
        <p:spPr>
          <a:ln/>
        </p:spPr>
        <p:txBody>
          <a:bodyPr/>
          <a:lstStyle>
            <a:lvl1pPr>
              <a:defRPr/>
            </a:lvl1pPr>
          </a:lstStyle>
          <a:p>
            <a:fld id="{5F034B4C-ED6F-7D43-B097-D8B5B7D895A6}" type="datetime1">
              <a:rPr lang="en-US" altLang="en-US"/>
              <a:pPr/>
              <a:t>6/13/24</a:t>
            </a:fld>
            <a:endParaRPr lang="en-US" altLang="en-US"/>
          </a:p>
        </p:txBody>
      </p:sp>
      <p:sp>
        <p:nvSpPr>
          <p:cNvPr id="5" name="Rectangle 5">
            <a:extLst>
              <a:ext uri="{FF2B5EF4-FFF2-40B4-BE49-F238E27FC236}">
                <a16:creationId xmlns:a16="http://schemas.microsoft.com/office/drawing/2014/main" id="{BF22A4F5-3136-C744-93E1-99DE00E6B0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41A8409-606A-3346-841E-6DB09680C237}"/>
              </a:ext>
            </a:extLst>
          </p:cNvPr>
          <p:cNvSpPr>
            <a:spLocks noGrp="1" noChangeArrowheads="1"/>
          </p:cNvSpPr>
          <p:nvPr>
            <p:ph type="sldNum" sz="quarter" idx="12"/>
          </p:nvPr>
        </p:nvSpPr>
        <p:spPr>
          <a:ln/>
        </p:spPr>
        <p:txBody>
          <a:bodyPr/>
          <a:lstStyle>
            <a:lvl1pPr>
              <a:defRPr/>
            </a:lvl1pPr>
          </a:lstStyle>
          <a:p>
            <a:fld id="{F281A498-909A-914D-8C09-640CC05D3A33}" type="slidenum">
              <a:rPr lang="en-US" altLang="en-US"/>
              <a:pPr/>
              <a:t>‹#›</a:t>
            </a:fld>
            <a:endParaRPr lang="en-US" altLang="en-US"/>
          </a:p>
        </p:txBody>
      </p:sp>
    </p:spTree>
    <p:extLst>
      <p:ext uri="{BB962C8B-B14F-4D97-AF65-F5344CB8AC3E}">
        <p14:creationId xmlns:p14="http://schemas.microsoft.com/office/powerpoint/2010/main" val="25288616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1841634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92561243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90507264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81049166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06963235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63959824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75241418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78048124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25936572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75432987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42FDA84-6482-5444-9136-A20CFA82DA8C}"/>
              </a:ext>
            </a:extLst>
          </p:cNvPr>
          <p:cNvSpPr>
            <a:spLocks noGrp="1" noChangeArrowheads="1"/>
          </p:cNvSpPr>
          <p:nvPr>
            <p:ph type="dt" sz="half" idx="10"/>
          </p:nvPr>
        </p:nvSpPr>
        <p:spPr>
          <a:ln/>
        </p:spPr>
        <p:txBody>
          <a:bodyPr/>
          <a:lstStyle>
            <a:lvl1pPr>
              <a:defRPr/>
            </a:lvl1pPr>
          </a:lstStyle>
          <a:p>
            <a:fld id="{67EA2F32-D9DC-A64F-9681-738962DEEF0E}" type="datetime1">
              <a:rPr lang="en-US" altLang="en-US"/>
              <a:pPr/>
              <a:t>6/13/24</a:t>
            </a:fld>
            <a:endParaRPr lang="en-US" altLang="en-US"/>
          </a:p>
        </p:txBody>
      </p:sp>
      <p:sp>
        <p:nvSpPr>
          <p:cNvPr id="5" name="Rectangle 5">
            <a:extLst>
              <a:ext uri="{FF2B5EF4-FFF2-40B4-BE49-F238E27FC236}">
                <a16:creationId xmlns:a16="http://schemas.microsoft.com/office/drawing/2014/main" id="{34C034AE-00E2-C843-8130-386E43DA9F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F34BBAE-FD4B-1F4F-ABAC-C17A29009C6E}"/>
              </a:ext>
            </a:extLst>
          </p:cNvPr>
          <p:cNvSpPr>
            <a:spLocks noGrp="1" noChangeArrowheads="1"/>
          </p:cNvSpPr>
          <p:nvPr>
            <p:ph type="sldNum" sz="quarter" idx="12"/>
          </p:nvPr>
        </p:nvSpPr>
        <p:spPr>
          <a:ln/>
        </p:spPr>
        <p:txBody>
          <a:bodyPr/>
          <a:lstStyle>
            <a:lvl1pPr>
              <a:defRPr/>
            </a:lvl1pPr>
          </a:lstStyle>
          <a:p>
            <a:fld id="{3A6E27CA-ECA0-1647-8D31-49F595020C1B}" type="slidenum">
              <a:rPr lang="en-US" altLang="en-US"/>
              <a:pPr/>
              <a:t>‹#›</a:t>
            </a:fld>
            <a:endParaRPr lang="en-US" altLang="en-US"/>
          </a:p>
        </p:txBody>
      </p:sp>
    </p:spTree>
    <p:extLst>
      <p:ext uri="{BB962C8B-B14F-4D97-AF65-F5344CB8AC3E}">
        <p14:creationId xmlns:p14="http://schemas.microsoft.com/office/powerpoint/2010/main" val="241359223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17991902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83704411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72728059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4E5D327-B01A-4741-B065-2CFE992576D6}"/>
              </a:ext>
            </a:extLst>
          </p:cNvPr>
          <p:cNvSpPr>
            <a:spLocks noGrp="1" noChangeArrowheads="1"/>
          </p:cNvSpPr>
          <p:nvPr>
            <p:ph type="dt" sz="half" idx="10"/>
          </p:nvPr>
        </p:nvSpPr>
        <p:spPr>
          <a:ln/>
        </p:spPr>
        <p:txBody>
          <a:bodyPr/>
          <a:lstStyle>
            <a:lvl1pPr>
              <a:defRPr/>
            </a:lvl1pPr>
          </a:lstStyle>
          <a:p>
            <a:fld id="{D08EC853-93B2-2549-81FA-2F0E621D58ED}" type="datetime1">
              <a:rPr lang="en-US" altLang="en-US"/>
              <a:pPr/>
              <a:t>6/13/24</a:t>
            </a:fld>
            <a:endParaRPr lang="en-US" altLang="en-US"/>
          </a:p>
        </p:txBody>
      </p:sp>
      <p:sp>
        <p:nvSpPr>
          <p:cNvPr id="6" name="Rectangle 5">
            <a:extLst>
              <a:ext uri="{FF2B5EF4-FFF2-40B4-BE49-F238E27FC236}">
                <a16:creationId xmlns:a16="http://schemas.microsoft.com/office/drawing/2014/main" id="{E1D0BB1A-7484-4A42-877D-F916E3FC08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2ED7AE7-6FAC-A349-B66E-90F5E7A28ED2}"/>
              </a:ext>
            </a:extLst>
          </p:cNvPr>
          <p:cNvSpPr>
            <a:spLocks noGrp="1" noChangeArrowheads="1"/>
          </p:cNvSpPr>
          <p:nvPr>
            <p:ph type="sldNum" sz="quarter" idx="12"/>
          </p:nvPr>
        </p:nvSpPr>
        <p:spPr>
          <a:ln/>
        </p:spPr>
        <p:txBody>
          <a:bodyPr/>
          <a:lstStyle>
            <a:lvl1pPr>
              <a:defRPr/>
            </a:lvl1pPr>
          </a:lstStyle>
          <a:p>
            <a:fld id="{465A3B44-196C-D74E-8121-E72FAE6699E4}" type="slidenum">
              <a:rPr lang="en-US" altLang="en-US"/>
              <a:pPr/>
              <a:t>‹#›</a:t>
            </a:fld>
            <a:endParaRPr lang="en-US" altLang="en-US"/>
          </a:p>
        </p:txBody>
      </p:sp>
    </p:spTree>
    <p:extLst>
      <p:ext uri="{BB962C8B-B14F-4D97-AF65-F5344CB8AC3E}">
        <p14:creationId xmlns:p14="http://schemas.microsoft.com/office/powerpoint/2010/main" val="53507470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E86A983-FD86-2946-B8C8-3A4DA1BA1C34}"/>
              </a:ext>
            </a:extLst>
          </p:cNvPr>
          <p:cNvSpPr>
            <a:spLocks noGrp="1" noChangeArrowheads="1"/>
          </p:cNvSpPr>
          <p:nvPr>
            <p:ph type="dt" sz="half" idx="10"/>
          </p:nvPr>
        </p:nvSpPr>
        <p:spPr>
          <a:ln/>
        </p:spPr>
        <p:txBody>
          <a:bodyPr/>
          <a:lstStyle>
            <a:lvl1pPr>
              <a:defRPr/>
            </a:lvl1pPr>
          </a:lstStyle>
          <a:p>
            <a:fld id="{74C0EFBC-1FBD-A84B-B71B-D820571312F4}" type="datetime1">
              <a:rPr lang="en-US" altLang="en-US"/>
              <a:pPr/>
              <a:t>6/13/24</a:t>
            </a:fld>
            <a:endParaRPr lang="en-US" altLang="en-US"/>
          </a:p>
        </p:txBody>
      </p:sp>
      <p:sp>
        <p:nvSpPr>
          <p:cNvPr id="8" name="Rectangle 5">
            <a:extLst>
              <a:ext uri="{FF2B5EF4-FFF2-40B4-BE49-F238E27FC236}">
                <a16:creationId xmlns:a16="http://schemas.microsoft.com/office/drawing/2014/main" id="{2606867A-B808-9E4A-933B-5340A7D29B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BFDA3D6-CC3E-8746-9685-0A514896CDA6}"/>
              </a:ext>
            </a:extLst>
          </p:cNvPr>
          <p:cNvSpPr>
            <a:spLocks noGrp="1" noChangeArrowheads="1"/>
          </p:cNvSpPr>
          <p:nvPr>
            <p:ph type="sldNum" sz="quarter" idx="12"/>
          </p:nvPr>
        </p:nvSpPr>
        <p:spPr>
          <a:ln/>
        </p:spPr>
        <p:txBody>
          <a:bodyPr/>
          <a:lstStyle>
            <a:lvl1pPr>
              <a:defRPr/>
            </a:lvl1pPr>
          </a:lstStyle>
          <a:p>
            <a:fld id="{D9810FE5-33C6-194F-8EC9-1409E0264248}" type="slidenum">
              <a:rPr lang="en-US" altLang="en-US"/>
              <a:pPr/>
              <a:t>‹#›</a:t>
            </a:fld>
            <a:endParaRPr lang="en-US" altLang="en-US"/>
          </a:p>
        </p:txBody>
      </p:sp>
    </p:spTree>
    <p:extLst>
      <p:ext uri="{BB962C8B-B14F-4D97-AF65-F5344CB8AC3E}">
        <p14:creationId xmlns:p14="http://schemas.microsoft.com/office/powerpoint/2010/main" val="123405500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BF9DC79-17F7-AC4A-A1C0-26E57927A0C0}"/>
              </a:ext>
            </a:extLst>
          </p:cNvPr>
          <p:cNvSpPr>
            <a:spLocks noGrp="1" noChangeArrowheads="1"/>
          </p:cNvSpPr>
          <p:nvPr>
            <p:ph type="dt" sz="half" idx="10"/>
          </p:nvPr>
        </p:nvSpPr>
        <p:spPr>
          <a:ln/>
        </p:spPr>
        <p:txBody>
          <a:bodyPr/>
          <a:lstStyle>
            <a:lvl1pPr>
              <a:defRPr/>
            </a:lvl1pPr>
          </a:lstStyle>
          <a:p>
            <a:fld id="{A5B4ED3D-D998-CD4F-BA1A-4750DCF53928}" type="datetime1">
              <a:rPr lang="en-US" altLang="en-US"/>
              <a:pPr/>
              <a:t>6/13/24</a:t>
            </a:fld>
            <a:endParaRPr lang="en-US" altLang="en-US"/>
          </a:p>
        </p:txBody>
      </p:sp>
      <p:sp>
        <p:nvSpPr>
          <p:cNvPr id="4" name="Rectangle 5">
            <a:extLst>
              <a:ext uri="{FF2B5EF4-FFF2-40B4-BE49-F238E27FC236}">
                <a16:creationId xmlns:a16="http://schemas.microsoft.com/office/drawing/2014/main" id="{421DAFB4-86F9-804E-89AE-F9A229BE6F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7F5B45C-C00A-D24B-A511-2FCF0EBE60B2}"/>
              </a:ext>
            </a:extLst>
          </p:cNvPr>
          <p:cNvSpPr>
            <a:spLocks noGrp="1" noChangeArrowheads="1"/>
          </p:cNvSpPr>
          <p:nvPr>
            <p:ph type="sldNum" sz="quarter" idx="12"/>
          </p:nvPr>
        </p:nvSpPr>
        <p:spPr>
          <a:ln/>
        </p:spPr>
        <p:txBody>
          <a:bodyPr/>
          <a:lstStyle>
            <a:lvl1pPr>
              <a:defRPr/>
            </a:lvl1pPr>
          </a:lstStyle>
          <a:p>
            <a:fld id="{96CC8CF2-BE45-9746-A6C8-FBA8781FB0CC}" type="slidenum">
              <a:rPr lang="en-US" altLang="en-US"/>
              <a:pPr/>
              <a:t>‹#›</a:t>
            </a:fld>
            <a:endParaRPr lang="en-US" altLang="en-US"/>
          </a:p>
        </p:txBody>
      </p:sp>
    </p:spTree>
    <p:extLst>
      <p:ext uri="{BB962C8B-B14F-4D97-AF65-F5344CB8AC3E}">
        <p14:creationId xmlns:p14="http://schemas.microsoft.com/office/powerpoint/2010/main" val="31806205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240BA5E-8498-8B4D-BD55-1FA56883CEFC}"/>
              </a:ext>
            </a:extLst>
          </p:cNvPr>
          <p:cNvSpPr>
            <a:spLocks noGrp="1" noChangeArrowheads="1"/>
          </p:cNvSpPr>
          <p:nvPr>
            <p:ph type="dt" sz="half" idx="10"/>
          </p:nvPr>
        </p:nvSpPr>
        <p:spPr>
          <a:ln/>
        </p:spPr>
        <p:txBody>
          <a:bodyPr/>
          <a:lstStyle>
            <a:lvl1pPr>
              <a:defRPr/>
            </a:lvl1pPr>
          </a:lstStyle>
          <a:p>
            <a:fld id="{7E5F0658-55E3-EC46-9555-0CC9A61CB02B}" type="datetime1">
              <a:rPr lang="en-US" altLang="en-US"/>
              <a:pPr/>
              <a:t>6/13/24</a:t>
            </a:fld>
            <a:endParaRPr lang="en-US" altLang="en-US"/>
          </a:p>
        </p:txBody>
      </p:sp>
      <p:sp>
        <p:nvSpPr>
          <p:cNvPr id="3" name="Rectangle 5">
            <a:extLst>
              <a:ext uri="{FF2B5EF4-FFF2-40B4-BE49-F238E27FC236}">
                <a16:creationId xmlns:a16="http://schemas.microsoft.com/office/drawing/2014/main" id="{CDDDFD43-F541-6A42-8B96-8A3CE8293C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E0E7E8A-BFDA-E348-B852-041F731F94F5}"/>
              </a:ext>
            </a:extLst>
          </p:cNvPr>
          <p:cNvSpPr>
            <a:spLocks noGrp="1" noChangeArrowheads="1"/>
          </p:cNvSpPr>
          <p:nvPr>
            <p:ph type="sldNum" sz="quarter" idx="12"/>
          </p:nvPr>
        </p:nvSpPr>
        <p:spPr>
          <a:ln/>
        </p:spPr>
        <p:txBody>
          <a:bodyPr/>
          <a:lstStyle>
            <a:lvl1pPr>
              <a:defRPr/>
            </a:lvl1pPr>
          </a:lstStyle>
          <a:p>
            <a:fld id="{D91D7E9A-C813-8A41-A37E-802508389BB6}" type="slidenum">
              <a:rPr lang="en-US" altLang="en-US"/>
              <a:pPr/>
              <a:t>‹#›</a:t>
            </a:fld>
            <a:endParaRPr lang="en-US" altLang="en-US"/>
          </a:p>
        </p:txBody>
      </p:sp>
    </p:spTree>
    <p:extLst>
      <p:ext uri="{BB962C8B-B14F-4D97-AF65-F5344CB8AC3E}">
        <p14:creationId xmlns:p14="http://schemas.microsoft.com/office/powerpoint/2010/main" val="194499190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92687EC-D27B-8D42-8BB1-7704FFB1BDAA}"/>
              </a:ext>
            </a:extLst>
          </p:cNvPr>
          <p:cNvSpPr>
            <a:spLocks noGrp="1" noChangeArrowheads="1"/>
          </p:cNvSpPr>
          <p:nvPr>
            <p:ph type="dt" sz="half" idx="10"/>
          </p:nvPr>
        </p:nvSpPr>
        <p:spPr>
          <a:ln/>
        </p:spPr>
        <p:txBody>
          <a:bodyPr/>
          <a:lstStyle>
            <a:lvl1pPr>
              <a:defRPr/>
            </a:lvl1pPr>
          </a:lstStyle>
          <a:p>
            <a:fld id="{53F2DA0D-7CF8-2944-A7A9-9FE1EEC8C3A1}" type="datetime1">
              <a:rPr lang="en-US" altLang="en-US"/>
              <a:pPr/>
              <a:t>6/13/24</a:t>
            </a:fld>
            <a:endParaRPr lang="en-US" altLang="en-US"/>
          </a:p>
        </p:txBody>
      </p:sp>
      <p:sp>
        <p:nvSpPr>
          <p:cNvPr id="6" name="Rectangle 5">
            <a:extLst>
              <a:ext uri="{FF2B5EF4-FFF2-40B4-BE49-F238E27FC236}">
                <a16:creationId xmlns:a16="http://schemas.microsoft.com/office/drawing/2014/main" id="{066829F7-809C-6141-973F-D87A787EB7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B66308E-14A7-1B42-A911-9E8E00718966}"/>
              </a:ext>
            </a:extLst>
          </p:cNvPr>
          <p:cNvSpPr>
            <a:spLocks noGrp="1" noChangeArrowheads="1"/>
          </p:cNvSpPr>
          <p:nvPr>
            <p:ph type="sldNum" sz="quarter" idx="12"/>
          </p:nvPr>
        </p:nvSpPr>
        <p:spPr>
          <a:ln/>
        </p:spPr>
        <p:txBody>
          <a:bodyPr/>
          <a:lstStyle>
            <a:lvl1pPr>
              <a:defRPr/>
            </a:lvl1pPr>
          </a:lstStyle>
          <a:p>
            <a:fld id="{192AE4BE-F726-8248-8AC0-7C63CABD63AD}" type="slidenum">
              <a:rPr lang="en-US" altLang="en-US"/>
              <a:pPr/>
              <a:t>‹#›</a:t>
            </a:fld>
            <a:endParaRPr lang="en-US" altLang="en-US"/>
          </a:p>
        </p:txBody>
      </p:sp>
    </p:spTree>
    <p:extLst>
      <p:ext uri="{BB962C8B-B14F-4D97-AF65-F5344CB8AC3E}">
        <p14:creationId xmlns:p14="http://schemas.microsoft.com/office/powerpoint/2010/main" val="346449026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F606730-E6C8-C149-8234-9A27BAA71924}"/>
              </a:ext>
            </a:extLst>
          </p:cNvPr>
          <p:cNvSpPr>
            <a:spLocks noGrp="1" noChangeArrowheads="1"/>
          </p:cNvSpPr>
          <p:nvPr>
            <p:ph type="dt" sz="half" idx="10"/>
          </p:nvPr>
        </p:nvSpPr>
        <p:spPr>
          <a:ln/>
        </p:spPr>
        <p:txBody>
          <a:bodyPr/>
          <a:lstStyle>
            <a:lvl1pPr>
              <a:defRPr/>
            </a:lvl1pPr>
          </a:lstStyle>
          <a:p>
            <a:fld id="{672F2B85-F03A-2348-85E7-D0E6A0683EA0}" type="datetime1">
              <a:rPr lang="en-US" altLang="en-US"/>
              <a:pPr/>
              <a:t>6/13/24</a:t>
            </a:fld>
            <a:endParaRPr lang="en-US" altLang="en-US"/>
          </a:p>
        </p:txBody>
      </p:sp>
      <p:sp>
        <p:nvSpPr>
          <p:cNvPr id="6" name="Rectangle 5">
            <a:extLst>
              <a:ext uri="{FF2B5EF4-FFF2-40B4-BE49-F238E27FC236}">
                <a16:creationId xmlns:a16="http://schemas.microsoft.com/office/drawing/2014/main" id="{38F72BCE-683F-1449-A9A6-8D7F40AD9D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C604B54-7922-F040-A05A-6F988C30CB64}"/>
              </a:ext>
            </a:extLst>
          </p:cNvPr>
          <p:cNvSpPr>
            <a:spLocks noGrp="1" noChangeArrowheads="1"/>
          </p:cNvSpPr>
          <p:nvPr>
            <p:ph type="sldNum" sz="quarter" idx="12"/>
          </p:nvPr>
        </p:nvSpPr>
        <p:spPr>
          <a:ln/>
        </p:spPr>
        <p:txBody>
          <a:bodyPr/>
          <a:lstStyle>
            <a:lvl1pPr>
              <a:defRPr/>
            </a:lvl1pPr>
          </a:lstStyle>
          <a:p>
            <a:fld id="{D90D5607-D334-414F-AC76-790BD0E571E4}" type="slidenum">
              <a:rPr lang="en-US" altLang="en-US"/>
              <a:pPr/>
              <a:t>‹#›</a:t>
            </a:fld>
            <a:endParaRPr lang="en-US" altLang="en-US"/>
          </a:p>
        </p:txBody>
      </p:sp>
    </p:spTree>
    <p:extLst>
      <p:ext uri="{BB962C8B-B14F-4D97-AF65-F5344CB8AC3E}">
        <p14:creationId xmlns:p14="http://schemas.microsoft.com/office/powerpoint/2010/main" val="31874819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611383E-1A6D-BE44-9B9A-E5C81F06C3B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1C1B0D6-3826-694F-9300-3FF1695DB2BC}"/>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4564" name="Rectangle 4">
            <a:extLst>
              <a:ext uri="{FF2B5EF4-FFF2-40B4-BE49-F238E27FC236}">
                <a16:creationId xmlns:a16="http://schemas.microsoft.com/office/drawing/2014/main" id="{5C6EAA9E-C4B0-864B-B7C6-7ECC826F66F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E629463-2AB2-7745-B7CC-31D15E732C47}" type="datetime1">
              <a:rPr lang="en-US" altLang="en-US"/>
              <a:pPr/>
              <a:t>6/13/24</a:t>
            </a:fld>
            <a:endParaRPr lang="en-US" altLang="en-US"/>
          </a:p>
        </p:txBody>
      </p:sp>
      <p:sp>
        <p:nvSpPr>
          <p:cNvPr id="194565" name="Rectangle 5">
            <a:extLst>
              <a:ext uri="{FF2B5EF4-FFF2-40B4-BE49-F238E27FC236}">
                <a16:creationId xmlns:a16="http://schemas.microsoft.com/office/drawing/2014/main" id="{846AA65D-4ED7-0848-B78F-385D9136A409}"/>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cs typeface="ＭＳ Ｐゴシック" charset="-128"/>
              </a:defRPr>
            </a:lvl1pPr>
          </a:lstStyle>
          <a:p>
            <a:pPr>
              <a:defRPr/>
            </a:pPr>
            <a:endParaRPr lang="en-US"/>
          </a:p>
        </p:txBody>
      </p:sp>
      <p:sp>
        <p:nvSpPr>
          <p:cNvPr id="194566" name="Rectangle 6">
            <a:extLst>
              <a:ext uri="{FF2B5EF4-FFF2-40B4-BE49-F238E27FC236}">
                <a16:creationId xmlns:a16="http://schemas.microsoft.com/office/drawing/2014/main" id="{24AC203B-07EA-3248-A1A8-2D4405CBB93D}"/>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43EA8B9-424A-634F-AAD1-BBE00028224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7760" r:id="rId1"/>
    <p:sldLayoutId id="2147487761" r:id="rId2"/>
    <p:sldLayoutId id="2147487762" r:id="rId3"/>
    <p:sldLayoutId id="2147487763" r:id="rId4"/>
    <p:sldLayoutId id="2147487764" r:id="rId5"/>
    <p:sldLayoutId id="2147487765" r:id="rId6"/>
    <p:sldLayoutId id="2147487766" r:id="rId7"/>
    <p:sldLayoutId id="2147487767" r:id="rId8"/>
    <p:sldLayoutId id="2147487768" r:id="rId9"/>
    <p:sldLayoutId id="2147487769" r:id="rId10"/>
    <p:sldLayoutId id="2147487770"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ＭＳ Ｐゴシック"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defRPr>
      </a:lvl2pPr>
      <a:lvl3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defRPr>
      </a:lvl3pPr>
      <a:lvl4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defRPr>
      </a:lvl4pPr>
      <a:lvl5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8"/>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5"/>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1"/>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78"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78"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78" fontAlgn="base">
              <a:spcBef>
                <a:spcPct val="0"/>
              </a:spcBef>
              <a:spcAft>
                <a:spcPct val="0"/>
              </a:spcAft>
              <a:defRPr/>
            </a:pPr>
            <a:fld id="{61F442D0-A11F-2640-8129-5D1BEF7A3C1E}" type="slidenum">
              <a:rPr lang="en-US" smtClean="0"/>
              <a:pPr defTabSz="914378" fontAlgn="base">
                <a:spcBef>
                  <a:spcPct val="0"/>
                </a:spcBef>
                <a:spcAft>
                  <a:spcPct val="0"/>
                </a:spcAft>
                <a:defRPr/>
              </a:pPr>
              <a:t>‹#›</a:t>
            </a:fld>
            <a:endParaRPr lang="en-US"/>
          </a:p>
        </p:txBody>
      </p:sp>
    </p:spTree>
    <p:extLst>
      <p:ext uri="{BB962C8B-B14F-4D97-AF65-F5344CB8AC3E}">
        <p14:creationId xmlns:p14="http://schemas.microsoft.com/office/powerpoint/2010/main" val="3525722052"/>
      </p:ext>
    </p:extLst>
  </p:cSld>
  <p:clrMap bg1="dk2" tx1="lt1" bg2="dk1" tx2="lt2" accent1="accent1" accent2="accent2" accent3="accent3" accent4="accent4" accent5="accent5" accent6="accent6" hlink="hlink" folHlink="folHlink"/>
  <p:sldLayoutIdLst>
    <p:sldLayoutId id="2147487772" r:id="rId1"/>
    <p:sldLayoutId id="2147487773" r:id="rId2"/>
    <p:sldLayoutId id="2147487774" r:id="rId3"/>
    <p:sldLayoutId id="2147487775" r:id="rId4"/>
    <p:sldLayoutId id="2147487776" r:id="rId5"/>
    <p:sldLayoutId id="2147487777" r:id="rId6"/>
    <p:sldLayoutId id="2147487778" r:id="rId7"/>
    <p:sldLayoutId id="2147487779" r:id="rId8"/>
    <p:sldLayoutId id="2147487780" r:id="rId9"/>
    <p:sldLayoutId id="2147487781"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8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7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566"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754"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92" indent="-34289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31" indent="-285743"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972" indent="-228594"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160" indent="-228594"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348" indent="-228594"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537"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726"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915"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103"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461725404"/>
      </p:ext>
    </p:extLst>
  </p:cSld>
  <p:clrMap bg1="dk2" tx1="lt1" bg2="dk1" tx2="lt2" accent1="accent1" accent2="accent2" accent3="accent3" accent4="accent4" accent5="accent5" accent6="accent6" hlink="hlink" folHlink="folHlink"/>
  <p:sldLayoutIdLst>
    <p:sldLayoutId id="2147487783" r:id="rId1"/>
    <p:sldLayoutId id="2147487784" r:id="rId2"/>
    <p:sldLayoutId id="2147487785" r:id="rId3"/>
    <p:sldLayoutId id="2147487786" r:id="rId4"/>
    <p:sldLayoutId id="2147487787" r:id="rId5"/>
    <p:sldLayoutId id="2147487788" r:id="rId6"/>
    <p:sldLayoutId id="2147487789" r:id="rId7"/>
    <p:sldLayoutId id="2147487790" r:id="rId8"/>
    <p:sldLayoutId id="2147487791" r:id="rId9"/>
    <p:sldLayoutId id="2147487792" r:id="rId10"/>
    <p:sldLayoutId id="214748779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ile007MA15326161-0024">
            <a:extLst>
              <a:ext uri="{FF2B5EF4-FFF2-40B4-BE49-F238E27FC236}">
                <a16:creationId xmlns:a16="http://schemas.microsoft.com/office/drawing/2014/main" id="{E2C7648C-81F4-014D-A442-E30A0E9AB6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87" name="Rectangle 3">
            <a:extLst>
              <a:ext uri="{FF2B5EF4-FFF2-40B4-BE49-F238E27FC236}">
                <a16:creationId xmlns:a16="http://schemas.microsoft.com/office/drawing/2014/main" id="{CBB3CFB0-747D-BA4F-B096-F4952A7D7BC9}"/>
              </a:ext>
            </a:extLst>
          </p:cNvPr>
          <p:cNvSpPr>
            <a:spLocks noGrp="1" noChangeArrowheads="1"/>
          </p:cNvSpPr>
          <p:nvPr>
            <p:ph type="ctrTitle"/>
          </p:nvPr>
        </p:nvSpPr>
        <p:spPr>
          <a:xfrm>
            <a:off x="609600" y="1219200"/>
            <a:ext cx="7772400" cy="1470025"/>
          </a:xfrm>
        </p:spPr>
        <p:txBody>
          <a:bodyPr/>
          <a:lstStyle/>
          <a:p>
            <a:pPr eaLnBrk="1" hangingPunct="1">
              <a:defRPr/>
            </a:pPr>
            <a:r>
              <a:rPr lang="ar-JO" b="1" dirty="0">
                <a:solidFill>
                  <a:schemeClr val="bg1"/>
                </a:solidFill>
                <a:effectLst>
                  <a:outerShdw blurRad="38100" dist="38100" dir="2700000" algn="tl">
                    <a:srgbClr val="808080"/>
                  </a:outerShdw>
                </a:effectLst>
                <a:latin typeface="Arial" panose="020B0604020202020204" pitchFamily="34" charset="0"/>
                <a:ea typeface="+mj-ea"/>
                <a:cs typeface="Arial" panose="020B0604020202020204" pitchFamily="34" charset="0"/>
              </a:rPr>
              <a:t>الإله الأمين</a:t>
            </a:r>
            <a:br>
              <a:rPr lang="ar-JO" b="1" dirty="0">
                <a:solidFill>
                  <a:schemeClr val="bg1"/>
                </a:solidFill>
                <a:effectLst>
                  <a:outerShdw blurRad="38100" dist="38100" dir="2700000" algn="tl">
                    <a:srgbClr val="808080"/>
                  </a:outerShdw>
                </a:effectLst>
                <a:latin typeface="Arial" panose="020B0604020202020204" pitchFamily="34" charset="0"/>
                <a:ea typeface="+mj-ea"/>
                <a:cs typeface="Arial" panose="020B0604020202020204" pitchFamily="34" charset="0"/>
              </a:rPr>
            </a:br>
            <a:r>
              <a:rPr lang="ar-JO" b="1" dirty="0">
                <a:solidFill>
                  <a:schemeClr val="bg1"/>
                </a:solidFill>
                <a:effectLst>
                  <a:outerShdw blurRad="38100" dist="38100" dir="2700000" algn="tl">
                    <a:srgbClr val="808080"/>
                  </a:outerShdw>
                </a:effectLst>
                <a:latin typeface="Arial" panose="020B0604020202020204" pitchFamily="34" charset="0"/>
                <a:ea typeface="+mj-ea"/>
                <a:cs typeface="Arial" panose="020B0604020202020204" pitchFamily="34" charset="0"/>
              </a:rPr>
              <a:t>الذي لا يمكن التنبؤ به</a:t>
            </a:r>
            <a:endParaRPr lang="en-US" b="1" dirty="0">
              <a:solidFill>
                <a:schemeClr val="bg1"/>
              </a:solidFill>
              <a:effectLst>
                <a:outerShdw blurRad="38100" dist="38100" dir="2700000" algn="tl">
                  <a:srgbClr val="808080"/>
                </a:outerShdw>
              </a:effectLst>
              <a:latin typeface="Arial" panose="020B0604020202020204" pitchFamily="34" charset="0"/>
              <a:ea typeface="+mj-ea"/>
              <a:cs typeface="Arial" panose="020B0604020202020204" pitchFamily="34" charset="0"/>
            </a:endParaRPr>
          </a:p>
        </p:txBody>
      </p:sp>
      <p:sp>
        <p:nvSpPr>
          <p:cNvPr id="195588" name="Rectangle 4">
            <a:extLst>
              <a:ext uri="{FF2B5EF4-FFF2-40B4-BE49-F238E27FC236}">
                <a16:creationId xmlns:a16="http://schemas.microsoft.com/office/drawing/2014/main" id="{83963CF6-4D75-8345-B1D5-5ED76C011D0D}"/>
              </a:ext>
            </a:extLst>
          </p:cNvPr>
          <p:cNvSpPr>
            <a:spLocks noGrp="1" noChangeArrowheads="1"/>
          </p:cNvSpPr>
          <p:nvPr>
            <p:ph type="subTitle" idx="1"/>
          </p:nvPr>
        </p:nvSpPr>
        <p:spPr>
          <a:xfrm>
            <a:off x="1143000" y="3124200"/>
            <a:ext cx="6400800" cy="685800"/>
          </a:xfrm>
        </p:spPr>
        <p:txBody>
          <a:bodyPr/>
          <a:lstStyle/>
          <a:p>
            <a:pPr eaLnBrk="1" hangingPunct="1">
              <a:defRPr/>
            </a:pPr>
            <a:r>
              <a:rPr lang="ar-JO" b="1" dirty="0">
                <a:solidFill>
                  <a:schemeClr val="bg1"/>
                </a:solidFill>
                <a:effectLst>
                  <a:outerShdw blurRad="38100" dist="38100" dir="2700000" algn="tl">
                    <a:srgbClr val="808080"/>
                  </a:outerShdw>
                </a:effectLst>
                <a:latin typeface="Arial" panose="020B0604020202020204" pitchFamily="34" charset="0"/>
                <a:ea typeface="+mn-ea"/>
                <a:cs typeface="Arial" panose="020B0604020202020204" pitchFamily="34" charset="0"/>
              </a:rPr>
              <a:t>دانيال 3</a:t>
            </a:r>
            <a:endParaRPr lang="en-US" b="1" dirty="0">
              <a:solidFill>
                <a:schemeClr val="bg1"/>
              </a:solidFill>
              <a:effectLst>
                <a:outerShdw blurRad="38100" dist="38100" dir="2700000" algn="tl">
                  <a:srgbClr val="808080"/>
                </a:outerShdw>
              </a:effectLst>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1BDD5146-D6C5-7E44-9A56-5865460681FA}"/>
              </a:ext>
            </a:extLst>
          </p:cNvPr>
          <p:cNvSpPr>
            <a:spLocks noChangeArrowheads="1"/>
          </p:cNvSpPr>
          <p:nvPr/>
        </p:nvSpPr>
        <p:spPr bwMode="auto">
          <a:xfrm>
            <a:off x="-14502" y="5621060"/>
            <a:ext cx="9158502" cy="1236940"/>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277" rtl="1">
              <a:spcBef>
                <a:spcPct val="20000"/>
              </a:spcBef>
              <a:spcAft>
                <a:spcPts val="0"/>
              </a:spcAft>
              <a:buClr>
                <a:srgbClr val="FFCC00"/>
              </a:buClr>
              <a:buSzPct val="70000"/>
              <a:defRPr/>
            </a:pPr>
            <a:r>
              <a:rPr lang="ar-JO" sz="1800" b="1" kern="0" dirty="0">
                <a:solidFill>
                  <a:srgbClr val="FFFFFF"/>
                </a:solidFill>
                <a:effectLst>
                  <a:outerShdw blurRad="38100" dist="38100" dir="2700000" algn="tl">
                    <a:srgbClr val="000000"/>
                  </a:outerShdw>
                </a:effectLst>
                <a:ea typeface="ＭＳ Ｐゴシック" charset="0"/>
                <a:cs typeface="Arial" panose="020B0604020202020204" pitchFamily="34" charset="0"/>
              </a:rPr>
              <a:t>وعظ د. لويس وينكلر</a:t>
            </a:r>
            <a:br>
              <a:rPr lang="en-US" sz="1800" b="1" kern="0" dirty="0">
                <a:solidFill>
                  <a:srgbClr val="FFFFFF"/>
                </a:solidFill>
                <a:effectLst>
                  <a:outerShdw blurRad="38100" dist="38100" dir="2700000" algn="tl">
                    <a:srgbClr val="000000"/>
                  </a:outerShdw>
                </a:effectLst>
                <a:ea typeface="ＭＳ Ｐゴシック" charset="0"/>
                <a:cs typeface="Arial" panose="020B0604020202020204" pitchFamily="34" charset="0"/>
              </a:rPr>
            </a:br>
            <a:r>
              <a:rPr lang="ar-JO" sz="1800" b="1" kern="0" dirty="0">
                <a:solidFill>
                  <a:srgbClr val="FFFFFF"/>
                </a:solidFill>
                <a:effectLst>
                  <a:outerShdw blurRad="38100" dist="38100" dir="2700000" algn="tl">
                    <a:srgbClr val="000000"/>
                  </a:outerShdw>
                </a:effectLst>
                <a:ea typeface="ＭＳ Ｐゴシック" charset="0"/>
                <a:cs typeface="Arial" panose="020B0604020202020204" pitchFamily="34" charset="0"/>
              </a:rPr>
              <a:t>في كنيسة الطرق المتقاطعة الدولية  سنغافورة</a:t>
            </a:r>
            <a:r>
              <a:rPr lang="en-US" sz="1800" b="1" kern="0" dirty="0">
                <a:solidFill>
                  <a:srgbClr val="FFFFFF"/>
                </a:solidFill>
                <a:effectLst>
                  <a:outerShdw blurRad="38100" dist="38100" dir="2700000" algn="tl">
                    <a:srgbClr val="000000"/>
                  </a:outerShdw>
                </a:effectLst>
                <a:ea typeface="ＭＳ Ｐゴシック" charset="0"/>
                <a:cs typeface="Arial" panose="020B0604020202020204" pitchFamily="34" charset="0"/>
              </a:rPr>
              <a:t> • CICFamily.com</a:t>
            </a:r>
            <a:br>
              <a:rPr lang="en-US" sz="1800" b="1" kern="0" dirty="0">
                <a:solidFill>
                  <a:srgbClr val="FFFFFF"/>
                </a:solidFill>
                <a:effectLst>
                  <a:outerShdw blurRad="38100" dist="38100" dir="2700000" algn="tl">
                    <a:srgbClr val="000000"/>
                  </a:outerShdw>
                </a:effectLst>
                <a:ea typeface="ＭＳ Ｐゴシック" charset="0"/>
                <a:cs typeface="Arial" panose="020B0604020202020204" pitchFamily="34" charset="0"/>
              </a:rPr>
            </a:br>
            <a:r>
              <a:rPr lang="ar-JO" sz="1800" b="1" kern="0" dirty="0">
                <a:solidFill>
                  <a:srgbClr val="FFFFFF"/>
                </a:solidFill>
                <a:effectLst>
                  <a:outerShdw blurRad="38100" dist="38100" dir="2700000" algn="tl">
                    <a:srgbClr val="000000"/>
                  </a:outerShdw>
                </a:effectLst>
                <a:ea typeface="ＭＳ Ｐゴシック" charset="0"/>
                <a:cs typeface="Arial" panose="020B0604020202020204" pitchFamily="34" charset="0"/>
              </a:rPr>
              <a:t>تحميل د. ريك جريفيث</a:t>
            </a:r>
            <a:r>
              <a:rPr lang="en-US" sz="1800" b="1" kern="0" dirty="0">
                <a:solidFill>
                  <a:srgbClr val="FFFFFF"/>
                </a:solidFill>
                <a:effectLst>
                  <a:outerShdw blurRad="38100" dist="38100" dir="2700000" algn="tl">
                    <a:srgbClr val="000000"/>
                  </a:outerShdw>
                </a:effectLst>
                <a:ea typeface="ＭＳ Ｐゴシック" charset="0"/>
                <a:cs typeface="Arial" panose="020B0604020202020204" pitchFamily="34" charset="0"/>
              </a:rPr>
              <a:t> • </a:t>
            </a:r>
            <a:r>
              <a:rPr lang="ar-JO" sz="1800" b="1" kern="0" dirty="0">
                <a:solidFill>
                  <a:srgbClr val="FFFFFF"/>
                </a:solidFill>
                <a:effectLst>
                  <a:outerShdw blurRad="38100" dist="38100" dir="2700000" algn="tl">
                    <a:srgbClr val="000000"/>
                  </a:outerShdw>
                </a:effectLst>
                <a:ea typeface="ＭＳ Ｐゴシック" charset="0"/>
                <a:cs typeface="Arial" panose="020B0604020202020204" pitchFamily="34" charset="0"/>
              </a:rPr>
              <a:t>كلية الكتاب المقدس سنغافورة</a:t>
            </a:r>
            <a:br>
              <a:rPr lang="en-US" sz="1800" b="1" kern="0" dirty="0">
                <a:solidFill>
                  <a:srgbClr val="FFFFFF"/>
                </a:solidFill>
                <a:effectLst>
                  <a:outerShdw blurRad="38100" dist="38100" dir="2700000" algn="tl">
                    <a:srgbClr val="000000"/>
                  </a:outerShdw>
                </a:effectLst>
                <a:ea typeface="ＭＳ Ｐゴシック" charset="0"/>
                <a:cs typeface="Arial" panose="020B0604020202020204" pitchFamily="34" charset="0"/>
              </a:rPr>
            </a:br>
            <a:r>
              <a:rPr lang="ar-JO" sz="1800" b="1" kern="0" dirty="0">
                <a:solidFill>
                  <a:srgbClr val="FFFFFF"/>
                </a:solidFill>
                <a:effectLst>
                  <a:outerShdw blurRad="38100" dist="38100" dir="2700000" algn="tl">
                    <a:srgbClr val="000000"/>
                  </a:outerShdw>
                </a:effectLst>
                <a:ea typeface="ＭＳ Ｐゴシック" charset="0"/>
                <a:cs typeface="Arial" panose="020B0604020202020204" pitchFamily="34" charset="0"/>
              </a:rPr>
              <a:t>الملفات بلغات عديدة للتنزيل المجاني على</a:t>
            </a:r>
            <a:r>
              <a:rPr lang="en-US" sz="1800" b="1" kern="0" dirty="0">
                <a:solidFill>
                  <a:srgbClr val="FFFFFF"/>
                </a:solidFill>
                <a:effectLst>
                  <a:outerShdw blurRad="38100" dist="38100" dir="2700000" algn="tl">
                    <a:srgbClr val="000000"/>
                  </a:outerShdw>
                </a:effectLst>
                <a:ea typeface="ＭＳ Ｐゴシック" charset="0"/>
                <a:cs typeface="Arial" panose="020B0604020202020204" pitchFamily="34" charset="0"/>
              </a:rPr>
              <a:t> BibleStudyDownloads.org </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A8FD95C2-9BA9-8B46-B677-C11044ADA6B1}"/>
              </a:ext>
            </a:extLst>
          </p:cNvPr>
          <p:cNvSpPr>
            <a:spLocks noChangeArrowheads="1"/>
          </p:cNvSpPr>
          <p:nvPr/>
        </p:nvSpPr>
        <p:spPr bwMode="auto">
          <a:xfrm>
            <a:off x="228600" y="1447800"/>
            <a:ext cx="8458200" cy="4724400"/>
          </a:xfrm>
          <a:prstGeom prst="rect">
            <a:avLst/>
          </a:prstGeom>
          <a:noFill/>
          <a:ln w="9525">
            <a:noFill/>
            <a:miter lim="800000"/>
            <a:headEnd/>
            <a:tailEnd/>
          </a:ln>
          <a:effectLst/>
        </p:spPr>
        <p:txBody>
          <a:bodyPr/>
          <a:lstStyle/>
          <a:p>
            <a:pPr algn="ctr">
              <a:spcBef>
                <a:spcPct val="20000"/>
              </a:spcBef>
              <a:defRPr/>
            </a:pPr>
            <a:r>
              <a:rPr lang="ar-JO" sz="3600" b="1" dirty="0">
                <a:solidFill>
                  <a:srgbClr val="66FF66"/>
                </a:solidFill>
                <a:effectLst>
                  <a:outerShdw blurRad="38100" dist="38100" dir="2700000" algn="tl">
                    <a:srgbClr val="FFFFFF"/>
                  </a:outerShdw>
                </a:effectLst>
                <a:ea typeface="ＭＳ Ｐゴシック" charset="-128"/>
                <a:cs typeface="Arial" panose="020B0604020202020204" pitchFamily="34" charset="0"/>
              </a:rPr>
              <a:t>هوذا يوجد إلهنا الذي نعبده يستطيع أن ينجينا من أتون النار المتقدة، وأن ينقذنا من يدك أيها الملك. وإلا فليكن معلوماً لك أيها الملك، أننا لا نعبد آلهتك ولا نسجد لتمثال الذهب الذي نصبته.</a:t>
            </a:r>
            <a:endParaRPr lang="en-US" sz="3600" b="1" dirty="0">
              <a:solidFill>
                <a:srgbClr val="66FF66"/>
              </a:solidFill>
              <a:effectLst>
                <a:outerShdw blurRad="38100" dist="38100" dir="2700000" algn="tl">
                  <a:srgbClr val="FFFFFF"/>
                </a:outerShdw>
              </a:effectLst>
              <a:ea typeface="ＭＳ Ｐゴシック" charset="-128"/>
              <a:cs typeface="Arial" panose="020B0604020202020204" pitchFamily="34" charset="0"/>
            </a:endParaRPr>
          </a:p>
        </p:txBody>
      </p:sp>
      <p:sp>
        <p:nvSpPr>
          <p:cNvPr id="212995" name="Rectangle 3">
            <a:extLst>
              <a:ext uri="{FF2B5EF4-FFF2-40B4-BE49-F238E27FC236}">
                <a16:creationId xmlns:a16="http://schemas.microsoft.com/office/drawing/2014/main" id="{85EAF292-01E4-5446-AA88-5A9F9E9D6CD2}"/>
              </a:ext>
            </a:extLst>
          </p:cNvPr>
          <p:cNvSpPr>
            <a:spLocks noGrp="1" noChangeArrowheads="1"/>
          </p:cNvSpPr>
          <p:nvPr>
            <p:ph type="ctrTitle"/>
          </p:nvPr>
        </p:nvSpPr>
        <p:spPr>
          <a:xfrm>
            <a:off x="609600" y="228600"/>
            <a:ext cx="7772400" cy="1066800"/>
          </a:xfrm>
        </p:spPr>
        <p:txBody>
          <a:bodyPr/>
          <a:lstStyle/>
          <a:p>
            <a:pPr eaLnBrk="1" hangingPunct="1">
              <a:defRPr/>
            </a:pPr>
            <a:r>
              <a:rPr lang="ar-JO" b="1" dirty="0">
                <a:solidFill>
                  <a:schemeClr val="bg1"/>
                </a:solidFill>
                <a:effectLst>
                  <a:outerShdw blurRad="38100" dist="38100" dir="2700000" algn="tl">
                    <a:srgbClr val="808080"/>
                  </a:outerShdw>
                </a:effectLst>
                <a:latin typeface="Arial" panose="020B0604020202020204" pitchFamily="34" charset="0"/>
                <a:ea typeface="+mj-ea"/>
                <a:cs typeface="Arial" panose="020B0604020202020204" pitchFamily="34" charset="0"/>
              </a:rPr>
              <a:t>المرسوم الثابت</a:t>
            </a:r>
            <a:endParaRPr lang="en-US" b="1" dirty="0">
              <a:solidFill>
                <a:schemeClr val="bg1"/>
              </a:solidFill>
              <a:effectLst>
                <a:outerShdw blurRad="38100" dist="38100" dir="2700000" algn="tl">
                  <a:srgbClr val="808080"/>
                </a:outerShdw>
              </a:effectLst>
              <a:latin typeface="Arial" panose="020B0604020202020204" pitchFamily="34" charset="0"/>
              <a:ea typeface="+mj-ea"/>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2994"/>
                                        </p:tgtEl>
                                        <p:attrNameLst>
                                          <p:attrName>style.visibility</p:attrName>
                                        </p:attrNameLst>
                                      </p:cBhvr>
                                      <p:to>
                                        <p:strVal val="visible"/>
                                      </p:to>
                                    </p:set>
                                    <p:animEffect transition="in" filter="fade">
                                      <p:cBhvr>
                                        <p:cTn id="7" dur="500"/>
                                        <p:tgtEl>
                                          <p:spTgt spid="212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2" name="Picture 2" descr="Daniel in the lions' den">
            <a:extLst>
              <a:ext uri="{FF2B5EF4-FFF2-40B4-BE49-F238E27FC236}">
                <a16:creationId xmlns:a16="http://schemas.microsoft.com/office/drawing/2014/main" id="{92D56B76-D268-614D-A758-530220D054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981200"/>
            <a:ext cx="2628900"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43" name="Rectangle 3">
            <a:extLst>
              <a:ext uri="{FF2B5EF4-FFF2-40B4-BE49-F238E27FC236}">
                <a16:creationId xmlns:a16="http://schemas.microsoft.com/office/drawing/2014/main" id="{ACC64559-9FAC-4345-A1ED-EBEABA1D8299}"/>
              </a:ext>
            </a:extLst>
          </p:cNvPr>
          <p:cNvSpPr>
            <a:spLocks noChangeArrowheads="1"/>
          </p:cNvSpPr>
          <p:nvPr/>
        </p:nvSpPr>
        <p:spPr bwMode="auto">
          <a:xfrm>
            <a:off x="457200" y="457200"/>
            <a:ext cx="8229600" cy="762000"/>
          </a:xfrm>
          <a:prstGeom prst="rect">
            <a:avLst/>
          </a:prstGeom>
          <a:noFill/>
          <a:ln w="9525">
            <a:noFill/>
            <a:miter lim="800000"/>
            <a:headEnd/>
            <a:tailEnd/>
          </a:ln>
          <a:effectLst/>
        </p:spPr>
        <p:txBody>
          <a:bodyPr/>
          <a:lstStyle/>
          <a:p>
            <a:pPr algn="ctr">
              <a:spcBef>
                <a:spcPct val="20000"/>
              </a:spcBef>
              <a:defRPr/>
            </a:pPr>
            <a:r>
              <a:rPr lang="ar-JO" sz="4400" b="1" dirty="0">
                <a:solidFill>
                  <a:schemeClr val="bg1"/>
                </a:solidFill>
                <a:effectLst>
                  <a:outerShdw blurRad="38100" dist="38100" dir="2700000" algn="tl">
                    <a:srgbClr val="808080"/>
                  </a:outerShdw>
                </a:effectLst>
                <a:ea typeface="ＭＳ Ｐゴシック" charset="-128"/>
                <a:cs typeface="Arial" panose="020B0604020202020204" pitchFamily="34" charset="0"/>
              </a:rPr>
              <a:t>التمجيد غير المستحب</a:t>
            </a:r>
            <a:endParaRPr lang="en-US" sz="4400" b="1" dirty="0">
              <a:solidFill>
                <a:schemeClr val="bg1"/>
              </a:solidFill>
              <a:effectLst>
                <a:outerShdw blurRad="38100" dist="38100" dir="2700000" algn="tl">
                  <a:srgbClr val="808080"/>
                </a:outerShdw>
              </a:effectLst>
              <a:ea typeface="ＭＳ Ｐゴシック" charset="-128"/>
              <a:cs typeface="Arial" panose="020B0604020202020204" pitchFamily="34" charset="0"/>
            </a:endParaRPr>
          </a:p>
        </p:txBody>
      </p:sp>
      <p:sp>
        <p:nvSpPr>
          <p:cNvPr id="215044" name="Rectangle 4">
            <a:extLst>
              <a:ext uri="{FF2B5EF4-FFF2-40B4-BE49-F238E27FC236}">
                <a16:creationId xmlns:a16="http://schemas.microsoft.com/office/drawing/2014/main" id="{B1AAED12-67A4-E44C-8018-3C88D64BB78E}"/>
              </a:ext>
            </a:extLst>
          </p:cNvPr>
          <p:cNvSpPr>
            <a:spLocks noChangeArrowheads="1"/>
          </p:cNvSpPr>
          <p:nvPr/>
        </p:nvSpPr>
        <p:spPr bwMode="auto">
          <a:xfrm>
            <a:off x="533400" y="3505200"/>
            <a:ext cx="7772400" cy="860425"/>
          </a:xfrm>
          <a:prstGeom prst="rect">
            <a:avLst/>
          </a:prstGeom>
          <a:noFill/>
          <a:ln w="9525">
            <a:noFill/>
            <a:miter lim="800000"/>
            <a:headEnd/>
            <a:tailEnd/>
          </a:ln>
          <a:effectLst/>
        </p:spPr>
        <p:txBody>
          <a:bodyPr anchor="ctr"/>
          <a:lstStyle/>
          <a:p>
            <a:pPr algn="ctr">
              <a:defRPr/>
            </a:pPr>
            <a:r>
              <a:rPr lang="ar-JO" sz="3200" b="1" dirty="0">
                <a:solidFill>
                  <a:srgbClr val="66FF66"/>
                </a:solidFill>
                <a:effectLst>
                  <a:outerShdw blurRad="38100" dist="38100" dir="2700000" algn="tl">
                    <a:srgbClr val="FFFFFF"/>
                  </a:outerShdw>
                </a:effectLst>
                <a:ea typeface="ＭＳ Ｐゴシック" charset="-128"/>
                <a:cs typeface="Arial" panose="020B0604020202020204" pitchFamily="34" charset="0"/>
              </a:rPr>
              <a:t>تم </a:t>
            </a:r>
            <a:r>
              <a:rPr lang="ar-JO" sz="3200" b="1" u="sng" dirty="0">
                <a:solidFill>
                  <a:srgbClr val="FF0000"/>
                </a:solidFill>
                <a:effectLst>
                  <a:outerShdw blurRad="38100" dist="38100" dir="2700000" algn="tl">
                    <a:srgbClr val="FFFFFF"/>
                  </a:outerShdw>
                </a:effectLst>
                <a:ea typeface="ＭＳ Ｐゴシック" charset="-128"/>
                <a:cs typeface="Arial" panose="020B0604020202020204" pitchFamily="34" charset="0"/>
              </a:rPr>
              <a:t>تمجيد</a:t>
            </a:r>
            <a:r>
              <a:rPr lang="ar-JO" sz="3200" b="1" dirty="0">
                <a:solidFill>
                  <a:srgbClr val="66FF66"/>
                </a:solidFill>
                <a:effectLst>
                  <a:outerShdw blurRad="38100" dist="38100" dir="2700000" algn="tl">
                    <a:srgbClr val="FFFFFF"/>
                  </a:outerShdw>
                </a:effectLst>
                <a:ea typeface="ＭＳ Ｐゴシック" charset="-128"/>
                <a:cs typeface="Arial" panose="020B0604020202020204" pitchFamily="34" charset="0"/>
              </a:rPr>
              <a:t>، </a:t>
            </a:r>
            <a:r>
              <a:rPr lang="ar-JO" sz="3200" b="1" u="sng" dirty="0">
                <a:solidFill>
                  <a:srgbClr val="FF0000"/>
                </a:solidFill>
                <a:effectLst>
                  <a:outerShdw blurRad="38100" dist="38100" dir="2700000" algn="tl">
                    <a:srgbClr val="FFFFFF"/>
                  </a:outerShdw>
                </a:effectLst>
                <a:ea typeface="ＭＳ Ｐゴシック" charset="-128"/>
                <a:cs typeface="Arial" panose="020B0604020202020204" pitchFamily="34" charset="0"/>
              </a:rPr>
              <a:t>إكرام</a:t>
            </a:r>
            <a:r>
              <a:rPr lang="ar-JO" sz="3200" b="1" dirty="0">
                <a:solidFill>
                  <a:srgbClr val="66FF66"/>
                </a:solidFill>
                <a:effectLst>
                  <a:outerShdw blurRad="38100" dist="38100" dir="2700000" algn="tl">
                    <a:srgbClr val="FFFFFF"/>
                  </a:outerShdw>
                </a:effectLst>
                <a:ea typeface="ＭＳ Ｐゴシック" charset="-128"/>
                <a:cs typeface="Arial" panose="020B0604020202020204" pitchFamily="34" charset="0"/>
              </a:rPr>
              <a:t> و</a:t>
            </a:r>
            <a:r>
              <a:rPr lang="ar-JO" sz="3200" b="1" u="sng" dirty="0">
                <a:solidFill>
                  <a:srgbClr val="FF0000"/>
                </a:solidFill>
                <a:effectLst>
                  <a:outerShdw blurRad="38100" dist="38100" dir="2700000" algn="tl">
                    <a:srgbClr val="FFFFFF"/>
                  </a:outerShdw>
                </a:effectLst>
                <a:ea typeface="ＭＳ Ｐゴシック" charset="-128"/>
                <a:cs typeface="Arial" panose="020B0604020202020204" pitchFamily="34" charset="0"/>
              </a:rPr>
              <a:t>تسبيح</a:t>
            </a:r>
            <a:r>
              <a:rPr lang="ar-JO" sz="3200" b="1" dirty="0">
                <a:solidFill>
                  <a:srgbClr val="66FF66"/>
                </a:solidFill>
                <a:effectLst>
                  <a:outerShdw blurRad="38100" dist="38100" dir="2700000" algn="tl">
                    <a:srgbClr val="FFFFFF"/>
                  </a:outerShdw>
                </a:effectLst>
                <a:ea typeface="ＭＳ Ｐゴシック" charset="-128"/>
                <a:cs typeface="Arial" panose="020B0604020202020204" pitchFamily="34" charset="0"/>
              </a:rPr>
              <a:t> الله</a:t>
            </a:r>
            <a:endParaRPr lang="en-US" sz="3200" b="1" dirty="0">
              <a:solidFill>
                <a:srgbClr val="66FF66"/>
              </a:solidFill>
              <a:effectLst>
                <a:outerShdw blurRad="38100" dist="38100" dir="2700000" algn="tl">
                  <a:srgbClr val="FFFFFF"/>
                </a:outerShdw>
              </a:effectLst>
              <a:ea typeface="ＭＳ Ｐゴシック" charset="-128"/>
              <a:cs typeface="Arial" panose="020B0604020202020204" pitchFamily="34" charset="0"/>
            </a:endParaRPr>
          </a:p>
        </p:txBody>
      </p:sp>
      <p:sp>
        <p:nvSpPr>
          <p:cNvPr id="215045" name="Rectangle 5">
            <a:extLst>
              <a:ext uri="{FF2B5EF4-FFF2-40B4-BE49-F238E27FC236}">
                <a16:creationId xmlns:a16="http://schemas.microsoft.com/office/drawing/2014/main" id="{B710F582-1072-764B-87BC-08BB79F2AB18}"/>
              </a:ext>
            </a:extLst>
          </p:cNvPr>
          <p:cNvSpPr>
            <a:spLocks noChangeArrowheads="1"/>
          </p:cNvSpPr>
          <p:nvPr/>
        </p:nvSpPr>
        <p:spPr bwMode="auto">
          <a:xfrm>
            <a:off x="533400" y="4953000"/>
            <a:ext cx="8610600" cy="860425"/>
          </a:xfrm>
          <a:prstGeom prst="rect">
            <a:avLst/>
          </a:prstGeom>
          <a:noFill/>
          <a:ln w="9525">
            <a:noFill/>
            <a:miter lim="800000"/>
            <a:headEnd/>
            <a:tailEnd/>
          </a:ln>
          <a:effectLst/>
        </p:spPr>
        <p:txBody>
          <a:bodyPr anchor="ctr"/>
          <a:lstStyle/>
          <a:p>
            <a:pPr algn="ctr">
              <a:defRPr/>
            </a:pPr>
            <a:r>
              <a:rPr lang="ar-JO" sz="3200" b="1" dirty="0">
                <a:solidFill>
                  <a:srgbClr val="66FF66"/>
                </a:solidFill>
                <a:effectLst>
                  <a:outerShdw blurRad="38100" dist="38100" dir="2700000" algn="tl">
                    <a:srgbClr val="FFFFFF"/>
                  </a:outerShdw>
                </a:effectLst>
                <a:ea typeface="ＭＳ Ｐゴシック" charset="-128"/>
                <a:cs typeface="Arial" panose="020B0604020202020204" pitchFamily="34" charset="0"/>
              </a:rPr>
              <a:t>أدى ذلك إلى </a:t>
            </a:r>
            <a:r>
              <a:rPr lang="ar-JO" sz="3200" b="1" u="sng" dirty="0">
                <a:solidFill>
                  <a:srgbClr val="FF0000"/>
                </a:solidFill>
                <a:effectLst>
                  <a:outerShdw blurRad="38100" dist="38100" dir="2700000" algn="tl">
                    <a:srgbClr val="FFFFFF"/>
                  </a:outerShdw>
                </a:effectLst>
                <a:ea typeface="ＭＳ Ｐゴシック" charset="-128"/>
                <a:cs typeface="Arial" panose="020B0604020202020204" pitchFamily="34" charset="0"/>
              </a:rPr>
              <a:t>ازدهارهم</a:t>
            </a:r>
            <a:r>
              <a:rPr lang="ar-JO" sz="3200" b="1" dirty="0">
                <a:solidFill>
                  <a:srgbClr val="66FF66"/>
                </a:solidFill>
                <a:effectLst>
                  <a:outerShdw blurRad="38100" dist="38100" dir="2700000" algn="tl">
                    <a:srgbClr val="FFFFFF"/>
                  </a:outerShdw>
                </a:effectLst>
                <a:ea typeface="ＭＳ Ｐゴシック" charset="-128"/>
                <a:cs typeface="Arial" panose="020B0604020202020204" pitchFamily="34" charset="0"/>
              </a:rPr>
              <a:t> في المملكة</a:t>
            </a:r>
            <a:endParaRPr lang="en-US" sz="3200" b="1" dirty="0">
              <a:solidFill>
                <a:srgbClr val="66FF66"/>
              </a:solidFill>
              <a:effectLst>
                <a:outerShdw blurRad="38100" dist="38100" dir="2700000" algn="tl">
                  <a:srgbClr val="FFFFFF"/>
                </a:outerShdw>
              </a:effectLst>
              <a:ea typeface="ＭＳ Ｐゴシック" charset="-128"/>
              <a:cs typeface="Arial" panose="020B0604020202020204" pitchFamily="34" charset="0"/>
            </a:endParaRPr>
          </a:p>
        </p:txBody>
      </p:sp>
      <p:sp>
        <p:nvSpPr>
          <p:cNvPr id="215046" name="Rectangle 6">
            <a:extLst>
              <a:ext uri="{FF2B5EF4-FFF2-40B4-BE49-F238E27FC236}">
                <a16:creationId xmlns:a16="http://schemas.microsoft.com/office/drawing/2014/main" id="{D98F40AB-189B-3A43-8A2A-8F91C3770C49}"/>
              </a:ext>
            </a:extLst>
          </p:cNvPr>
          <p:cNvSpPr>
            <a:spLocks noChangeArrowheads="1"/>
          </p:cNvSpPr>
          <p:nvPr/>
        </p:nvSpPr>
        <p:spPr bwMode="auto">
          <a:xfrm>
            <a:off x="685800" y="1341438"/>
            <a:ext cx="7772400" cy="791419"/>
          </a:xfrm>
          <a:prstGeom prst="rect">
            <a:avLst/>
          </a:prstGeom>
          <a:noFill/>
          <a:ln w="9525">
            <a:noFill/>
            <a:miter lim="800000"/>
            <a:headEnd/>
            <a:tailEnd/>
          </a:ln>
          <a:effectLst/>
        </p:spPr>
        <p:txBody>
          <a:bodyPr anchor="ctr"/>
          <a:lstStyle/>
          <a:p>
            <a:pPr algn="ctr">
              <a:defRPr/>
            </a:pPr>
            <a:r>
              <a:rPr lang="ar-JO" sz="3200" b="1" dirty="0">
                <a:solidFill>
                  <a:srgbClr val="66FF66"/>
                </a:solidFill>
                <a:effectLst>
                  <a:outerShdw blurRad="38100" dist="38100" dir="2700000" algn="tl">
                    <a:srgbClr val="FFFFFF"/>
                  </a:outerShdw>
                </a:effectLst>
                <a:ea typeface="ＭＳ Ｐゴシック" charset="-128"/>
                <a:cs typeface="Arial" panose="020B0604020202020204" pitchFamily="34" charset="0"/>
              </a:rPr>
              <a:t>تم </a:t>
            </a:r>
            <a:r>
              <a:rPr lang="ar-JO" sz="3200" b="1" u="sng" dirty="0">
                <a:solidFill>
                  <a:srgbClr val="FF0000"/>
                </a:solidFill>
                <a:effectLst>
                  <a:outerShdw blurRad="38100" dist="38100" dir="2700000" algn="tl">
                    <a:srgbClr val="FFFFFF"/>
                  </a:outerShdw>
                </a:effectLst>
                <a:ea typeface="ＭＳ Ｐゴシック" charset="-128"/>
                <a:cs typeface="Arial" panose="020B0604020202020204" pitchFamily="34" charset="0"/>
              </a:rPr>
              <a:t>إنقاذ</a:t>
            </a:r>
            <a:r>
              <a:rPr lang="ar-JO" sz="3200" b="1" dirty="0">
                <a:solidFill>
                  <a:srgbClr val="66FF66"/>
                </a:solidFill>
                <a:effectLst>
                  <a:outerShdw blurRad="38100" dist="38100" dir="2700000" algn="tl">
                    <a:srgbClr val="FFFFFF"/>
                  </a:outerShdw>
                </a:effectLst>
                <a:ea typeface="ＭＳ Ｐゴシック" charset="-128"/>
                <a:cs typeface="Arial" panose="020B0604020202020204" pitchFamily="34" charset="0"/>
              </a:rPr>
              <a:t> الرجال الثلاثة معجزياً</a:t>
            </a:r>
            <a:endParaRPr lang="en-US" sz="3200" b="1" dirty="0">
              <a:solidFill>
                <a:srgbClr val="66FF66"/>
              </a:solidFill>
              <a:effectLst>
                <a:outerShdw blurRad="38100" dist="38100" dir="2700000" algn="tl">
                  <a:srgbClr val="FFFFFF"/>
                </a:outerShdw>
              </a:effectLst>
              <a:ea typeface="ＭＳ Ｐゴシック" charset="-128"/>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46"/>
                                        </p:tgtEl>
                                        <p:attrNameLst>
                                          <p:attrName>style.visibility</p:attrName>
                                        </p:attrNameLst>
                                      </p:cBhvr>
                                      <p:to>
                                        <p:strVal val="visible"/>
                                      </p:to>
                                    </p:set>
                                    <p:animEffect transition="in" filter="fade">
                                      <p:cBhvr>
                                        <p:cTn id="7" dur="500"/>
                                        <p:tgtEl>
                                          <p:spTgt spid="215046"/>
                                        </p:tgtEl>
                                      </p:cBhvr>
                                    </p:animEffect>
                                  </p:childTnLst>
                                </p:cTn>
                              </p:par>
                              <p:par>
                                <p:cTn id="8" presetID="10" presetClass="entr" presetSubtype="0" fill="hold" nodeType="withEffect">
                                  <p:stCondLst>
                                    <p:cond delay="0"/>
                                  </p:stCondLst>
                                  <p:childTnLst>
                                    <p:set>
                                      <p:cBhvr>
                                        <p:cTn id="9" dur="1" fill="hold">
                                          <p:stCondLst>
                                            <p:cond delay="0"/>
                                          </p:stCondLst>
                                        </p:cTn>
                                        <p:tgtEl>
                                          <p:spTgt spid="215042"/>
                                        </p:tgtEl>
                                        <p:attrNameLst>
                                          <p:attrName>style.visibility</p:attrName>
                                        </p:attrNameLst>
                                      </p:cBhvr>
                                      <p:to>
                                        <p:strVal val="visible"/>
                                      </p:to>
                                    </p:set>
                                    <p:animEffect transition="in" filter="fade">
                                      <p:cBhvr>
                                        <p:cTn id="10" dur="500"/>
                                        <p:tgtEl>
                                          <p:spTgt spid="21504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5044"/>
                                        </p:tgtEl>
                                        <p:attrNameLst>
                                          <p:attrName>style.visibility</p:attrName>
                                        </p:attrNameLst>
                                      </p:cBhvr>
                                      <p:to>
                                        <p:strVal val="visible"/>
                                      </p:to>
                                    </p:set>
                                    <p:animEffect transition="in" filter="fade">
                                      <p:cBhvr>
                                        <p:cTn id="15" dur="500"/>
                                        <p:tgtEl>
                                          <p:spTgt spid="21504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5045"/>
                                        </p:tgtEl>
                                        <p:attrNameLst>
                                          <p:attrName>style.visibility</p:attrName>
                                        </p:attrNameLst>
                                      </p:cBhvr>
                                      <p:to>
                                        <p:strVal val="visible"/>
                                      </p:to>
                                    </p:set>
                                    <p:animEffect transition="in" filter="fade">
                                      <p:cBhvr>
                                        <p:cTn id="20" dur="500"/>
                                        <p:tgtEl>
                                          <p:spTgt spid="215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4" grpId="0"/>
      <p:bldP spid="215045" grpId="0"/>
      <p:bldP spid="2150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228">
            <a:extLst>
              <a:ext uri="{FF2B5EF4-FFF2-40B4-BE49-F238E27FC236}">
                <a16:creationId xmlns:a16="http://schemas.microsoft.com/office/drawing/2014/main" id="{D7BD3656-F4A6-E144-9ABB-A541289A7CEB}"/>
              </a:ext>
            </a:extLst>
          </p:cNvPr>
          <p:cNvPicPr>
            <a:picLocks noChangeAspect="1" noChangeArrowheads="1"/>
          </p:cNvPicPr>
          <p:nvPr/>
        </p:nvPicPr>
        <p:blipFill>
          <a:blip r:embed="rId3">
            <a:lum contrast="-60000"/>
            <a:extLst>
              <a:ext uri="{28A0092B-C50C-407E-A947-70E740481C1C}">
                <a14:useLocalDpi xmlns:a14="http://schemas.microsoft.com/office/drawing/2010/main" val="0"/>
              </a:ext>
            </a:extLst>
          </a:blip>
          <a:srcRect r="4314"/>
          <a:stretch>
            <a:fillRect/>
          </a:stretch>
        </p:blipFill>
        <p:spPr bwMode="auto">
          <a:xfrm>
            <a:off x="1588" y="0"/>
            <a:ext cx="9142412"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1" name="Rectangle 3">
            <a:extLst>
              <a:ext uri="{FF2B5EF4-FFF2-40B4-BE49-F238E27FC236}">
                <a16:creationId xmlns:a16="http://schemas.microsoft.com/office/drawing/2014/main" id="{02A5522A-EC1D-AA48-BF08-BB4DF3A3391F}"/>
              </a:ext>
            </a:extLst>
          </p:cNvPr>
          <p:cNvSpPr>
            <a:spLocks noGrp="1" noChangeArrowheads="1"/>
          </p:cNvSpPr>
          <p:nvPr>
            <p:ph type="title"/>
          </p:nvPr>
        </p:nvSpPr>
        <p:spPr>
          <a:xfrm>
            <a:off x="457200" y="762000"/>
            <a:ext cx="8229600" cy="1143000"/>
          </a:xfrm>
        </p:spPr>
        <p:txBody>
          <a:bodyPr/>
          <a:lstStyle/>
          <a:p>
            <a:pPr eaLnBrk="1" hangingPunct="1">
              <a:defRPr/>
            </a:pPr>
            <a:r>
              <a:rPr lang="ar-JO" b="1" dirty="0">
                <a:solidFill>
                  <a:schemeClr val="accent2"/>
                </a:solidFill>
                <a:effectLst>
                  <a:outerShdw blurRad="38100" dist="38100" dir="2700000" algn="tl">
                    <a:srgbClr val="FFFFFF"/>
                  </a:outerShdw>
                </a:effectLst>
                <a:ea typeface="+mj-ea"/>
              </a:rPr>
              <a:t>نوع مختلف من </a:t>
            </a:r>
            <a:r>
              <a:rPr lang="ar-JO" b="1" u="sng" dirty="0">
                <a:solidFill>
                  <a:srgbClr val="FFFF00"/>
                </a:solidFill>
                <a:effectLst>
                  <a:outerShdw blurRad="38100" dist="38100" dir="2700000" algn="tl">
                    <a:srgbClr val="FFFFFF"/>
                  </a:outerShdw>
                </a:effectLst>
                <a:ea typeface="+mj-ea"/>
              </a:rPr>
              <a:t>التمجيد</a:t>
            </a:r>
            <a:endParaRPr lang="en-US" b="1" u="sng" dirty="0">
              <a:solidFill>
                <a:srgbClr val="FFFF00"/>
              </a:solidFill>
              <a:effectLst>
                <a:outerShdw blurRad="38100" dist="38100" dir="2700000" algn="tl">
                  <a:srgbClr val="FFFFFF"/>
                </a:outerShdw>
              </a:effectLst>
              <a:ea typeface="+mj-ea"/>
            </a:endParaRPr>
          </a:p>
        </p:txBody>
      </p:sp>
      <p:sp>
        <p:nvSpPr>
          <p:cNvPr id="217092" name="Text Box 4">
            <a:extLst>
              <a:ext uri="{FF2B5EF4-FFF2-40B4-BE49-F238E27FC236}">
                <a16:creationId xmlns:a16="http://schemas.microsoft.com/office/drawing/2014/main" id="{2AEEF5B4-F0AB-654C-B86F-3F2F512662BE}"/>
              </a:ext>
            </a:extLst>
          </p:cNvPr>
          <p:cNvSpPr txBox="1">
            <a:spLocks noChangeArrowheads="1"/>
          </p:cNvSpPr>
          <p:nvPr/>
        </p:nvSpPr>
        <p:spPr bwMode="auto">
          <a:xfrm>
            <a:off x="1600200" y="2438400"/>
            <a:ext cx="5791200" cy="1446550"/>
          </a:xfrm>
          <a:prstGeom prst="rect">
            <a:avLst/>
          </a:prstGeom>
          <a:noFill/>
          <a:ln w="9525">
            <a:noFill/>
            <a:miter lim="800000"/>
            <a:headEnd/>
            <a:tailEnd/>
          </a:ln>
          <a:effectLst/>
        </p:spPr>
        <p:txBody>
          <a:bodyPr>
            <a:spAutoFit/>
          </a:bodyPr>
          <a:lstStyle/>
          <a:p>
            <a:pPr algn="ctr">
              <a:spcBef>
                <a:spcPct val="50000"/>
              </a:spcBef>
              <a:defRPr/>
            </a:pPr>
            <a:r>
              <a:rPr lang="ar-JO" sz="4000" b="1" dirty="0">
                <a:solidFill>
                  <a:srgbClr val="FF0000"/>
                </a:solidFill>
                <a:effectLst>
                  <a:outerShdw blurRad="38100" dist="38100" dir="2700000" algn="tl">
                    <a:srgbClr val="FFFFFF"/>
                  </a:outerShdw>
                </a:effectLst>
                <a:ea typeface="ＭＳ Ｐゴシック" charset="-128"/>
                <a:cs typeface="Arial" panose="020B0604020202020204" pitchFamily="34" charset="0"/>
              </a:rPr>
              <a:t>رجم استفانوس</a:t>
            </a:r>
            <a:endParaRPr lang="en-US" sz="4000" b="1" dirty="0">
              <a:solidFill>
                <a:srgbClr val="FF0000"/>
              </a:solidFill>
              <a:effectLst>
                <a:outerShdw blurRad="38100" dist="38100" dir="2700000" algn="tl">
                  <a:srgbClr val="FFFFFF"/>
                </a:outerShdw>
              </a:effectLst>
              <a:ea typeface="ＭＳ Ｐゴシック" charset="-128"/>
              <a:cs typeface="Arial" panose="020B0604020202020204" pitchFamily="34" charset="0"/>
            </a:endParaRPr>
          </a:p>
          <a:p>
            <a:pPr algn="ctr">
              <a:spcBef>
                <a:spcPct val="50000"/>
              </a:spcBef>
              <a:defRPr/>
            </a:pPr>
            <a:r>
              <a:rPr lang="ar-JO" sz="3200" b="1" dirty="0">
                <a:solidFill>
                  <a:srgbClr val="FF0000"/>
                </a:solidFill>
                <a:effectLst>
                  <a:outerShdw blurRad="38100" dist="38100" dir="2700000" algn="tl">
                    <a:srgbClr val="FFFFFF"/>
                  </a:outerShdw>
                </a:effectLst>
                <a:ea typeface="ＭＳ Ｐゴシック" charset="-128"/>
                <a:cs typeface="Arial" panose="020B0604020202020204" pitchFamily="34" charset="0"/>
              </a:rPr>
              <a:t>أعمال 7</a:t>
            </a:r>
            <a:endParaRPr lang="en-US" sz="3200" b="1" dirty="0">
              <a:solidFill>
                <a:srgbClr val="FF0000"/>
              </a:solidFill>
              <a:effectLst>
                <a:outerShdw blurRad="38100" dist="38100" dir="2700000" algn="tl">
                  <a:srgbClr val="FFFFFF"/>
                </a:outerShdw>
              </a:effectLst>
              <a:ea typeface="ＭＳ Ｐゴシック" charset="-128"/>
              <a:cs typeface="Arial" panose="020B0604020202020204" pitchFamily="34" charset="0"/>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71035ACE-921B-E04D-9C87-2D8CB67A87F8}"/>
              </a:ext>
            </a:extLst>
          </p:cNvPr>
          <p:cNvSpPr>
            <a:spLocks noGrp="1" noChangeArrowheads="1"/>
          </p:cNvSpPr>
          <p:nvPr>
            <p:ph type="title"/>
          </p:nvPr>
        </p:nvSpPr>
        <p:spPr/>
        <p:txBody>
          <a:bodyPr/>
          <a:lstStyle/>
          <a:p>
            <a:pPr eaLnBrk="1" hangingPunct="1">
              <a:defRPr/>
            </a:pPr>
            <a:r>
              <a:rPr lang="ar-JO" b="1" dirty="0">
                <a:solidFill>
                  <a:schemeClr val="bg1"/>
                </a:solidFill>
                <a:effectLst>
                  <a:outerShdw blurRad="38100" dist="38100" dir="2700000" algn="tl">
                    <a:srgbClr val="808080"/>
                  </a:outerShdw>
                </a:effectLst>
                <a:latin typeface="Arial" panose="020B0604020202020204" pitchFamily="34" charset="0"/>
                <a:ea typeface="+mj-ea"/>
                <a:cs typeface="Arial" panose="020B0604020202020204" pitchFamily="34" charset="0"/>
              </a:rPr>
              <a:t>كيف ترى الله؟</a:t>
            </a:r>
            <a:endParaRPr lang="en-US" b="1" dirty="0">
              <a:solidFill>
                <a:schemeClr val="bg1"/>
              </a:solidFill>
              <a:effectLst>
                <a:outerShdw blurRad="38100" dist="38100" dir="2700000" algn="tl">
                  <a:srgbClr val="808080"/>
                </a:outerShdw>
              </a:effectLst>
              <a:latin typeface="Arial" panose="020B0604020202020204" pitchFamily="34" charset="0"/>
              <a:ea typeface="+mj-ea"/>
              <a:cs typeface="Arial" panose="020B0604020202020204" pitchFamily="34" charset="0"/>
            </a:endParaRPr>
          </a:p>
        </p:txBody>
      </p:sp>
      <p:sp>
        <p:nvSpPr>
          <p:cNvPr id="219139" name="Rectangle 3">
            <a:extLst>
              <a:ext uri="{FF2B5EF4-FFF2-40B4-BE49-F238E27FC236}">
                <a16:creationId xmlns:a16="http://schemas.microsoft.com/office/drawing/2014/main" id="{7CEBAE3C-57F0-C64C-8C7B-2D81194028D5}"/>
              </a:ext>
            </a:extLst>
          </p:cNvPr>
          <p:cNvSpPr>
            <a:spLocks noGrp="1" noChangeArrowheads="1"/>
          </p:cNvSpPr>
          <p:nvPr>
            <p:ph type="body" idx="1"/>
          </p:nvPr>
        </p:nvSpPr>
        <p:spPr/>
        <p:txBody>
          <a:bodyPr/>
          <a:lstStyle/>
          <a:p>
            <a:pPr algn="r" rtl="1" eaLnBrk="1" hangingPunct="1">
              <a:defRPr/>
            </a:pPr>
            <a:r>
              <a:rPr lang="ar-JO" sz="2400" b="1" dirty="0">
                <a:solidFill>
                  <a:schemeClr val="bg1"/>
                </a:solidFill>
                <a:effectLst>
                  <a:outerShdw blurRad="38100" dist="38100" dir="2700000" algn="tl">
                    <a:srgbClr val="808080"/>
                  </a:outerShdw>
                </a:effectLst>
                <a:latin typeface="Arial" panose="020B0604020202020204" pitchFamily="34" charset="0"/>
                <a:ea typeface="+mn-ea"/>
                <a:cs typeface="Arial" panose="020B0604020202020204" pitchFamily="34" charset="0"/>
              </a:rPr>
              <a:t>هل من الممكن أن يكون خرفاً وغير كفء بعض الشيء؟</a:t>
            </a:r>
          </a:p>
          <a:p>
            <a:pPr marL="0" indent="0" eaLnBrk="1" hangingPunct="1">
              <a:buNone/>
              <a:defRPr/>
            </a:pPr>
            <a:endParaRPr lang="en-US" sz="2400" b="1" dirty="0">
              <a:solidFill>
                <a:schemeClr val="bg1"/>
              </a:solidFill>
              <a:effectLst>
                <a:outerShdw blurRad="38100" dist="38100" dir="2700000" algn="tl">
                  <a:srgbClr val="808080"/>
                </a:outerShdw>
              </a:effectLst>
              <a:latin typeface="Arial" panose="020B0604020202020204" pitchFamily="34" charset="0"/>
              <a:ea typeface="+mn-ea"/>
              <a:cs typeface="Arial" panose="020B0604020202020204" pitchFamily="34" charset="0"/>
            </a:endParaRPr>
          </a:p>
          <a:p>
            <a:pPr algn="r" rtl="1" eaLnBrk="1" hangingPunct="1">
              <a:defRPr/>
            </a:pPr>
            <a:r>
              <a:rPr lang="ar-JO" sz="2400" b="1" dirty="0">
                <a:solidFill>
                  <a:schemeClr val="bg1"/>
                </a:solidFill>
                <a:effectLst>
                  <a:outerShdw blurRad="38100" dist="38100" dir="2700000" algn="tl">
                    <a:srgbClr val="808080"/>
                  </a:outerShdw>
                </a:effectLst>
                <a:latin typeface="Arial" panose="020B0604020202020204" pitchFamily="34" charset="0"/>
                <a:ea typeface="+mn-ea"/>
                <a:cs typeface="Arial" panose="020B0604020202020204" pitchFamily="34" charset="0"/>
              </a:rPr>
              <a:t>هل هو بعيد وغير مهتم؟</a:t>
            </a:r>
            <a:endParaRPr lang="en-US" sz="2400" b="1" dirty="0">
              <a:solidFill>
                <a:schemeClr val="bg1"/>
              </a:solidFill>
              <a:effectLst>
                <a:outerShdw blurRad="38100" dist="38100" dir="2700000" algn="tl">
                  <a:srgbClr val="808080"/>
                </a:outerShdw>
              </a:effectLst>
              <a:latin typeface="Arial" panose="020B0604020202020204" pitchFamily="34" charset="0"/>
              <a:ea typeface="+mn-ea"/>
              <a:cs typeface="Arial" panose="020B0604020202020204" pitchFamily="34" charset="0"/>
            </a:endParaRPr>
          </a:p>
          <a:p>
            <a:pPr eaLnBrk="1" hangingPunct="1">
              <a:defRPr/>
            </a:pPr>
            <a:endParaRPr lang="en-US" sz="2400" b="1" dirty="0">
              <a:solidFill>
                <a:schemeClr val="bg1"/>
              </a:solidFill>
              <a:effectLst>
                <a:outerShdw blurRad="38100" dist="38100" dir="2700000" algn="tl">
                  <a:srgbClr val="808080"/>
                </a:outerShdw>
              </a:effectLst>
              <a:latin typeface="Arial" panose="020B0604020202020204" pitchFamily="34" charset="0"/>
              <a:ea typeface="+mn-ea"/>
              <a:cs typeface="Arial" panose="020B0604020202020204" pitchFamily="34" charset="0"/>
            </a:endParaRPr>
          </a:p>
          <a:p>
            <a:pPr algn="r" rtl="1" eaLnBrk="1" hangingPunct="1">
              <a:defRPr/>
            </a:pPr>
            <a:r>
              <a:rPr lang="ar-JO" sz="2400" b="1" dirty="0">
                <a:solidFill>
                  <a:schemeClr val="bg1"/>
                </a:solidFill>
                <a:effectLst>
                  <a:outerShdw blurRad="38100" dist="38100" dir="2700000" algn="tl">
                    <a:srgbClr val="808080"/>
                  </a:outerShdw>
                </a:effectLst>
                <a:latin typeface="Arial" panose="020B0604020202020204" pitchFamily="34" charset="0"/>
                <a:ea typeface="+mn-ea"/>
                <a:cs typeface="Arial" panose="020B0604020202020204" pitchFamily="34" charset="0"/>
              </a:rPr>
              <a:t>هل هو آمن ومريح، مثل حذاء قديم أو قطعة ملابس؟</a:t>
            </a:r>
          </a:p>
          <a:p>
            <a:pPr marL="0" indent="0" eaLnBrk="1" hangingPunct="1">
              <a:buNone/>
              <a:defRPr/>
            </a:pPr>
            <a:endParaRPr lang="en-US" sz="2400" b="1" dirty="0">
              <a:solidFill>
                <a:schemeClr val="bg1"/>
              </a:solidFill>
              <a:effectLst>
                <a:outerShdw blurRad="38100" dist="38100" dir="2700000" algn="tl">
                  <a:srgbClr val="808080"/>
                </a:outerShdw>
              </a:effectLst>
              <a:latin typeface="Arial" panose="020B0604020202020204" pitchFamily="34" charset="0"/>
              <a:ea typeface="+mn-ea"/>
              <a:cs typeface="Arial" panose="020B0604020202020204" pitchFamily="34" charset="0"/>
            </a:endParaRPr>
          </a:p>
          <a:p>
            <a:pPr algn="r" rtl="1" eaLnBrk="1" hangingPunct="1">
              <a:defRPr/>
            </a:pPr>
            <a:r>
              <a:rPr lang="ar-JO" sz="2400" b="1" dirty="0">
                <a:solidFill>
                  <a:schemeClr val="bg1"/>
                </a:solidFill>
                <a:effectLst>
                  <a:outerShdw blurRad="38100" dist="38100" dir="2700000" algn="tl">
                    <a:srgbClr val="808080"/>
                  </a:outerShdw>
                </a:effectLst>
                <a:latin typeface="Arial" panose="020B0604020202020204" pitchFamily="34" charset="0"/>
                <a:ea typeface="+mn-ea"/>
                <a:cs typeface="Arial" panose="020B0604020202020204" pitchFamily="34" charset="0"/>
              </a:rPr>
              <a:t>هل هو ممل بعض الشيء ويمكن التنبؤ به؟</a:t>
            </a:r>
            <a:endParaRPr lang="en-US" sz="2400" b="1" dirty="0">
              <a:solidFill>
                <a:schemeClr val="bg1"/>
              </a:solidFill>
              <a:effectLst>
                <a:outerShdw blurRad="38100" dist="38100" dir="2700000" algn="tl">
                  <a:srgbClr val="808080"/>
                </a:outerShdw>
              </a:effectLst>
              <a:latin typeface="Arial" panose="020B0604020202020204" pitchFamily="34" charset="0"/>
              <a:ea typeface="+mn-ea"/>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9139">
                                            <p:txEl>
                                              <p:pRg st="2" end="2"/>
                                            </p:txEl>
                                          </p:spTgt>
                                        </p:tgtEl>
                                        <p:attrNameLst>
                                          <p:attrName>style.visibility</p:attrName>
                                        </p:attrNameLst>
                                      </p:cBhvr>
                                      <p:to>
                                        <p:strVal val="visible"/>
                                      </p:to>
                                    </p:set>
                                    <p:animEffect transition="in" filter="fade">
                                      <p:cBhvr>
                                        <p:cTn id="7" dur="500"/>
                                        <p:tgtEl>
                                          <p:spTgt spid="2191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narnia-5">
            <a:extLst>
              <a:ext uri="{FF2B5EF4-FFF2-40B4-BE49-F238E27FC236}">
                <a16:creationId xmlns:a16="http://schemas.microsoft.com/office/drawing/2014/main" id="{30AD8FAF-AC55-8843-A40B-C947E9EEF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63" name="Text Box 3">
            <a:extLst>
              <a:ext uri="{FF2B5EF4-FFF2-40B4-BE49-F238E27FC236}">
                <a16:creationId xmlns:a16="http://schemas.microsoft.com/office/drawing/2014/main" id="{AF4762E2-E0E2-454D-9609-C3734AC07045}"/>
              </a:ext>
            </a:extLst>
          </p:cNvPr>
          <p:cNvSpPr txBox="1">
            <a:spLocks noChangeArrowheads="1"/>
          </p:cNvSpPr>
          <p:nvPr/>
        </p:nvSpPr>
        <p:spPr bwMode="auto">
          <a:xfrm>
            <a:off x="1066800" y="228600"/>
            <a:ext cx="6705600" cy="1446550"/>
          </a:xfrm>
          <a:prstGeom prst="rect">
            <a:avLst/>
          </a:prstGeom>
          <a:noFill/>
          <a:ln w="9525">
            <a:noFill/>
            <a:miter lim="800000"/>
            <a:headEnd/>
            <a:tailEnd/>
          </a:ln>
          <a:effectLst/>
        </p:spPr>
        <p:txBody>
          <a:bodyPr>
            <a:spAutoFit/>
          </a:bodyPr>
          <a:lstStyle/>
          <a:p>
            <a:pPr algn="ctr">
              <a:spcBef>
                <a:spcPct val="50000"/>
              </a:spcBef>
              <a:defRPr/>
            </a:pPr>
            <a:r>
              <a:rPr lang="ar-JO" sz="4400" b="1" dirty="0">
                <a:solidFill>
                  <a:schemeClr val="bg1"/>
                </a:solidFill>
                <a:effectLst>
                  <a:outerShdw blurRad="38100" dist="38100" dir="2700000" algn="tl">
                    <a:srgbClr val="808080"/>
                  </a:outerShdw>
                </a:effectLst>
                <a:ea typeface="ＭＳ Ｐゴシック" charset="-128"/>
                <a:cs typeface="Arial" panose="020B0604020202020204" pitchFamily="34" charset="0"/>
              </a:rPr>
              <a:t>الأسد، الساحرة                 وخزانة الملابس</a:t>
            </a:r>
            <a:endParaRPr lang="en-US" sz="4400" b="1" dirty="0">
              <a:solidFill>
                <a:schemeClr val="bg1"/>
              </a:solidFill>
              <a:effectLst>
                <a:outerShdw blurRad="38100" dist="38100" dir="2700000" algn="tl">
                  <a:srgbClr val="808080"/>
                </a:outerShdw>
              </a:effectLst>
              <a:ea typeface="ＭＳ Ｐゴシック" charset="-128"/>
              <a:cs typeface="Arial" panose="020B0604020202020204" pitchFamily="34" charset="0"/>
            </a:endParaRPr>
          </a:p>
        </p:txBody>
      </p:sp>
      <p:sp>
        <p:nvSpPr>
          <p:cNvPr id="220164" name="Text Box 4">
            <a:extLst>
              <a:ext uri="{FF2B5EF4-FFF2-40B4-BE49-F238E27FC236}">
                <a16:creationId xmlns:a16="http://schemas.microsoft.com/office/drawing/2014/main" id="{F9BDF6BF-3FBD-C449-847D-3FD264223121}"/>
              </a:ext>
            </a:extLst>
          </p:cNvPr>
          <p:cNvSpPr txBox="1">
            <a:spLocks noChangeArrowheads="1"/>
          </p:cNvSpPr>
          <p:nvPr/>
        </p:nvSpPr>
        <p:spPr bwMode="auto">
          <a:xfrm>
            <a:off x="838200" y="2820988"/>
            <a:ext cx="7391400" cy="1446550"/>
          </a:xfrm>
          <a:prstGeom prst="rect">
            <a:avLst/>
          </a:prstGeom>
          <a:noFill/>
          <a:ln w="9525">
            <a:noFill/>
            <a:miter lim="800000"/>
            <a:headEnd/>
            <a:tailEnd/>
          </a:ln>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ar-JO" altLang="en-US" sz="4400" b="1" dirty="0">
                <a:solidFill>
                  <a:schemeClr val="bg1"/>
                </a:solidFill>
                <a:effectLst>
                  <a:outerShdw blurRad="38100" dist="38100" dir="2700000" algn="tl">
                    <a:srgbClr val="808080"/>
                  </a:outerShdw>
                </a:effectLst>
                <a:cs typeface="Arial" panose="020B0604020202020204" pitchFamily="34" charset="0"/>
              </a:rPr>
              <a:t>آمن؟  من قال أي شيء عن الأمان؟  بالطبع فهو ليس آمناً  لكنه جيد.</a:t>
            </a:r>
            <a:endParaRPr lang="en-US" altLang="en-US" sz="4400" b="1" dirty="0">
              <a:solidFill>
                <a:schemeClr val="bg1"/>
              </a:solidFill>
              <a:effectLst>
                <a:outerShdw blurRad="38100" dist="38100" dir="2700000" algn="tl">
                  <a:srgbClr val="808080"/>
                </a:outerShdw>
              </a:effectLst>
              <a:cs typeface="Arial" panose="020B0604020202020204" pitchFamily="34" charset="0"/>
            </a:endParaRPr>
          </a:p>
        </p:txBody>
      </p:sp>
      <p:sp>
        <p:nvSpPr>
          <p:cNvPr id="220165" name="Text Box 5">
            <a:extLst>
              <a:ext uri="{FF2B5EF4-FFF2-40B4-BE49-F238E27FC236}">
                <a16:creationId xmlns:a16="http://schemas.microsoft.com/office/drawing/2014/main" id="{4D72E12E-BDCA-604F-A339-60416EE158C1}"/>
              </a:ext>
            </a:extLst>
          </p:cNvPr>
          <p:cNvSpPr txBox="1">
            <a:spLocks noChangeArrowheads="1"/>
          </p:cNvSpPr>
          <p:nvPr/>
        </p:nvSpPr>
        <p:spPr bwMode="auto">
          <a:xfrm>
            <a:off x="838200" y="5183188"/>
            <a:ext cx="7391400" cy="1446212"/>
          </a:xfrm>
          <a:prstGeom prst="rect">
            <a:avLst/>
          </a:prstGeom>
          <a:noFill/>
          <a:ln w="9525">
            <a:noFill/>
            <a:miter lim="800000"/>
            <a:headEnd/>
            <a:tailEnd/>
          </a:ln>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ar-JO" altLang="en-US" sz="4400" b="1" dirty="0">
                <a:solidFill>
                  <a:schemeClr val="bg1"/>
                </a:solidFill>
                <a:effectLst>
                  <a:outerShdw blurRad="38100" dist="38100" dir="2700000" algn="tl">
                    <a:srgbClr val="808080"/>
                  </a:outerShdw>
                </a:effectLst>
                <a:cs typeface="Arial" panose="020B0604020202020204" pitchFamily="34" charset="0"/>
              </a:rPr>
              <a:t>إنه بري، كما تعلم.                     ليس مثل أسد أليف.</a:t>
            </a:r>
            <a:endParaRPr lang="en-US" altLang="en-US" sz="4400" b="1" dirty="0">
              <a:solidFill>
                <a:schemeClr val="bg1"/>
              </a:solidFill>
              <a:effectLst>
                <a:outerShdw blurRad="38100" dist="38100" dir="2700000" algn="tl">
                  <a:srgbClr val="808080"/>
                </a:outerShdw>
              </a:effectLst>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0164"/>
                                        </p:tgtEl>
                                        <p:attrNameLst>
                                          <p:attrName>style.visibility</p:attrName>
                                        </p:attrNameLst>
                                      </p:cBhvr>
                                      <p:to>
                                        <p:strVal val="visible"/>
                                      </p:to>
                                    </p:set>
                                    <p:animEffect transition="in" filter="fade">
                                      <p:cBhvr>
                                        <p:cTn id="7" dur="500"/>
                                        <p:tgtEl>
                                          <p:spTgt spid="2201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0165"/>
                                        </p:tgtEl>
                                        <p:attrNameLst>
                                          <p:attrName>style.visibility</p:attrName>
                                        </p:attrNameLst>
                                      </p:cBhvr>
                                      <p:to>
                                        <p:strVal val="visible"/>
                                      </p:to>
                                    </p:set>
                                    <p:animEffect transition="in" filter="fade">
                                      <p:cBhvr>
                                        <p:cTn id="12" dur="500"/>
                                        <p:tgtEl>
                                          <p:spTgt spid="220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4" grpId="0"/>
      <p:bldP spid="2201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a:extLst>
              <a:ext uri="{FF2B5EF4-FFF2-40B4-BE49-F238E27FC236}">
                <a16:creationId xmlns:a16="http://schemas.microsoft.com/office/drawing/2014/main" id="{8A443209-F49A-1A44-B240-BE5E4346E1A4}"/>
              </a:ext>
            </a:extLst>
          </p:cNvPr>
          <p:cNvSpPr>
            <a:spLocks noChangeArrowheads="1"/>
          </p:cNvSpPr>
          <p:nvPr/>
        </p:nvSpPr>
        <p:spPr bwMode="auto">
          <a:xfrm>
            <a:off x="609600" y="1869352"/>
            <a:ext cx="8153400" cy="3170099"/>
          </a:xfrm>
          <a:prstGeom prst="rect">
            <a:avLst/>
          </a:prstGeom>
          <a:noFill/>
          <a:ln w="76200">
            <a:solidFill>
              <a:schemeClr val="bg1"/>
            </a:solidFill>
            <a:miter lim="800000"/>
            <a:headEnd/>
            <a:tailEnd/>
          </a:ln>
          <a:effectLst/>
        </p:spPr>
        <p:txBody>
          <a:bodyPr anchor="ctr">
            <a:spAutoFit/>
          </a:bodyPr>
          <a:lstStyle/>
          <a:p>
            <a:pPr algn="just" rtl="1">
              <a:defRPr/>
            </a:pPr>
            <a:r>
              <a:rPr lang="ar-JO" sz="3600" b="1" dirty="0">
                <a:solidFill>
                  <a:schemeClr val="bg1"/>
                </a:solidFill>
                <a:ea typeface="ＭＳ Ｐゴシック" charset="-128"/>
                <a:cs typeface="Arial" panose="020B0604020202020204" pitchFamily="34" charset="0"/>
              </a:rPr>
              <a:t>لا يمكننا في خضم حياتنا، العثور على الموارد التي نحتاج لفهمها، ومعرفة مكانها في المخطط النهائي للأشياء، ومن وسط تجربتنا، لا نستطيع أن نحل لغز تلك التجربة.</a:t>
            </a:r>
            <a:endParaRPr lang="en-US" sz="3600" b="1" dirty="0">
              <a:solidFill>
                <a:schemeClr val="bg1"/>
              </a:solidFill>
              <a:ea typeface="ＭＳ Ｐゴシック" charset="-128"/>
              <a:cs typeface="Arial" panose="020B0604020202020204" pitchFamily="34" charset="0"/>
            </a:endParaRPr>
          </a:p>
          <a:p>
            <a:pPr algn="ctr">
              <a:defRPr/>
            </a:pPr>
            <a:endParaRPr lang="en-US" sz="2800" b="1" dirty="0">
              <a:solidFill>
                <a:schemeClr val="bg1"/>
              </a:solidFill>
              <a:ea typeface="ＭＳ Ｐゴシック" charset="-128"/>
              <a:cs typeface="Arial" panose="020B0604020202020204" pitchFamily="34" charset="0"/>
            </a:endParaRPr>
          </a:p>
          <a:p>
            <a:pPr algn="ctr">
              <a:defRPr/>
            </a:pPr>
            <a:r>
              <a:rPr lang="ar-JO" sz="2800" b="1" dirty="0">
                <a:solidFill>
                  <a:schemeClr val="bg1"/>
                </a:solidFill>
                <a:ea typeface="ＭＳ Ｐゴシック" charset="-128"/>
                <a:cs typeface="Arial" panose="020B0604020202020204" pitchFamily="34" charset="0"/>
              </a:rPr>
              <a:t>روجر لوندن</a:t>
            </a:r>
            <a:endParaRPr lang="en-US" sz="2800" b="1" dirty="0">
              <a:solidFill>
                <a:schemeClr val="bg1"/>
              </a:solidFill>
              <a:ea typeface="ＭＳ Ｐゴシック" charset="-128"/>
              <a:cs typeface="Arial" panose="020B0604020202020204" pitchFamily="34" charset="0"/>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
        <p:cNvGrpSpPr/>
        <p:nvPr/>
      </p:nvGrpSpPr>
      <p:grpSpPr>
        <a:xfrm>
          <a:off x="0" y="0"/>
          <a:ext cx="0" cy="0"/>
          <a:chOff x="0" y="0"/>
          <a:chExt cx="0" cy="0"/>
        </a:xfrm>
      </p:grpSpPr>
      <p:pic>
        <p:nvPicPr>
          <p:cNvPr id="43010" name="Picture 2" descr="0842371516">
            <a:extLst>
              <a:ext uri="{FF2B5EF4-FFF2-40B4-BE49-F238E27FC236}">
                <a16:creationId xmlns:a16="http://schemas.microsoft.com/office/drawing/2014/main" id="{364BAA02-2806-A349-B20D-69A2C99DA4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5588" y="381000"/>
            <a:ext cx="2538412"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3" descr="NateSaint">
            <a:extLst>
              <a:ext uri="{FF2B5EF4-FFF2-40B4-BE49-F238E27FC236}">
                <a16:creationId xmlns:a16="http://schemas.microsoft.com/office/drawing/2014/main" id="{60EB30F4-6B28-FA42-B9D8-8E91DE3099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419600"/>
            <a:ext cx="1346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JimElliot">
            <a:extLst>
              <a:ext uri="{FF2B5EF4-FFF2-40B4-BE49-F238E27FC236}">
                <a16:creationId xmlns:a16="http://schemas.microsoft.com/office/drawing/2014/main" id="{16CCADB6-7E0C-184F-981E-AA30942270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133600"/>
            <a:ext cx="14017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61" name="Text Box 5">
            <a:extLst>
              <a:ext uri="{FF2B5EF4-FFF2-40B4-BE49-F238E27FC236}">
                <a16:creationId xmlns:a16="http://schemas.microsoft.com/office/drawing/2014/main" id="{38FA24AE-FC73-6B41-AFC9-5C19F1EF7E12}"/>
              </a:ext>
            </a:extLst>
          </p:cNvPr>
          <p:cNvSpPr txBox="1">
            <a:spLocks noChangeArrowheads="1"/>
          </p:cNvSpPr>
          <p:nvPr/>
        </p:nvSpPr>
        <p:spPr bwMode="auto">
          <a:xfrm>
            <a:off x="0" y="228600"/>
            <a:ext cx="6605588" cy="1403350"/>
          </a:xfrm>
          <a:prstGeom prst="rect">
            <a:avLst/>
          </a:prstGeom>
          <a:noFill/>
          <a:ln w="9525">
            <a:noFill/>
            <a:miter lim="800000"/>
            <a:headEnd/>
            <a:tailEnd/>
          </a:ln>
          <a:effectLst/>
        </p:spPr>
        <p:txBody>
          <a:bodyPr wrap="square">
            <a:spAutoFit/>
          </a:bodyPr>
          <a:lstStyle/>
          <a:p>
            <a:pPr algn="ctr">
              <a:spcBef>
                <a:spcPct val="50000"/>
              </a:spcBef>
              <a:defRPr/>
            </a:pPr>
            <a:r>
              <a:rPr lang="ar-JO" sz="3800" b="1" dirty="0">
                <a:solidFill>
                  <a:schemeClr val="bg1"/>
                </a:solidFill>
                <a:effectLst>
                  <a:outerShdw blurRad="38100" dist="38100" dir="2700000" algn="tl">
                    <a:srgbClr val="000000"/>
                  </a:outerShdw>
                </a:effectLst>
                <a:ea typeface="ＭＳ Ｐゴシック" charset="-128"/>
                <a:cs typeface="Arial" panose="020B0604020202020204" pitchFamily="34" charset="0"/>
              </a:rPr>
              <a:t>عبر بوابات العظمة</a:t>
            </a:r>
            <a:endParaRPr lang="en-US" sz="3800" b="1" dirty="0">
              <a:solidFill>
                <a:schemeClr val="bg1"/>
              </a:solidFill>
              <a:effectLst>
                <a:outerShdw blurRad="38100" dist="38100" dir="2700000" algn="tl">
                  <a:srgbClr val="000000"/>
                </a:outerShdw>
              </a:effectLst>
              <a:ea typeface="ＭＳ Ｐゴシック" charset="-128"/>
              <a:cs typeface="Arial" panose="020B0604020202020204" pitchFamily="34" charset="0"/>
            </a:endParaRPr>
          </a:p>
          <a:p>
            <a:pPr algn="ctr">
              <a:spcBef>
                <a:spcPct val="50000"/>
              </a:spcBef>
              <a:defRPr/>
            </a:pPr>
            <a:r>
              <a:rPr lang="ar-JO" sz="3200" b="1" dirty="0">
                <a:solidFill>
                  <a:schemeClr val="bg1"/>
                </a:solidFill>
                <a:effectLst>
                  <a:outerShdw blurRad="38100" dist="38100" dir="2700000" algn="tl">
                    <a:srgbClr val="000000"/>
                  </a:outerShdw>
                </a:effectLst>
                <a:ea typeface="ＭＳ Ｐゴシック" charset="-128"/>
                <a:cs typeface="Arial" panose="020B0604020202020204" pitchFamily="34" charset="0"/>
              </a:rPr>
              <a:t>قصة المأساة والإنتصار</a:t>
            </a:r>
            <a:endParaRPr lang="en-US" sz="3200" b="1" dirty="0">
              <a:solidFill>
                <a:schemeClr val="bg1"/>
              </a:solidFill>
              <a:effectLst>
                <a:outerShdw blurRad="38100" dist="38100" dir="2700000" algn="tl">
                  <a:srgbClr val="000000"/>
                </a:outerShdw>
              </a:effectLst>
              <a:ea typeface="ＭＳ Ｐゴシック" charset="-128"/>
              <a:cs typeface="Arial" panose="020B0604020202020204" pitchFamily="34" charset="0"/>
            </a:endParaRPr>
          </a:p>
        </p:txBody>
      </p:sp>
      <p:pic>
        <p:nvPicPr>
          <p:cNvPr id="43014" name="Picture 6" descr="mission2010706-125">
            <a:extLst>
              <a:ext uri="{FF2B5EF4-FFF2-40B4-BE49-F238E27FC236}">
                <a16:creationId xmlns:a16="http://schemas.microsoft.com/office/drawing/2014/main" id="{ABE07F33-CAC1-2C40-AAD6-0E9F2753DD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4648200"/>
            <a:ext cx="15001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63" name="Text Box 7">
            <a:extLst>
              <a:ext uri="{FF2B5EF4-FFF2-40B4-BE49-F238E27FC236}">
                <a16:creationId xmlns:a16="http://schemas.microsoft.com/office/drawing/2014/main" id="{79BDA6D0-04C4-6048-8995-5F571283A986}"/>
              </a:ext>
            </a:extLst>
          </p:cNvPr>
          <p:cNvSpPr txBox="1">
            <a:spLocks noChangeArrowheads="1"/>
          </p:cNvSpPr>
          <p:nvPr/>
        </p:nvSpPr>
        <p:spPr bwMode="auto">
          <a:xfrm>
            <a:off x="4953000" y="6324600"/>
            <a:ext cx="1219200" cy="304800"/>
          </a:xfrm>
          <a:prstGeom prst="rect">
            <a:avLst/>
          </a:prstGeom>
          <a:noFill/>
          <a:ln w="9525">
            <a:noFill/>
            <a:miter lim="800000"/>
            <a:headEnd/>
            <a:tailEnd/>
          </a:ln>
          <a:effectLst/>
        </p:spPr>
        <p:txBody>
          <a:bodyPr>
            <a:spAutoFit/>
          </a:bodyPr>
          <a:lstStyle/>
          <a:p>
            <a:pPr algn="ctr">
              <a:spcBef>
                <a:spcPct val="50000"/>
              </a:spcBef>
              <a:defRPr/>
            </a:pPr>
            <a:r>
              <a:rPr lang="ar-JO" sz="1400" b="1" dirty="0">
                <a:effectLst>
                  <a:outerShdw blurRad="38100" dist="38100" dir="2700000" algn="tl">
                    <a:srgbClr val="FFFFFF"/>
                  </a:outerShdw>
                </a:effectLst>
                <a:ea typeface="ＭＳ Ｐゴシック" charset="-128"/>
                <a:cs typeface="Arial" panose="020B0604020202020204" pitchFamily="34" charset="0"/>
              </a:rPr>
              <a:t>إد مكالي</a:t>
            </a:r>
            <a:endParaRPr lang="en-US" sz="1400" b="1" dirty="0">
              <a:effectLst>
                <a:outerShdw blurRad="38100" dist="38100" dir="2700000" algn="tl">
                  <a:srgbClr val="FFFFFF"/>
                </a:outerShdw>
              </a:effectLst>
              <a:ea typeface="ＭＳ Ｐゴシック" charset="-128"/>
              <a:cs typeface="Arial" panose="020B0604020202020204" pitchFamily="34" charset="0"/>
            </a:endParaRPr>
          </a:p>
        </p:txBody>
      </p:sp>
      <p:sp>
        <p:nvSpPr>
          <p:cNvPr id="224264" name="Text Box 8">
            <a:extLst>
              <a:ext uri="{FF2B5EF4-FFF2-40B4-BE49-F238E27FC236}">
                <a16:creationId xmlns:a16="http://schemas.microsoft.com/office/drawing/2014/main" id="{0C4F7662-8812-2748-8FD5-7DBAA2A0642E}"/>
              </a:ext>
            </a:extLst>
          </p:cNvPr>
          <p:cNvSpPr txBox="1">
            <a:spLocks noChangeArrowheads="1"/>
          </p:cNvSpPr>
          <p:nvPr/>
        </p:nvSpPr>
        <p:spPr bwMode="auto">
          <a:xfrm>
            <a:off x="6934200" y="6400800"/>
            <a:ext cx="1447800" cy="304800"/>
          </a:xfrm>
          <a:prstGeom prst="rect">
            <a:avLst/>
          </a:prstGeom>
          <a:noFill/>
          <a:ln w="9525">
            <a:noFill/>
            <a:miter lim="800000"/>
            <a:headEnd/>
            <a:tailEnd/>
          </a:ln>
          <a:effectLst/>
        </p:spPr>
        <p:txBody>
          <a:bodyPr>
            <a:spAutoFit/>
          </a:bodyPr>
          <a:lstStyle/>
          <a:p>
            <a:pPr algn="ctr">
              <a:spcBef>
                <a:spcPct val="50000"/>
              </a:spcBef>
              <a:defRPr/>
            </a:pPr>
            <a:r>
              <a:rPr lang="ar-JO" sz="1400" b="1" dirty="0">
                <a:solidFill>
                  <a:schemeClr val="bg1"/>
                </a:solidFill>
                <a:effectLst>
                  <a:outerShdw blurRad="38100" dist="38100" dir="2700000" algn="tl">
                    <a:srgbClr val="000000"/>
                  </a:outerShdw>
                </a:effectLst>
                <a:ea typeface="ＭＳ Ｐゴシック" charset="-128"/>
                <a:cs typeface="Arial" panose="020B0604020202020204" pitchFamily="34" charset="0"/>
              </a:rPr>
              <a:t>بيتي فليمنغ</a:t>
            </a:r>
            <a:endParaRPr lang="en-US" sz="1400" b="1" dirty="0">
              <a:solidFill>
                <a:schemeClr val="bg1"/>
              </a:solidFill>
              <a:effectLst>
                <a:outerShdw blurRad="38100" dist="38100" dir="2700000" algn="tl">
                  <a:srgbClr val="000000"/>
                </a:outerShdw>
              </a:effectLst>
              <a:ea typeface="ＭＳ Ｐゴシック" charset="-128"/>
              <a:cs typeface="Arial" panose="020B0604020202020204" pitchFamily="34" charset="0"/>
            </a:endParaRPr>
          </a:p>
        </p:txBody>
      </p:sp>
      <p:sp>
        <p:nvSpPr>
          <p:cNvPr id="224265" name="Text Box 9">
            <a:extLst>
              <a:ext uri="{FF2B5EF4-FFF2-40B4-BE49-F238E27FC236}">
                <a16:creationId xmlns:a16="http://schemas.microsoft.com/office/drawing/2014/main" id="{841904AA-5591-EB4C-B558-B864C745F89C}"/>
              </a:ext>
            </a:extLst>
          </p:cNvPr>
          <p:cNvSpPr txBox="1">
            <a:spLocks noChangeArrowheads="1"/>
          </p:cNvSpPr>
          <p:nvPr/>
        </p:nvSpPr>
        <p:spPr bwMode="auto">
          <a:xfrm>
            <a:off x="2971800" y="4114800"/>
            <a:ext cx="1295400" cy="304800"/>
          </a:xfrm>
          <a:prstGeom prst="rect">
            <a:avLst/>
          </a:prstGeom>
          <a:noFill/>
          <a:ln w="9525">
            <a:noFill/>
            <a:miter lim="800000"/>
            <a:headEnd/>
            <a:tailEnd/>
          </a:ln>
          <a:effectLst/>
        </p:spPr>
        <p:txBody>
          <a:bodyPr>
            <a:spAutoFit/>
          </a:bodyPr>
          <a:lstStyle/>
          <a:p>
            <a:pPr algn="ctr">
              <a:spcBef>
                <a:spcPct val="50000"/>
              </a:spcBef>
              <a:defRPr/>
            </a:pPr>
            <a:r>
              <a:rPr lang="ar-JO" sz="1400" b="1" dirty="0">
                <a:solidFill>
                  <a:schemeClr val="bg1"/>
                </a:solidFill>
                <a:effectLst>
                  <a:outerShdw blurRad="38100" dist="38100" dir="2700000" algn="tl">
                    <a:srgbClr val="000000"/>
                  </a:outerShdw>
                </a:effectLst>
                <a:ea typeface="ＭＳ Ｐゴシック" charset="-128"/>
                <a:cs typeface="Arial" panose="020B0604020202020204" pitchFamily="34" charset="0"/>
              </a:rPr>
              <a:t>جيم إليوت</a:t>
            </a:r>
            <a:endParaRPr lang="en-US" sz="1400" b="1" dirty="0">
              <a:solidFill>
                <a:schemeClr val="bg1"/>
              </a:solidFill>
              <a:effectLst>
                <a:outerShdw blurRad="38100" dist="38100" dir="2700000" algn="tl">
                  <a:srgbClr val="000000"/>
                </a:outerShdw>
              </a:effectLst>
              <a:ea typeface="ＭＳ Ｐゴシック" charset="-128"/>
              <a:cs typeface="Arial" panose="020B0604020202020204" pitchFamily="34" charset="0"/>
            </a:endParaRPr>
          </a:p>
        </p:txBody>
      </p:sp>
      <p:sp>
        <p:nvSpPr>
          <p:cNvPr id="224266" name="Text Box 10">
            <a:extLst>
              <a:ext uri="{FF2B5EF4-FFF2-40B4-BE49-F238E27FC236}">
                <a16:creationId xmlns:a16="http://schemas.microsoft.com/office/drawing/2014/main" id="{16C3E5E2-A417-A24A-AA1F-C4F8EE200545}"/>
              </a:ext>
            </a:extLst>
          </p:cNvPr>
          <p:cNvSpPr txBox="1">
            <a:spLocks noChangeArrowheads="1"/>
          </p:cNvSpPr>
          <p:nvPr/>
        </p:nvSpPr>
        <p:spPr bwMode="auto">
          <a:xfrm>
            <a:off x="4876800" y="4114800"/>
            <a:ext cx="1295400" cy="307777"/>
          </a:xfrm>
          <a:prstGeom prst="rect">
            <a:avLst/>
          </a:prstGeom>
          <a:noFill/>
          <a:ln w="9525">
            <a:noFill/>
            <a:miter lim="800000"/>
            <a:headEnd/>
            <a:tailEnd/>
          </a:ln>
          <a:effectLst/>
        </p:spPr>
        <p:txBody>
          <a:bodyPr>
            <a:spAutoFit/>
          </a:bodyPr>
          <a:lstStyle/>
          <a:p>
            <a:pPr algn="ctr">
              <a:spcBef>
                <a:spcPct val="50000"/>
              </a:spcBef>
              <a:defRPr/>
            </a:pPr>
            <a:r>
              <a:rPr lang="ar-JO" sz="1400" b="1" dirty="0">
                <a:solidFill>
                  <a:schemeClr val="bg1"/>
                </a:solidFill>
                <a:effectLst>
                  <a:outerShdw blurRad="38100" dist="38100" dir="2700000" algn="tl">
                    <a:srgbClr val="000000"/>
                  </a:outerShdw>
                </a:effectLst>
                <a:ea typeface="ＭＳ Ｐゴシック" charset="-128"/>
                <a:cs typeface="Arial" panose="020B0604020202020204" pitchFamily="34" charset="0"/>
              </a:rPr>
              <a:t>روجر يودريان</a:t>
            </a:r>
            <a:endParaRPr lang="en-US" sz="1400" b="1" dirty="0">
              <a:solidFill>
                <a:schemeClr val="bg1"/>
              </a:solidFill>
              <a:effectLst>
                <a:outerShdw blurRad="38100" dist="38100" dir="2700000" algn="tl">
                  <a:srgbClr val="000000"/>
                </a:outerShdw>
              </a:effectLst>
              <a:ea typeface="ＭＳ Ｐゴシック" charset="-128"/>
              <a:cs typeface="Arial" panose="020B0604020202020204" pitchFamily="34" charset="0"/>
            </a:endParaRPr>
          </a:p>
        </p:txBody>
      </p:sp>
      <p:sp>
        <p:nvSpPr>
          <p:cNvPr id="224267" name="Text Box 11">
            <a:extLst>
              <a:ext uri="{FF2B5EF4-FFF2-40B4-BE49-F238E27FC236}">
                <a16:creationId xmlns:a16="http://schemas.microsoft.com/office/drawing/2014/main" id="{7F625C98-7981-0C42-A3A0-F90C1148CBAA}"/>
              </a:ext>
            </a:extLst>
          </p:cNvPr>
          <p:cNvSpPr txBox="1">
            <a:spLocks noChangeArrowheads="1"/>
          </p:cNvSpPr>
          <p:nvPr/>
        </p:nvSpPr>
        <p:spPr bwMode="auto">
          <a:xfrm>
            <a:off x="2971800" y="6324600"/>
            <a:ext cx="1295400" cy="304800"/>
          </a:xfrm>
          <a:prstGeom prst="rect">
            <a:avLst/>
          </a:prstGeom>
          <a:noFill/>
          <a:ln w="9525">
            <a:noFill/>
            <a:miter lim="800000"/>
            <a:headEnd/>
            <a:tailEnd/>
          </a:ln>
          <a:effectLst/>
        </p:spPr>
        <p:txBody>
          <a:bodyPr>
            <a:spAutoFit/>
          </a:bodyPr>
          <a:lstStyle/>
          <a:p>
            <a:pPr algn="ctr">
              <a:spcBef>
                <a:spcPct val="50000"/>
              </a:spcBef>
              <a:defRPr/>
            </a:pPr>
            <a:r>
              <a:rPr lang="ar-JO" sz="1400" b="1" dirty="0">
                <a:solidFill>
                  <a:schemeClr val="bg1"/>
                </a:solidFill>
                <a:effectLst>
                  <a:outerShdw blurRad="38100" dist="38100" dir="2700000" algn="tl">
                    <a:srgbClr val="000000"/>
                  </a:outerShdw>
                </a:effectLst>
                <a:ea typeface="ＭＳ Ｐゴシック" charset="-128"/>
                <a:cs typeface="Arial" panose="020B0604020202020204" pitchFamily="34" charset="0"/>
              </a:rPr>
              <a:t>نايت سانت</a:t>
            </a:r>
            <a:endParaRPr lang="en-US" sz="1400" b="1" dirty="0">
              <a:solidFill>
                <a:schemeClr val="bg1"/>
              </a:solidFill>
              <a:effectLst>
                <a:outerShdw blurRad="38100" dist="38100" dir="2700000" algn="tl">
                  <a:srgbClr val="000000"/>
                </a:outerShdw>
              </a:effectLst>
              <a:ea typeface="ＭＳ Ｐゴシック" charset="-128"/>
              <a:cs typeface="Arial" panose="020B0604020202020204" pitchFamily="34" charset="0"/>
            </a:endParaRPr>
          </a:p>
        </p:txBody>
      </p:sp>
      <p:pic>
        <p:nvPicPr>
          <p:cNvPr id="43020" name="Picture 12" descr="scan0002">
            <a:extLst>
              <a:ext uri="{FF2B5EF4-FFF2-40B4-BE49-F238E27FC236}">
                <a16:creationId xmlns:a16="http://schemas.microsoft.com/office/drawing/2014/main" id="{A93CCD84-C59E-0F49-AB7B-EA70B29445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2133600"/>
            <a:ext cx="12763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Picture 13" descr="end-of-the-spear">
            <a:extLst>
              <a:ext uri="{FF2B5EF4-FFF2-40B4-BE49-F238E27FC236}">
                <a16:creationId xmlns:a16="http://schemas.microsoft.com/office/drawing/2014/main" id="{9D76E7E8-ABFA-D542-902A-8A1B3211DDD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209800"/>
            <a:ext cx="27622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2" name="Picture 14" descr="Pete%20Fleming">
            <a:extLst>
              <a:ext uri="{FF2B5EF4-FFF2-40B4-BE49-F238E27FC236}">
                <a16:creationId xmlns:a16="http://schemas.microsoft.com/office/drawing/2014/main" id="{7B6CA6FC-6417-9E42-B12E-BDBF1819C66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5600" y="4724400"/>
            <a:ext cx="1828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ext Box 2">
            <a:extLst>
              <a:ext uri="{FF2B5EF4-FFF2-40B4-BE49-F238E27FC236}">
                <a16:creationId xmlns:a16="http://schemas.microsoft.com/office/drawing/2014/main" id="{838383AF-DA78-9249-9EBB-DC2071E50141}"/>
              </a:ext>
            </a:extLst>
          </p:cNvPr>
          <p:cNvSpPr txBox="1">
            <a:spLocks noChangeArrowheads="1"/>
          </p:cNvSpPr>
          <p:nvPr/>
        </p:nvSpPr>
        <p:spPr bwMode="auto">
          <a:xfrm>
            <a:off x="228600" y="1143000"/>
            <a:ext cx="4191000" cy="2123658"/>
          </a:xfrm>
          <a:prstGeom prst="rect">
            <a:avLst/>
          </a:prstGeom>
          <a:noFill/>
          <a:ln w="9525">
            <a:noFill/>
            <a:miter lim="800000"/>
            <a:headEnd/>
            <a:tailEnd/>
          </a:ln>
          <a:effectLst/>
        </p:spPr>
        <p:txBody>
          <a:bodyPr>
            <a:spAutoFit/>
          </a:bodyPr>
          <a:lstStyle/>
          <a:p>
            <a:pPr algn="ctr">
              <a:spcBef>
                <a:spcPct val="50000"/>
              </a:spcBef>
              <a:defRPr/>
            </a:pPr>
            <a:r>
              <a:rPr lang="ar-JO" sz="4400" b="1" dirty="0">
                <a:solidFill>
                  <a:schemeClr val="bg1"/>
                </a:solidFill>
                <a:effectLst>
                  <a:outerShdw blurRad="38100" dist="38100" dir="2700000" algn="tl">
                    <a:srgbClr val="808080"/>
                  </a:outerShdw>
                </a:effectLst>
                <a:ea typeface="ＭＳ Ｐゴシック" charset="-128"/>
                <a:cs typeface="Arial" panose="020B0604020202020204" pitchFamily="34" charset="0"/>
              </a:rPr>
              <a:t>القاتل يُغفر له  ويتحول           بمحبة المسيح.</a:t>
            </a:r>
            <a:endParaRPr lang="en-US" sz="4400" b="1" dirty="0">
              <a:solidFill>
                <a:schemeClr val="bg1"/>
              </a:solidFill>
              <a:effectLst>
                <a:outerShdw blurRad="38100" dist="38100" dir="2700000" algn="tl">
                  <a:srgbClr val="808080"/>
                </a:outerShdw>
              </a:effectLst>
              <a:ea typeface="ＭＳ Ｐゴシック" charset="-128"/>
              <a:cs typeface="Arial" panose="020B0604020202020204" pitchFamily="34" charset="0"/>
            </a:endParaRPr>
          </a:p>
        </p:txBody>
      </p:sp>
      <p:sp>
        <p:nvSpPr>
          <p:cNvPr id="226307" name="Text Box 3">
            <a:extLst>
              <a:ext uri="{FF2B5EF4-FFF2-40B4-BE49-F238E27FC236}">
                <a16:creationId xmlns:a16="http://schemas.microsoft.com/office/drawing/2014/main" id="{A48FC4CD-3AF9-9B4E-9789-6503FA059AA8}"/>
              </a:ext>
            </a:extLst>
          </p:cNvPr>
          <p:cNvSpPr txBox="1">
            <a:spLocks noChangeArrowheads="1"/>
          </p:cNvSpPr>
          <p:nvPr/>
        </p:nvSpPr>
        <p:spPr bwMode="auto">
          <a:xfrm>
            <a:off x="685800" y="5257800"/>
            <a:ext cx="3429000" cy="400110"/>
          </a:xfrm>
          <a:prstGeom prst="rect">
            <a:avLst/>
          </a:prstGeom>
          <a:noFill/>
          <a:ln w="9525">
            <a:noFill/>
            <a:miter lim="800000"/>
            <a:headEnd/>
            <a:tailEnd/>
          </a:ln>
          <a:effectLst/>
        </p:spPr>
        <p:txBody>
          <a:bodyPr>
            <a:spAutoFit/>
          </a:bodyPr>
          <a:lstStyle/>
          <a:p>
            <a:pPr algn="ctr">
              <a:spcBef>
                <a:spcPct val="50000"/>
              </a:spcBef>
              <a:defRPr/>
            </a:pPr>
            <a:r>
              <a:rPr lang="ar-JO" sz="2000" b="1" dirty="0">
                <a:solidFill>
                  <a:schemeClr val="bg1"/>
                </a:solidFill>
                <a:effectLst>
                  <a:outerShdw blurRad="38100" dist="38100" dir="2700000" algn="tl">
                    <a:srgbClr val="808080"/>
                  </a:outerShdw>
                </a:effectLst>
                <a:ea typeface="ＭＳ Ｐゴシック" charset="-128"/>
                <a:cs typeface="Arial" panose="020B0604020202020204" pitchFamily="34" charset="0"/>
              </a:rPr>
              <a:t>ستيف سانت ومينكاياني</a:t>
            </a:r>
            <a:endParaRPr lang="en-US" sz="2000" b="1" dirty="0">
              <a:solidFill>
                <a:schemeClr val="bg1"/>
              </a:solidFill>
              <a:effectLst>
                <a:outerShdw blurRad="38100" dist="38100" dir="2700000" algn="tl">
                  <a:srgbClr val="808080"/>
                </a:outerShdw>
              </a:effectLst>
              <a:ea typeface="ＭＳ Ｐゴシック" charset="-128"/>
              <a:cs typeface="Arial" panose="020B0604020202020204" pitchFamily="34" charset="0"/>
            </a:endParaRPr>
          </a:p>
        </p:txBody>
      </p:sp>
      <p:pic>
        <p:nvPicPr>
          <p:cNvPr id="45060" name="Picture 4" descr="endspr3">
            <a:extLst>
              <a:ext uri="{FF2B5EF4-FFF2-40B4-BE49-F238E27FC236}">
                <a16:creationId xmlns:a16="http://schemas.microsoft.com/office/drawing/2014/main" id="{F4823ABD-181F-7F42-9DED-6600F167DF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ext Box 2">
            <a:extLst>
              <a:ext uri="{FF2B5EF4-FFF2-40B4-BE49-F238E27FC236}">
                <a16:creationId xmlns:a16="http://schemas.microsoft.com/office/drawing/2014/main" id="{950DD281-4E1A-624F-8B64-25C3852E5EC0}"/>
              </a:ext>
            </a:extLst>
          </p:cNvPr>
          <p:cNvSpPr txBox="1">
            <a:spLocks noChangeArrowheads="1"/>
          </p:cNvSpPr>
          <p:nvPr/>
        </p:nvSpPr>
        <p:spPr bwMode="auto">
          <a:xfrm>
            <a:off x="457200" y="2209800"/>
            <a:ext cx="8153400" cy="2123658"/>
          </a:xfrm>
          <a:prstGeom prst="rect">
            <a:avLst/>
          </a:prstGeom>
          <a:noFill/>
          <a:ln w="9525">
            <a:noFill/>
            <a:miter lim="800000"/>
            <a:headEnd/>
            <a:tailEnd/>
          </a:ln>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ar-JO" altLang="en-US" sz="4400" b="1" dirty="0">
                <a:solidFill>
                  <a:srgbClr val="FFFF00"/>
                </a:solidFill>
              </a:rPr>
              <a:t>هل أنت على استعداد لتسليم حياتك لإله أمين وصالح، حتى لو كان في بعض الأحيان لا يمكن التنبؤ به؟</a:t>
            </a:r>
            <a:endParaRPr lang="en-US" altLang="en-US" sz="4400" b="1" dirty="0">
              <a:solidFill>
                <a:srgbClr val="FFFF00"/>
              </a:solidFill>
            </a:endParaRPr>
          </a:p>
        </p:txBody>
      </p:sp>
      <p:sp>
        <p:nvSpPr>
          <p:cNvPr id="228355" name="Text Box 3">
            <a:extLst>
              <a:ext uri="{FF2B5EF4-FFF2-40B4-BE49-F238E27FC236}">
                <a16:creationId xmlns:a16="http://schemas.microsoft.com/office/drawing/2014/main" id="{3E04034D-CEF8-5449-893C-D671B448C90C}"/>
              </a:ext>
            </a:extLst>
          </p:cNvPr>
          <p:cNvSpPr txBox="1">
            <a:spLocks noChangeArrowheads="1"/>
          </p:cNvSpPr>
          <p:nvPr/>
        </p:nvSpPr>
        <p:spPr bwMode="auto">
          <a:xfrm>
            <a:off x="914400" y="609600"/>
            <a:ext cx="7162800" cy="762000"/>
          </a:xfrm>
          <a:prstGeom prst="rect">
            <a:avLst/>
          </a:prstGeom>
          <a:noFill/>
          <a:ln w="9525">
            <a:noFill/>
            <a:miter lim="800000"/>
            <a:headEnd/>
            <a:tailEnd/>
          </a:ln>
          <a:effectLst/>
        </p:spPr>
        <p:txBody>
          <a:bodyPr>
            <a:spAutoFit/>
          </a:bodyPr>
          <a:lstStyle/>
          <a:p>
            <a:pPr algn="ctr">
              <a:spcBef>
                <a:spcPct val="50000"/>
              </a:spcBef>
              <a:defRPr/>
            </a:pPr>
            <a:r>
              <a:rPr lang="ar-JO" sz="4400" b="1" dirty="0">
                <a:solidFill>
                  <a:schemeClr val="bg1"/>
                </a:solidFill>
                <a:effectLst>
                  <a:outerShdw blurRad="38100" dist="38100" dir="2700000" algn="tl">
                    <a:srgbClr val="808080"/>
                  </a:outerShdw>
                </a:effectLst>
                <a:ea typeface="ＭＳ Ｐゴシック" charset="-128"/>
                <a:cs typeface="Arial" panose="020B0604020202020204" pitchFamily="34" charset="0"/>
              </a:rPr>
              <a:t>السؤال الرئيسي:</a:t>
            </a:r>
            <a:endParaRPr lang="en-US" sz="4400" b="1" dirty="0">
              <a:solidFill>
                <a:schemeClr val="bg1"/>
              </a:solidFill>
              <a:effectLst>
                <a:outerShdw blurRad="38100" dist="38100" dir="2700000" algn="tl">
                  <a:srgbClr val="808080"/>
                </a:outerShdw>
              </a:effectLst>
              <a:ea typeface="ＭＳ Ｐゴシック" charset="-128"/>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8354"/>
                                        </p:tgtEl>
                                        <p:attrNameLst>
                                          <p:attrName>style.visibility</p:attrName>
                                        </p:attrNameLst>
                                      </p:cBhvr>
                                      <p:to>
                                        <p:strVal val="visible"/>
                                      </p:to>
                                    </p:set>
                                    <p:animEffect transition="in" filter="fade">
                                      <p:cBhvr>
                                        <p:cTn id="7" dur="500"/>
                                        <p:tgtEl>
                                          <p:spTgt spid="228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920480"/>
            <a:ext cx="2678874" cy="1891613"/>
          </a:xfrm>
        </p:spPr>
        <p:txBody>
          <a:bodyPr/>
          <a:lstStyle/>
          <a:p>
            <a:pPr algn="r"/>
            <a:r>
              <a:rPr lang="en-US" dirty="0"/>
              <a:t>Black</a:t>
            </a:r>
          </a:p>
        </p:txBody>
      </p:sp>
    </p:spTree>
    <p:extLst>
      <p:ext uri="{BB962C8B-B14F-4D97-AF65-F5344CB8AC3E}">
        <p14:creationId xmlns:p14="http://schemas.microsoft.com/office/powerpoint/2010/main" val="1380513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Wind">
            <a:extLst>
              <a:ext uri="{FF2B5EF4-FFF2-40B4-BE49-F238E27FC236}">
                <a16:creationId xmlns:a16="http://schemas.microsoft.com/office/drawing/2014/main" id="{576C65F9-F92B-2C40-B465-26EFDC908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35" name="Text Box 3">
            <a:extLst>
              <a:ext uri="{FF2B5EF4-FFF2-40B4-BE49-F238E27FC236}">
                <a16:creationId xmlns:a16="http://schemas.microsoft.com/office/drawing/2014/main" id="{7D23B54D-B9E8-7C47-B16F-0B4C1B5C0D63}"/>
              </a:ext>
            </a:extLst>
          </p:cNvPr>
          <p:cNvSpPr txBox="1">
            <a:spLocks noChangeArrowheads="1"/>
          </p:cNvSpPr>
          <p:nvPr/>
        </p:nvSpPr>
        <p:spPr bwMode="auto">
          <a:xfrm>
            <a:off x="1600200" y="304800"/>
            <a:ext cx="6019800" cy="1114425"/>
          </a:xfrm>
          <a:prstGeom prst="rect">
            <a:avLst/>
          </a:prstGeom>
          <a:noFill/>
          <a:ln w="9525">
            <a:noFill/>
            <a:miter lim="800000"/>
            <a:headEnd/>
            <a:tailEnd/>
          </a:ln>
          <a:effectLst/>
        </p:spPr>
        <p:txBody>
          <a:bodyPr>
            <a:spAutoFit/>
          </a:bodyPr>
          <a:lstStyle/>
          <a:p>
            <a:pPr algn="ctr">
              <a:spcBef>
                <a:spcPct val="50000"/>
              </a:spcBef>
              <a:defRPr/>
            </a:pPr>
            <a:r>
              <a:rPr lang="ar-JO" sz="4000" b="1" dirty="0">
                <a:solidFill>
                  <a:schemeClr val="bg1"/>
                </a:solidFill>
                <a:effectLst>
                  <a:outerShdw blurRad="38100" dist="38100" dir="2700000" algn="tl">
                    <a:srgbClr val="808080"/>
                  </a:outerShdw>
                </a:effectLst>
                <a:ea typeface="ＭＳ Ｐゴシック" charset="-128"/>
                <a:cs typeface="Arial" panose="020B0604020202020204" pitchFamily="34" charset="0"/>
              </a:rPr>
              <a:t>وضع المشهد</a:t>
            </a:r>
            <a:endParaRPr lang="en-US" sz="4000" b="1" dirty="0">
              <a:solidFill>
                <a:schemeClr val="bg1"/>
              </a:solidFill>
              <a:effectLst>
                <a:outerShdw blurRad="38100" dist="38100" dir="2700000" algn="tl">
                  <a:srgbClr val="808080"/>
                </a:outerShdw>
              </a:effectLst>
              <a:ea typeface="ＭＳ Ｐゴシック" charset="-128"/>
              <a:cs typeface="Arial" panose="020B0604020202020204" pitchFamily="34" charset="0"/>
            </a:endParaRPr>
          </a:p>
          <a:p>
            <a:pPr algn="ctr">
              <a:spcBef>
                <a:spcPct val="50000"/>
              </a:spcBef>
              <a:defRPr/>
            </a:pPr>
            <a:r>
              <a:rPr lang="ar-JO" sz="1800" b="1" dirty="0">
                <a:solidFill>
                  <a:schemeClr val="bg1"/>
                </a:solidFill>
                <a:effectLst>
                  <a:outerShdw blurRad="38100" dist="38100" dir="2700000" algn="tl">
                    <a:srgbClr val="808080"/>
                  </a:outerShdw>
                </a:effectLst>
                <a:ea typeface="ＭＳ Ｐゴシック" charset="-128"/>
                <a:cs typeface="Arial" panose="020B0604020202020204" pitchFamily="34" charset="0"/>
              </a:rPr>
              <a:t>دانيال 1</a:t>
            </a:r>
            <a:endParaRPr lang="en-US" sz="1800" b="1" dirty="0">
              <a:solidFill>
                <a:schemeClr val="bg1"/>
              </a:solidFill>
              <a:effectLst>
                <a:outerShdw blurRad="38100" dist="38100" dir="2700000" algn="tl">
                  <a:srgbClr val="808080"/>
                </a:outerShdw>
              </a:effectLst>
              <a:ea typeface="ＭＳ Ｐゴシック" charset="-128"/>
              <a:cs typeface="Arial" panose="020B0604020202020204" pitchFamily="34" charset="0"/>
            </a:endParaRPr>
          </a:p>
        </p:txBody>
      </p:sp>
      <p:sp>
        <p:nvSpPr>
          <p:cNvPr id="197636" name="Text Box 4">
            <a:extLst>
              <a:ext uri="{FF2B5EF4-FFF2-40B4-BE49-F238E27FC236}">
                <a16:creationId xmlns:a16="http://schemas.microsoft.com/office/drawing/2014/main" id="{6A05C6BA-BB42-0149-A0DC-224855A0AABB}"/>
              </a:ext>
            </a:extLst>
          </p:cNvPr>
          <p:cNvSpPr txBox="1">
            <a:spLocks noChangeArrowheads="1"/>
          </p:cNvSpPr>
          <p:nvPr/>
        </p:nvSpPr>
        <p:spPr bwMode="auto">
          <a:xfrm>
            <a:off x="1828800" y="1447800"/>
            <a:ext cx="5486400" cy="457200"/>
          </a:xfrm>
          <a:prstGeom prst="rect">
            <a:avLst/>
          </a:prstGeom>
          <a:noFill/>
          <a:ln w="9525">
            <a:noFill/>
            <a:miter lim="800000"/>
            <a:headEnd/>
            <a:tailEnd/>
          </a:ln>
          <a:effectLst/>
        </p:spPr>
        <p:txBody>
          <a:bodyPr>
            <a:spAutoFit/>
          </a:bodyPr>
          <a:lstStyle/>
          <a:p>
            <a:pPr algn="ctr">
              <a:spcBef>
                <a:spcPct val="50000"/>
              </a:spcBef>
              <a:defRPr/>
            </a:pPr>
            <a:r>
              <a:rPr lang="ar-JO" b="1" dirty="0">
                <a:solidFill>
                  <a:schemeClr val="bg1"/>
                </a:solidFill>
                <a:effectLst>
                  <a:outerShdw blurRad="38100" dist="38100" dir="2700000" algn="tl">
                    <a:srgbClr val="808080"/>
                  </a:outerShdw>
                </a:effectLst>
                <a:ea typeface="ＭＳ Ｐゴシック" charset="-128"/>
                <a:cs typeface="Arial" panose="020B0604020202020204" pitchFamily="34" charset="0"/>
              </a:rPr>
              <a:t>متروك وتقطعت به السبل في بابل</a:t>
            </a:r>
            <a:endParaRPr lang="en-US" b="1" dirty="0">
              <a:solidFill>
                <a:schemeClr val="bg1"/>
              </a:solidFill>
              <a:effectLst>
                <a:outerShdw blurRad="38100" dist="38100" dir="2700000" algn="tl">
                  <a:srgbClr val="808080"/>
                </a:outerShdw>
              </a:effectLst>
              <a:ea typeface="ＭＳ Ｐゴシック" charset="-128"/>
              <a:cs typeface="Arial" panose="020B0604020202020204" pitchFamily="34" charset="0"/>
            </a:endParaRPr>
          </a:p>
        </p:txBody>
      </p:sp>
      <p:sp>
        <p:nvSpPr>
          <p:cNvPr id="197637" name="Text Box 5">
            <a:extLst>
              <a:ext uri="{FF2B5EF4-FFF2-40B4-BE49-F238E27FC236}">
                <a16:creationId xmlns:a16="http://schemas.microsoft.com/office/drawing/2014/main" id="{EC2FA10E-584F-AE40-AD90-BBD7C3B33A92}"/>
              </a:ext>
            </a:extLst>
          </p:cNvPr>
          <p:cNvSpPr txBox="1">
            <a:spLocks noChangeArrowheads="1"/>
          </p:cNvSpPr>
          <p:nvPr/>
        </p:nvSpPr>
        <p:spPr bwMode="auto">
          <a:xfrm>
            <a:off x="0" y="3200400"/>
            <a:ext cx="9144000" cy="400110"/>
          </a:xfrm>
          <a:prstGeom prst="rect">
            <a:avLst/>
          </a:prstGeom>
          <a:noFill/>
          <a:ln w="9525">
            <a:noFill/>
            <a:miter lim="800000"/>
            <a:headEnd/>
            <a:tailEnd/>
          </a:ln>
          <a:effectLst/>
        </p:spPr>
        <p:txBody>
          <a:bodyPr wrap="square">
            <a:spAutoFit/>
          </a:bodyPr>
          <a:lstStyle/>
          <a:p>
            <a:pPr algn="ctr">
              <a:spcBef>
                <a:spcPct val="50000"/>
              </a:spcBef>
              <a:defRPr/>
            </a:pPr>
            <a:r>
              <a:rPr lang="ar-JO" sz="2000" b="1" dirty="0">
                <a:solidFill>
                  <a:schemeClr val="bg1"/>
                </a:solidFill>
                <a:ea typeface="ＭＳ Ｐゴシック" charset="-128"/>
                <a:cs typeface="Arial" panose="020B0604020202020204" pitchFamily="34" charset="0"/>
              </a:rPr>
              <a:t>مجبرين على قبول </a:t>
            </a:r>
            <a:r>
              <a:rPr lang="ar-JO" sz="2000" b="1" u="sng" dirty="0">
                <a:solidFill>
                  <a:srgbClr val="000099"/>
                </a:solidFill>
                <a:ea typeface="ＭＳ Ｐゴシック" charset="-128"/>
                <a:cs typeface="Arial" panose="020B0604020202020204" pitchFamily="34" charset="0"/>
              </a:rPr>
              <a:t>أسماء </a:t>
            </a:r>
            <a:r>
              <a:rPr lang="ar-JO" sz="2000" b="1" dirty="0">
                <a:solidFill>
                  <a:schemeClr val="bg1"/>
                </a:solidFill>
                <a:ea typeface="ＭＳ Ｐゴシック" charset="-128"/>
                <a:cs typeface="Arial" panose="020B0604020202020204" pitchFamily="34" charset="0"/>
              </a:rPr>
              <a:t>جديدة</a:t>
            </a:r>
            <a:endParaRPr lang="en-US" sz="2000" b="1" dirty="0">
              <a:solidFill>
                <a:schemeClr val="bg1"/>
              </a:solidFill>
              <a:ea typeface="ＭＳ Ｐゴシック" charset="-128"/>
              <a:cs typeface="Arial" panose="020B0604020202020204" pitchFamily="34" charset="0"/>
            </a:endParaRPr>
          </a:p>
        </p:txBody>
      </p:sp>
      <p:sp>
        <p:nvSpPr>
          <p:cNvPr id="197638" name="Text Box 6">
            <a:extLst>
              <a:ext uri="{FF2B5EF4-FFF2-40B4-BE49-F238E27FC236}">
                <a16:creationId xmlns:a16="http://schemas.microsoft.com/office/drawing/2014/main" id="{186468C3-A0A1-974F-895B-A7AC9B5FEC5D}"/>
              </a:ext>
            </a:extLst>
          </p:cNvPr>
          <p:cNvSpPr txBox="1">
            <a:spLocks noChangeArrowheads="1"/>
          </p:cNvSpPr>
          <p:nvPr/>
        </p:nvSpPr>
        <p:spPr bwMode="auto">
          <a:xfrm>
            <a:off x="0" y="3886200"/>
            <a:ext cx="9144000" cy="400110"/>
          </a:xfrm>
          <a:prstGeom prst="rect">
            <a:avLst/>
          </a:prstGeom>
          <a:noFill/>
          <a:ln w="9525">
            <a:noFill/>
            <a:miter lim="800000"/>
            <a:headEnd/>
            <a:tailEnd/>
          </a:ln>
          <a:effectLst/>
        </p:spPr>
        <p:txBody>
          <a:bodyPr wrap="square">
            <a:spAutoFit/>
          </a:bodyPr>
          <a:lstStyle/>
          <a:p>
            <a:pPr algn="ctr">
              <a:spcBef>
                <a:spcPct val="50000"/>
              </a:spcBef>
              <a:defRPr/>
            </a:pPr>
            <a:r>
              <a:rPr lang="ar-JO" sz="2000" b="1" dirty="0">
                <a:solidFill>
                  <a:schemeClr val="bg1"/>
                </a:solidFill>
                <a:ea typeface="ＭＳ Ｐゴシック" charset="-128"/>
                <a:cs typeface="Arial" panose="020B0604020202020204" pitchFamily="34" charset="0"/>
              </a:rPr>
              <a:t>مجبرين على تعلم </a:t>
            </a:r>
            <a:r>
              <a:rPr lang="ar-JO" sz="2000" b="1" u="sng" dirty="0">
                <a:solidFill>
                  <a:srgbClr val="000099"/>
                </a:solidFill>
                <a:ea typeface="ＭＳ Ｐゴシック" charset="-128"/>
                <a:cs typeface="Arial" panose="020B0604020202020204" pitchFamily="34" charset="0"/>
              </a:rPr>
              <a:t>ثقافة </a:t>
            </a:r>
            <a:r>
              <a:rPr lang="ar-JO" sz="2000" b="1" dirty="0">
                <a:solidFill>
                  <a:schemeClr val="bg1"/>
                </a:solidFill>
                <a:ea typeface="ＭＳ Ｐゴシック" charset="-128"/>
                <a:cs typeface="Arial" panose="020B0604020202020204" pitchFamily="34" charset="0"/>
              </a:rPr>
              <a:t>و</a:t>
            </a:r>
            <a:r>
              <a:rPr lang="ar-JO" sz="2000" b="1" u="sng" dirty="0">
                <a:solidFill>
                  <a:srgbClr val="000099"/>
                </a:solidFill>
                <a:ea typeface="ＭＳ Ｐゴシック" charset="-128"/>
                <a:cs typeface="Arial" panose="020B0604020202020204" pitchFamily="34" charset="0"/>
              </a:rPr>
              <a:t>لغة </a:t>
            </a:r>
            <a:r>
              <a:rPr lang="ar-JO" sz="2000" b="1" dirty="0">
                <a:solidFill>
                  <a:schemeClr val="bg1"/>
                </a:solidFill>
                <a:ea typeface="ＭＳ Ｐゴシック" charset="-128"/>
                <a:cs typeface="Arial" panose="020B0604020202020204" pitchFamily="34" charset="0"/>
              </a:rPr>
              <a:t>جديدة</a:t>
            </a:r>
            <a:endParaRPr lang="en-US" sz="2000" b="1" dirty="0">
              <a:solidFill>
                <a:schemeClr val="bg1"/>
              </a:solidFill>
              <a:ea typeface="ＭＳ Ｐゴシック" charset="-128"/>
              <a:cs typeface="Arial" panose="020B0604020202020204" pitchFamily="34" charset="0"/>
            </a:endParaRPr>
          </a:p>
        </p:txBody>
      </p:sp>
      <p:sp>
        <p:nvSpPr>
          <p:cNvPr id="197639" name="Text Box 7">
            <a:extLst>
              <a:ext uri="{FF2B5EF4-FFF2-40B4-BE49-F238E27FC236}">
                <a16:creationId xmlns:a16="http://schemas.microsoft.com/office/drawing/2014/main" id="{F06C4267-E276-4042-BC0D-398935DBEC64}"/>
              </a:ext>
            </a:extLst>
          </p:cNvPr>
          <p:cNvSpPr txBox="1">
            <a:spLocks noChangeArrowheads="1"/>
          </p:cNvSpPr>
          <p:nvPr/>
        </p:nvSpPr>
        <p:spPr bwMode="auto">
          <a:xfrm>
            <a:off x="0" y="4572000"/>
            <a:ext cx="9144000" cy="400110"/>
          </a:xfrm>
          <a:prstGeom prst="rect">
            <a:avLst/>
          </a:prstGeom>
          <a:noFill/>
          <a:ln w="9525">
            <a:noFill/>
            <a:miter lim="800000"/>
            <a:headEnd/>
            <a:tailEnd/>
          </a:ln>
          <a:effectLst/>
        </p:spPr>
        <p:txBody>
          <a:bodyPr wrap="square">
            <a:spAutoFit/>
          </a:bodyPr>
          <a:lstStyle/>
          <a:p>
            <a:pPr algn="ctr">
              <a:spcBef>
                <a:spcPct val="50000"/>
              </a:spcBef>
              <a:defRPr/>
            </a:pPr>
            <a:r>
              <a:rPr lang="ar-JO" sz="2000" b="1" dirty="0">
                <a:solidFill>
                  <a:schemeClr val="bg1"/>
                </a:solidFill>
                <a:ea typeface="ＭＳ Ｐゴシック" charset="-128"/>
                <a:cs typeface="Arial" panose="020B0604020202020204" pitchFamily="34" charset="0"/>
              </a:rPr>
              <a:t>مجبرين على خدمة ملك </a:t>
            </a:r>
            <a:r>
              <a:rPr lang="ar-JO" sz="2000" b="1" u="sng" dirty="0">
                <a:solidFill>
                  <a:schemeClr val="accent6">
                    <a:lumMod val="75000"/>
                  </a:schemeClr>
                </a:solidFill>
                <a:ea typeface="ＭＳ Ｐゴシック" charset="-128"/>
                <a:cs typeface="Arial" panose="020B0604020202020204" pitchFamily="34" charset="0"/>
              </a:rPr>
              <a:t>شرير</a:t>
            </a:r>
            <a:r>
              <a:rPr lang="ar-JO" sz="2000" b="1" dirty="0">
                <a:solidFill>
                  <a:schemeClr val="bg1"/>
                </a:solidFill>
                <a:ea typeface="ＭＳ Ｐゴシック" charset="-128"/>
                <a:cs typeface="Arial" panose="020B0604020202020204" pitchFamily="34" charset="0"/>
              </a:rPr>
              <a:t> وامبراطورية </a:t>
            </a:r>
            <a:r>
              <a:rPr lang="ar-JO" sz="2000" b="1" u="sng" dirty="0">
                <a:solidFill>
                  <a:schemeClr val="accent6">
                    <a:lumMod val="75000"/>
                  </a:schemeClr>
                </a:solidFill>
                <a:ea typeface="ＭＳ Ｐゴシック" charset="-128"/>
                <a:cs typeface="Arial" panose="020B0604020202020204" pitchFamily="34" charset="0"/>
              </a:rPr>
              <a:t>وثنية</a:t>
            </a:r>
            <a:endParaRPr lang="en-US" sz="2000" b="1" u="sng" dirty="0">
              <a:solidFill>
                <a:schemeClr val="accent6">
                  <a:lumMod val="75000"/>
                </a:schemeClr>
              </a:solidFill>
              <a:ea typeface="ＭＳ Ｐゴシック" charset="-128"/>
              <a:cs typeface="Arial" panose="020B0604020202020204" pitchFamily="34" charset="0"/>
            </a:endParaRPr>
          </a:p>
        </p:txBody>
      </p:sp>
      <p:sp>
        <p:nvSpPr>
          <p:cNvPr id="197640" name="Text Box 8">
            <a:extLst>
              <a:ext uri="{FF2B5EF4-FFF2-40B4-BE49-F238E27FC236}">
                <a16:creationId xmlns:a16="http://schemas.microsoft.com/office/drawing/2014/main" id="{137939A4-BF7E-904D-ABE3-5030D4BAC2AE}"/>
              </a:ext>
            </a:extLst>
          </p:cNvPr>
          <p:cNvSpPr txBox="1">
            <a:spLocks noChangeArrowheads="1"/>
          </p:cNvSpPr>
          <p:nvPr/>
        </p:nvSpPr>
        <p:spPr bwMode="auto">
          <a:xfrm>
            <a:off x="0" y="2514600"/>
            <a:ext cx="9144000" cy="400110"/>
          </a:xfrm>
          <a:prstGeom prst="rect">
            <a:avLst/>
          </a:prstGeom>
          <a:noFill/>
          <a:ln w="9525">
            <a:noFill/>
            <a:miter lim="800000"/>
            <a:headEnd/>
            <a:tailEnd/>
          </a:ln>
          <a:effectLst/>
        </p:spPr>
        <p:txBody>
          <a:bodyPr wrap="square">
            <a:spAutoFit/>
          </a:bodyPr>
          <a:lstStyle/>
          <a:p>
            <a:pPr algn="ctr">
              <a:spcBef>
                <a:spcPct val="50000"/>
              </a:spcBef>
              <a:defRPr/>
            </a:pPr>
            <a:r>
              <a:rPr lang="ar-JO" sz="2000" b="1" dirty="0">
                <a:solidFill>
                  <a:schemeClr val="bg1"/>
                </a:solidFill>
                <a:ea typeface="ＭＳ Ｐゴシック" charset="-128"/>
                <a:cs typeface="Arial" panose="020B0604020202020204" pitchFamily="34" charset="0"/>
              </a:rPr>
              <a:t>مأخوذين بالقوة من </a:t>
            </a:r>
            <a:r>
              <a:rPr lang="ar-JO" sz="2000" b="1" u="sng" dirty="0">
                <a:solidFill>
                  <a:srgbClr val="000099"/>
                </a:solidFill>
                <a:ea typeface="ＭＳ Ｐゴシック" charset="-128"/>
                <a:cs typeface="Arial" panose="020B0604020202020204" pitchFamily="34" charset="0"/>
              </a:rPr>
              <a:t>عائلاتهم</a:t>
            </a:r>
            <a:endParaRPr lang="en-US" sz="2000" b="1" u="sng" dirty="0">
              <a:solidFill>
                <a:srgbClr val="000099"/>
              </a:solidFill>
              <a:ea typeface="ＭＳ Ｐゴシック" charset="-128"/>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7636"/>
                                        </p:tgtEl>
                                        <p:attrNameLst>
                                          <p:attrName>style.visibility</p:attrName>
                                        </p:attrNameLst>
                                      </p:cBhvr>
                                      <p:to>
                                        <p:strVal val="visible"/>
                                      </p:to>
                                    </p:set>
                                    <p:animEffect transition="in" filter="fade">
                                      <p:cBhvr>
                                        <p:cTn id="7" dur="500"/>
                                        <p:tgtEl>
                                          <p:spTgt spid="1976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7640"/>
                                        </p:tgtEl>
                                        <p:attrNameLst>
                                          <p:attrName>style.visibility</p:attrName>
                                        </p:attrNameLst>
                                      </p:cBhvr>
                                      <p:to>
                                        <p:strVal val="visible"/>
                                      </p:to>
                                    </p:set>
                                    <p:animEffect transition="in" filter="fade">
                                      <p:cBhvr>
                                        <p:cTn id="12" dur="500"/>
                                        <p:tgtEl>
                                          <p:spTgt spid="1976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7637"/>
                                        </p:tgtEl>
                                        <p:attrNameLst>
                                          <p:attrName>style.visibility</p:attrName>
                                        </p:attrNameLst>
                                      </p:cBhvr>
                                      <p:to>
                                        <p:strVal val="visible"/>
                                      </p:to>
                                    </p:set>
                                    <p:animEffect transition="in" filter="fade">
                                      <p:cBhvr>
                                        <p:cTn id="17" dur="500"/>
                                        <p:tgtEl>
                                          <p:spTgt spid="1976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7638"/>
                                        </p:tgtEl>
                                        <p:attrNameLst>
                                          <p:attrName>style.visibility</p:attrName>
                                        </p:attrNameLst>
                                      </p:cBhvr>
                                      <p:to>
                                        <p:strVal val="visible"/>
                                      </p:to>
                                    </p:set>
                                    <p:animEffect transition="in" filter="fade">
                                      <p:cBhvr>
                                        <p:cTn id="22" dur="500"/>
                                        <p:tgtEl>
                                          <p:spTgt spid="19763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7639"/>
                                        </p:tgtEl>
                                        <p:attrNameLst>
                                          <p:attrName>style.visibility</p:attrName>
                                        </p:attrNameLst>
                                      </p:cBhvr>
                                      <p:to>
                                        <p:strVal val="visible"/>
                                      </p:to>
                                    </p:set>
                                    <p:animEffect transition="in" filter="fade">
                                      <p:cBhvr>
                                        <p:cTn id="27" dur="500"/>
                                        <p:tgtEl>
                                          <p:spTgt spid="197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p:bldP spid="197637" grpId="0"/>
      <p:bldP spid="197638" grpId="0"/>
      <p:bldP spid="197639" grpId="0"/>
      <p:bldP spid="1976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رابط وعظ العهد القديم على </a:t>
            </a:r>
            <a:r>
              <a:rPr lang="en-US" sz="2400" b="1" dirty="0">
                <a:solidFill>
                  <a:srgbClr val="FFFFFF"/>
                </a:solidFill>
                <a:latin typeface="Arial" panose="020B0604020202020204" pitchFamily="34" charset="0"/>
                <a:ea typeface="ＭＳ Ｐゴシック" charset="0"/>
                <a:cs typeface="Arial" panose="020B0604020202020204" pitchFamily="34" charset="0"/>
              </a:rPr>
              <a:t> BibleStudyDownloads.org</a:t>
            </a:r>
            <a:endParaRPr lang="en-US" sz="10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هذا العرض التقديمي مجاناً</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1282925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RootsAlexHaley">
            <a:extLst>
              <a:ext uri="{FF2B5EF4-FFF2-40B4-BE49-F238E27FC236}">
                <a16:creationId xmlns:a16="http://schemas.microsoft.com/office/drawing/2014/main" id="{B42F6D63-952D-9B46-A10D-B9649012A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81000"/>
            <a:ext cx="4205288"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roots">
            <a:extLst>
              <a:ext uri="{FF2B5EF4-FFF2-40B4-BE49-F238E27FC236}">
                <a16:creationId xmlns:a16="http://schemas.microsoft.com/office/drawing/2014/main" id="{8A16D670-A65C-3C42-8F44-BA5390B0A3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81000"/>
            <a:ext cx="4303713"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1EA4981C-5E51-3941-83D7-CBC9F2C54926}"/>
              </a:ext>
            </a:extLst>
          </p:cNvPr>
          <p:cNvSpPr>
            <a:spLocks noGrp="1" noChangeArrowheads="1"/>
          </p:cNvSpPr>
          <p:nvPr>
            <p:ph type="ctrTitle"/>
          </p:nvPr>
        </p:nvSpPr>
        <p:spPr>
          <a:xfrm>
            <a:off x="685800" y="228600"/>
            <a:ext cx="7848600" cy="762000"/>
          </a:xfrm>
        </p:spPr>
        <p:txBody>
          <a:bodyPr/>
          <a:lstStyle/>
          <a:p>
            <a:pPr eaLnBrk="1" hangingPunct="1">
              <a:defRPr/>
            </a:pPr>
            <a:r>
              <a:rPr lang="ar-JO" sz="3400" b="1" dirty="0">
                <a:solidFill>
                  <a:schemeClr val="bg1"/>
                </a:solidFill>
                <a:effectLst>
                  <a:outerShdw blurRad="38100" dist="38100" dir="2700000" algn="tl">
                    <a:srgbClr val="808080"/>
                  </a:outerShdw>
                </a:effectLst>
                <a:latin typeface="Arial" panose="020B0604020202020204" pitchFamily="34" charset="0"/>
                <a:ea typeface="+mj-ea"/>
                <a:cs typeface="Arial" panose="020B0604020202020204" pitchFamily="34" charset="0"/>
              </a:rPr>
              <a:t>بعض الاراء المحتملة عن الله</a:t>
            </a:r>
            <a:endParaRPr lang="en-US" sz="3400" b="1" dirty="0">
              <a:solidFill>
                <a:schemeClr val="bg1"/>
              </a:solidFill>
              <a:effectLst>
                <a:outerShdw blurRad="38100" dist="38100" dir="2700000" algn="tl">
                  <a:srgbClr val="808080"/>
                </a:outerShdw>
              </a:effectLst>
              <a:latin typeface="Arial" panose="020B0604020202020204" pitchFamily="34" charset="0"/>
              <a:ea typeface="+mj-ea"/>
              <a:cs typeface="Arial" panose="020B0604020202020204" pitchFamily="34" charset="0"/>
            </a:endParaRPr>
          </a:p>
        </p:txBody>
      </p:sp>
      <p:sp>
        <p:nvSpPr>
          <p:cNvPr id="201731" name="Rectangle 3">
            <a:extLst>
              <a:ext uri="{FF2B5EF4-FFF2-40B4-BE49-F238E27FC236}">
                <a16:creationId xmlns:a16="http://schemas.microsoft.com/office/drawing/2014/main" id="{3C135782-4983-D14B-B701-8B9A054C4103}"/>
              </a:ext>
            </a:extLst>
          </p:cNvPr>
          <p:cNvSpPr>
            <a:spLocks noChangeArrowheads="1"/>
          </p:cNvSpPr>
          <p:nvPr/>
        </p:nvSpPr>
        <p:spPr bwMode="auto">
          <a:xfrm>
            <a:off x="762000" y="1981200"/>
            <a:ext cx="7543800" cy="1600200"/>
          </a:xfrm>
          <a:prstGeom prst="rect">
            <a:avLst/>
          </a:prstGeom>
          <a:noFill/>
          <a:ln w="9525">
            <a:solidFill>
              <a:srgbClr val="00FF00"/>
            </a:solidFill>
            <a:miter lim="800000"/>
            <a:headEnd/>
            <a:tailEnd/>
          </a:ln>
          <a:effec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ar-JO" altLang="en-US" b="1" dirty="0">
                <a:solidFill>
                  <a:srgbClr val="66FF66"/>
                </a:solidFill>
                <a:cs typeface="Arial" panose="020B0604020202020204" pitchFamily="34" charset="0"/>
              </a:rPr>
              <a:t>في ضوء آلهة بابل، فإن الله ضعيف وغير كفء، ولم يعد قادراً على إنقاذهم أو إنقاذ شعبه،  إنه مجرد إله آخر من بين العديد من الآلهة، وليس إلهاً قوياً جداً في ذلك.</a:t>
            </a:r>
            <a:endParaRPr lang="en-US" altLang="en-US" b="1" dirty="0">
              <a:cs typeface="Arial" panose="020B0604020202020204" pitchFamily="34" charset="0"/>
            </a:endParaRPr>
          </a:p>
        </p:txBody>
      </p:sp>
      <p:sp>
        <p:nvSpPr>
          <p:cNvPr id="201732" name="Rectangle 4">
            <a:extLst>
              <a:ext uri="{FF2B5EF4-FFF2-40B4-BE49-F238E27FC236}">
                <a16:creationId xmlns:a16="http://schemas.microsoft.com/office/drawing/2014/main" id="{C9F347DD-DA60-484E-AFF7-99054800F4DE}"/>
              </a:ext>
            </a:extLst>
          </p:cNvPr>
          <p:cNvSpPr>
            <a:spLocks noChangeArrowheads="1"/>
          </p:cNvSpPr>
          <p:nvPr/>
        </p:nvSpPr>
        <p:spPr bwMode="auto">
          <a:xfrm>
            <a:off x="762000" y="3733800"/>
            <a:ext cx="7543800" cy="838200"/>
          </a:xfrm>
          <a:prstGeom prst="rect">
            <a:avLst/>
          </a:prstGeom>
          <a:noFill/>
          <a:ln w="9525">
            <a:solidFill>
              <a:srgbClr val="00FF00"/>
            </a:solidFill>
            <a:miter lim="800000"/>
            <a:headEnd/>
            <a:tailEnd/>
          </a:ln>
          <a:effec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ar-JO" altLang="en-US" b="1" dirty="0">
                <a:solidFill>
                  <a:srgbClr val="66FF66"/>
                </a:solidFill>
                <a:cs typeface="Arial" panose="020B0604020202020204" pitchFamily="34" charset="0"/>
              </a:rPr>
              <a:t>إن الله على الرغم من كونه حقيقياً، فقد تخلى عنهم تماماً وأدار ظهره لهم.  إنهم لوحدهم.</a:t>
            </a:r>
            <a:endParaRPr lang="en-US" altLang="en-US" dirty="0">
              <a:cs typeface="Arial" panose="020B0604020202020204" pitchFamily="34" charset="0"/>
            </a:endParaRPr>
          </a:p>
        </p:txBody>
      </p:sp>
      <p:sp>
        <p:nvSpPr>
          <p:cNvPr id="201733" name="Rectangle 5">
            <a:extLst>
              <a:ext uri="{FF2B5EF4-FFF2-40B4-BE49-F238E27FC236}">
                <a16:creationId xmlns:a16="http://schemas.microsoft.com/office/drawing/2014/main" id="{10FCBF42-72C8-F740-88D9-19742126FBA1}"/>
              </a:ext>
            </a:extLst>
          </p:cNvPr>
          <p:cNvSpPr>
            <a:spLocks noChangeArrowheads="1"/>
          </p:cNvSpPr>
          <p:nvPr/>
        </p:nvSpPr>
        <p:spPr bwMode="auto">
          <a:xfrm>
            <a:off x="762000" y="4724400"/>
            <a:ext cx="7543800" cy="1905000"/>
          </a:xfrm>
          <a:prstGeom prst="rect">
            <a:avLst/>
          </a:prstGeom>
          <a:noFill/>
          <a:ln w="9525">
            <a:solidFill>
              <a:srgbClr val="0066FF"/>
            </a:solidFill>
            <a:miter lim="800000"/>
            <a:headEnd/>
            <a:tailEnd/>
          </a:ln>
          <a:effectLst/>
        </p:spPr>
        <p:txBody>
          <a:bodyPr/>
          <a:lstStyle/>
          <a:p>
            <a:pPr algn="ctr">
              <a:spcBef>
                <a:spcPct val="20000"/>
              </a:spcBef>
              <a:defRPr/>
            </a:pPr>
            <a:r>
              <a:rPr lang="ar-JO" b="1" dirty="0">
                <a:solidFill>
                  <a:srgbClr val="00B0F0"/>
                </a:solidFill>
                <a:ea typeface="ＭＳ Ｐゴシック" charset="-128"/>
                <a:cs typeface="Arial" panose="020B0604020202020204" pitchFamily="34" charset="0"/>
              </a:rPr>
              <a:t>الله أمين ولكن في بعض الأحيان لا يمكن التنبؤ به، إنه يحاول أن يعلمهم أن يثقوا به بطريقة جديدة، حتى يكونوا شهوداً له، ويستطيع أن يفعل أشياء جديدة وقوية بين أمة وشعب بابل الأشرار.</a:t>
            </a:r>
            <a:endParaRPr lang="en-US" b="1" dirty="0">
              <a:solidFill>
                <a:srgbClr val="00B0F0"/>
              </a:solidFill>
              <a:ea typeface="ＭＳ Ｐゴシック" charset="-128"/>
              <a:cs typeface="Arial" panose="020B0604020202020204" pitchFamily="34" charset="0"/>
            </a:endParaRPr>
          </a:p>
        </p:txBody>
      </p:sp>
      <p:sp>
        <p:nvSpPr>
          <p:cNvPr id="201734" name="Rectangle 6">
            <a:extLst>
              <a:ext uri="{FF2B5EF4-FFF2-40B4-BE49-F238E27FC236}">
                <a16:creationId xmlns:a16="http://schemas.microsoft.com/office/drawing/2014/main" id="{0BDFA7FE-98F3-3341-ACF3-FBCE0D749B4E}"/>
              </a:ext>
            </a:extLst>
          </p:cNvPr>
          <p:cNvSpPr>
            <a:spLocks noChangeArrowheads="1"/>
          </p:cNvSpPr>
          <p:nvPr/>
        </p:nvSpPr>
        <p:spPr bwMode="auto">
          <a:xfrm>
            <a:off x="762000" y="1143000"/>
            <a:ext cx="7543800" cy="685800"/>
          </a:xfrm>
          <a:prstGeom prst="rect">
            <a:avLst/>
          </a:prstGeom>
          <a:noFill/>
          <a:ln w="9525">
            <a:solidFill>
              <a:srgbClr val="00FF00"/>
            </a:solidFill>
            <a:miter lim="800000"/>
            <a:headEnd/>
            <a:tailEnd/>
          </a:ln>
          <a:effectLst/>
        </p:spPr>
        <p:txBody>
          <a:bodyPr/>
          <a:lstStyle/>
          <a:p>
            <a:pPr algn="ctr">
              <a:lnSpc>
                <a:spcPct val="90000"/>
              </a:lnSpc>
              <a:spcBef>
                <a:spcPct val="20000"/>
              </a:spcBef>
              <a:defRPr/>
            </a:pPr>
            <a:r>
              <a:rPr lang="ar-JO" b="1" dirty="0">
                <a:solidFill>
                  <a:srgbClr val="66FF66"/>
                </a:solidFill>
                <a:ea typeface="ＭＳ Ｐゴシック" charset="-128"/>
                <a:cs typeface="Arial" panose="020B0604020202020204" pitchFamily="34" charset="0"/>
              </a:rPr>
              <a:t>الله ليس حقيقياً، لقد كانوا حمقى ومخدوعين حتى يؤمنوا به ويخدموه.</a:t>
            </a:r>
            <a:endParaRPr lang="en-US" b="1" dirty="0">
              <a:solidFill>
                <a:srgbClr val="66FF66"/>
              </a:solidFill>
              <a:ea typeface="ＭＳ Ｐゴシック" charset="-128"/>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1734"/>
                                        </p:tgtEl>
                                        <p:attrNameLst>
                                          <p:attrName>style.visibility</p:attrName>
                                        </p:attrNameLst>
                                      </p:cBhvr>
                                      <p:to>
                                        <p:strVal val="visible"/>
                                      </p:to>
                                    </p:set>
                                    <p:animEffect transition="in" filter="fade">
                                      <p:cBhvr>
                                        <p:cTn id="7" dur="500"/>
                                        <p:tgtEl>
                                          <p:spTgt spid="2017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1731"/>
                                        </p:tgtEl>
                                        <p:attrNameLst>
                                          <p:attrName>style.visibility</p:attrName>
                                        </p:attrNameLst>
                                      </p:cBhvr>
                                      <p:to>
                                        <p:strVal val="visible"/>
                                      </p:to>
                                    </p:set>
                                    <p:animEffect transition="in" filter="fade">
                                      <p:cBhvr>
                                        <p:cTn id="12" dur="500"/>
                                        <p:tgtEl>
                                          <p:spTgt spid="2017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1732"/>
                                        </p:tgtEl>
                                        <p:attrNameLst>
                                          <p:attrName>style.visibility</p:attrName>
                                        </p:attrNameLst>
                                      </p:cBhvr>
                                      <p:to>
                                        <p:strVal val="visible"/>
                                      </p:to>
                                    </p:set>
                                    <p:animEffect transition="in" filter="fade">
                                      <p:cBhvr>
                                        <p:cTn id="17" dur="500"/>
                                        <p:tgtEl>
                                          <p:spTgt spid="2017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1733"/>
                                        </p:tgtEl>
                                        <p:attrNameLst>
                                          <p:attrName>style.visibility</p:attrName>
                                        </p:attrNameLst>
                                      </p:cBhvr>
                                      <p:to>
                                        <p:strVal val="visible"/>
                                      </p:to>
                                    </p:set>
                                    <p:animEffect transition="in" filter="fade">
                                      <p:cBhvr>
                                        <p:cTn id="22" dur="500"/>
                                        <p:tgtEl>
                                          <p:spTgt spid="201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animBg="1"/>
      <p:bldP spid="201732" grpId="0" animBg="1"/>
      <p:bldP spid="201733" grpId="0" animBg="1"/>
      <p:bldP spid="2017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67D51D17-2CA0-6D4E-A555-3E6C74B0965B}"/>
              </a:ext>
            </a:extLst>
          </p:cNvPr>
          <p:cNvSpPr>
            <a:spLocks noGrp="1" noChangeArrowheads="1"/>
          </p:cNvSpPr>
          <p:nvPr>
            <p:ph type="title"/>
          </p:nvPr>
        </p:nvSpPr>
        <p:spPr/>
        <p:txBody>
          <a:bodyPr/>
          <a:lstStyle/>
          <a:p>
            <a:pPr eaLnBrk="1" hangingPunct="1">
              <a:defRPr/>
            </a:pPr>
            <a:r>
              <a:rPr lang="ar-JO" sz="4000" b="1" dirty="0">
                <a:solidFill>
                  <a:schemeClr val="bg1"/>
                </a:solidFill>
                <a:effectLst>
                  <a:outerShdw blurRad="38100" dist="38100" dir="2700000" algn="tl">
                    <a:srgbClr val="808080"/>
                  </a:outerShdw>
                </a:effectLst>
                <a:ea typeface="+mj-ea"/>
              </a:rPr>
              <a:t>مجيء الدينونة الموعودة                         من خلال بابل</a:t>
            </a:r>
            <a:endParaRPr lang="en-US" sz="4000" b="1" dirty="0">
              <a:solidFill>
                <a:schemeClr val="bg1"/>
              </a:solidFill>
              <a:effectLst>
                <a:outerShdw blurRad="38100" dist="38100" dir="2700000" algn="tl">
                  <a:srgbClr val="808080"/>
                </a:outerShdw>
              </a:effectLst>
              <a:ea typeface="+mj-ea"/>
            </a:endParaRPr>
          </a:p>
        </p:txBody>
      </p:sp>
      <p:sp>
        <p:nvSpPr>
          <p:cNvPr id="203779" name="Rectangle 3">
            <a:extLst>
              <a:ext uri="{FF2B5EF4-FFF2-40B4-BE49-F238E27FC236}">
                <a16:creationId xmlns:a16="http://schemas.microsoft.com/office/drawing/2014/main" id="{0F2125A1-E4E2-7648-843A-BA66C0DDA6A6}"/>
              </a:ext>
            </a:extLst>
          </p:cNvPr>
          <p:cNvSpPr>
            <a:spLocks noGrp="1" noChangeArrowheads="1"/>
          </p:cNvSpPr>
          <p:nvPr>
            <p:ph type="body" idx="1"/>
          </p:nvPr>
        </p:nvSpPr>
        <p:spPr>
          <a:xfrm>
            <a:off x="0" y="1600200"/>
            <a:ext cx="9144000" cy="5257800"/>
          </a:xfrm>
        </p:spPr>
        <p:txBody>
          <a:bodyPr/>
          <a:lstStyle/>
          <a:p>
            <a:pPr algn="r" rtl="1" eaLnBrk="1" hangingPunct="1">
              <a:lnSpc>
                <a:spcPct val="80000"/>
              </a:lnSpc>
              <a:buFontTx/>
              <a:buNone/>
            </a:pPr>
            <a:r>
              <a:rPr lang="ar-JO" altLang="en-US" sz="2400" b="1" dirty="0">
                <a:solidFill>
                  <a:schemeClr val="bg1"/>
                </a:solidFill>
                <a:effectLst>
                  <a:outerShdw blurRad="38100" dist="38100" dir="2700000" algn="tl">
                    <a:srgbClr val="808080"/>
                  </a:outerShdw>
                </a:effectLst>
              </a:rPr>
              <a:t>	هأنذا أجلب عليكم أمة من بعد يا بيت إسرائيل، يقول الرب. أمة قوية. أمة منذ القديم. أمة لا تعرف لسانها ولا تفهم ما تتكلم به. جعبتهم كقبر مفتوح. كلهم جبابرة. فيأكلون حصادك وخبزك الذي يأكله بنوك وبناتك. يأكلون غنمك وبقرك. يأكلون جفنتك وتينك. يهلكون بالسيف مدنك الحصينة التي أنت متكل عليها.</a:t>
            </a:r>
            <a:endParaRPr lang="en-US" altLang="en-US" sz="2400" b="1" dirty="0">
              <a:solidFill>
                <a:schemeClr val="bg1"/>
              </a:solidFill>
              <a:effectLst>
                <a:outerShdw blurRad="38100" dist="38100" dir="2700000" algn="tl">
                  <a:srgbClr val="808080"/>
                </a:outerShdw>
              </a:effectLst>
            </a:endParaRPr>
          </a:p>
          <a:p>
            <a:pPr eaLnBrk="1" hangingPunct="1">
              <a:lnSpc>
                <a:spcPct val="80000"/>
              </a:lnSpc>
              <a:buFontTx/>
              <a:buNone/>
            </a:pPr>
            <a:endParaRPr lang="en-US" altLang="en-US" sz="2400" b="1" dirty="0">
              <a:solidFill>
                <a:schemeClr val="bg1"/>
              </a:solidFill>
              <a:effectLst>
                <a:outerShdw blurRad="38100" dist="38100" dir="2700000" algn="tl">
                  <a:srgbClr val="808080"/>
                </a:outerShdw>
              </a:effectLst>
            </a:endParaRPr>
          </a:p>
          <a:p>
            <a:pPr algn="r" rtl="1" eaLnBrk="1" hangingPunct="1">
              <a:lnSpc>
                <a:spcPct val="80000"/>
              </a:lnSpc>
              <a:buFontTx/>
              <a:buNone/>
            </a:pPr>
            <a:r>
              <a:rPr lang="en-US" altLang="en-US" sz="2400" b="1" dirty="0">
                <a:solidFill>
                  <a:schemeClr val="bg1"/>
                </a:solidFill>
                <a:effectLst>
                  <a:outerShdw blurRad="38100" dist="38100" dir="2700000" algn="tl">
                    <a:srgbClr val="808080"/>
                  </a:outerShdw>
                </a:effectLst>
              </a:rPr>
              <a:t>						</a:t>
            </a:r>
            <a:r>
              <a:rPr lang="ar-JO" altLang="en-US" sz="2400" b="1" dirty="0">
                <a:solidFill>
                  <a:schemeClr val="bg1"/>
                </a:solidFill>
                <a:effectLst>
                  <a:outerShdw blurRad="38100" dist="38100" dir="2700000" algn="tl">
                    <a:srgbClr val="808080"/>
                  </a:outerShdw>
                </a:effectLst>
              </a:rPr>
              <a:t> إرميا 5: 15-17</a:t>
            </a:r>
            <a:r>
              <a:rPr lang="en-US" altLang="en-US" sz="2400" b="1" dirty="0">
                <a:solidFill>
                  <a:schemeClr val="bg1"/>
                </a:solidFill>
                <a:effectLst>
                  <a:outerShdw blurRad="38100" dist="38100" dir="2700000" algn="tl">
                    <a:srgbClr val="808080"/>
                  </a:outerShdw>
                </a:effectLst>
              </a:rPr>
              <a:t>—</a:t>
            </a:r>
          </a:p>
          <a:p>
            <a:pPr eaLnBrk="1" hangingPunct="1">
              <a:lnSpc>
                <a:spcPct val="80000"/>
              </a:lnSpc>
              <a:buFontTx/>
              <a:buNone/>
            </a:pPr>
            <a:endParaRPr lang="en-US" altLang="en-US" sz="2400" b="1" dirty="0">
              <a:solidFill>
                <a:schemeClr val="bg1"/>
              </a:solidFill>
              <a:effectLst>
                <a:outerShdw blurRad="38100" dist="38100" dir="2700000" algn="tl">
                  <a:srgbClr val="808080"/>
                </a:outerShdw>
              </a:effectLst>
            </a:endParaRPr>
          </a:p>
          <a:p>
            <a:pPr algn="r" rtl="1" eaLnBrk="1" hangingPunct="1">
              <a:lnSpc>
                <a:spcPct val="80000"/>
              </a:lnSpc>
              <a:buFontTx/>
              <a:buNone/>
            </a:pPr>
            <a:r>
              <a:rPr lang="en-US" altLang="en-US" sz="2400" b="1" dirty="0">
                <a:solidFill>
                  <a:schemeClr val="bg1"/>
                </a:solidFill>
                <a:effectLst>
                  <a:outerShdw blurRad="38100" dist="38100" dir="2700000" algn="tl">
                    <a:srgbClr val="808080"/>
                  </a:outerShdw>
                </a:effectLst>
              </a:rPr>
              <a:t>	</a:t>
            </a:r>
            <a:r>
              <a:rPr lang="ar-JO" altLang="en-US" sz="2400" b="1" dirty="0">
                <a:solidFill>
                  <a:schemeClr val="bg1"/>
                </a:solidFill>
                <a:effectLst>
                  <a:outerShdw blurRad="38100" dist="38100" dir="2700000" algn="tl">
                    <a:srgbClr val="808080"/>
                  </a:outerShdw>
                </a:effectLst>
              </a:rPr>
              <a:t> فهأنذا مقيم الكلدانيين الأمة المرة القاحمة ....</a:t>
            </a:r>
            <a:endParaRPr lang="en-US" altLang="en-US" sz="2400" b="1" dirty="0">
              <a:solidFill>
                <a:schemeClr val="bg1"/>
              </a:solidFill>
              <a:effectLst>
                <a:outerShdw blurRad="38100" dist="38100" dir="2700000" algn="tl">
                  <a:srgbClr val="808080"/>
                </a:outerShdw>
              </a:effectLst>
            </a:endParaRPr>
          </a:p>
          <a:p>
            <a:pPr eaLnBrk="1" hangingPunct="1">
              <a:lnSpc>
                <a:spcPct val="80000"/>
              </a:lnSpc>
              <a:buFontTx/>
              <a:buNone/>
            </a:pPr>
            <a:endParaRPr lang="en-US" altLang="en-US" sz="2400" b="1" dirty="0">
              <a:solidFill>
                <a:schemeClr val="bg1"/>
              </a:solidFill>
              <a:effectLst>
                <a:outerShdw blurRad="38100" dist="38100" dir="2700000" algn="tl">
                  <a:srgbClr val="808080"/>
                </a:outerShdw>
              </a:effectLst>
            </a:endParaRPr>
          </a:p>
          <a:p>
            <a:pPr algn="r" rtl="1" eaLnBrk="1" hangingPunct="1">
              <a:lnSpc>
                <a:spcPct val="80000"/>
              </a:lnSpc>
              <a:buFontTx/>
              <a:buNone/>
            </a:pPr>
            <a:r>
              <a:rPr lang="en-US" altLang="en-US" sz="2400" b="1" dirty="0">
                <a:solidFill>
                  <a:schemeClr val="bg1"/>
                </a:solidFill>
                <a:effectLst>
                  <a:outerShdw blurRad="38100" dist="38100" dir="2700000" algn="tl">
                    <a:srgbClr val="808080"/>
                  </a:outerShdw>
                </a:effectLst>
              </a:rPr>
              <a:t>						</a:t>
            </a:r>
            <a:r>
              <a:rPr lang="ar-JO" altLang="en-US" sz="2400" b="1" dirty="0">
                <a:solidFill>
                  <a:schemeClr val="bg1"/>
                </a:solidFill>
                <a:effectLst>
                  <a:outerShdw blurRad="38100" dist="38100" dir="2700000" algn="tl">
                    <a:srgbClr val="808080"/>
                  </a:outerShdw>
                </a:effectLst>
              </a:rPr>
              <a:t> حبقوق 1: 6</a:t>
            </a:r>
            <a:r>
              <a:rPr lang="en-US" altLang="en-US" sz="2400" b="1" dirty="0">
                <a:solidFill>
                  <a:schemeClr val="bg1"/>
                </a:solidFill>
                <a:effectLst>
                  <a:outerShdw blurRad="38100" dist="38100" dir="2700000" algn="tl">
                    <a:srgbClr val="808080"/>
                  </a:outerShdw>
                </a:effectLst>
              </a:rPr>
              <a:t>—</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Thailand 6-25-07 024">
            <a:extLst>
              <a:ext uri="{FF2B5EF4-FFF2-40B4-BE49-F238E27FC236}">
                <a16:creationId xmlns:a16="http://schemas.microsoft.com/office/drawing/2014/main" id="{0B13E505-6D38-C64D-8EB5-0450E6759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411163"/>
            <a:ext cx="10240963" cy="7680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3" name="Rectangle 3">
            <a:extLst>
              <a:ext uri="{FF2B5EF4-FFF2-40B4-BE49-F238E27FC236}">
                <a16:creationId xmlns:a16="http://schemas.microsoft.com/office/drawing/2014/main" id="{80B2AD71-4CCA-AA46-B0CE-12CA4B15E5A9}"/>
              </a:ext>
            </a:extLst>
          </p:cNvPr>
          <p:cNvSpPr>
            <a:spLocks noGrp="1" noChangeArrowheads="1"/>
          </p:cNvSpPr>
          <p:nvPr>
            <p:ph type="ctrTitle"/>
          </p:nvPr>
        </p:nvSpPr>
        <p:spPr>
          <a:xfrm>
            <a:off x="5257800" y="457200"/>
            <a:ext cx="3581400" cy="2286000"/>
          </a:xfrm>
          <a:solidFill>
            <a:schemeClr val="bg1"/>
          </a:solidFill>
        </p:spPr>
        <p:txBody>
          <a:bodyPr/>
          <a:lstStyle/>
          <a:p>
            <a:pPr eaLnBrk="1" hangingPunct="1">
              <a:defRPr/>
            </a:pPr>
            <a:r>
              <a:rPr lang="ar-JO" sz="4000" b="1" dirty="0">
                <a:effectLst>
                  <a:outerShdw blurRad="38100" dist="38100" dir="2700000" algn="tl">
                    <a:srgbClr val="DDDDDD"/>
                  </a:outerShdw>
                </a:effectLst>
                <a:latin typeface="Arial" panose="020B0604020202020204" pitchFamily="34" charset="0"/>
                <a:ea typeface="+mj-ea"/>
                <a:cs typeface="Arial" panose="020B0604020202020204" pitchFamily="34" charset="0"/>
              </a:rPr>
              <a:t>التوقع          الشرير</a:t>
            </a:r>
            <a:br>
              <a:rPr lang="en-US" sz="4000" b="1" dirty="0">
                <a:effectLst>
                  <a:outerShdw blurRad="38100" dist="38100" dir="2700000" algn="tl">
                    <a:srgbClr val="DDDDDD"/>
                  </a:outerShdw>
                </a:effectLst>
                <a:latin typeface="Arial" panose="020B0604020202020204" pitchFamily="34" charset="0"/>
                <a:ea typeface="+mj-ea"/>
                <a:cs typeface="Arial" panose="020B0604020202020204" pitchFamily="34" charset="0"/>
              </a:rPr>
            </a:br>
            <a:r>
              <a:rPr lang="en-US" sz="4000" b="1" dirty="0">
                <a:effectLst>
                  <a:outerShdw blurRad="38100" dist="38100" dir="2700000" algn="tl">
                    <a:srgbClr val="DDDDDD"/>
                  </a:outerShdw>
                </a:effectLst>
                <a:latin typeface="Arial" panose="020B0604020202020204" pitchFamily="34" charset="0"/>
                <a:ea typeface="+mj-ea"/>
                <a:cs typeface="Arial" panose="020B0604020202020204" pitchFamily="34" charset="0"/>
              </a:rPr>
              <a:t> </a:t>
            </a:r>
            <a:r>
              <a:rPr lang="ar-JO" sz="3200" b="1" dirty="0">
                <a:effectLst>
                  <a:outerShdw blurRad="38100" dist="38100" dir="2700000" algn="tl">
                    <a:srgbClr val="DDDDDD"/>
                  </a:outerShdw>
                </a:effectLst>
                <a:latin typeface="Arial" panose="020B0604020202020204" pitchFamily="34" charset="0"/>
                <a:ea typeface="+mj-ea"/>
                <a:cs typeface="Arial" panose="020B0604020202020204" pitchFamily="34" charset="0"/>
              </a:rPr>
              <a:t>دانيال 3: 4-6</a:t>
            </a:r>
            <a:endParaRPr lang="en-US" sz="3200" b="1" dirty="0">
              <a:effectLst>
                <a:outerShdw blurRad="38100" dist="38100" dir="2700000" algn="tl">
                  <a:srgbClr val="DDDDDD"/>
                </a:outerShdw>
              </a:effectLst>
              <a:latin typeface="Arial" panose="020B0604020202020204" pitchFamily="34" charset="0"/>
              <a:ea typeface="+mj-ea"/>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03"/>
                                        </p:tgtEl>
                                        <p:attrNameLst>
                                          <p:attrName>style.visibility</p:attrName>
                                        </p:attrNameLst>
                                      </p:cBhvr>
                                      <p:to>
                                        <p:strVal val="visible"/>
                                      </p:to>
                                    </p:set>
                                    <p:animEffect transition="in" filter="fade">
                                      <p:cBhvr>
                                        <p:cTn id="7" dur="500"/>
                                        <p:tgtEl>
                                          <p:spTgt spid="204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Old_Testament">
            <a:extLst>
              <a:ext uri="{FF2B5EF4-FFF2-40B4-BE49-F238E27FC236}">
                <a16:creationId xmlns:a16="http://schemas.microsoft.com/office/drawing/2014/main" id="{94ED0977-68A1-9242-BA99-36F2568F30F1}"/>
              </a:ext>
            </a:extLst>
          </p:cNvPr>
          <p:cNvPicPr>
            <a:picLocks noChangeAspect="1" noChangeArrowheads="1"/>
          </p:cNvPicPr>
          <p:nvPr/>
        </p:nvPicPr>
        <p:blipFill>
          <a:blip r:embed="rId3">
            <a:lum contrast="-8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1" name="Rectangle 3">
            <a:extLst>
              <a:ext uri="{FF2B5EF4-FFF2-40B4-BE49-F238E27FC236}">
                <a16:creationId xmlns:a16="http://schemas.microsoft.com/office/drawing/2014/main" id="{D4CD4725-9133-8148-B232-22C959A86F93}"/>
              </a:ext>
            </a:extLst>
          </p:cNvPr>
          <p:cNvSpPr>
            <a:spLocks noGrp="1" noChangeArrowheads="1"/>
          </p:cNvSpPr>
          <p:nvPr>
            <p:ph type="ctrTitle"/>
          </p:nvPr>
        </p:nvSpPr>
        <p:spPr>
          <a:xfrm>
            <a:off x="685800" y="762000"/>
            <a:ext cx="7772400" cy="1470025"/>
          </a:xfrm>
        </p:spPr>
        <p:txBody>
          <a:bodyPr/>
          <a:lstStyle/>
          <a:p>
            <a:pPr eaLnBrk="1" hangingPunct="1">
              <a:defRPr/>
            </a:pPr>
            <a:r>
              <a:rPr lang="ar-JO" b="1" dirty="0">
                <a:solidFill>
                  <a:schemeClr val="bg1"/>
                </a:solidFill>
                <a:effectLst>
                  <a:outerShdw blurRad="38100" dist="38100" dir="2700000" algn="tl">
                    <a:srgbClr val="808080"/>
                  </a:outerShdw>
                </a:effectLst>
                <a:latin typeface="Arial" panose="020B0604020202020204" pitchFamily="34" charset="0"/>
                <a:ea typeface="+mj-ea"/>
                <a:cs typeface="Arial" panose="020B0604020202020204" pitchFamily="34" charset="0"/>
              </a:rPr>
              <a:t>خروج 20: 3-5أ</a:t>
            </a:r>
            <a:endParaRPr lang="en-US" b="1" dirty="0">
              <a:solidFill>
                <a:schemeClr val="bg1"/>
              </a:solidFill>
              <a:effectLst>
                <a:outerShdw blurRad="38100" dist="38100" dir="2700000" algn="tl">
                  <a:srgbClr val="808080"/>
                </a:outerShdw>
              </a:effectLst>
              <a:latin typeface="Arial" panose="020B0604020202020204" pitchFamily="34" charset="0"/>
              <a:ea typeface="+mj-ea"/>
              <a:cs typeface="Arial" panose="020B0604020202020204" pitchFamily="34" charset="0"/>
            </a:endParaRPr>
          </a:p>
        </p:txBody>
      </p:sp>
      <p:sp>
        <p:nvSpPr>
          <p:cNvPr id="206852" name="Rectangle 4">
            <a:extLst>
              <a:ext uri="{FF2B5EF4-FFF2-40B4-BE49-F238E27FC236}">
                <a16:creationId xmlns:a16="http://schemas.microsoft.com/office/drawing/2014/main" id="{17411E48-A682-6143-A1CF-125D947C2D2F}"/>
              </a:ext>
            </a:extLst>
          </p:cNvPr>
          <p:cNvSpPr>
            <a:spLocks noGrp="1" noChangeArrowheads="1"/>
          </p:cNvSpPr>
          <p:nvPr>
            <p:ph type="subTitle" idx="1"/>
          </p:nvPr>
        </p:nvSpPr>
        <p:spPr>
          <a:xfrm>
            <a:off x="914400" y="2286000"/>
            <a:ext cx="7696200" cy="3352800"/>
          </a:xfrm>
        </p:spPr>
        <p:txBody>
          <a:bodyPr/>
          <a:lstStyle/>
          <a:p>
            <a:pPr eaLnBrk="1" hangingPunct="1"/>
            <a:r>
              <a:rPr lang="ar-JO" altLang="en-US" sz="2000" b="1" dirty="0">
                <a:solidFill>
                  <a:schemeClr val="bg1"/>
                </a:solidFill>
                <a:effectLst>
                  <a:outerShdw blurRad="38100" dist="38100" dir="2700000" algn="tl">
                    <a:srgbClr val="808080"/>
                  </a:outerShdw>
                </a:effectLst>
                <a:latin typeface="Arial" panose="020B0604020202020204" pitchFamily="34" charset="0"/>
                <a:cs typeface="Arial" panose="020B0604020202020204" pitchFamily="34" charset="0"/>
              </a:rPr>
              <a:t>لا يكن لك آلهة أخرى أمامي 4 لا تصنع لك تمثالاً منحوتاً، ولا صورة ما مما في السماء من فوق، وما في الأرض من تحت، وما في الماء من تحت الأرض. لا تسجد لهن ولا تعبدهن، لأني أنا الرب إلهك إله غيور</a:t>
            </a:r>
            <a:endParaRPr lang="en-US" altLang="en-US" sz="2000" b="1" dirty="0">
              <a:solidFill>
                <a:schemeClr val="bg1"/>
              </a:solidFill>
              <a:effectLst>
                <a:outerShdw blurRad="38100" dist="38100" dir="2700000" algn="tl">
                  <a:srgbClr val="808080"/>
                </a:outerShdw>
              </a:effectLst>
              <a:latin typeface="Arial" panose="020B0604020202020204" pitchFamily="34" charset="0"/>
              <a:cs typeface="Arial" panose="020B0604020202020204" pitchFamily="34" charset="0"/>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Singapore070607 026">
            <a:extLst>
              <a:ext uri="{FF2B5EF4-FFF2-40B4-BE49-F238E27FC236}">
                <a16:creationId xmlns:a16="http://schemas.microsoft.com/office/drawing/2014/main" id="{84B2256F-C964-9F41-B87D-6443ACE20F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24000"/>
            <a:ext cx="15544800" cy="1165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899" name="Text Box 3">
            <a:extLst>
              <a:ext uri="{FF2B5EF4-FFF2-40B4-BE49-F238E27FC236}">
                <a16:creationId xmlns:a16="http://schemas.microsoft.com/office/drawing/2014/main" id="{960E79AC-2BA3-F44B-9CC2-1B7309EFFF7E}"/>
              </a:ext>
            </a:extLst>
          </p:cNvPr>
          <p:cNvSpPr txBox="1">
            <a:spLocks noChangeArrowheads="1"/>
          </p:cNvSpPr>
          <p:nvPr/>
        </p:nvSpPr>
        <p:spPr bwMode="auto">
          <a:xfrm>
            <a:off x="1066800" y="228600"/>
            <a:ext cx="7620000" cy="1446550"/>
          </a:xfrm>
          <a:prstGeom prst="rect">
            <a:avLst/>
          </a:prstGeom>
          <a:solidFill>
            <a:srgbClr val="FFCC00"/>
          </a:solidFill>
          <a:ln w="9525">
            <a:noFill/>
            <a:miter lim="800000"/>
            <a:headEnd/>
            <a:tailEnd/>
          </a:ln>
          <a:effectLst/>
        </p:spPr>
        <p:txBody>
          <a:bodyPr>
            <a:spAutoFit/>
          </a:bodyPr>
          <a:lstStyle/>
          <a:p>
            <a:pPr algn="ctr">
              <a:spcBef>
                <a:spcPct val="50000"/>
              </a:spcBef>
              <a:defRPr/>
            </a:pPr>
            <a:r>
              <a:rPr lang="ar-JO" sz="4400" b="1" dirty="0">
                <a:effectLst>
                  <a:outerShdw blurRad="38100" dist="38100" dir="2700000" algn="tl">
                    <a:srgbClr val="FFFFFF"/>
                  </a:outerShdw>
                </a:effectLst>
                <a:ea typeface="ＭＳ Ｐゴシック" charset="-128"/>
                <a:cs typeface="Arial" panose="020B0604020202020204" pitchFamily="34" charset="0"/>
              </a:rPr>
              <a:t>ما هي بعض الأصنام التي يعبدها الناس اليوم؟</a:t>
            </a:r>
            <a:endParaRPr lang="en-US" sz="4400" b="1" dirty="0">
              <a:effectLst>
                <a:outerShdw blurRad="38100" dist="38100" dir="2700000" algn="tl">
                  <a:srgbClr val="FFFFFF"/>
                </a:outerShdw>
              </a:effectLst>
              <a:ea typeface="ＭＳ Ｐゴシック" charset="-128"/>
              <a:cs typeface="Arial" panose="020B0604020202020204" pitchFamily="34" charset="0"/>
            </a:endParaRPr>
          </a:p>
        </p:txBody>
      </p:sp>
      <p:sp>
        <p:nvSpPr>
          <p:cNvPr id="208900" name="Text Box 4">
            <a:extLst>
              <a:ext uri="{FF2B5EF4-FFF2-40B4-BE49-F238E27FC236}">
                <a16:creationId xmlns:a16="http://schemas.microsoft.com/office/drawing/2014/main" id="{23D1C0B9-7B0C-414A-88E6-3D42A2FE7C41}"/>
              </a:ext>
            </a:extLst>
          </p:cNvPr>
          <p:cNvSpPr txBox="1">
            <a:spLocks noChangeArrowheads="1"/>
          </p:cNvSpPr>
          <p:nvPr/>
        </p:nvSpPr>
        <p:spPr bwMode="auto">
          <a:xfrm>
            <a:off x="1219200" y="5029200"/>
            <a:ext cx="6477000" cy="1077218"/>
          </a:xfrm>
          <a:prstGeom prst="rect">
            <a:avLst/>
          </a:prstGeom>
          <a:solidFill>
            <a:schemeClr val="tx1"/>
          </a:solidFill>
          <a:ln w="9525">
            <a:noFill/>
            <a:miter lim="800000"/>
            <a:headEnd/>
            <a:tailEnd/>
          </a:ln>
          <a:effectLst/>
        </p:spPr>
        <p:txBody>
          <a:bodyPr>
            <a:spAutoFit/>
          </a:bodyPr>
          <a:lstStyle/>
          <a:p>
            <a:pPr algn="ctr">
              <a:spcBef>
                <a:spcPct val="50000"/>
              </a:spcBef>
              <a:defRPr/>
            </a:pPr>
            <a:r>
              <a:rPr lang="ar-JO" sz="3200" b="1" dirty="0">
                <a:solidFill>
                  <a:srgbClr val="66FF66"/>
                </a:solidFill>
                <a:effectLst>
                  <a:outerShdw blurRad="38100" dist="38100" dir="2700000" algn="tl">
                    <a:srgbClr val="FFFFFF"/>
                  </a:outerShdw>
                </a:effectLst>
                <a:ea typeface="ＭＳ Ｐゴシック" charset="-128"/>
                <a:cs typeface="Arial" panose="020B0604020202020204" pitchFamily="34" charset="0"/>
              </a:rPr>
              <a:t>ما هي بعض الأصنام التي تصارع معها في حياتك الشخصية؟</a:t>
            </a:r>
            <a:endParaRPr lang="en-US" sz="3200" b="1" dirty="0">
              <a:solidFill>
                <a:srgbClr val="66FF66"/>
              </a:solidFill>
              <a:effectLst>
                <a:outerShdw blurRad="38100" dist="38100" dir="2700000" algn="tl">
                  <a:srgbClr val="FFFFFF"/>
                </a:outerShdw>
              </a:effectLst>
              <a:ea typeface="ＭＳ Ｐゴシック" charset="-128"/>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8899"/>
                                        </p:tgtEl>
                                        <p:attrNameLst>
                                          <p:attrName>style.visibility</p:attrName>
                                        </p:attrNameLst>
                                      </p:cBhvr>
                                      <p:to>
                                        <p:strVal val="visible"/>
                                      </p:to>
                                    </p:set>
                                    <p:animEffect transition="in" filter="fade">
                                      <p:cBhvr>
                                        <p:cTn id="7" dur="500"/>
                                        <p:tgtEl>
                                          <p:spTgt spid="2088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8900"/>
                                        </p:tgtEl>
                                        <p:attrNameLst>
                                          <p:attrName>style.visibility</p:attrName>
                                        </p:attrNameLst>
                                      </p:cBhvr>
                                      <p:to>
                                        <p:strVal val="visible"/>
                                      </p:to>
                                    </p:set>
                                    <p:animEffect transition="in" filter="fade">
                                      <p:cBhvr>
                                        <p:cTn id="12" dur="500"/>
                                        <p:tgtEl>
                                          <p:spTgt spid="208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animBg="1"/>
      <p:bldP spid="20890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redir?src=image&amp;clickedItemURN=http%3A%2F%2Fwww">
            <a:extLst>
              <a:ext uri="{FF2B5EF4-FFF2-40B4-BE49-F238E27FC236}">
                <a16:creationId xmlns:a16="http://schemas.microsoft.com/office/drawing/2014/main" id="{836B9CED-048A-5247-9BD1-18222C5B7B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47" name="Rectangle 3">
            <a:extLst>
              <a:ext uri="{FF2B5EF4-FFF2-40B4-BE49-F238E27FC236}">
                <a16:creationId xmlns:a16="http://schemas.microsoft.com/office/drawing/2014/main" id="{E786BC30-753E-C544-B026-CF6D8C8DB747}"/>
              </a:ext>
            </a:extLst>
          </p:cNvPr>
          <p:cNvSpPr>
            <a:spLocks noGrp="1" noChangeArrowheads="1"/>
          </p:cNvSpPr>
          <p:nvPr>
            <p:ph type="ctrTitle"/>
          </p:nvPr>
        </p:nvSpPr>
        <p:spPr>
          <a:xfrm>
            <a:off x="1676400" y="990600"/>
            <a:ext cx="5715000" cy="1622425"/>
          </a:xfrm>
        </p:spPr>
        <p:txBody>
          <a:bodyPr/>
          <a:lstStyle/>
          <a:p>
            <a:pPr eaLnBrk="1" hangingPunct="1">
              <a:defRPr/>
            </a:pPr>
            <a:r>
              <a:rPr lang="ar-JO" sz="3600" b="1" dirty="0">
                <a:solidFill>
                  <a:schemeClr val="bg1"/>
                </a:solidFill>
                <a:effectLst>
                  <a:outerShdw blurRad="38100" dist="38100" dir="2700000" algn="tl">
                    <a:srgbClr val="808080"/>
                  </a:outerShdw>
                </a:effectLst>
                <a:ea typeface="+mj-ea"/>
              </a:rPr>
              <a:t>عندما تسير الأمور                   من سيء إلى أسوأ</a:t>
            </a:r>
            <a:br>
              <a:rPr lang="en-US" sz="2800" b="1" dirty="0">
                <a:solidFill>
                  <a:srgbClr val="660066"/>
                </a:solidFill>
                <a:effectLst>
                  <a:outerShdw blurRad="38100" dist="38100" dir="2700000" algn="tl">
                    <a:srgbClr val="FFFFFF"/>
                  </a:outerShdw>
                </a:effectLst>
                <a:ea typeface="+mj-ea"/>
              </a:rPr>
            </a:br>
            <a:r>
              <a:rPr lang="ar-JO" sz="2800" b="1" dirty="0">
                <a:solidFill>
                  <a:srgbClr val="660066"/>
                </a:solidFill>
                <a:effectLst>
                  <a:outerShdw blurRad="38100" dist="38100" dir="2700000" algn="tl">
                    <a:srgbClr val="FFFFFF"/>
                  </a:outerShdw>
                </a:effectLst>
                <a:ea typeface="+mj-ea"/>
              </a:rPr>
              <a:t>دانيال 3: 8-15</a:t>
            </a:r>
            <a:endParaRPr lang="en-US" sz="2800" b="1" dirty="0">
              <a:solidFill>
                <a:srgbClr val="660066"/>
              </a:solidFill>
              <a:effectLst>
                <a:outerShdw blurRad="38100" dist="38100" dir="2700000" algn="tl">
                  <a:srgbClr val="FFFFFF"/>
                </a:outerShdw>
              </a:effectLst>
              <a:ea typeface="+mj-ea"/>
            </a:endParaRPr>
          </a:p>
        </p:txBody>
      </p:sp>
      <p:sp>
        <p:nvSpPr>
          <p:cNvPr id="29700" name="WordArt 4">
            <a:extLst>
              <a:ext uri="{FF2B5EF4-FFF2-40B4-BE49-F238E27FC236}">
                <a16:creationId xmlns:a16="http://schemas.microsoft.com/office/drawing/2014/main" id="{3712DDF3-318E-7941-9FB2-AA538CF3FAE9}"/>
              </a:ext>
            </a:extLst>
          </p:cNvPr>
          <p:cNvSpPr>
            <a:spLocks noChangeArrowheads="1" noChangeShapeType="1" noTextEdit="1"/>
          </p:cNvSpPr>
          <p:nvPr/>
        </p:nvSpPr>
        <p:spPr bwMode="auto">
          <a:xfrm>
            <a:off x="2590800" y="3962400"/>
            <a:ext cx="3267075"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ar-JO" sz="3600" kern="10">
                <a:solidFill>
                  <a:srgbClr val="333333"/>
                </a:solidFill>
                <a:effectLst>
                  <a:outerShdw dist="35921" dir="2700000" algn="ctr" rotWithShape="0">
                    <a:srgbClr val="C0C0C0">
                      <a:alpha val="79999"/>
                    </a:srgbClr>
                  </a:outerShdw>
                </a:effectLst>
                <a:latin typeface="Impact" panose="020B0806030902050204" pitchFamily="34" charset="0"/>
              </a:rPr>
              <a:t>الفرن الناري</a:t>
            </a:r>
            <a:endParaRPr lang="en-US" sz="3600" kern="10" dirty="0">
              <a:solidFill>
                <a:srgbClr val="333333"/>
              </a:solidFill>
              <a:effectLst>
                <a:outerShdw dist="35921" dir="2700000" algn="ctr" rotWithShape="0">
                  <a:srgbClr val="C0C0C0">
                    <a:alpha val="79999"/>
                  </a:srgbClr>
                </a:outerShdw>
              </a:effectLst>
              <a:latin typeface="Impact" panose="020B0806030902050204" pitchFamily="34" charset="0"/>
            </a:endParaRPr>
          </a:p>
        </p:txBody>
      </p:sp>
    </p:spTree>
  </p:cSld>
  <p:clrMapOvr>
    <a:masterClrMapping/>
  </p:clrMapOvr>
  <p:transition>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Rick HD:Applications:Microsoft Office 2004:Templates:Presentations:Designs:Blank Presentation</Template>
  <TotalTime>8881</TotalTime>
  <Words>635</Words>
  <Application>Microsoft Macintosh PowerPoint</Application>
  <PresentationFormat>On-screen Show (4:3)</PresentationFormat>
  <Paragraphs>69</Paragraphs>
  <Slides>20</Slides>
  <Notes>17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20</vt:i4>
      </vt:variant>
    </vt:vector>
  </HeadingPairs>
  <TitlesOfParts>
    <vt:vector size="28" baseType="lpstr">
      <vt:lpstr>ＭＳ Ｐゴシック</vt:lpstr>
      <vt:lpstr>Arial</vt:lpstr>
      <vt:lpstr>Impact</vt:lpstr>
      <vt:lpstr>Times New Roman</vt:lpstr>
      <vt:lpstr>Wingdings</vt:lpstr>
      <vt:lpstr>Default Design</vt:lpstr>
      <vt:lpstr>Orbit</vt:lpstr>
      <vt:lpstr>1_Orbit</vt:lpstr>
      <vt:lpstr>الإله الأمين الذي لا يمكن التنبؤ به</vt:lpstr>
      <vt:lpstr>PowerPoint Presentation</vt:lpstr>
      <vt:lpstr>PowerPoint Presentation</vt:lpstr>
      <vt:lpstr>بعض الاراء المحتملة عن الله</vt:lpstr>
      <vt:lpstr>مجيء الدينونة الموعودة                         من خلال بابل</vt:lpstr>
      <vt:lpstr>التوقع          الشرير  دانيال 3: 4-6</vt:lpstr>
      <vt:lpstr>خروج 20: 3-5أ</vt:lpstr>
      <vt:lpstr>PowerPoint Presentation</vt:lpstr>
      <vt:lpstr>عندما تسير الأمور                   من سيء إلى أسوأ دانيال 3: 8-15</vt:lpstr>
      <vt:lpstr>المرسوم الثابت</vt:lpstr>
      <vt:lpstr>PowerPoint Presentation</vt:lpstr>
      <vt:lpstr>نوع مختلف من التمجيد</vt:lpstr>
      <vt:lpstr>كيف ترى الله؟</vt:lpstr>
      <vt:lpstr>PowerPoint Presentation</vt:lpstr>
      <vt:lpstr>PowerPoint Presentation</vt:lpstr>
      <vt:lpstr>PowerPoint Presentation</vt:lpstr>
      <vt:lpstr>PowerPoint Presentation</vt:lpstr>
      <vt:lpstr>PowerPoint Presentation</vt:lpstr>
      <vt:lpstr>Black</vt:lpstr>
      <vt:lpstr>رابط وعظ العهد القديم على  BibleStudyDownloads.org</vt:lpstr>
    </vt:vector>
  </TitlesOfParts>
  <Company>SBC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Thailand Mission Report</dc:title>
  <dc:creator>Rick Griffith</dc:creator>
  <cp:lastModifiedBy>Rick Griffith</cp:lastModifiedBy>
  <cp:revision>566</cp:revision>
  <dcterms:created xsi:type="dcterms:W3CDTF">2009-07-17T03:59:48Z</dcterms:created>
  <dcterms:modified xsi:type="dcterms:W3CDTF">2024-06-13T20:44:47Z</dcterms:modified>
</cp:coreProperties>
</file>