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71" r:id="rId4"/>
    <p:sldId id="313" r:id="rId5"/>
    <p:sldId id="266" r:id="rId6"/>
    <p:sldId id="267" r:id="rId7"/>
    <p:sldId id="268" r:id="rId8"/>
    <p:sldId id="5269" r:id="rId9"/>
    <p:sldId id="269" r:id="rId10"/>
    <p:sldId id="311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78" autoAdjust="0"/>
    <p:restoredTop sz="94660"/>
  </p:normalViewPr>
  <p:slideViewPr>
    <p:cSldViewPr snapToGrid="0">
      <p:cViewPr>
        <p:scale>
          <a:sx n="88" d="100"/>
          <a:sy n="88" d="100"/>
        </p:scale>
        <p:origin x="-848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C4751-B118-7F48-BCE2-8FF0FFDBAC1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6D65E-1F15-A641-840A-9239A6D9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B5A1A-1685-6540-BEEB-7236DCEE63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74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While Babylon was depicted by gold, even Babylon would fall to Christ’s kingdom!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4504-A0A1-9361-D8FF-8A98781C0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779DB-CC6D-02B4-0002-258ED2B76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10CDA-F2D6-AC2B-A649-4990BE11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74A1-94EA-9892-6D5E-91E2F33A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B09FD-7E7D-0E72-07E7-697134C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55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E4FF-702F-F6F3-24A1-30DD9828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CF2AD-487A-9962-C865-2028E4D83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E59D-9152-BD5E-6B18-B03665CF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08544-4B6D-5D21-755F-4021BEF2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A694-5A1C-B444-7B08-4686499D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82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F7FA3-5CD1-18B1-1625-EB03460E4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0C8EE-97E6-E853-9248-18A5BBC75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4DCAC-DBB1-ECB3-5BE8-1AA1AB13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01852-2433-8162-D13F-BE0C882C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F1F7-8D40-D9D1-547B-EECA10DD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67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85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93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77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594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182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17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07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25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E460-C76C-43E2-3DC5-D0AC0D89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133D-BADD-C59F-1856-A04D49A8A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160F7-1BD1-8678-58BB-1DD1E762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51270-9D7C-3499-5260-7754DC10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52FA4-2B70-4491-E147-FB1C50D4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9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80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945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1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4F2A3-044C-1640-BD94-AF62B846A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886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1FD8-285A-9F4D-AA0A-F8CE85AE3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8725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7FB6-214B-5C40-B526-4C6E5B34AC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79448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1770-B5CC-6E4A-B03E-99C74CF5E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88207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0B4B-8CB7-F249-84EE-50B466069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56542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3E3C-276C-8F4B-9357-1B0AF86D1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41116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DAE8-D57D-0D4F-B18C-B48687D76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33971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1709-2CE1-23BE-7E66-3228B9D8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10AAE-9725-258A-A4A9-AFCDE0BE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709A-66B8-7700-428E-6432DC8E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9261B-DF3F-1CAD-3D75-140B76F0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0900B-67FE-49F6-E083-C54D0B65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1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00962-0FF4-F24E-97B1-00F8679F0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7358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4AD4-1A9C-9943-ACD1-0ABECAB3C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6063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FEF4-BA12-AF49-9B31-1F93F5AA6F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6371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20DC-49BD-6C46-90BF-A0EF2ED431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3411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412F-6949-902E-AB5B-062A4E58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7FDA-1C98-993E-0271-A20B6EAA7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6DC0B-E20A-8D23-8496-E890BFA0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1805C-6EB4-0466-E9B5-CDBD52D8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00A7F-3AED-3337-B2B5-96A3FD6C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7B17A-978F-F4A8-42F3-C628B55E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60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92E5-CA24-B479-0057-486F8F5A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B5F4A-DAF2-2969-9144-770BF6D08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507BE-0444-E9CB-E780-2845328B2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23A4F-E2FD-6DB1-6269-664ACCAC1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C3C9A-2878-B7C9-0C0F-DDE15CB57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0EA8A-A7CA-3256-B15C-2258B521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3165F-A565-F7A6-CE78-EE1985C9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7618F-7B1C-58F0-C9BC-98FA364A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83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5956-4E72-6772-3178-B47966D2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98D68-2FA2-8D5F-9774-A43E4470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A2F27-DC40-90C8-3F2A-4BE78C58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8F2A5-75C3-67D8-B2D4-DA1333DA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1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CF99B-A7B6-2983-64CB-535FF48E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D3A5E-A9F5-2816-0812-A108CD57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400F-7FD1-979F-E9BA-A7E87DCF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4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31C-5A23-B27B-7565-49EAF245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D0CA-EB2F-7423-F01B-1CEF1A492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05B5D-625E-7872-64DA-806D8A1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E32BC-3466-79A8-9EE0-68E00264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0C91C-7F53-611B-3BF2-44449330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AB3AC-B6C9-9F5A-724F-2A27430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89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6283-16F0-FDFA-0957-9AC1EEEC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BD5EA-0B5B-A388-BBC0-63D635215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7A35A-021E-31EF-AE2F-029371709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89562-9D10-7B55-0B76-94100B80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5898E-87D7-EC9C-DA61-67BAD5F6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AD85F-96DE-E0CC-386D-25536964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08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18243-C860-4597-2D48-DD64E611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70786-671C-A892-7175-9C8E6DDBF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D71B-4171-BFC3-1C83-19C99F43F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AD58-3041-4C3C-80C7-C5A899489BB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FBF4-3994-94AB-AD51-690F8479D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3B97C-4964-CA42-4D2B-1803A7F41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361C-6959-4274-8D87-8B8D4B4C10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604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295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9FFFE-7C25-C541-A64A-3A8622D6DF6D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1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2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2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2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2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rgbClr val="FFFFFF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rgbClr val="FFFFFF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rgbClr val="FFFFFF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rgbClr val="FFFFFF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rgbClr val="FFFFFF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strong your grip is says a lot about your health">
            <a:extLst>
              <a:ext uri="{FF2B5EF4-FFF2-40B4-BE49-F238E27FC236}">
                <a16:creationId xmlns:a16="http://schemas.microsoft.com/office/drawing/2014/main" id="{74A302B8-6320-0A28-AA98-42D90BE2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A8BDE-0DE1-04DB-A2D8-7B7A175B1F39}"/>
              </a:ext>
            </a:extLst>
          </p:cNvPr>
          <p:cNvSpPr txBox="1"/>
          <p:nvPr/>
        </p:nvSpPr>
        <p:spPr>
          <a:xfrm>
            <a:off x="1657304" y="413339"/>
            <a:ext cx="8877391" cy="625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ثقة دانيال: الله مسيطر على المستقبل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34FE2-49BE-6E44-8EFE-267A9F29AD92}"/>
              </a:ext>
            </a:extLst>
          </p:cNvPr>
          <p:cNvSpPr txBox="1"/>
          <p:nvPr/>
        </p:nvSpPr>
        <p:spPr>
          <a:xfrm>
            <a:off x="3969248" y="3091235"/>
            <a:ext cx="4253501" cy="69628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ar-JO" sz="3600" b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دانيال 2</a:t>
            </a:r>
            <a:endParaRPr lang="en-SG" sz="3600" b="1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B9B446-4B27-4E98-A6D1-390CE9AC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63176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وعظ د. جيم هارملينغ</a:t>
            </a:r>
            <a:b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كنيسة الطرق المتقاطعة الدولية سنغافورة 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 • مؤسسة الدراسات اللاهوتية الأردنية</a:t>
            </a:r>
            <a:b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عديدة للتنزيل المجاني على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 </a:t>
            </a:r>
          </a:p>
        </p:txBody>
      </p:sp>
    </p:spTree>
    <p:extLst>
      <p:ext uri="{BB962C8B-B14F-4D97-AF65-F5344CB8AC3E}">
        <p14:creationId xmlns:p14="http://schemas.microsoft.com/office/powerpoint/2010/main" val="309760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EC652B4-8B0D-F44C-C227-38CF0C661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b="18779"/>
          <a:stretch/>
        </p:blipFill>
        <p:spPr>
          <a:xfrm>
            <a:off x="-1504" y="1282"/>
            <a:ext cx="12191980" cy="5950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BC64BD-A299-EED2-7D92-8F381C04F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751" y="6096254"/>
            <a:ext cx="7061813" cy="479418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الثقة بتدبير الله في سفر دانيال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BA5C4-6CCC-7FD1-2083-9E873056A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041" y="1608464"/>
            <a:ext cx="2528371" cy="38558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دانيال 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F55A4-6591-0E28-ABBF-86ECE3E1B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5386"/>
            <a:ext cx="12190475" cy="97303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رجلاً يمتلك الله خطة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strong your grip is says a lot about your health">
            <a:extLst>
              <a:ext uri="{FF2B5EF4-FFF2-40B4-BE49-F238E27FC236}">
                <a16:creationId xmlns:a16="http://schemas.microsoft.com/office/drawing/2014/main" id="{74A302B8-6320-0A28-AA98-42D90BE2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A8BDE-0DE1-04DB-A2D8-7B7A175B1F39}"/>
              </a:ext>
            </a:extLst>
          </p:cNvPr>
          <p:cNvSpPr txBox="1"/>
          <p:nvPr/>
        </p:nvSpPr>
        <p:spPr>
          <a:xfrm>
            <a:off x="1657304" y="413339"/>
            <a:ext cx="8877391" cy="625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ثقة دانيال: الله مسيطر على المستقبل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3B10F-A997-337C-4AED-565856481C79}"/>
              </a:ext>
            </a:extLst>
          </p:cNvPr>
          <p:cNvSpPr txBox="1"/>
          <p:nvPr/>
        </p:nvSpPr>
        <p:spPr>
          <a:xfrm>
            <a:off x="603802" y="1602904"/>
            <a:ext cx="7973668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ندرك عدم قدرتنا على التحكم في المستقبل (الأعداد ١-١٦)</a:t>
            </a:r>
            <a:endParaRPr lang="en-SG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34FE2-49BE-6E44-8EFE-267A9F29AD92}"/>
              </a:ext>
            </a:extLst>
          </p:cNvPr>
          <p:cNvSpPr txBox="1"/>
          <p:nvPr/>
        </p:nvSpPr>
        <p:spPr>
          <a:xfrm>
            <a:off x="2069409" y="2725784"/>
            <a:ext cx="8053180" cy="204254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يعيش الناس ويتصرفون في لحظة الأزمة، كما لو كانوا يعدون أنفسهم من خلال التجارب السابقة. أظهر دانيال شخصيته الرائعة، التي تطورت خلال الأيام السابقة التي وثق فيها بالله.</a:t>
            </a:r>
            <a:endParaRPr lang="en-SG" sz="28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ar-JO" sz="2800" b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ليون وود</a:t>
            </a:r>
            <a:endParaRPr lang="en-SG" sz="28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17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strong your grip is says a lot about your health">
            <a:extLst>
              <a:ext uri="{FF2B5EF4-FFF2-40B4-BE49-F238E27FC236}">
                <a16:creationId xmlns:a16="http://schemas.microsoft.com/office/drawing/2014/main" id="{74A302B8-6320-0A28-AA98-42D90BE2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A8BDE-0DE1-04DB-A2D8-7B7A175B1F39}"/>
              </a:ext>
            </a:extLst>
          </p:cNvPr>
          <p:cNvSpPr txBox="1"/>
          <p:nvPr/>
        </p:nvSpPr>
        <p:spPr>
          <a:xfrm>
            <a:off x="1657304" y="413339"/>
            <a:ext cx="8877391" cy="625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ثقة دانيال: الله مسيطر على المستقبل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3B10F-A997-337C-4AED-565856481C79}"/>
              </a:ext>
            </a:extLst>
          </p:cNvPr>
          <p:cNvSpPr txBox="1"/>
          <p:nvPr/>
        </p:nvSpPr>
        <p:spPr>
          <a:xfrm>
            <a:off x="603801" y="1602904"/>
            <a:ext cx="10786441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ندرك عدم قدرتنا على التحكم في المستقبل (الأعداد ١-١٦)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94206-3C66-63DC-5FFB-930C3EA220E2}"/>
              </a:ext>
            </a:extLst>
          </p:cNvPr>
          <p:cNvSpPr txBox="1"/>
          <p:nvPr/>
        </p:nvSpPr>
        <p:spPr>
          <a:xfrm>
            <a:off x="603802" y="2319938"/>
            <a:ext cx="10786441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نقدم صلوات تسبيح خاصة لله الذي يسيطر في المستقبل (الأعداد ١٧-٢٤).</a:t>
            </a:r>
            <a:endParaRPr lang="en-SG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336A3-D02F-23A2-B2C8-9FB9D3037125}"/>
              </a:ext>
            </a:extLst>
          </p:cNvPr>
          <p:cNvSpPr txBox="1"/>
          <p:nvPr/>
        </p:nvSpPr>
        <p:spPr>
          <a:xfrm>
            <a:off x="1249845" y="3036972"/>
            <a:ext cx="4422084" cy="5587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صلاة التسبيح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FC4D2-E4D9-B7BD-D07C-A82B503E8E6A}"/>
              </a:ext>
            </a:extLst>
          </p:cNvPr>
          <p:cNvSpPr txBox="1"/>
          <p:nvPr/>
        </p:nvSpPr>
        <p:spPr>
          <a:xfrm>
            <a:off x="1263099" y="3636630"/>
            <a:ext cx="4422084" cy="5587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صلاة الشكر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94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strong your grip is says a lot about your health">
            <a:extLst>
              <a:ext uri="{FF2B5EF4-FFF2-40B4-BE49-F238E27FC236}">
                <a16:creationId xmlns:a16="http://schemas.microsoft.com/office/drawing/2014/main" id="{74A302B8-6320-0A28-AA98-42D90BE2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A8BDE-0DE1-04DB-A2D8-7B7A175B1F39}"/>
              </a:ext>
            </a:extLst>
          </p:cNvPr>
          <p:cNvSpPr txBox="1"/>
          <p:nvPr/>
        </p:nvSpPr>
        <p:spPr>
          <a:xfrm>
            <a:off x="1657304" y="413339"/>
            <a:ext cx="8877391" cy="625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ثقة دانيال: الله مسيطر على المستقبل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3B10F-A997-337C-4AED-565856481C79}"/>
              </a:ext>
            </a:extLst>
          </p:cNvPr>
          <p:cNvSpPr txBox="1"/>
          <p:nvPr/>
        </p:nvSpPr>
        <p:spPr>
          <a:xfrm>
            <a:off x="603801" y="1602904"/>
            <a:ext cx="10786441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ندرك عدم قدرتنا على التحكم في المستقبل (الأعداد ١-١٦)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94206-3C66-63DC-5FFB-930C3EA220E2}"/>
              </a:ext>
            </a:extLst>
          </p:cNvPr>
          <p:cNvSpPr txBox="1"/>
          <p:nvPr/>
        </p:nvSpPr>
        <p:spPr>
          <a:xfrm>
            <a:off x="603802" y="2319938"/>
            <a:ext cx="10786441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نقدم صلوات تسبيح خاصة لله الذي يسيطر في المستقبل (الأعداد ١٧-٢٤).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336A3-D02F-23A2-B2C8-9FB9D3037125}"/>
              </a:ext>
            </a:extLst>
          </p:cNvPr>
          <p:cNvSpPr txBox="1"/>
          <p:nvPr/>
        </p:nvSpPr>
        <p:spPr>
          <a:xfrm>
            <a:off x="1223341" y="3790535"/>
            <a:ext cx="3916695" cy="5457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تسبيح الله فوق كل شيء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236C2-01C9-24FE-9480-77B8646F5D6F}"/>
              </a:ext>
            </a:extLst>
          </p:cNvPr>
          <p:cNvSpPr txBox="1"/>
          <p:nvPr/>
        </p:nvSpPr>
        <p:spPr>
          <a:xfrm>
            <a:off x="603802" y="3036972"/>
            <a:ext cx="10786440" cy="55874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الإعلان علانية عن سيطرة الله على المستقبل (الأعداد ٢٤-٤٩)</a:t>
            </a:r>
            <a:endParaRPr lang="en-SG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A7E55-C402-AB62-37FC-787FEC3C6374}"/>
              </a:ext>
            </a:extLst>
          </p:cNvPr>
          <p:cNvSpPr txBox="1"/>
          <p:nvPr/>
        </p:nvSpPr>
        <p:spPr>
          <a:xfrm>
            <a:off x="1223341" y="4420015"/>
            <a:ext cx="3916695" cy="5457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تفسير سيطرة الله على التاريخ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24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1" name="Picture 1" descr="dan 2 prophecy_statu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-26988"/>
            <a:ext cx="6411913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2208473" y="332657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ذهب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2208473" y="1538791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فضة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2208473" y="2744925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نحاس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208473" y="3951059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حديد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1524000" y="5157192"/>
            <a:ext cx="36358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حديد وخزف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5450532" y="332657"/>
            <a:ext cx="2266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بابل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5450532" y="1543553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فارس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5450532" y="2748099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اليونان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5450532" y="3952645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روما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4839768" y="5157192"/>
            <a:ext cx="348848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ضد المسيح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8004117" y="6126996"/>
            <a:ext cx="259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المملكة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1524000" y="6127941"/>
            <a:ext cx="205172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حجر</a:t>
            </a:r>
            <a:endParaRPr lang="en-US" sz="40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0240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896226" y="215900"/>
            <a:ext cx="2771775" cy="2852738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ＭＳ Ｐゴシック" charset="0"/>
              </a:rPr>
              <a:t>صورة</a:t>
            </a:r>
            <a:br>
              <a:rPr lang="ar-JO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ＭＳ Ｐゴシック" charset="0"/>
              </a:rPr>
            </a:br>
            <a:r>
              <a:rPr lang="ar-JO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ＭＳ Ｐゴシック" charset="0"/>
              </a:rPr>
              <a:t>دانيال 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Ｐゴシック" charset="0"/>
            </a:endParaRPr>
          </a:p>
        </p:txBody>
      </p:sp>
      <p:pic>
        <p:nvPicPr>
          <p:cNvPr id="1028" name="Picture 4" descr="Image result for stone png">
            <a:extLst>
              <a:ext uri="{FF2B5EF4-FFF2-40B4-BE49-F238E27FC236}">
                <a16:creationId xmlns:a16="http://schemas.microsoft.com/office/drawing/2014/main" id="{40414593-FF0B-C043-93CA-F55ACF64A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803800"/>
            <a:ext cx="2722450" cy="23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website&#10;&#10;Description automatically generated">
            <a:extLst>
              <a:ext uri="{FF2B5EF4-FFF2-40B4-BE49-F238E27FC236}">
                <a16:creationId xmlns:a16="http://schemas.microsoft.com/office/drawing/2014/main" id="{FB7B848D-56B5-1879-3449-36F79EE11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93" y="7140576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08 -0.89537 L -0.29097 0.0030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4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E7C5FF-37F6-169E-AAB9-F36682B4BB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C280D-63F8-21E8-147D-0EC9B5F29D71}"/>
              </a:ext>
            </a:extLst>
          </p:cNvPr>
          <p:cNvSpPr txBox="1"/>
          <p:nvPr/>
        </p:nvSpPr>
        <p:spPr>
          <a:xfrm>
            <a:off x="1926535" y="973745"/>
            <a:ext cx="8338930" cy="3682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ولكن لما جاء </a:t>
            </a:r>
            <a:r>
              <a:rPr lang="ar-JO" sz="2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ملء الزمان</a:t>
            </a:r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، أرسل الله ابنه مولوداً من امرأة، مولوداً تحت الناموس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غلاطية 4: 4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الذي فيه أيضاً نلنا نصيباً، معينين سابقاً حسب قصد الذي </a:t>
            </a:r>
            <a:r>
              <a:rPr lang="ar-JO" sz="2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يعمل كل شيء حسب رأي مشيئته</a:t>
            </a:r>
            <a:endParaRPr lang="en-SG" sz="2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أفسس 1: 11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663217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3733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رابط وعظ العهد القديم على 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أحصل على العرض التقديمي مجاناً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9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293</Words>
  <Application>Microsoft Macintosh PowerPoint</Application>
  <PresentationFormat>Widescreen</PresentationFormat>
  <Paragraphs>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1_Orbit</vt:lpstr>
      <vt:lpstr>23_Default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صورة دانيال 2</vt:lpstr>
      <vt:lpstr>PowerPoint Presentation</vt:lpstr>
      <vt:lpstr>Black</vt:lpstr>
      <vt:lpstr>رابط وعظ العهد القديم على 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6</cp:revision>
  <dcterms:created xsi:type="dcterms:W3CDTF">2023-02-09T07:52:08Z</dcterms:created>
  <dcterms:modified xsi:type="dcterms:W3CDTF">2024-06-13T19:26:02Z</dcterms:modified>
</cp:coreProperties>
</file>