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  <p:sldMasterId id="2147483734" r:id="rId3"/>
    <p:sldMasterId id="2147483782" r:id="rId4"/>
    <p:sldMasterId id="2147483807" r:id="rId5"/>
    <p:sldMasterId id="2147483819" r:id="rId6"/>
    <p:sldMasterId id="2147483831" r:id="rId7"/>
    <p:sldMasterId id="2147483843" r:id="rId8"/>
    <p:sldMasterId id="2147483857" r:id="rId9"/>
    <p:sldMasterId id="2147483869" r:id="rId10"/>
    <p:sldMasterId id="2147483881" r:id="rId11"/>
    <p:sldMasterId id="2147483893" r:id="rId12"/>
    <p:sldMasterId id="2147483905" r:id="rId13"/>
    <p:sldMasterId id="2147483917" r:id="rId14"/>
  </p:sldMasterIdLst>
  <p:notesMasterIdLst>
    <p:notesMasterId r:id="rId57"/>
  </p:notesMasterIdLst>
  <p:sldIdLst>
    <p:sldId id="449" r:id="rId15"/>
    <p:sldId id="434" r:id="rId16"/>
    <p:sldId id="4121" r:id="rId17"/>
    <p:sldId id="432" r:id="rId18"/>
    <p:sldId id="4717" r:id="rId19"/>
    <p:sldId id="4738" r:id="rId20"/>
    <p:sldId id="1453" r:id="rId21"/>
    <p:sldId id="4759" r:id="rId22"/>
    <p:sldId id="4765" r:id="rId23"/>
    <p:sldId id="4766" r:id="rId24"/>
    <p:sldId id="4767" r:id="rId25"/>
    <p:sldId id="445" r:id="rId26"/>
    <p:sldId id="5451" r:id="rId27"/>
    <p:sldId id="428" r:id="rId28"/>
    <p:sldId id="4768" r:id="rId29"/>
    <p:sldId id="5446" r:id="rId30"/>
    <p:sldId id="4790" r:id="rId31"/>
    <p:sldId id="433" r:id="rId32"/>
    <p:sldId id="4205" r:id="rId33"/>
    <p:sldId id="5450" r:id="rId34"/>
    <p:sldId id="1219" r:id="rId35"/>
    <p:sldId id="430" r:id="rId36"/>
    <p:sldId id="5448" r:id="rId37"/>
    <p:sldId id="5449" r:id="rId38"/>
    <p:sldId id="429" r:id="rId39"/>
    <p:sldId id="4775" r:id="rId40"/>
    <p:sldId id="4769" r:id="rId41"/>
    <p:sldId id="4770" r:id="rId42"/>
    <p:sldId id="4771" r:id="rId43"/>
    <p:sldId id="4772" r:id="rId44"/>
    <p:sldId id="4773" r:id="rId45"/>
    <p:sldId id="427" r:id="rId46"/>
    <p:sldId id="4207" r:id="rId47"/>
    <p:sldId id="439" r:id="rId48"/>
    <p:sldId id="5452" r:id="rId49"/>
    <p:sldId id="421" r:id="rId50"/>
    <p:sldId id="5453" r:id="rId51"/>
    <p:sldId id="5454" r:id="rId52"/>
    <p:sldId id="5455" r:id="rId53"/>
    <p:sldId id="5447" r:id="rId54"/>
    <p:sldId id="268" r:id="rId55"/>
    <p:sldId id="486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24" autoAdjust="0"/>
    <p:restoredTop sz="60669" autoAdjust="0"/>
  </p:normalViewPr>
  <p:slideViewPr>
    <p:cSldViewPr snapToGrid="0" snapToObjects="1">
      <p:cViewPr varScale="1">
        <p:scale>
          <a:sx n="69" d="100"/>
          <a:sy n="69" d="100"/>
        </p:scale>
        <p:origin x="192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viewProps" Target="view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B356A-00DF-004C-808F-C61B37C51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67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+mn-cs"/>
              </a:rPr>
              <a:t>The majority report said that the land was good, but the giants made them feel like grasshoppers.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5FEA0-7D60-B34B-B5BF-D999966291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6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+mn-cs"/>
              </a:rPr>
              <a:t>The minority report focused on God!</a:t>
            </a:r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019220-4E07-3C4E-BFE3-EE0190D80488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904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cs typeface="ＭＳ Ｐゴシック" charset="0"/>
              </a:rPr>
              <a:t>Let’s see how the people responded, how Moses responded, and how God responded. We will see that the people complained—so we shouldn't complain.</a:t>
            </a:r>
          </a:p>
          <a:p>
            <a:r>
              <a:rPr lang="en-US" dirty="0">
                <a:cs typeface="ＭＳ Ｐゴシック" charset="0"/>
              </a:rPr>
              <a:t>• We should pray instead, like Moses.</a:t>
            </a:r>
          </a:p>
          <a:p>
            <a:r>
              <a:rPr lang="en-US" dirty="0">
                <a:cs typeface="ＭＳ Ｐゴシック" charset="0"/>
              </a:rPr>
              <a:t>• And follow God's wanting.</a:t>
            </a:r>
          </a:p>
          <a:p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2A283-7FEF-F8D3-6C59-C6D4D3568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>
            <a:extLst>
              <a:ext uri="{FF2B5EF4-FFF2-40B4-BE49-F238E27FC236}">
                <a16:creationId xmlns:a16="http://schemas.microsoft.com/office/drawing/2014/main" id="{BA4F9E43-F47F-0839-D78D-8DB0673E0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>
            <a:extLst>
              <a:ext uri="{FF2B5EF4-FFF2-40B4-BE49-F238E27FC236}">
                <a16:creationId xmlns:a16="http://schemas.microsoft.com/office/drawing/2014/main" id="{19AC7294-07EE-EF7C-9C6A-1B058470201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>
            <a:extLst>
              <a:ext uri="{FF2B5EF4-FFF2-40B4-BE49-F238E27FC236}">
                <a16:creationId xmlns:a16="http://schemas.microsoft.com/office/drawing/2014/main" id="{85172772-15BD-F8C6-2147-554A84E14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ＭＳ Ｐゴシック" charset="0"/>
              </a:rPr>
              <a:t>So, back to our main question for today. How should we respond to God's will? First, let's see what NOT to do…</a:t>
            </a:r>
          </a:p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03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 God’s plan without grumbling.</a:t>
            </a:r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people’s </a:t>
            </a:r>
            <a:r>
              <a:rPr lang="en-US" sz="1200" i="1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</a:t>
            </a:r>
            <a:r>
              <a:rPr lang="en-US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God’s command to take the land was one of complaining</a:t>
            </a:r>
          </a:p>
          <a:p>
            <a:r>
              <a:rPr lang="en-US" sz="120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along as Eyad reads verses 1-12.</a:t>
            </a:r>
            <a:endParaRPr lang="en-US" u="none"/>
          </a:p>
          <a:p>
            <a:pPr marL="0" algn="r" defTabSz="457200" rtl="1" eaLnBrk="1" latinLnBrk="0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38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FD8E9-DB69-6544-A75B-9A75E599897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1606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60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Times New Roman" charset="0"/>
              </a:rPr>
              <a:t>In Numbers, we see Israel's Commitment in both the first and last sections. But in the middle, we see Israel's complaining.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</a:rPr>
              <a:t>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</a:rPr>
              <a:t>The first and third believing sections are parallel with the climactic middle section of unbelief.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Times New Roman" charset="0"/>
              </a:rPr>
              <a:t>________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Times New Roman" charset="0"/>
              </a:rPr>
              <a:t>OS-03-Numbers-10, 57, 109, 151, 172, 188, 219, 225, 232</a:t>
            </a:r>
          </a:p>
        </p:txBody>
      </p:sp>
    </p:spTree>
    <p:extLst>
      <p:ext uri="{BB962C8B-B14F-4D97-AF65-F5344CB8AC3E}">
        <p14:creationId xmlns:p14="http://schemas.microsoft.com/office/powerpoint/2010/main" val="3415042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often complain instead of obeying God’s will.</a:t>
            </a:r>
            <a:endParaRPr lang="en-US">
              <a:cs typeface="ＭＳ Ｐゴシック" charset="0"/>
            </a:endParaRPr>
          </a:p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65731-AB87-0E3B-B4DA-2FF3C16CB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>
            <a:extLst>
              <a:ext uri="{FF2B5EF4-FFF2-40B4-BE49-F238E27FC236}">
                <a16:creationId xmlns:a16="http://schemas.microsoft.com/office/drawing/2014/main" id="{B450FC83-66E1-630C-19C3-7FA445ACB1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>
            <a:extLst>
              <a:ext uri="{FF2B5EF4-FFF2-40B4-BE49-F238E27FC236}">
                <a16:creationId xmlns:a16="http://schemas.microsoft.com/office/drawing/2014/main" id="{08750667-769B-2D92-C707-CC5B695B125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>
            <a:extLst>
              <a:ext uri="{FF2B5EF4-FFF2-40B4-BE49-F238E27FC236}">
                <a16:creationId xmlns:a16="http://schemas.microsoft.com/office/drawing/2014/main" id="{0514E9A2-1FA7-A191-3B65-61D35D1C7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are often as good at complaining as women.</a:t>
            </a:r>
            <a:endParaRPr lang="en-US">
              <a:cs typeface="ＭＳ Ｐゴシック" charset="0"/>
            </a:endParaRPr>
          </a:p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73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Yet Philippians 2:14 commands us to do ALL things without complaining and arguing.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9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Syllabus shock is real.</a:t>
            </a:r>
            <a:endParaRPr lang="en-US"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now starting our second week of classes, when we all have God’s will for our lives.</a:t>
            </a:r>
            <a:r>
              <a:rPr lang="en-US">
                <a:effectLst/>
              </a:rPr>
              <a:t> </a:t>
            </a:r>
            <a:endParaRPr lang="en-US">
              <a:cs typeface="ＭＳ Ｐゴシック" charset="0"/>
            </a:endParaRPr>
          </a:p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Philippians 4:13 promises strength. You can mimic Jesus by not complaining at all!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(Instead of complaining, how else should we respond to God’s will?)</a:t>
            </a:r>
            <a:endParaRPr lang="en-US" sz="1200" b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 can mimic Jesus in any of these areas with his help.</a:t>
            </a:r>
            <a:endParaRPr lang="ar-SA" sz="12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1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تستطيع ان تتمثل بالمسيح من خلال هذه المساحات بمعونته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99DDB-6EF9-A142-AE1E-A2DA3047A4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25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/>
              <a:t>Intercession: Moses’ response to Israel’s complaining was to pray for them (13-19).</a:t>
            </a:r>
          </a:p>
          <a:p>
            <a:r>
              <a:rPr lang="en-US"/>
              <a:t>Moses prayed based on God’s power (13).</a:t>
            </a:r>
          </a:p>
          <a:p>
            <a:r>
              <a:rPr lang="en-US"/>
              <a:t>Moses prayed based on God’s presence (14-16).</a:t>
            </a:r>
          </a:p>
          <a:p>
            <a:r>
              <a:rPr lang="en-US"/>
              <a:t>Moses prayed based on God’s pardon (17-19).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Follow the Gaze-Glance Principle.  This is a straightforward, biblical approach to seeking guidance.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When a struggle enters our lives, we usually gaze at this request 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with occasional glances at God for His help.  We ask him to remove the problem because we are only seeking His hand.  We</a:t>
            </a:r>
            <a:r>
              <a:rPr lang="uk-UA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'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 only seeking what He can give us.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_______________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Download their book free at https://biblestudydownloads.org/files/eng/py/08-Restoration_of_Biblical_Prayer_(Elton_and_Shirley_Gillam)-281pp_eng_py_v1.pdf.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b="0" dirty="0"/>
              <a:t>_________</a:t>
            </a:r>
            <a:r>
              <a:rPr lang="en-US" dirty="0"/>
              <a:t>_____</a:t>
            </a:r>
          </a:p>
          <a:p>
            <a:r>
              <a:rPr lang="en-US" dirty="0"/>
              <a:t>Common-536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OS-19-Psalms-219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OS-23-Isa40-42—slide 79</a:t>
            </a: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NS-20-James1-2—slide 128</a:t>
            </a: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NS-27-Rev20-22-slide 359</a:t>
            </a:r>
          </a:p>
        </p:txBody>
      </p:sp>
      <p:sp>
        <p:nvSpPr>
          <p:cNvPr id="522244" name="Date Placeholder 3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 Unicode MS" charset="0"/>
              </a:rPr>
              <a:t>10/06/10</a:t>
            </a:r>
          </a:p>
        </p:txBody>
      </p:sp>
      <p:sp>
        <p:nvSpPr>
          <p:cNvPr id="522245" name="Slide Number Placeholder 4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97B5647-7D6E-4499-9868-6BA615AC43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085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3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But the Bible tells us to shift our focus.  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We should gaze at God 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and only glance at our request.  This is seeking His face instead of seeking His hand.  When and if He removes the problem becomes His business, so we don</a:t>
            </a:r>
            <a:r>
              <a:rPr lang="uk-UA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'</a:t>
            </a:r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 end up resenting Him.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Where has your focus been concerning the issue that concerns you?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 Have you been gazing at God or gazing at your problem?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 Have you been seeking God</a:t>
            </a:r>
            <a:r>
              <a:rPr lang="uk-UA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'</a:t>
            </a:r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 face or seeking God</a:t>
            </a:r>
            <a:r>
              <a:rPr lang="uk-UA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'</a:t>
            </a:r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 hand?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___________________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Download their book free at https://biblestudydownloads.org/files/eng/py/08-Restoration_of_Biblical_Prayer_(Elton_and_Shirley_Gillam)-281pp_eng_py_v1.pdf.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________________</a:t>
            </a:r>
          </a:p>
          <a:p>
            <a:r>
              <a:rPr lang="en-US" dirty="0"/>
              <a:t>Common-537</a:t>
            </a:r>
          </a:p>
          <a:p>
            <a:r>
              <a:rPr lang="en-US" dirty="0"/>
              <a:t>OP-Numbers14—slide 23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OS-19-Psalms-220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OS-23-Isa40-42—slide 80</a:t>
            </a:r>
          </a:p>
          <a:p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NS-20-James1-2—slide 129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NS-27-Rev20-22-slide 360</a:t>
            </a:r>
          </a:p>
        </p:txBody>
      </p:sp>
      <p:sp>
        <p:nvSpPr>
          <p:cNvPr id="523268" name="Date Placeholder 3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 Unicode MS" charset="0"/>
              </a:rPr>
              <a:t>10/06/10</a:t>
            </a:r>
          </a:p>
        </p:txBody>
      </p:sp>
      <p:sp>
        <p:nvSpPr>
          <p:cNvPr id="523269" name="Slide Number Placeholder 4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938A90F-7720-41D0-A7AB-7B1F013072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423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Grumbling takes a severe toll on us.</a:t>
            </a:r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God’s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response to Israel’s unbelief to enter Canaan was for them to die in the desert (20-45).</a:t>
            </a:r>
            <a:r>
              <a:rPr lang="en-US">
                <a:effectLst/>
              </a:rPr>
              <a:t> </a:t>
            </a:r>
            <a:endParaRPr lang="en-US" dirty="0">
              <a:cs typeface="ＭＳ Ｐゴシック" charset="0"/>
            </a:endParaRPr>
          </a:p>
          <a:p>
            <a:pPr algn="r"/>
            <a:r>
              <a:rPr lang="en-US" dirty="0">
                <a:cs typeface="ＭＳ Ｐゴシック" charset="0"/>
              </a:rPr>
              <a:t>___________</a:t>
            </a:r>
          </a:p>
          <a:p>
            <a:pPr algn="r"/>
            <a:endParaRPr lang="en-US" dirty="0">
              <a:cs typeface="ＭＳ Ｐゴシック" charset="0"/>
            </a:endParaRPr>
          </a:p>
          <a:p>
            <a:pPr algn="r"/>
            <a:r>
              <a:rPr lang="ar-JO" dirty="0">
                <a:cs typeface="ＭＳ Ｐゴシック" charset="0"/>
              </a:rPr>
              <a:t>جاء الموت على المؤمنين المتمردين في العهد القدم، لذا فإن التأديب بهذه القسوة على الأقل سيأتي عليهم لرفضهم المسيح الذي عرفوه (10: 28- 31).</a:t>
            </a:r>
            <a:endParaRPr lang="en-US" dirty="0">
              <a:cs typeface="ＭＳ Ｐゴシック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___________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Common-254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OP-04-Num-83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OS-04-Num-145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 came to defiant believers in the OT, so discipline at least this severe would come to those who reject the Christ they knew (Hebrews 10:28-31).</a:t>
            </a:r>
            <a:r>
              <a:rPr lang="en-SG" dirty="0">
                <a:effectLst/>
              </a:rPr>
              <a:t> </a:t>
            </a:r>
            <a:endParaRPr lang="en-US" dirty="0">
              <a:cs typeface="ＭＳ Ｐゴシック" charset="0"/>
            </a:endParaRPr>
          </a:p>
          <a:p>
            <a:pPr algn="r"/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919B4B-7947-B041-8D60-445E0D093E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71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God forgave them (20).</a:t>
            </a:r>
          </a:p>
          <a:p>
            <a:r>
              <a:rPr lang="en-US">
                <a:latin typeface="Calibri" charset="0"/>
              </a:rPr>
              <a:t>But God judged them with death for over 40 years in the wilderness (21-35).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D3A05-2773-0D41-B52D-32A39F32578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5B15F-7060-F649-97D5-49EF1D63C78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judged the disbelieving spies with immediate death (36-38).</a:t>
            </a:r>
            <a:r>
              <a:rPr lang="en-US">
                <a:effectLst/>
              </a:rPr>
              <a:t> </a:t>
            </a: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61AFE-CF74-2244-AF60-B6A24D54C39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judged those who refused his discipline by defeat in battle (39-45).</a:t>
            </a:r>
            <a:r>
              <a:rPr lang="en-US">
                <a:effectLst/>
              </a:rPr>
              <a:t> </a:t>
            </a: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even find on the Internet “Five Steps to Avoid Syllabus Shock.”</a:t>
            </a:r>
            <a:r>
              <a:rPr lang="en-US">
                <a:effectLst/>
              </a:rPr>
              <a:t> </a:t>
            </a:r>
            <a:endParaRPr lang="en-US">
              <a:cs typeface="ＭＳ Ｐゴシック" charset="0"/>
            </a:endParaRP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ＭＳ Ｐゴシック" charset="0"/>
              </a:rPr>
              <a:t>How have you responded to getting all of your assignments at the beginning of the semester last week?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ＭＳ Ｐゴシック" charset="0"/>
              </a:rPr>
              <a:t>Some of us are grateful for the work. 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ＭＳ Ｐゴシック" charset="0"/>
              </a:rPr>
              <a:t>Others of us wonder how we will ever manage.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ＭＳ Ｐゴシック" charset="0"/>
              </a:rPr>
              <a:t>Yet it is God’s will for you to be here. So… </a:t>
            </a:r>
          </a:p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82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1B047-74E3-004E-ACF7-9B694820CD5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77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75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 complainers live very long.</a:t>
            </a:r>
            <a:r>
              <a:rPr lang="en-US">
                <a:effectLst/>
              </a:rPr>
              <a:t> </a:t>
            </a: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studies show that negative people die earlier.</a:t>
            </a:r>
            <a:r>
              <a:rPr lang="en-US">
                <a:effectLst/>
              </a:rPr>
              <a:t> 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_______________</a:t>
            </a:r>
          </a:p>
          <a:p>
            <a:endParaRPr lang="en-US" dirty="0">
              <a:effectLst/>
            </a:endParaRPr>
          </a:p>
          <a:p>
            <a:r>
              <a:rPr lang="en-US" dirty="0"/>
              <a:t>https://www.inc.com/neil-patel/how-complaining-is-killing-you-and-what-to-do-instead.html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Complaining is bad for your health.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735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0540B-6F4B-6F5C-D5A6-1D83CFEF1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>
            <a:extLst>
              <a:ext uri="{FF2B5EF4-FFF2-40B4-BE49-F238E27FC236}">
                <a16:creationId xmlns:a16="http://schemas.microsoft.com/office/drawing/2014/main" id="{80011C1D-305C-0F89-3517-5E1FF4516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>
            <a:extLst>
              <a:ext uri="{FF2B5EF4-FFF2-40B4-BE49-F238E27FC236}">
                <a16:creationId xmlns:a16="http://schemas.microsoft.com/office/drawing/2014/main" id="{622800D2-DDFE-ED86-026D-6AF146F0B8E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>
            <a:extLst>
              <a:ext uri="{FF2B5EF4-FFF2-40B4-BE49-F238E27FC236}">
                <a16:creationId xmlns:a16="http://schemas.microsoft.com/office/drawing/2014/main" id="{F9BF07B4-9F93-36B0-A605-4982F80B0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64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grumble—intercede instead! (Restatement)</a:t>
            </a:r>
            <a:r>
              <a:rPr lang="en-US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 God’s plan without grumbling.</a:t>
            </a:r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613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/>
              <a:t>Intercession: Moses’ response to Israel’s complaining was to pray for them (13-19).</a:t>
            </a:r>
          </a:p>
          <a:p>
            <a:r>
              <a:rPr lang="en-US"/>
              <a:t>Moses prayed based on God’s power (13).</a:t>
            </a:r>
          </a:p>
          <a:p>
            <a:r>
              <a:rPr lang="en-US"/>
              <a:t>Moses prayed based on God’s presence (14-16).</a:t>
            </a:r>
          </a:p>
          <a:p>
            <a:r>
              <a:rPr lang="en-US"/>
              <a:t>Moses prayed based on God’s pardon (17-19).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671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Grumbling takes a severe toll on us.</a:t>
            </a:r>
            <a:r>
              <a:rPr lang="en-US">
                <a:effectLst/>
              </a:rPr>
              <a:t>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307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F4397-2EA1-024E-ADE5-4CFD188A232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we be prepared to truly follow God’s will?</a:t>
            </a:r>
            <a:r>
              <a:rPr lang="en-US">
                <a:effectLst/>
              </a:rPr>
              <a:t> </a:t>
            </a: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should we respond to God’s will?</a:t>
            </a:r>
            <a:r>
              <a:rPr lang="en-US">
                <a:effectLst/>
              </a:rPr>
              <a:t> </a:t>
            </a:r>
          </a:p>
          <a:p>
            <a:r>
              <a:rPr lang="en-US">
                <a:effectLst/>
                <a:cs typeface="ＭＳ Ｐゴシック" charset="0"/>
              </a:rPr>
              <a:t>What is the best way to handle the Lord's plan? (Restatement)</a:t>
            </a:r>
            <a:endParaRPr lang="en-US">
              <a:cs typeface="ＭＳ Ｐゴシック" charset="0"/>
            </a:endParaRPr>
          </a:p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you complaining about now?</a:t>
            </a:r>
          </a:p>
          <a:p>
            <a:r>
              <a:rPr lang="en-US"/>
              <a:t>How should you pray instead?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466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b="1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OP Arabic OT Preaching</a:t>
            </a:r>
          </a:p>
        </p:txBody>
      </p:sp>
    </p:spTree>
    <p:extLst>
      <p:ext uri="{BB962C8B-B14F-4D97-AF65-F5344CB8AC3E}">
        <p14:creationId xmlns:p14="http://schemas.microsoft.com/office/powerpoint/2010/main" val="11884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2C6B0-C79B-3C42-ADE9-5E7564DD55F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God’s syllabus for Israel was to bring them from Egypt to Canaan.</a:t>
            </a:r>
            <a:r>
              <a:rPr lang="en-US">
                <a:effectLst/>
              </a:rPr>
              <a:t> </a:t>
            </a: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charset="0"/>
              </a:rPr>
              <a:t>God promised the Land to Abraham 600 years earlier (Gen 15:18; 17:8).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charset="0"/>
              </a:rPr>
              <a:t>God brought them out of Egypt to give them their land (Exod 12).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369EE-1B47-3D4D-8868-0DBC14EBF53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Times New Roman" charset="0"/>
              </a:rPr>
              <a:t>God gave them a mobile worship system for the wilderness, and until they built the temple in the Land (Exod 40—Leviticus).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25348-A5EE-AE46-B743-F51723282F7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organized the people for the march toward the land (Num 2, 10).</a:t>
            </a:r>
          </a:p>
          <a:p>
            <a:pPr eaLnBrk="1" hangingPunct="1">
              <a:spcBef>
                <a:spcPct val="0"/>
              </a:spcBef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showed them how to be holy or sanctified en route to the Land (Num 5:1–10:10). </a:t>
            </a: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16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D5041-1CFD-0948-AC59-0AFEC7946CF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brought them from Sinai to Kadesh at the border of the Land (10:11–12:16).</a:t>
            </a:r>
            <a:r>
              <a:rPr lang="en-US">
                <a:effectLst/>
              </a:rPr>
              <a:t> </a:t>
            </a:r>
            <a:endParaRPr lang="en-US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Times New Roman" charset="0"/>
              </a:rPr>
              <a:t>________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Times New Roman" charset="0"/>
              </a:rPr>
              <a:t>OS-04-Numbers-113, 241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EDE9F-3235-B841-9B9C-2EDDCC907E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MS PGothic" charset="0"/>
                <a:cs typeface="MS PGothic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05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+mn-cs"/>
              </a:rPr>
              <a:t>They sent spies who returned 40 days later. Despite the bountiful grapes… (Num 13:31-33).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637349"/>
      </p:ext>
    </p:extLst>
  </p:cSld>
  <p:clrMapOvr>
    <a:masterClrMapping/>
  </p:clrMapOvr>
  <p:transition>
    <p:wheel spokes="0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593683"/>
      </p:ext>
    </p:extLst>
  </p:cSld>
  <p:clrMapOvr>
    <a:masterClrMapping/>
  </p:clrMapOvr>
  <p:transition>
    <p:wheel spokes="0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843820"/>
      </p:ext>
    </p:extLst>
  </p:cSld>
  <p:clrMapOvr>
    <a:masterClrMapping/>
  </p:clrMapOvr>
  <p:transition>
    <p:wheel spokes="0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703476"/>
      </p:ext>
    </p:extLst>
  </p:cSld>
  <p:clrMapOvr>
    <a:masterClrMapping/>
  </p:clrMapOvr>
  <p:transition>
    <p:wheel spokes="0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777297"/>
      </p:ext>
    </p:extLst>
  </p:cSld>
  <p:clrMapOvr>
    <a:masterClrMapping/>
  </p:clrMapOvr>
  <p:transition>
    <p:wheel spokes="0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33333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91BF127C-8999-CE46-AE00-C5E9A4440A21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60178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652BF95E-86CF-9241-AA95-4360DBFC3679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65719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6C8A91BC-029C-DC49-9C83-82F820F3C9E6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97837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C475FADB-9009-D64F-BC1D-2CA3BA5EEB78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099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494B4C07-14F3-FF41-924D-0FB1DBC3186F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889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5DDD1D4B-BC85-C146-8AD5-D48DFE689A3C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38229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A24DC412-38E3-5948-ADC8-DF08102318E8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33624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7572A2D8-9114-BC42-B9C7-2A531D47F636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09472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33BF1546-E071-C14A-896C-6ACFD7890978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04612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D04B9573-4DE3-7046-B2E5-6C9532A863E2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62835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44AFB722-60E9-0644-96B3-D5ECA6849952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69832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5AA032B-F343-4040-A302-60B51FE43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795"/>
      </p:ext>
    </p:extLst>
  </p:cSld>
  <p:clrMapOvr>
    <a:masterClrMapping/>
  </p:clrMapOvr>
  <p:transition spd="med"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1D4C350B-D93B-F442-87E4-F5D3387E0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8679"/>
      </p:ext>
    </p:extLst>
  </p:cSld>
  <p:clrMapOvr>
    <a:masterClrMapping/>
  </p:clrMapOvr>
  <p:transition spd="med"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0F30067-492C-6343-9714-5F88F97C2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46888"/>
      </p:ext>
    </p:extLst>
  </p:cSld>
  <p:clrMapOvr>
    <a:masterClrMapping/>
  </p:clrMapOvr>
  <p:transition spd="med">
    <p:randomBa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002F1A5E-7E70-7F40-A725-2BFE50077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0340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B89C03A-7B9A-F449-872A-53EB2AE8F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1069"/>
      </p:ext>
    </p:extLst>
  </p:cSld>
  <p:clrMapOvr>
    <a:masterClrMapping/>
  </p:clrMapOvr>
  <p:transition spd="med">
    <p:randomBa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6AD6521F-0C79-CF43-B32B-59E163DB3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8243"/>
      </p:ext>
    </p:extLst>
  </p:cSld>
  <p:clrMapOvr>
    <a:masterClrMapping/>
  </p:clrMapOvr>
  <p:transition spd="med">
    <p:randomBar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8167CB3-685D-1D4E-AF46-59A4E2765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72635"/>
      </p:ext>
    </p:extLst>
  </p:cSld>
  <p:clrMapOvr>
    <a:masterClrMapping/>
  </p:clrMapOvr>
  <p:transition spd="med">
    <p:randomBar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CD88617E-CBB5-AD4F-A5A7-3A5C037BC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9725"/>
      </p:ext>
    </p:extLst>
  </p:cSld>
  <p:clrMapOvr>
    <a:masterClrMapping/>
  </p:clrMapOvr>
  <p:transition spd="med">
    <p:randomBar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149708C-66D4-DA42-BDAF-02149EFF7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28692"/>
      </p:ext>
    </p:extLst>
  </p:cSld>
  <p:clrMapOvr>
    <a:masterClrMapping/>
  </p:clrMapOvr>
  <p:transition spd="med">
    <p:randomBar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5B7EAEA-5DA3-0648-B379-685D4E895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47858"/>
      </p:ext>
    </p:extLst>
  </p:cSld>
  <p:clrMapOvr>
    <a:masterClrMapping/>
  </p:clrMapOvr>
  <p:transition spd="med">
    <p:randomBar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E21DA28-B47D-2146-8AC8-C5033482F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54158"/>
      </p:ext>
    </p:extLst>
  </p:cSld>
  <p:clrMapOvr>
    <a:masterClrMapping/>
  </p:clrMapOvr>
  <p:transition spd="med">
    <p:randomBar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790292"/>
      </p:ext>
    </p:extLst>
  </p:cSld>
  <p:clrMapOvr>
    <a:masterClrMapping/>
  </p:clrMapOvr>
  <p:transition>
    <p:wheel spokes="0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03161"/>
      </p:ext>
    </p:extLst>
  </p:cSld>
  <p:clrMapOvr>
    <a:masterClrMapping/>
  </p:clrMapOvr>
  <p:transition>
    <p:wheel spokes="0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698940"/>
      </p:ext>
    </p:extLst>
  </p:cSld>
  <p:clrMapOvr>
    <a:masterClrMapping/>
  </p:clrMapOvr>
  <p:transition>
    <p:wheel spokes="0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295383"/>
      </p:ext>
    </p:extLst>
  </p:cSld>
  <p:clrMapOvr>
    <a:masterClrMapping/>
  </p:clrMapOvr>
  <p:transition>
    <p:wheel spokes="0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865566"/>
      </p:ext>
    </p:extLst>
  </p:cSld>
  <p:clrMapOvr>
    <a:masterClrMapping/>
  </p:clrMapOvr>
  <p:transition>
    <p:wheel spokes="0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4799543"/>
      </p:ext>
    </p:extLst>
  </p:cSld>
  <p:clrMapOvr>
    <a:masterClrMapping/>
  </p:clrMapOvr>
  <p:transition>
    <p:wheel spokes="0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628284"/>
      </p:ext>
    </p:extLst>
  </p:cSld>
  <p:clrMapOvr>
    <a:masterClrMapping/>
  </p:clrMapOvr>
  <p:transition>
    <p:wheel spokes="0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212233"/>
      </p:ext>
    </p:extLst>
  </p:cSld>
  <p:clrMapOvr>
    <a:masterClrMapping/>
  </p:clrMapOvr>
  <p:transition>
    <p:wheel spokes="0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34694"/>
      </p:ext>
    </p:extLst>
  </p:cSld>
  <p:clrMapOvr>
    <a:masterClrMapping/>
  </p:clrMapOvr>
  <p:transition>
    <p:wheel spokes="0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434538"/>
      </p:ext>
    </p:extLst>
  </p:cSld>
  <p:clrMapOvr>
    <a:masterClrMapping/>
  </p:clrMapOvr>
  <p:transition>
    <p:wheel spokes="0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618071"/>
      </p:ext>
    </p:extLst>
  </p:cSld>
  <p:clrMapOvr>
    <a:masterClrMapping/>
  </p:clrMapOvr>
  <p:transition>
    <p:wheel spokes="0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60" cy="2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201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0" y="2016"/>
              <a:ext cx="5760" cy="260"/>
              <a:chOff x="0" y="115"/>
              <a:chExt cx="5760" cy="464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3184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712913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84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 typeface="Monotype Sorts" pitchFamily="-112" charset="2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A3BE53-5D9A-A549-AE7C-9F7634281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498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12266-D8FF-D948-9DC0-7343EB1792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0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5AA032B-F343-4040-A302-60B51FE43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51359"/>
      </p:ext>
    </p:extLst>
  </p:cSld>
  <p:clrMapOvr>
    <a:masterClrMapping/>
  </p:clrMapOvr>
  <p:transition spd="med">
    <p:randomBar dir="vert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D8766-5A6D-E34F-B17D-99B3EB4937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803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C9960-8378-B646-8A0B-9E1D5B68F4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200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5A3-5EAC-304B-856D-F051EA7574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339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75E3-0F80-AD4A-B3B7-CB6C576436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694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8D97-A955-6444-B863-6D0F49A916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686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908B-BF66-394F-BA84-AA52B5F9D9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128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81295-A0A4-134E-A3DE-E7AC0230B3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242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387A-7198-2A4D-BD24-9A3F67B385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26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0F572-6BFB-AD4C-A1B5-8A2E78C290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603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D0711-7818-4BF9-A6D6-61276B769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100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1D4C350B-D93B-F442-87E4-F5D3387E0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70694"/>
      </p:ext>
    </p:extLst>
  </p:cSld>
  <p:clrMapOvr>
    <a:masterClrMapping/>
  </p:clrMapOvr>
  <p:transition spd="med">
    <p:randomBar dir="vert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FF682-A8BD-4165-A0BB-A7FF5473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880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582BC-7C70-4B2E-9094-DFFF3B83C4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153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DA2C-1FDB-4623-B29F-51604828A2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9123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DE648-77DC-4838-82DF-08BC9664D7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14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1C79-F9D3-4D09-9178-6110896FF6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1460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D1B4-E9EB-4300-9AA5-4F7E218D9D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938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EFBB4-637D-40E5-9D05-B7C5C233F6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47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95F7A-3F5E-4E56-AF4C-0356B58800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778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E1515-B4FA-46F5-82DF-DF14C66395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851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21E5-E8D8-4D89-9DD4-6E64CA7AB5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3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0F30067-492C-6343-9714-5F88F97C2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10877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002F1A5E-7E70-7F40-A725-2BFE50077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3890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B89C03A-7B9A-F449-872A-53EB2AE8F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79244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6AD6521F-0C79-CF43-B32B-59E163DB3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0981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8167CB3-685D-1D4E-AF46-59A4E2765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56797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CD88617E-CBB5-AD4F-A5A7-3A5C037BC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24831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149708C-66D4-DA42-BDAF-02149EFF7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7688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5B7EAEA-5DA3-0648-B379-685D4E895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55588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E21DA28-B47D-2146-8AC8-C5033482F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1355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1EF24DA-4393-E24D-874D-94B2BFB7A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43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A2E7B66F-B982-D74D-8F11-19E20CD6C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30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CB4467B-A469-6142-9D1C-478E4E137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59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DEA0026-1685-7A4B-83A4-C9EC9445F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07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EA724D-C293-B04F-8E3C-D6CB01425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7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0AA3E13-390E-714C-AF0E-C3B312AA3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3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37A79A9-E188-F64B-8B8C-1BDE4E74E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99B843B-4887-7A4B-8673-0E0DC14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3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9B3E284-E836-CE46-8356-0E99B58CB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67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DB539E3-7ADE-E644-8BF6-DD4BB3E6E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34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215E407-C7B3-D641-BCF9-6D492FB25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55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F5D6CC-C455-174B-ACB6-05AE74AF1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88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A653BC6-FAF8-6C48-BF99-C3DB249FE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2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A3E228F-D8DC-A94E-88FF-40C8D71D8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3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DBE10D-3734-3141-899A-DC25F4C1E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4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66CFE51-93F0-FD4C-BAD4-7BEB0EDE3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56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16E1EF6-48BA-7247-B57B-EEABB3B78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9D074B6-0928-104A-800F-440DEA7B9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12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B8637C2-05D4-DE46-B277-EAD3C4909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79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1093544-53D8-B64A-8158-A61C9E00A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52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4B4D363-1939-BD47-8919-74AF4B485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85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98B0AF-B31F-6347-82F0-96D0345B2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94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C843C5E-F6DE-5B44-8CEF-62A2672FF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31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2147483647 w 4128"/>
              <a:gd name="T1" fmla="*/ 2147483647 h 479"/>
              <a:gd name="T2" fmla="*/ 2147483647 w 4128"/>
              <a:gd name="T3" fmla="*/ 2147483647 h 479"/>
              <a:gd name="T4" fmla="*/ 2147483647 w 4128"/>
              <a:gd name="T5" fmla="*/ 2147483647 h 479"/>
              <a:gd name="T6" fmla="*/ 0 w 4128"/>
              <a:gd name="T7" fmla="*/ 2147483647 h 479"/>
              <a:gd name="T8" fmla="*/ 2147483647 w 4128"/>
              <a:gd name="T9" fmla="*/ 2147483647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33333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EB2B71A9-0352-C44C-862F-9C26A05BD3F4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7206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70E384BA-D442-944A-8F93-61754ED82729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784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E3E39349-7AA1-C14C-B960-5A7E6C8DAF5C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206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FCF51995-73A8-5A48-89BA-1633C01375A5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173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46B1889F-7CDE-2546-A674-2A2F838812C7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48524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D1CECF33-A94D-CB46-99C0-AC5909EED7E5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2615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B7522A03-17AC-3B4C-9A2B-B5D533A1CDE2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4844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DD5BFE59-746A-C146-86A6-5F38DD3912D1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26753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E8D1D492-5F39-904F-8388-CE770E3E0C62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349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0DBEE9FF-7FCC-4246-8CDF-14B655F22E57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7766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21AB2E97-D180-A24F-9E6E-45FF73F64A00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6751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5211D023-AFDB-8040-A926-F0B32E68D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9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8927B572-F1A9-2E49-B4D2-C30659A15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585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D2420E78-FB1D-7443-B4FB-C062A37B8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050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08413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52600"/>
            <a:ext cx="3810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518C8701-C361-5548-BD8C-5DF1CD468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975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814E8FB5-58C1-AD48-89FD-EC8B2508D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8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13944A00-8C09-114D-A117-10AE6BF58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711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F1BB0BF1-2BA1-E849-95E5-E7D67727F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60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9F6C46FF-A48E-C345-B4B9-0E3880A16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53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AC55C065-5279-714F-ABA9-45D7217B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4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FD71EF89-8413-C540-9885-4A2C844C6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47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0650"/>
            <a:ext cx="1941513" cy="6005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0650"/>
            <a:ext cx="5676900" cy="6005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457200">
              <a:defRPr/>
            </a:lvl1pPr>
          </a:lstStyle>
          <a:p>
            <a:pPr>
              <a:defRPr/>
            </a:pPr>
            <a:fld id="{FFC48903-E056-BD42-ABE4-60D152A2A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5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30AD5581-AABA-1A4D-B3F3-F0CFB5F396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967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35EAC4BD-F32D-D849-9529-81AF48F8E65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1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14A15291-1B79-9848-83B1-CEB2D66DF02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245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B4F915A0-A46E-0947-9F79-64D1FAD6A57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770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308A3DB5-9CF4-DD43-AFB3-7470F489FE6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777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567B14B8-BA56-F948-9084-B337A36825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800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A8F25A4E-CABA-CB4D-ADBC-39689D520ED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83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9AEDE246-E706-244D-8971-79A1FCC360F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1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AAFA1237-4D45-ED46-B570-EAF8A38231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056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F8CDB32-17B1-1B47-8E90-2F0ACB2C09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8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D2D32E8F-AD95-9A45-A1DE-9E49789BCF1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839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06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273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136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44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648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110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160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363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02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546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509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860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253599"/>
      </p:ext>
    </p:extLst>
  </p:cSld>
  <p:clrMapOvr>
    <a:masterClrMapping/>
  </p:clrMapOvr>
  <p:transition>
    <p:wheel spokes="0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9698472"/>
      </p:ext>
    </p:extLst>
  </p:cSld>
  <p:clrMapOvr>
    <a:masterClrMapping/>
  </p:clrMapOvr>
  <p:transition>
    <p:wheel spokes="0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79437"/>
      </p:ext>
    </p:extLst>
  </p:cSld>
  <p:clrMapOvr>
    <a:masterClrMapping/>
  </p:clrMapOvr>
  <p:transition>
    <p:wheel spokes="0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032823"/>
      </p:ext>
    </p:extLst>
  </p:cSld>
  <p:clrMapOvr>
    <a:masterClrMapping/>
  </p:clrMapOvr>
  <p:transition>
    <p:wheel spokes="0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3190"/>
      </p:ext>
    </p:extLst>
  </p:cSld>
  <p:clrMapOvr>
    <a:masterClrMapping/>
  </p:clrMapOvr>
  <p:transition>
    <p:wheel spokes="0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7962862"/>
      </p:ext>
    </p:extLst>
  </p:cSld>
  <p:clrMapOvr>
    <a:masterClrMapping/>
  </p:clrMapOvr>
  <p:transition>
    <p:wheel spokes="0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NUL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NUL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NUL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bg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bg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bg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bg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spcBef>
                <a:spcPct val="50000"/>
              </a:spcBef>
              <a:buFontTx/>
              <a:buNone/>
              <a:defRPr sz="1400" b="0">
                <a:solidFill>
                  <a:srgbClr val="578963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0" hangingPunct="0">
              <a:spcBef>
                <a:spcPct val="50000"/>
              </a:spcBef>
              <a:buFontTx/>
              <a:buNone/>
              <a:defRPr sz="1400" b="0">
                <a:solidFill>
                  <a:srgbClr val="578963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spcBef>
                <a:spcPct val="50000"/>
              </a:spcBef>
              <a:defRPr sz="1400">
                <a:solidFill>
                  <a:srgbClr val="578963"/>
                </a:solidFill>
                <a:cs typeface="Times New Roman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A3467A6-C6E4-D149-8E1C-39A56929CDE8}" type="slidenum">
              <a:rPr lang="en-US">
                <a:latin typeface="Times New Roman" charset="0"/>
                <a:ea typeface="ＭＳ Ｐゴシック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6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 i="0">
          <a:solidFill>
            <a:schemeClr val="tx2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charset="0"/>
        <a:buChar char="§"/>
        <a:defRPr kumimoji="1" sz="3200" b="1" i="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0"/>
        <a:buChar char="l"/>
        <a:defRPr kumimoji="1" sz="2800" b="1" i="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 i="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 i="0">
          <a:solidFill>
            <a:schemeClr val="tx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 i="0">
          <a:solidFill>
            <a:schemeClr val="tx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DF72F-D84F-4947-940C-29127144FD62}" type="slidenum">
              <a:rPr lang="en-US"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3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5018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buFont typeface="Wingdings" charset="0"/>
                <a:buChar char="§"/>
              </a:pPr>
              <a:endParaRPr lang="en-US" sz="2400" b="1">
                <a:solidFill>
                  <a:srgbClr val="FFFFFF"/>
                </a:solidFill>
                <a:latin typeface="Times" charset="0"/>
                <a:ea typeface="ＭＳ Ｐゴシック" charset="0"/>
                <a:cs typeface="Times New Roman" charset="0"/>
              </a:endParaRPr>
            </a:p>
          </p:txBody>
        </p:sp>
        <p:grpSp>
          <p:nvGrpSpPr>
            <p:cNvPr id="50182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67941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pitchFamily="-111" charset="2"/>
                  <a:buChar char="§"/>
                  <a:defRPr/>
                </a:pPr>
                <a:endParaRPr lang="en-US" sz="2400" b="1">
                  <a:solidFill>
                    <a:srgbClr val="FFFFFF"/>
                  </a:solidFill>
                  <a:latin typeface="Times" pitchFamily="-111" charset="0"/>
                  <a:ea typeface="Times New Roman" pitchFamily="-111" charset="0"/>
                  <a:cs typeface="Times New Roman" pitchFamily="-111" charset="0"/>
                </a:endParaRPr>
              </a:p>
            </p:txBody>
          </p:sp>
          <p:sp>
            <p:nvSpPr>
              <p:cNvPr id="50188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89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0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1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2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3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4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5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6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7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8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199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0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1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2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3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4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5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6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7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8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209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0183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50184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charset="0"/>
                  <a:buChar char="§"/>
                </a:pPr>
                <a:endParaRPr lang="en-US" sz="2400" b="1">
                  <a:solidFill>
                    <a:srgbClr val="FFFFFF"/>
                  </a:solidFill>
                  <a:latin typeface="Times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50185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charset="0"/>
                  <a:buChar char="§"/>
                </a:pPr>
                <a:endParaRPr lang="en-US" sz="2400" b="1">
                  <a:solidFill>
                    <a:srgbClr val="FFFFFF"/>
                  </a:solidFill>
                  <a:latin typeface="Times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50186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Wingdings" charset="0"/>
                  <a:buChar char="§"/>
                </a:pPr>
                <a:endParaRPr lang="en-US" sz="2400" b="1">
                  <a:solidFill>
                    <a:srgbClr val="FFFFFF"/>
                  </a:solidFill>
                  <a:latin typeface="Times" charset="0"/>
                  <a:ea typeface="ＭＳ Ｐゴシック" charset="0"/>
                  <a:cs typeface="Times New Roman" charset="0"/>
                </a:endParaRPr>
              </a:p>
            </p:txBody>
          </p:sp>
        </p:grpSp>
      </p:grpSp>
      <p:sp>
        <p:nvSpPr>
          <p:cNvPr id="37891" name="Text Box 32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i="0" dirty="0">
                <a:solidFill>
                  <a:srgbClr val="FFFFFF"/>
                </a:solidFill>
                <a:latin typeface="Arial" panose="020B0604020202020204" pitchFamily="34" charset="0"/>
                <a:cs typeface="Times New Roman" charset="0"/>
              </a:rPr>
              <a:t>©2003 TBBMI</a:t>
            </a:r>
          </a:p>
        </p:txBody>
      </p:sp>
      <p:sp>
        <p:nvSpPr>
          <p:cNvPr id="167969" name="Rectangle 33"/>
          <p:cNvSpPr>
            <a:spLocks noChangeArrowheads="1"/>
          </p:cNvSpPr>
          <p:nvPr/>
        </p:nvSpPr>
        <p:spPr bwMode="auto">
          <a:xfrm>
            <a:off x="7561263" y="6515100"/>
            <a:ext cx="727075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Times New Roman" charset="0"/>
              </a:rPr>
              <a:t>7.5.03c.</a:t>
            </a:r>
          </a:p>
        </p:txBody>
      </p:sp>
    </p:spTree>
    <p:extLst>
      <p:ext uri="{BB962C8B-B14F-4D97-AF65-F5344CB8AC3E}">
        <p14:creationId xmlns:p14="http://schemas.microsoft.com/office/powerpoint/2010/main" val="5611277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187400" name="Rectangle 3"/>
            <p:cNvSpPr>
              <a:spLocks noChangeArrowheads="1"/>
            </p:cNvSpPr>
            <p:nvPr/>
          </p:nvSpPr>
          <p:spPr bwMode="auto">
            <a:xfrm>
              <a:off x="0" y="864"/>
              <a:ext cx="5760" cy="3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7401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7402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10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7403" name="Group 6"/>
            <p:cNvGrpSpPr>
              <a:grpSpLocks/>
            </p:cNvGrpSpPr>
            <p:nvPr/>
          </p:nvGrpSpPr>
          <p:grpSpPr bwMode="auto">
            <a:xfrm>
              <a:off x="0" y="1014"/>
              <a:ext cx="5760" cy="261"/>
              <a:chOff x="0" y="115"/>
              <a:chExt cx="5760" cy="464"/>
            </a:xfrm>
          </p:grpSpPr>
          <p:sp>
            <p:nvSpPr>
              <p:cNvPr id="187404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05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06" name="Rectangle 9"/>
              <p:cNvSpPr>
                <a:spLocks noChangeArrowheads="1"/>
              </p:cNvSpPr>
              <p:nvPr/>
            </p:nvSpPr>
            <p:spPr bwMode="ltGray">
              <a:xfrm>
                <a:off x="0" y="348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7407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873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-36513" y="304800"/>
            <a:ext cx="9142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7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-36513" y="2133600"/>
            <a:ext cx="91424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7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tx2"/>
                </a:solidFill>
                <a:latin typeface="Arial Black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7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tx2"/>
                </a:solidFill>
                <a:latin typeface="Arial Black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7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tx2"/>
                </a:solidFill>
                <a:latin typeface="Arial Black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D5EE4766-0C4A-DD4D-9076-156C64183749}" type="slidenum"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0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i="0">
          <a:solidFill>
            <a:schemeClr val="tx2"/>
          </a:solidFill>
          <a:latin typeface="Arial" panose="020B0604020202020204" pitchFamily="34" charset="0"/>
          <a:ea typeface="ＭＳ Ｐゴシック" pitchFamily="-111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charset="0"/>
        <a:buChar char="l"/>
        <a:defRPr kumimoji="1" sz="32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 b="1" i="0">
          <a:solidFill>
            <a:schemeClr val="tx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kumimoji="1" sz="2400" b="1" i="0">
          <a:solidFill>
            <a:schemeClr val="tx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 b="1" i="0">
          <a:solidFill>
            <a:schemeClr val="tx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 i="0">
          <a:solidFill>
            <a:schemeClr val="tx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rtl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b="1" i="0">
              <a:solidFill>
                <a:srgbClr val="FFFFFF"/>
              </a:solidFill>
              <a:latin typeface="Arial" panose="020B0604020202020204" pitchFamily="34" charset="0"/>
              <a:cs typeface="Geneva" charset="0"/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rtl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en-US" b="1" i="0">
              <a:solidFill>
                <a:srgbClr val="FFFFFF"/>
              </a:solidFill>
              <a:latin typeface="Arial" panose="020B0604020202020204" pitchFamily="34" charset="0"/>
              <a:cs typeface="Geneva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fld id="{4DE48A4A-A761-418E-ACBB-2CB5967CB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0">
          <a:solidFill>
            <a:srgbClr val="FFFFFF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6pPr>
      <a:lvl7pPr marL="9144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7pPr>
      <a:lvl8pPr marL="13716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8pPr>
      <a:lvl9pPr marL="1828800"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Geneva" charset="0"/>
          <a:cs typeface="Geneva" charset="0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="1" i="0">
          <a:solidFill>
            <a:srgbClr val="FFFFFF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 i="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 i="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 i="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 i="0">
          <a:solidFill>
            <a:srgbClr val="FFFF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DF72F-D84F-4947-940C-29127144FD62}" type="slidenum">
              <a:rPr lang="en-US"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9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bg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7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eaLnBrk="0" hangingPunct="0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957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0" hangingPunct="0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957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2189A7-A04E-F04D-929E-8DD9410CCE02}" type="slidenum">
              <a:rPr lang="en-US"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8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Arial Black" charset="0"/>
              </a:defRPr>
            </a:lvl1pPr>
          </a:lstStyle>
          <a:p>
            <a:pPr>
              <a:defRPr/>
            </a:pPr>
            <a:fld id="{E5D7FF73-F49E-2248-AB4A-92609E495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854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824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spcBef>
                <a:spcPct val="50000"/>
              </a:spcBef>
              <a:buFontTx/>
              <a:buNone/>
              <a:defRPr sz="1400" b="0">
                <a:solidFill>
                  <a:srgbClr val="578963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3824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0" hangingPunct="0">
              <a:spcBef>
                <a:spcPct val="50000"/>
              </a:spcBef>
              <a:buFontTx/>
              <a:buNone/>
              <a:defRPr sz="1400" b="0">
                <a:solidFill>
                  <a:srgbClr val="578963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3824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spcBef>
                <a:spcPct val="50000"/>
              </a:spcBef>
              <a:defRPr sz="1400">
                <a:solidFill>
                  <a:srgbClr val="578963"/>
                </a:solidFill>
                <a:cs typeface="Times New Roman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F17BAD0-A917-D446-9B19-37F6F25B3373}" type="slidenum">
              <a:rPr lang="en-US">
                <a:latin typeface="Times New Roman" charset="0"/>
                <a:ea typeface="ＭＳ Ｐゴシック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0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 i="0">
          <a:solidFill>
            <a:schemeClr val="tx2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charset="0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charset="0"/>
        <a:buChar char="§"/>
        <a:defRPr kumimoji="1" sz="3200" b="1" i="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0"/>
        <a:buChar char="l"/>
        <a:defRPr kumimoji="1" sz="2800" b="1" i="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 i="0">
          <a:solidFill>
            <a:schemeClr val="tx1"/>
          </a:solidFill>
          <a:latin typeface="Arial" panose="020B0604020202020204" pitchFamily="34" charset="0"/>
          <a:ea typeface="MS PGothic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 i="0">
          <a:solidFill>
            <a:schemeClr val="tx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 i="0">
          <a:solidFill>
            <a:schemeClr val="tx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6" name="Picture 6" descr="ticket7R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2531">
            <a:off x="5549900" y="1755775"/>
            <a:ext cx="1096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547" name="Picture 7" descr="ticket8R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87743">
            <a:off x="5383213" y="2155825"/>
            <a:ext cx="10969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548" name="Picture 8" descr="42-16393499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188" y="304800"/>
            <a:ext cx="34274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549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20650"/>
            <a:ext cx="777081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25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752600"/>
            <a:ext cx="777081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61987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sto MT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sto MT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alisto MT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B463B-462C-674F-BF80-C4E37A2AA8B9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301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Blip>
          <a:blip r:embed="rId13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5pPr>
      <a:lvl6pPr marL="2178050" indent="-349250" algn="l" rtl="0" fontAlgn="base">
        <a:spcBef>
          <a:spcPts val="6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6pPr>
      <a:lvl7pPr marL="2635250" indent="-349250" algn="l" rtl="0" fontAlgn="base">
        <a:spcBef>
          <a:spcPts val="6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7pPr>
      <a:lvl8pPr marL="3092450" indent="-349250" algn="l" rtl="0" fontAlgn="base">
        <a:spcBef>
          <a:spcPts val="6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8pPr>
      <a:lvl9pPr marL="3549650" indent="-349250" algn="l" rtl="0" fontAlgn="base">
        <a:spcBef>
          <a:spcPts val="600"/>
        </a:spcBef>
        <a:spcAft>
          <a:spcPct val="0"/>
        </a:spcAft>
        <a:buBlip>
          <a:blip r:embed="rId13"/>
        </a:buBlip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1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 i="0">
                <a:latin typeface="Arial" panose="020B0604020202020204" pitchFamily="34" charset="0"/>
                <a:ea typeface="Osaka" charset="0"/>
                <a:cs typeface="Osak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9D20AD3-D622-EC41-AF78-52EA093B16AC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3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3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bg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bg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bg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bg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3598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77830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3598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78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79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0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1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2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3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4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5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6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7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8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89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0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1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2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3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4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5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6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7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8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899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7831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359901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902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9903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359904" name="Text Box 32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©2003 TBBMI</a:t>
            </a:r>
          </a:p>
        </p:txBody>
      </p:sp>
      <p:sp>
        <p:nvSpPr>
          <p:cNvPr id="1359905" name="Rectangle 33"/>
          <p:cNvSpPr>
            <a:spLocks noChangeArrowheads="1"/>
          </p:cNvSpPr>
          <p:nvPr/>
        </p:nvSpPr>
        <p:spPr bwMode="auto">
          <a:xfrm>
            <a:off x="7561263" y="6515100"/>
            <a:ext cx="727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7.5.03c.</a:t>
            </a:r>
          </a:p>
        </p:txBody>
      </p:sp>
    </p:spTree>
    <p:extLst>
      <p:ext uri="{BB962C8B-B14F-4D97-AF65-F5344CB8AC3E}">
        <p14:creationId xmlns:p14="http://schemas.microsoft.com/office/powerpoint/2010/main" val="6458869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tags" Target="../tags/tag2.xml"/><Relationship Id="rId16" Type="http://schemas.openxmlformats.org/officeDocument/2006/relationships/image" Target="../media/image31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6.jpeg"/><Relationship Id="rId5" Type="http://schemas.openxmlformats.org/officeDocument/2006/relationships/tags" Target="../tags/tag5.xml"/><Relationship Id="rId15" Type="http://schemas.openxmlformats.org/officeDocument/2006/relationships/image" Target="../media/image30.jpeg"/><Relationship Id="rId10" Type="http://schemas.openxmlformats.org/officeDocument/2006/relationships/notesSlide" Target="../notesSlides/notesSlide30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 Friend Complains All the Time. What Should I Do?">
            <a:extLst>
              <a:ext uri="{FF2B5EF4-FFF2-40B4-BE49-F238E27FC236}">
                <a16:creationId xmlns:a16="http://schemas.microsoft.com/office/drawing/2014/main" id="{55B10BAF-3163-D770-F753-7666171A0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7158" y="5180309"/>
            <a:ext cx="9144000" cy="71335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4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سِفر العدد 14</a:t>
            </a:r>
            <a:endParaRPr lang="en-US" sz="48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3813" y="6092825"/>
            <a:ext cx="9228216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 Rick Griffith • Jordan Evangelical Theological Seminary</a:t>
            </a:r>
          </a:p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2FBD4-FB9A-6478-4C0C-01C04C885D9C}"/>
              </a:ext>
            </a:extLst>
          </p:cNvPr>
          <p:cNvSpPr txBox="1"/>
          <p:nvPr/>
        </p:nvSpPr>
        <p:spPr>
          <a:xfrm>
            <a:off x="3960285" y="2569309"/>
            <a:ext cx="51837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3200" b="1" dirty="0">
                <a:ln w="476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1255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لا تتذمَّر</a:t>
            </a:r>
            <a:endParaRPr lang="en-US" sz="13200" b="1" dirty="0">
              <a:ln w="4762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1255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69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1" name="Picture 2" descr="ISRAEL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5780" name="Text Box 4"/>
          <p:cNvSpPr txBox="1">
            <a:spLocks noChangeArrowheads="1"/>
          </p:cNvSpPr>
          <p:nvPr/>
        </p:nvSpPr>
        <p:spPr bwMode="auto">
          <a:xfrm>
            <a:off x="3000375" y="114300"/>
            <a:ext cx="7620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600" b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srgbClr val="000000">
                      <a:alpha val="77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جيدة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JO" sz="6600" b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50800" dist="38100" dir="2700000" algn="tl" rotWithShape="0">
                  <a:srgbClr val="000000">
                    <a:alpha val="77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50800" dist="38100" dir="2700000" algn="tl" rotWithShape="0">
                  <a:srgbClr val="000000">
                    <a:alpha val="77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55781" name="Text Box 5"/>
          <p:cNvSpPr txBox="1">
            <a:spLocks noChangeArrowheads="1"/>
          </p:cNvSpPr>
          <p:nvPr/>
        </p:nvSpPr>
        <p:spPr bwMode="auto">
          <a:xfrm>
            <a:off x="2514600" y="5957739"/>
            <a:ext cx="6629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normAutofit fontScale="97500"/>
          </a:bodyPr>
          <a:lstStyle>
            <a:defPPr>
              <a:defRPr lang="en-US"/>
            </a:defPPr>
            <a:lvl1pPr marL="715963" indent="-715963" algn="r">
              <a:defRPr sz="4400" b="1" i="1">
                <a:solidFill>
                  <a:schemeClr val="bg1"/>
                </a:solidFill>
                <a:effectLst>
                  <a:glow rad="317500">
                    <a:schemeClr val="tx2">
                      <a:alpha val="90000"/>
                    </a:schemeClr>
                  </a:glow>
                </a:effectLst>
                <a:latin typeface="Arial"/>
                <a:ea typeface="+mj-ea"/>
                <a:cs typeface="Arial"/>
              </a:defRPr>
            </a:lvl1pPr>
            <a:lvl2pPr>
              <a:defRPr sz="4400">
                <a:solidFill>
                  <a:schemeClr val="tx2"/>
                </a:solidFill>
              </a:defRPr>
            </a:lvl2pPr>
            <a:lvl3pPr>
              <a:defRPr sz="4400">
                <a:solidFill>
                  <a:schemeClr val="tx2"/>
                </a:solidFill>
              </a:defRPr>
            </a:lvl3pPr>
            <a:lvl4pPr>
              <a:defRPr sz="4400">
                <a:solidFill>
                  <a:schemeClr val="tx2"/>
                </a:solidFill>
              </a:defRPr>
            </a:lvl4pPr>
            <a:lvl5pPr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 marL="715963" marR="0" lvl="0" indent="-7159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17500">
                    <a:srgbClr val="000000">
                      <a:alpha val="9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عدد 13: 26- 33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17500">
                  <a:srgbClr val="000000">
                    <a:alpha val="90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55782" name="Text Box 6"/>
          <p:cNvSpPr txBox="1">
            <a:spLocks noChangeArrowheads="1"/>
          </p:cNvSpPr>
          <p:nvPr/>
        </p:nvSpPr>
        <p:spPr bwMode="auto">
          <a:xfrm>
            <a:off x="3000375" y="898525"/>
            <a:ext cx="7620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600" b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srgbClr val="000000">
                      <a:alpha val="77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عمالقة</a:t>
            </a:r>
            <a:endParaRPr kumimoji="0" lang="en-US" sz="6600" b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50800" dist="38100" dir="2700000" algn="tl" rotWithShape="0">
                  <a:srgbClr val="000000">
                    <a:alpha val="77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55783" name="Text Box 7"/>
          <p:cNvSpPr txBox="1">
            <a:spLocks noChangeArrowheads="1"/>
          </p:cNvSpPr>
          <p:nvPr/>
        </p:nvSpPr>
        <p:spPr bwMode="auto">
          <a:xfrm>
            <a:off x="3000375" y="1682750"/>
            <a:ext cx="7620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600" b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srgbClr val="000000">
                      <a:alpha val="77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جنادب</a:t>
            </a:r>
            <a:endParaRPr kumimoji="0" lang="en-US" sz="6600" b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50800" dist="38100" dir="2700000" algn="tl" rotWithShape="0">
                  <a:srgbClr val="000000">
                    <a:alpha val="77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5578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9960" y="4518248"/>
            <a:ext cx="7772400" cy="1143000"/>
          </a:xfrm>
        </p:spPr>
        <p:txBody>
          <a:bodyPr>
            <a:normAutofit fontScale="97500"/>
          </a:bodyPr>
          <a:lstStyle/>
          <a:p>
            <a:pPr marL="715963" indent="-715963">
              <a:defRPr/>
            </a:pPr>
            <a:r>
              <a:rPr lang="ar-JO" sz="4800" kern="1200" dirty="0">
                <a:solidFill>
                  <a:schemeClr val="bg1"/>
                </a:solidFill>
                <a:effectLst>
                  <a:glow rad="317500">
                    <a:schemeClr val="tx2">
                      <a:alpha val="90000"/>
                    </a:schemeClr>
                  </a:glow>
                </a:effectLst>
              </a:rPr>
              <a:t>تقرير الأغلبية</a:t>
            </a:r>
            <a:endParaRPr lang="en-US" sz="4800" kern="1200" dirty="0">
              <a:solidFill>
                <a:schemeClr val="bg1"/>
              </a:solidFill>
              <a:effectLst>
                <a:glow rad="317500">
                  <a:schemeClr val="tx2">
                    <a:alpha val="9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40337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35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35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135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780" grpId="0" autoUpdateAnimBg="0"/>
      <p:bldP spid="1355782" grpId="0" autoUpdateAnimBg="0"/>
      <p:bldP spid="135578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89" name="Picture 2" descr="ISRAEL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7828" name="Text Box 4"/>
          <p:cNvSpPr txBox="1">
            <a:spLocks noChangeArrowheads="1"/>
          </p:cNvSpPr>
          <p:nvPr/>
        </p:nvSpPr>
        <p:spPr bwMode="auto">
          <a:xfrm>
            <a:off x="2514600" y="5949280"/>
            <a:ext cx="662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normAutofit fontScale="97500"/>
          </a:bodyPr>
          <a:lstStyle>
            <a:lvl1pPr marL="715963" indent="-715963">
              <a:defRPr sz="4800" b="1">
                <a:solidFill>
                  <a:schemeClr val="bg1"/>
                </a:solidFill>
                <a:effectLst>
                  <a:glow rad="317500">
                    <a:schemeClr val="tx2">
                      <a:alpha val="90000"/>
                    </a:schemeClr>
                  </a:glow>
                </a:effectLst>
                <a:latin typeface="Arial"/>
                <a:ea typeface="+mj-ea"/>
                <a:cs typeface="Arial"/>
              </a:defRPr>
            </a:lvl1pPr>
            <a:lvl2pPr>
              <a:defRPr sz="4400">
                <a:solidFill>
                  <a:schemeClr val="tx2"/>
                </a:solidFill>
              </a:defRPr>
            </a:lvl2pPr>
            <a:lvl3pPr>
              <a:defRPr sz="4400">
                <a:solidFill>
                  <a:schemeClr val="tx2"/>
                </a:solidFill>
              </a:defRPr>
            </a:lvl3pPr>
            <a:lvl4pPr>
              <a:defRPr sz="4400">
                <a:solidFill>
                  <a:schemeClr val="tx2"/>
                </a:solidFill>
              </a:defRPr>
            </a:lvl4pPr>
            <a:lvl5pPr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 marL="715963" marR="0" lvl="0" indent="-7159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17500">
                    <a:srgbClr val="000000">
                      <a:alpha val="9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عَدَد 13: 26- 33</a:t>
            </a:r>
            <a:endParaRPr kumimoji="0" lang="en-US" sz="4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17500">
                  <a:srgbClr val="000000">
                    <a:alpha val="90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57829" name="Text Box 5"/>
          <p:cNvSpPr txBox="1">
            <a:spLocks noChangeArrowheads="1"/>
          </p:cNvSpPr>
          <p:nvPr/>
        </p:nvSpPr>
        <p:spPr bwMode="auto">
          <a:xfrm>
            <a:off x="3000375" y="1073150"/>
            <a:ext cx="7620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0600" b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srgbClr val="000000">
                      <a:alpha val="76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الله</a:t>
            </a:r>
            <a:endParaRPr kumimoji="0" lang="en-US" sz="10600" b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50800" dist="38100" dir="2700000" algn="tl" rotWithShape="0">
                  <a:srgbClr val="000000">
                    <a:alpha val="76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5783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123" y="4517487"/>
            <a:ext cx="7772400" cy="1143000"/>
          </a:xfrm>
        </p:spPr>
        <p:txBody>
          <a:bodyPr>
            <a:normAutofit fontScale="97500"/>
          </a:bodyPr>
          <a:lstStyle/>
          <a:p>
            <a:pPr marL="715963" indent="-715963">
              <a:defRPr/>
            </a:pPr>
            <a:r>
              <a:rPr lang="ar-JO" sz="4800" kern="1200" dirty="0">
                <a:solidFill>
                  <a:schemeClr val="bg1"/>
                </a:solidFill>
                <a:effectLst>
                  <a:glow rad="317500">
                    <a:schemeClr val="tx2">
                      <a:alpha val="90000"/>
                    </a:schemeClr>
                  </a:glow>
                </a:effectLst>
              </a:rPr>
              <a:t>تقرير الأغلبية</a:t>
            </a:r>
            <a:endParaRPr lang="en-US" sz="4800" kern="1200" dirty="0">
              <a:solidFill>
                <a:schemeClr val="bg1"/>
              </a:solidFill>
              <a:effectLst>
                <a:glow rad="317500">
                  <a:schemeClr val="tx2">
                    <a:alpha val="9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966844"/>
      </p:ext>
    </p:extLst>
  </p:cSld>
  <p:clrMapOvr>
    <a:masterClrMapping/>
  </p:clrMapOvr>
  <p:transition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11741"/>
            <a:ext cx="9144000" cy="155575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dirty="0">
                <a:effectLst>
                  <a:glow rad="876300">
                    <a:schemeClr val="tx1"/>
                  </a:glow>
                </a:effectLst>
                <a:ea typeface="ＭＳ Ｐゴシック" charset="0"/>
              </a:rPr>
              <a:t>إلى حيث نحن ذاهبون</a:t>
            </a:r>
            <a:endParaRPr lang="en-US" dirty="0">
              <a:effectLst>
                <a:glow rad="876300">
                  <a:schemeClr val="tx1"/>
                </a:glow>
              </a:effectLst>
              <a:ea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71360" y="1773238"/>
            <a:ext cx="2498616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6000" b="1" spc="-100" dirty="0">
                <a:solidFill>
                  <a:srgbClr val="00009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</a:t>
            </a:r>
          </a:p>
          <a:p>
            <a:pPr defTabSz="914400">
              <a:defRPr/>
            </a:pPr>
            <a:r>
              <a:rPr lang="ar-JO" sz="6000" b="1" spc="-100" dirty="0">
                <a:solidFill>
                  <a:srgbClr val="00009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تتذمَّر</a:t>
            </a:r>
            <a:endParaRPr lang="en-US" sz="6000" b="1" spc="-100" dirty="0">
              <a:solidFill>
                <a:srgbClr val="00009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62180" y="1773238"/>
            <a:ext cx="2448898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6000" b="1" spc="-100" dirty="0">
                <a:solidFill>
                  <a:srgbClr val="00009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بل</a:t>
            </a:r>
          </a:p>
          <a:p>
            <a:pPr defTabSz="914400">
              <a:defRPr/>
            </a:pPr>
            <a:r>
              <a:rPr lang="ar-JO" sz="6000" b="1" spc="-100" dirty="0">
                <a:solidFill>
                  <a:srgbClr val="00009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صلِّ</a:t>
            </a:r>
            <a:endParaRPr lang="en-US" sz="6000" b="1" spc="-100" dirty="0">
              <a:solidFill>
                <a:srgbClr val="00009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6785" y="1819429"/>
            <a:ext cx="2385113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6000" b="1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Arial" panose="020B0604020202020204" pitchFamily="34" charset="0"/>
              </a:rPr>
              <a:t>احذر!</a:t>
            </a:r>
            <a:endParaRPr lang="en-US" sz="6000" b="1" spc="-100" dirty="0">
              <a:solidFill>
                <a:srgbClr val="00009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Notched Right Arrow 1"/>
          <p:cNvSpPr/>
          <p:nvPr/>
        </p:nvSpPr>
        <p:spPr bwMode="auto">
          <a:xfrm rot="10800000">
            <a:off x="5465277" y="2868372"/>
            <a:ext cx="1270077" cy="1381348"/>
          </a:xfrm>
          <a:prstGeom prst="notched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-112" charset="0"/>
            </a:endParaRPr>
          </a:p>
        </p:txBody>
      </p:sp>
      <p:sp>
        <p:nvSpPr>
          <p:cNvPr id="7" name="Notched Right Arrow 6"/>
          <p:cNvSpPr/>
          <p:nvPr/>
        </p:nvSpPr>
        <p:spPr bwMode="auto">
          <a:xfrm rot="10800000">
            <a:off x="2457386" y="2692135"/>
            <a:ext cx="1270077" cy="1381348"/>
          </a:xfrm>
          <a:prstGeom prst="notchedRightArrow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50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894C1-3406-00FB-C0DE-2BE474345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 is calling your name. How will you respond?">
            <a:extLst>
              <a:ext uri="{FF2B5EF4-FFF2-40B4-BE49-F238E27FC236}">
                <a16:creationId xmlns:a16="http://schemas.microsoft.com/office/drawing/2014/main" id="{F8CB5CD8-A5CA-2448-DAC2-6A1E3207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>
            <a:extLst>
              <a:ext uri="{FF2B5EF4-FFF2-40B4-BE49-F238E27FC236}">
                <a16:creationId xmlns:a16="http://schemas.microsoft.com/office/drawing/2014/main" id="{25827ACE-EE70-C286-0255-74CC1F9E45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2514" y="552012"/>
            <a:ext cx="8621486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كيف ينبغي أن نتجاوب </a:t>
            </a:r>
            <a:br>
              <a:rPr lang="en-US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مع مشيئة الله؟</a:t>
            </a:r>
            <a:endParaRPr lang="en-US" sz="60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0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 Ways to Help Stop Complaining | Cru">
            <a:extLst>
              <a:ext uri="{FF2B5EF4-FFF2-40B4-BE49-F238E27FC236}">
                <a16:creationId xmlns:a16="http://schemas.microsoft.com/office/drawing/2014/main" id="{A7B88439-60E1-3D6B-C1A3-7060230E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22791" cy="60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0235" y="1719449"/>
            <a:ext cx="4123765" cy="2370687"/>
          </a:xfrm>
          <a:effectLst/>
        </p:spPr>
        <p:txBody>
          <a:bodyPr anchor="ctr"/>
          <a:lstStyle/>
          <a:p>
            <a:pPr rtl="1">
              <a:defRPr/>
            </a:pPr>
            <a:r>
              <a:rPr lang="ar-JO" sz="6600" dirty="0">
                <a:solidFill>
                  <a:srgbClr val="C00000"/>
                </a:solidFill>
                <a:effectLst/>
                <a:ea typeface="ＭＳ Ｐゴシック" charset="0"/>
              </a:rPr>
              <a:t>1. </a:t>
            </a:r>
            <a:r>
              <a:rPr lang="ar-JO" sz="7200" dirty="0">
                <a:solidFill>
                  <a:srgbClr val="C00000"/>
                </a:solidFill>
                <a:effectLst/>
                <a:ea typeface="ＭＳ Ｐゴシック" charset="0"/>
              </a:rPr>
              <a:t>لا تتذم</a:t>
            </a:r>
            <a:r>
              <a:rPr lang="ar-JO" sz="7200" dirty="0">
                <a:solidFill>
                  <a:srgbClr val="C00000"/>
                </a:solidFill>
                <a:ea typeface="ＭＳ Ｐゴシック" charset="0"/>
              </a:rPr>
              <a:t>َّ</a:t>
            </a:r>
            <a:r>
              <a:rPr lang="ar-JO" sz="7200" dirty="0">
                <a:solidFill>
                  <a:srgbClr val="C00000"/>
                </a:solidFill>
                <a:effectLst/>
                <a:ea typeface="ＭＳ Ｐゴシック" charset="0"/>
              </a:rPr>
              <a:t>ر</a:t>
            </a:r>
            <a:endParaRPr lang="en-US" sz="7200" dirty="0">
              <a:solidFill>
                <a:srgbClr val="C00000"/>
              </a:solidFill>
              <a:effectLst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492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219" name="Title 2"/>
          <p:cNvSpPr>
            <a:spLocks noGrp="1"/>
          </p:cNvSpPr>
          <p:nvPr>
            <p:ph type="title" idx="4294967295"/>
          </p:nvPr>
        </p:nvSpPr>
        <p:spPr>
          <a:xfrm>
            <a:off x="0" y="1168399"/>
            <a:ext cx="9144000" cy="2401711"/>
          </a:xfrm>
        </p:spPr>
        <p:txBody>
          <a:bodyPr/>
          <a:lstStyle/>
          <a:p>
            <a:pPr rtl="1"/>
            <a: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  <a:t>Slides on </a:t>
            </a:r>
            <a:br>
              <a:rPr lang="en-US" sz="8800" dirty="0">
                <a:solidFill>
                  <a:schemeClr val="tx1"/>
                </a:solidFill>
                <a:ea typeface="Osaka" charset="0"/>
                <a:cs typeface="Arial" panose="020B0604020202020204" pitchFamily="34" charset="0"/>
              </a:rPr>
            </a:br>
            <a:r>
              <a:rPr lang="ar-JO" sz="8800" dirty="0">
                <a:solidFill>
                  <a:schemeClr val="bg1"/>
                </a:solidFill>
                <a:ea typeface="Osaka" charset="0"/>
                <a:cs typeface="Arial" panose="020B0604020202020204" pitchFamily="34" charset="0"/>
              </a:rPr>
              <a:t>عدد ١٤: ١-١٢</a:t>
            </a:r>
            <a:endParaRPr lang="en-US" sz="8800" dirty="0">
              <a:solidFill>
                <a:schemeClr val="bg1"/>
              </a:solidFill>
              <a:ea typeface="Osak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2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2" name="Group 2"/>
          <p:cNvGrpSpPr>
            <a:grpSpLocks/>
          </p:cNvGrpSpPr>
          <p:nvPr/>
        </p:nvGrpSpPr>
        <p:grpSpPr bwMode="auto">
          <a:xfrm>
            <a:off x="0" y="762000"/>
            <a:ext cx="9144000" cy="755650"/>
            <a:chOff x="0" y="0"/>
            <a:chExt cx="4560" cy="671"/>
          </a:xfrm>
        </p:grpSpPr>
        <p:sp>
          <p:nvSpPr>
            <p:cNvPr id="215147" name="Rectangle 3"/>
            <p:cNvSpPr>
              <a:spLocks noChangeArrowheads="1"/>
            </p:cNvSpPr>
            <p:nvPr/>
          </p:nvSpPr>
          <p:spPr bwMode="auto">
            <a:xfrm>
              <a:off x="32" y="0"/>
              <a:ext cx="4496" cy="671"/>
            </a:xfrm>
            <a:prstGeom prst="rect">
              <a:avLst/>
            </a:prstGeom>
            <a:gradFill rotWithShape="1">
              <a:gsLst>
                <a:gs pos="0">
                  <a:srgbClr val="003300"/>
                </a:gs>
                <a:gs pos="50000">
                  <a:srgbClr val="001800"/>
                </a:gs>
                <a:gs pos="100000">
                  <a:srgbClr val="00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 </a:t>
              </a:r>
              <a:r>
                <a:rPr kumimoji="0" lang="ar-JO" altLang="zh-CN" sz="3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الاستعداد لامتلاك الأرض</a:t>
              </a:r>
              <a:endParaRPr kumimoji="0" lang="en-US" altLang="zh-CN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560" cy="671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43" name="Group 5"/>
          <p:cNvGrpSpPr>
            <a:grpSpLocks/>
          </p:cNvGrpSpPr>
          <p:nvPr/>
        </p:nvGrpSpPr>
        <p:grpSpPr bwMode="auto">
          <a:xfrm>
            <a:off x="0" y="1517650"/>
            <a:ext cx="2630488" cy="904875"/>
            <a:chOff x="0" y="671"/>
            <a:chExt cx="1312" cy="805"/>
          </a:xfrm>
        </p:grpSpPr>
        <p:sp>
          <p:nvSpPr>
            <p:cNvPr id="215145" name="Rectangle 6"/>
            <p:cNvSpPr>
              <a:spLocks noChangeArrowheads="1"/>
            </p:cNvSpPr>
            <p:nvPr/>
          </p:nvSpPr>
          <p:spPr bwMode="auto">
            <a:xfrm>
              <a:off x="32" y="671"/>
              <a:ext cx="1248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استعداد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الجيل القديم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46" name="Rectangle 7"/>
            <p:cNvSpPr>
              <a:spLocks noChangeArrowheads="1"/>
            </p:cNvSpPr>
            <p:nvPr/>
          </p:nvSpPr>
          <p:spPr bwMode="auto">
            <a:xfrm>
              <a:off x="0" y="671"/>
              <a:ext cx="1312" cy="805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44" name="Group 8"/>
          <p:cNvGrpSpPr>
            <a:grpSpLocks/>
          </p:cNvGrpSpPr>
          <p:nvPr/>
        </p:nvGrpSpPr>
        <p:grpSpPr bwMode="auto">
          <a:xfrm>
            <a:off x="2630488" y="1517650"/>
            <a:ext cx="3673475" cy="904875"/>
            <a:chOff x="1312" y="671"/>
            <a:chExt cx="1832" cy="805"/>
          </a:xfrm>
        </p:grpSpPr>
        <p:sp>
          <p:nvSpPr>
            <p:cNvPr id="215143" name="Rectangle 9"/>
            <p:cNvSpPr>
              <a:spLocks noChangeArrowheads="1"/>
            </p:cNvSpPr>
            <p:nvPr/>
          </p:nvSpPr>
          <p:spPr bwMode="auto">
            <a:xfrm>
              <a:off x="1344" y="671"/>
              <a:ext cx="1768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تأجيل بسبب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عدم الإيمان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44" name="Rectangle 10"/>
            <p:cNvSpPr>
              <a:spLocks noChangeArrowheads="1"/>
            </p:cNvSpPr>
            <p:nvPr/>
          </p:nvSpPr>
          <p:spPr bwMode="auto">
            <a:xfrm>
              <a:off x="1312" y="671"/>
              <a:ext cx="1832" cy="805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45" name="Group 11"/>
          <p:cNvGrpSpPr>
            <a:grpSpLocks/>
          </p:cNvGrpSpPr>
          <p:nvPr/>
        </p:nvGrpSpPr>
        <p:grpSpPr bwMode="auto">
          <a:xfrm>
            <a:off x="6303963" y="1517650"/>
            <a:ext cx="2840037" cy="904875"/>
            <a:chOff x="3144" y="671"/>
            <a:chExt cx="1416" cy="805"/>
          </a:xfrm>
        </p:grpSpPr>
        <p:sp>
          <p:nvSpPr>
            <p:cNvPr id="215141" name="Rectangle 12"/>
            <p:cNvSpPr>
              <a:spLocks noChangeArrowheads="1"/>
            </p:cNvSpPr>
            <p:nvPr/>
          </p:nvSpPr>
          <p:spPr bwMode="auto">
            <a:xfrm>
              <a:off x="3176" y="671"/>
              <a:ext cx="1352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استعداد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الجيل الجديد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42" name="Rectangle 13"/>
            <p:cNvSpPr>
              <a:spLocks noChangeArrowheads="1"/>
            </p:cNvSpPr>
            <p:nvPr/>
          </p:nvSpPr>
          <p:spPr bwMode="auto">
            <a:xfrm>
              <a:off x="3144" y="671"/>
              <a:ext cx="1416" cy="805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46" name="Group 14"/>
          <p:cNvGrpSpPr>
            <a:grpSpLocks/>
          </p:cNvGrpSpPr>
          <p:nvPr/>
        </p:nvGrpSpPr>
        <p:grpSpPr bwMode="auto">
          <a:xfrm>
            <a:off x="0" y="2422525"/>
            <a:ext cx="2630488" cy="476250"/>
            <a:chOff x="0" y="1476"/>
            <a:chExt cx="1312" cy="422"/>
          </a:xfrm>
        </p:grpSpPr>
        <p:sp>
          <p:nvSpPr>
            <p:cNvPr id="215139" name="Rectangle 15"/>
            <p:cNvSpPr>
              <a:spLocks noChangeArrowheads="1"/>
            </p:cNvSpPr>
            <p:nvPr/>
          </p:nvSpPr>
          <p:spPr bwMode="auto">
            <a:xfrm>
              <a:off x="32" y="1476"/>
              <a:ext cx="124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1: 1 – 10: 10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40" name="Rectangle 16"/>
            <p:cNvSpPr>
              <a:spLocks noChangeArrowheads="1"/>
            </p:cNvSpPr>
            <p:nvPr/>
          </p:nvSpPr>
          <p:spPr bwMode="auto">
            <a:xfrm>
              <a:off x="0" y="1476"/>
              <a:ext cx="131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47" name="Group 17"/>
          <p:cNvGrpSpPr>
            <a:grpSpLocks/>
          </p:cNvGrpSpPr>
          <p:nvPr/>
        </p:nvGrpSpPr>
        <p:grpSpPr bwMode="auto">
          <a:xfrm>
            <a:off x="2630488" y="2422525"/>
            <a:ext cx="3673475" cy="476250"/>
            <a:chOff x="1312" y="1476"/>
            <a:chExt cx="1832" cy="422"/>
          </a:xfrm>
        </p:grpSpPr>
        <p:sp>
          <p:nvSpPr>
            <p:cNvPr id="215137" name="Rectangle 18"/>
            <p:cNvSpPr>
              <a:spLocks noChangeArrowheads="1"/>
            </p:cNvSpPr>
            <p:nvPr/>
          </p:nvSpPr>
          <p:spPr bwMode="auto">
            <a:xfrm>
              <a:off x="1344" y="1476"/>
              <a:ext cx="176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10: 11 – 25: 18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38" name="Rectangle 19"/>
            <p:cNvSpPr>
              <a:spLocks noChangeArrowheads="1"/>
            </p:cNvSpPr>
            <p:nvPr/>
          </p:nvSpPr>
          <p:spPr bwMode="auto">
            <a:xfrm>
              <a:off x="1312" y="1476"/>
              <a:ext cx="183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48" name="Group 20"/>
          <p:cNvGrpSpPr>
            <a:grpSpLocks/>
          </p:cNvGrpSpPr>
          <p:nvPr/>
        </p:nvGrpSpPr>
        <p:grpSpPr bwMode="auto">
          <a:xfrm>
            <a:off x="6303963" y="2422525"/>
            <a:ext cx="2840037" cy="476250"/>
            <a:chOff x="3144" y="1476"/>
            <a:chExt cx="1416" cy="422"/>
          </a:xfrm>
        </p:grpSpPr>
        <p:sp>
          <p:nvSpPr>
            <p:cNvPr id="215135" name="Rectangle 21"/>
            <p:cNvSpPr>
              <a:spLocks noChangeArrowheads="1"/>
            </p:cNvSpPr>
            <p:nvPr/>
          </p:nvSpPr>
          <p:spPr bwMode="auto">
            <a:xfrm>
              <a:off x="3176" y="1476"/>
              <a:ext cx="135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26-36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36" name="Rectangle 22"/>
            <p:cNvSpPr>
              <a:spLocks noChangeArrowheads="1"/>
            </p:cNvSpPr>
            <p:nvPr/>
          </p:nvSpPr>
          <p:spPr bwMode="auto">
            <a:xfrm>
              <a:off x="3144" y="1476"/>
              <a:ext cx="1416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49" name="Group 23"/>
          <p:cNvGrpSpPr>
            <a:grpSpLocks/>
          </p:cNvGrpSpPr>
          <p:nvPr/>
        </p:nvGrpSpPr>
        <p:grpSpPr bwMode="auto">
          <a:xfrm>
            <a:off x="0" y="2898775"/>
            <a:ext cx="2630488" cy="474663"/>
            <a:chOff x="0" y="1898"/>
            <a:chExt cx="1312" cy="422"/>
          </a:xfrm>
        </p:grpSpPr>
        <p:sp>
          <p:nvSpPr>
            <p:cNvPr id="215133" name="Rectangle 24"/>
            <p:cNvSpPr>
              <a:spLocks noChangeArrowheads="1"/>
            </p:cNvSpPr>
            <p:nvPr/>
          </p:nvSpPr>
          <p:spPr bwMode="auto">
            <a:xfrm>
              <a:off x="32" y="1898"/>
              <a:ext cx="124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أمانة الله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34" name="Rectangle 25"/>
            <p:cNvSpPr>
              <a:spLocks noChangeArrowheads="1"/>
            </p:cNvSpPr>
            <p:nvPr/>
          </p:nvSpPr>
          <p:spPr bwMode="auto">
            <a:xfrm>
              <a:off x="0" y="1898"/>
              <a:ext cx="131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0" name="Group 26"/>
          <p:cNvGrpSpPr>
            <a:grpSpLocks/>
          </p:cNvGrpSpPr>
          <p:nvPr/>
        </p:nvGrpSpPr>
        <p:grpSpPr bwMode="auto">
          <a:xfrm>
            <a:off x="2630488" y="2898775"/>
            <a:ext cx="3673475" cy="474663"/>
            <a:chOff x="1312" y="1898"/>
            <a:chExt cx="1832" cy="422"/>
          </a:xfrm>
        </p:grpSpPr>
        <p:sp>
          <p:nvSpPr>
            <p:cNvPr id="215131" name="Rectangle 27"/>
            <p:cNvSpPr>
              <a:spLocks noChangeArrowheads="1"/>
            </p:cNvSpPr>
            <p:nvPr/>
          </p:nvSpPr>
          <p:spPr bwMode="auto">
            <a:xfrm>
              <a:off x="1344" y="1898"/>
              <a:ext cx="176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عدم أمانة إسرائيل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32" name="Rectangle 28"/>
            <p:cNvSpPr>
              <a:spLocks noChangeArrowheads="1"/>
            </p:cNvSpPr>
            <p:nvPr/>
          </p:nvSpPr>
          <p:spPr bwMode="auto">
            <a:xfrm>
              <a:off x="1312" y="1898"/>
              <a:ext cx="183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1" name="Group 29"/>
          <p:cNvGrpSpPr>
            <a:grpSpLocks/>
          </p:cNvGrpSpPr>
          <p:nvPr/>
        </p:nvGrpSpPr>
        <p:grpSpPr bwMode="auto">
          <a:xfrm>
            <a:off x="6303963" y="2898775"/>
            <a:ext cx="2840037" cy="474663"/>
            <a:chOff x="3144" y="1898"/>
            <a:chExt cx="1416" cy="422"/>
          </a:xfrm>
        </p:grpSpPr>
        <p:sp>
          <p:nvSpPr>
            <p:cNvPr id="215129" name="Rectangle 30"/>
            <p:cNvSpPr>
              <a:spLocks noChangeArrowheads="1"/>
            </p:cNvSpPr>
            <p:nvPr/>
          </p:nvSpPr>
          <p:spPr bwMode="auto">
            <a:xfrm>
              <a:off x="3176" y="1898"/>
              <a:ext cx="135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أمانة الله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30" name="Rectangle 31"/>
            <p:cNvSpPr>
              <a:spLocks noChangeArrowheads="1"/>
            </p:cNvSpPr>
            <p:nvPr/>
          </p:nvSpPr>
          <p:spPr bwMode="auto">
            <a:xfrm>
              <a:off x="3144" y="1898"/>
              <a:ext cx="1416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2" name="Group 32"/>
          <p:cNvGrpSpPr>
            <a:grpSpLocks/>
          </p:cNvGrpSpPr>
          <p:nvPr/>
        </p:nvGrpSpPr>
        <p:grpSpPr bwMode="auto">
          <a:xfrm>
            <a:off x="0" y="3373438"/>
            <a:ext cx="2630488" cy="474662"/>
            <a:chOff x="0" y="2320"/>
            <a:chExt cx="1312" cy="422"/>
          </a:xfrm>
        </p:grpSpPr>
        <p:sp>
          <p:nvSpPr>
            <p:cNvPr id="215127" name="Rectangle 33"/>
            <p:cNvSpPr>
              <a:spLocks noChangeArrowheads="1"/>
            </p:cNvSpPr>
            <p:nvPr/>
          </p:nvSpPr>
          <p:spPr bwMode="auto">
            <a:xfrm>
              <a:off x="32" y="2320"/>
              <a:ext cx="124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بركات الله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28" name="Rectangle 34"/>
            <p:cNvSpPr>
              <a:spLocks noChangeArrowheads="1"/>
            </p:cNvSpPr>
            <p:nvPr/>
          </p:nvSpPr>
          <p:spPr bwMode="auto">
            <a:xfrm>
              <a:off x="0" y="2320"/>
              <a:ext cx="131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3" name="Group 35"/>
          <p:cNvGrpSpPr>
            <a:grpSpLocks/>
          </p:cNvGrpSpPr>
          <p:nvPr/>
        </p:nvGrpSpPr>
        <p:grpSpPr bwMode="auto">
          <a:xfrm>
            <a:off x="2630488" y="3373438"/>
            <a:ext cx="3673475" cy="474662"/>
            <a:chOff x="1312" y="2320"/>
            <a:chExt cx="1832" cy="422"/>
          </a:xfrm>
        </p:grpSpPr>
        <p:sp>
          <p:nvSpPr>
            <p:cNvPr id="215125" name="Rectangle 36"/>
            <p:cNvSpPr>
              <a:spLocks noChangeArrowheads="1"/>
            </p:cNvSpPr>
            <p:nvPr/>
          </p:nvSpPr>
          <p:spPr bwMode="auto">
            <a:xfrm>
              <a:off x="1344" y="2320"/>
              <a:ext cx="176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تأديب الله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26" name="Rectangle 37"/>
            <p:cNvSpPr>
              <a:spLocks noChangeArrowheads="1"/>
            </p:cNvSpPr>
            <p:nvPr/>
          </p:nvSpPr>
          <p:spPr bwMode="auto">
            <a:xfrm>
              <a:off x="1312" y="2320"/>
              <a:ext cx="183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4" name="Group 38"/>
          <p:cNvGrpSpPr>
            <a:grpSpLocks/>
          </p:cNvGrpSpPr>
          <p:nvPr/>
        </p:nvGrpSpPr>
        <p:grpSpPr bwMode="auto">
          <a:xfrm>
            <a:off x="6303963" y="3373438"/>
            <a:ext cx="2840037" cy="474662"/>
            <a:chOff x="3144" y="2320"/>
            <a:chExt cx="1416" cy="422"/>
          </a:xfrm>
        </p:grpSpPr>
        <p:sp>
          <p:nvSpPr>
            <p:cNvPr id="215123" name="Rectangle 39"/>
            <p:cNvSpPr>
              <a:spLocks noChangeArrowheads="1"/>
            </p:cNvSpPr>
            <p:nvPr/>
          </p:nvSpPr>
          <p:spPr bwMode="auto">
            <a:xfrm>
              <a:off x="3176" y="2320"/>
              <a:ext cx="135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بركات الله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24" name="Rectangle 40"/>
            <p:cNvSpPr>
              <a:spLocks noChangeArrowheads="1"/>
            </p:cNvSpPr>
            <p:nvPr/>
          </p:nvSpPr>
          <p:spPr bwMode="auto">
            <a:xfrm>
              <a:off x="3144" y="2320"/>
              <a:ext cx="1416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5" name="Group 41"/>
          <p:cNvGrpSpPr>
            <a:grpSpLocks/>
          </p:cNvGrpSpPr>
          <p:nvPr/>
        </p:nvGrpSpPr>
        <p:grpSpPr bwMode="auto">
          <a:xfrm>
            <a:off x="0" y="3848100"/>
            <a:ext cx="2630488" cy="474663"/>
            <a:chOff x="0" y="2742"/>
            <a:chExt cx="1312" cy="422"/>
          </a:xfrm>
        </p:grpSpPr>
        <p:sp>
          <p:nvSpPr>
            <p:cNvPr id="215121" name="Rectangle 42"/>
            <p:cNvSpPr>
              <a:spLocks noChangeArrowheads="1"/>
            </p:cNvSpPr>
            <p:nvPr/>
          </p:nvSpPr>
          <p:spPr bwMode="auto">
            <a:xfrm>
              <a:off x="32" y="2742"/>
              <a:ext cx="124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التزام إسرائيل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22" name="Rectangle 43"/>
            <p:cNvSpPr>
              <a:spLocks noChangeArrowheads="1"/>
            </p:cNvSpPr>
            <p:nvPr/>
          </p:nvSpPr>
          <p:spPr bwMode="auto">
            <a:xfrm>
              <a:off x="0" y="2742"/>
              <a:ext cx="131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6" name="Group 44"/>
          <p:cNvGrpSpPr>
            <a:grpSpLocks/>
          </p:cNvGrpSpPr>
          <p:nvPr/>
        </p:nvGrpSpPr>
        <p:grpSpPr bwMode="auto">
          <a:xfrm>
            <a:off x="2630488" y="3848100"/>
            <a:ext cx="3673475" cy="474663"/>
            <a:chOff x="1312" y="2742"/>
            <a:chExt cx="1832" cy="422"/>
          </a:xfrm>
        </p:grpSpPr>
        <p:sp>
          <p:nvSpPr>
            <p:cNvPr id="215119" name="Rectangle 45"/>
            <p:cNvSpPr>
              <a:spLocks noChangeArrowheads="1"/>
            </p:cNvSpPr>
            <p:nvPr/>
          </p:nvSpPr>
          <p:spPr bwMode="auto">
            <a:xfrm>
              <a:off x="1344" y="2742"/>
              <a:ext cx="176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تذمر إسرائيل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20" name="Rectangle 46"/>
            <p:cNvSpPr>
              <a:spLocks noChangeArrowheads="1"/>
            </p:cNvSpPr>
            <p:nvPr/>
          </p:nvSpPr>
          <p:spPr bwMode="auto">
            <a:xfrm>
              <a:off x="1312" y="2742"/>
              <a:ext cx="183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7" name="Group 47"/>
          <p:cNvGrpSpPr>
            <a:grpSpLocks/>
          </p:cNvGrpSpPr>
          <p:nvPr/>
        </p:nvGrpSpPr>
        <p:grpSpPr bwMode="auto">
          <a:xfrm>
            <a:off x="6303963" y="3848100"/>
            <a:ext cx="2840037" cy="474663"/>
            <a:chOff x="3144" y="2742"/>
            <a:chExt cx="1416" cy="422"/>
          </a:xfrm>
        </p:grpSpPr>
        <p:sp>
          <p:nvSpPr>
            <p:cNvPr id="215117" name="Rectangle 48"/>
            <p:cNvSpPr>
              <a:spLocks noChangeArrowheads="1"/>
            </p:cNvSpPr>
            <p:nvPr/>
          </p:nvSpPr>
          <p:spPr bwMode="auto">
            <a:xfrm>
              <a:off x="3176" y="2742"/>
              <a:ext cx="135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التزام إسرائيل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18" name="Rectangle 49"/>
            <p:cNvSpPr>
              <a:spLocks noChangeArrowheads="1"/>
            </p:cNvSpPr>
            <p:nvPr/>
          </p:nvSpPr>
          <p:spPr bwMode="auto">
            <a:xfrm>
              <a:off x="3144" y="2742"/>
              <a:ext cx="1416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8" name="Group 50"/>
          <p:cNvGrpSpPr>
            <a:grpSpLocks/>
          </p:cNvGrpSpPr>
          <p:nvPr/>
        </p:nvGrpSpPr>
        <p:grpSpPr bwMode="auto">
          <a:xfrm>
            <a:off x="0" y="4322763"/>
            <a:ext cx="2630488" cy="476250"/>
            <a:chOff x="0" y="3164"/>
            <a:chExt cx="1312" cy="422"/>
          </a:xfrm>
        </p:grpSpPr>
        <p:sp>
          <p:nvSpPr>
            <p:cNvPr id="215115" name="Rectangle 51"/>
            <p:cNvSpPr>
              <a:spLocks noChangeArrowheads="1"/>
            </p:cNvSpPr>
            <p:nvPr/>
          </p:nvSpPr>
          <p:spPr bwMode="auto">
            <a:xfrm>
              <a:off x="32" y="3164"/>
              <a:ext cx="124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النظام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16" name="Rectangle 52"/>
            <p:cNvSpPr>
              <a:spLocks noChangeArrowheads="1"/>
            </p:cNvSpPr>
            <p:nvPr/>
          </p:nvSpPr>
          <p:spPr bwMode="auto">
            <a:xfrm>
              <a:off x="0" y="3164"/>
              <a:ext cx="131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59" name="Group 53"/>
          <p:cNvGrpSpPr>
            <a:grpSpLocks/>
          </p:cNvGrpSpPr>
          <p:nvPr/>
        </p:nvGrpSpPr>
        <p:grpSpPr bwMode="auto">
          <a:xfrm>
            <a:off x="2630488" y="4322763"/>
            <a:ext cx="3673475" cy="476250"/>
            <a:chOff x="1312" y="3164"/>
            <a:chExt cx="1832" cy="422"/>
          </a:xfrm>
        </p:grpSpPr>
        <p:sp>
          <p:nvSpPr>
            <p:cNvPr id="215113" name="Rectangle 54"/>
            <p:cNvSpPr>
              <a:spLocks noChangeArrowheads="1"/>
            </p:cNvSpPr>
            <p:nvPr/>
          </p:nvSpPr>
          <p:spPr bwMode="auto">
            <a:xfrm>
              <a:off x="1344" y="3164"/>
              <a:ext cx="176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الفوضى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14" name="Rectangle 55"/>
            <p:cNvSpPr>
              <a:spLocks noChangeArrowheads="1"/>
            </p:cNvSpPr>
            <p:nvPr/>
          </p:nvSpPr>
          <p:spPr bwMode="auto">
            <a:xfrm>
              <a:off x="1312" y="3164"/>
              <a:ext cx="183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0" name="Group 56"/>
          <p:cNvGrpSpPr>
            <a:grpSpLocks/>
          </p:cNvGrpSpPr>
          <p:nvPr/>
        </p:nvGrpSpPr>
        <p:grpSpPr bwMode="auto">
          <a:xfrm>
            <a:off x="6303963" y="4322763"/>
            <a:ext cx="2840037" cy="476250"/>
            <a:chOff x="3144" y="3164"/>
            <a:chExt cx="1416" cy="422"/>
          </a:xfrm>
        </p:grpSpPr>
        <p:sp>
          <p:nvSpPr>
            <p:cNvPr id="215111" name="Rectangle 57"/>
            <p:cNvSpPr>
              <a:spLocks noChangeArrowheads="1"/>
            </p:cNvSpPr>
            <p:nvPr/>
          </p:nvSpPr>
          <p:spPr bwMode="auto">
            <a:xfrm>
              <a:off x="3176" y="3164"/>
              <a:ext cx="135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إعادة النظام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12" name="Rectangle 58"/>
            <p:cNvSpPr>
              <a:spLocks noChangeArrowheads="1"/>
            </p:cNvSpPr>
            <p:nvPr/>
          </p:nvSpPr>
          <p:spPr bwMode="auto">
            <a:xfrm>
              <a:off x="3144" y="3164"/>
              <a:ext cx="1416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1" name="Group 59"/>
          <p:cNvGrpSpPr>
            <a:grpSpLocks/>
          </p:cNvGrpSpPr>
          <p:nvPr/>
        </p:nvGrpSpPr>
        <p:grpSpPr bwMode="auto">
          <a:xfrm>
            <a:off x="0" y="4799013"/>
            <a:ext cx="2630488" cy="474662"/>
            <a:chOff x="0" y="3586"/>
            <a:chExt cx="1312" cy="422"/>
          </a:xfrm>
        </p:grpSpPr>
        <p:sp>
          <p:nvSpPr>
            <p:cNvPr id="215109" name="Rectangle 60"/>
            <p:cNvSpPr>
              <a:spLocks noChangeArrowheads="1"/>
            </p:cNvSpPr>
            <p:nvPr/>
          </p:nvSpPr>
          <p:spPr bwMode="auto">
            <a:xfrm>
              <a:off x="32" y="3586"/>
              <a:ext cx="124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جبل سيناء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10" name="Rectangle 61"/>
            <p:cNvSpPr>
              <a:spLocks noChangeArrowheads="1"/>
            </p:cNvSpPr>
            <p:nvPr/>
          </p:nvSpPr>
          <p:spPr bwMode="auto">
            <a:xfrm>
              <a:off x="0" y="3586"/>
              <a:ext cx="131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2" name="Group 62"/>
          <p:cNvGrpSpPr>
            <a:grpSpLocks/>
          </p:cNvGrpSpPr>
          <p:nvPr/>
        </p:nvGrpSpPr>
        <p:grpSpPr bwMode="auto">
          <a:xfrm>
            <a:off x="2630488" y="4799013"/>
            <a:ext cx="3673475" cy="474662"/>
            <a:chOff x="1312" y="3586"/>
            <a:chExt cx="1832" cy="422"/>
          </a:xfrm>
        </p:grpSpPr>
        <p:sp>
          <p:nvSpPr>
            <p:cNvPr id="215107" name="Rectangle 63"/>
            <p:cNvSpPr>
              <a:spLocks noChangeArrowheads="1"/>
            </p:cNvSpPr>
            <p:nvPr/>
          </p:nvSpPr>
          <p:spPr bwMode="auto">
            <a:xfrm>
              <a:off x="1344" y="3586"/>
              <a:ext cx="176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البريّة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08" name="Rectangle 64"/>
            <p:cNvSpPr>
              <a:spLocks noChangeArrowheads="1"/>
            </p:cNvSpPr>
            <p:nvPr/>
          </p:nvSpPr>
          <p:spPr bwMode="auto">
            <a:xfrm>
              <a:off x="1312" y="3586"/>
              <a:ext cx="1832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3" name="Group 65"/>
          <p:cNvGrpSpPr>
            <a:grpSpLocks/>
          </p:cNvGrpSpPr>
          <p:nvPr/>
        </p:nvGrpSpPr>
        <p:grpSpPr bwMode="auto">
          <a:xfrm>
            <a:off x="6303963" y="4799013"/>
            <a:ext cx="2840037" cy="474662"/>
            <a:chOff x="3144" y="3586"/>
            <a:chExt cx="1416" cy="422"/>
          </a:xfrm>
        </p:grpSpPr>
        <p:sp>
          <p:nvSpPr>
            <p:cNvPr id="215105" name="Rectangle 66"/>
            <p:cNvSpPr>
              <a:spLocks noChangeArrowheads="1"/>
            </p:cNvSpPr>
            <p:nvPr/>
          </p:nvSpPr>
          <p:spPr bwMode="auto">
            <a:xfrm>
              <a:off x="3176" y="3586"/>
              <a:ext cx="135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موآب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06" name="Rectangle 67"/>
            <p:cNvSpPr>
              <a:spLocks noChangeArrowheads="1"/>
            </p:cNvSpPr>
            <p:nvPr/>
          </p:nvSpPr>
          <p:spPr bwMode="auto">
            <a:xfrm>
              <a:off x="3144" y="3586"/>
              <a:ext cx="1416" cy="422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4" name="Group 68"/>
          <p:cNvGrpSpPr>
            <a:grpSpLocks/>
          </p:cNvGrpSpPr>
          <p:nvPr/>
        </p:nvGrpSpPr>
        <p:grpSpPr bwMode="auto">
          <a:xfrm>
            <a:off x="0" y="5273675"/>
            <a:ext cx="2630488" cy="582613"/>
            <a:chOff x="0" y="4008"/>
            <a:chExt cx="1312" cy="518"/>
          </a:xfrm>
        </p:grpSpPr>
        <p:sp>
          <p:nvSpPr>
            <p:cNvPr id="215103" name="Rectangle 69"/>
            <p:cNvSpPr>
              <a:spLocks noChangeArrowheads="1"/>
            </p:cNvSpPr>
            <p:nvPr/>
          </p:nvSpPr>
          <p:spPr bwMode="auto">
            <a:xfrm>
              <a:off x="32" y="4008"/>
              <a:ext cx="124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20 يوم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04" name="Rectangle 70"/>
            <p:cNvSpPr>
              <a:spLocks noChangeArrowheads="1"/>
            </p:cNvSpPr>
            <p:nvPr/>
          </p:nvSpPr>
          <p:spPr bwMode="auto">
            <a:xfrm>
              <a:off x="0" y="4008"/>
              <a:ext cx="1312" cy="518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5" name="Group 71"/>
          <p:cNvGrpSpPr>
            <a:grpSpLocks/>
          </p:cNvGrpSpPr>
          <p:nvPr/>
        </p:nvGrpSpPr>
        <p:grpSpPr bwMode="auto">
          <a:xfrm>
            <a:off x="2630488" y="5273675"/>
            <a:ext cx="3673475" cy="582613"/>
            <a:chOff x="1312" y="4008"/>
            <a:chExt cx="1832" cy="518"/>
          </a:xfrm>
        </p:grpSpPr>
        <p:sp>
          <p:nvSpPr>
            <p:cNvPr id="215101" name="Rectangle 72"/>
            <p:cNvSpPr>
              <a:spLocks noChangeArrowheads="1"/>
            </p:cNvSpPr>
            <p:nvPr/>
          </p:nvSpPr>
          <p:spPr bwMode="auto">
            <a:xfrm>
              <a:off x="1344" y="4008"/>
              <a:ext cx="176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38 سنة، 3 أشهر، 10 أيام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02" name="Rectangle 73"/>
            <p:cNvSpPr>
              <a:spLocks noChangeArrowheads="1"/>
            </p:cNvSpPr>
            <p:nvPr/>
          </p:nvSpPr>
          <p:spPr bwMode="auto">
            <a:xfrm>
              <a:off x="1312" y="4008"/>
              <a:ext cx="1832" cy="518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6" name="Group 74"/>
          <p:cNvGrpSpPr>
            <a:grpSpLocks/>
          </p:cNvGrpSpPr>
          <p:nvPr/>
        </p:nvGrpSpPr>
        <p:grpSpPr bwMode="auto">
          <a:xfrm>
            <a:off x="6303963" y="5273675"/>
            <a:ext cx="2840037" cy="582613"/>
            <a:chOff x="3144" y="4008"/>
            <a:chExt cx="1416" cy="518"/>
          </a:xfrm>
        </p:grpSpPr>
        <p:sp>
          <p:nvSpPr>
            <p:cNvPr id="215099" name="Rectangle 75"/>
            <p:cNvSpPr>
              <a:spLocks noChangeArrowheads="1"/>
            </p:cNvSpPr>
            <p:nvPr/>
          </p:nvSpPr>
          <p:spPr bwMode="auto">
            <a:xfrm>
              <a:off x="3176" y="4008"/>
              <a:ext cx="135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5 أشهر</a:t>
              </a:r>
              <a:endPara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100" name="Rectangle 76"/>
            <p:cNvSpPr>
              <a:spLocks noChangeArrowheads="1"/>
            </p:cNvSpPr>
            <p:nvPr/>
          </p:nvSpPr>
          <p:spPr bwMode="auto">
            <a:xfrm>
              <a:off x="3144" y="4008"/>
              <a:ext cx="1416" cy="518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7" name="Group 77"/>
          <p:cNvGrpSpPr>
            <a:grpSpLocks/>
          </p:cNvGrpSpPr>
          <p:nvPr/>
        </p:nvGrpSpPr>
        <p:grpSpPr bwMode="auto">
          <a:xfrm>
            <a:off x="0" y="5856288"/>
            <a:ext cx="1347788" cy="1001712"/>
            <a:chOff x="0" y="4526"/>
            <a:chExt cx="672" cy="890"/>
          </a:xfrm>
        </p:grpSpPr>
        <p:sp>
          <p:nvSpPr>
            <p:cNvPr id="215097" name="Rectangle 78"/>
            <p:cNvSpPr>
              <a:spLocks noChangeArrowheads="1"/>
            </p:cNvSpPr>
            <p:nvPr/>
          </p:nvSpPr>
          <p:spPr bwMode="auto">
            <a:xfrm>
              <a:off x="32" y="4526"/>
              <a:ext cx="608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 </a:t>
              </a:r>
              <a:r>
                <a:rPr kumimoji="0" lang="ar-JO" altLang="zh-CN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التأسيس</a:t>
              </a:r>
              <a:r>
                <a:rPr kumimoji="0" lang="en-US" altLang="zh-CN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</a:t>
              </a:r>
              <a:r>
                <a:rPr kumimoji="0" lang="ar-JO" altLang="zh-CN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1-4</a:t>
              </a:r>
              <a:r>
                <a:rPr kumimoji="0" lang="en-US" altLang="zh-CN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15098" name="Rectangle 79"/>
            <p:cNvSpPr>
              <a:spLocks noChangeArrowheads="1"/>
            </p:cNvSpPr>
            <p:nvPr/>
          </p:nvSpPr>
          <p:spPr bwMode="auto">
            <a:xfrm>
              <a:off x="0" y="4526"/>
              <a:ext cx="672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8" name="Group 80"/>
          <p:cNvGrpSpPr>
            <a:grpSpLocks/>
          </p:cNvGrpSpPr>
          <p:nvPr/>
        </p:nvGrpSpPr>
        <p:grpSpPr bwMode="auto">
          <a:xfrm>
            <a:off x="1347788" y="5856288"/>
            <a:ext cx="1282700" cy="1001712"/>
            <a:chOff x="672" y="4526"/>
            <a:chExt cx="640" cy="890"/>
          </a:xfrm>
        </p:grpSpPr>
        <p:sp>
          <p:nvSpPr>
            <p:cNvPr id="215095" name="Rectangle 81"/>
            <p:cNvSpPr>
              <a:spLocks noChangeArrowheads="1"/>
            </p:cNvSpPr>
            <p:nvPr/>
          </p:nvSpPr>
          <p:spPr bwMode="auto">
            <a:xfrm>
              <a:off x="704" y="4526"/>
              <a:ext cx="57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التقديس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(5: 1- </a:t>
              </a:r>
              <a:br>
                <a:rPr kumimoji="0" lang="en-US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</a:b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10: 10)</a:t>
              </a:r>
              <a:endParaRPr kumimoji="0" lang="en-US" altLang="zh-CN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096" name="Rectangle 82"/>
            <p:cNvSpPr>
              <a:spLocks noChangeArrowheads="1"/>
            </p:cNvSpPr>
            <p:nvPr/>
          </p:nvSpPr>
          <p:spPr bwMode="auto">
            <a:xfrm>
              <a:off x="672" y="4526"/>
              <a:ext cx="640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69" name="Group 83"/>
          <p:cNvGrpSpPr>
            <a:grpSpLocks/>
          </p:cNvGrpSpPr>
          <p:nvPr/>
        </p:nvGrpSpPr>
        <p:grpSpPr bwMode="auto">
          <a:xfrm>
            <a:off x="2630488" y="5856288"/>
            <a:ext cx="785812" cy="1001712"/>
            <a:chOff x="1312" y="4526"/>
            <a:chExt cx="392" cy="890"/>
          </a:xfrm>
        </p:grpSpPr>
        <p:sp>
          <p:nvSpPr>
            <p:cNvPr id="215093" name="Rectangle 84"/>
            <p:cNvSpPr>
              <a:spLocks noChangeArrowheads="1"/>
            </p:cNvSpPr>
            <p:nvPr/>
          </p:nvSpPr>
          <p:spPr bwMode="auto">
            <a:xfrm>
              <a:off x="1344" y="4526"/>
              <a:ext cx="328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إلى قادش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(10: 11- 12: 16)</a:t>
              </a:r>
              <a:endParaRPr kumimoji="0" lang="en-US" altLang="zh-CN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094" name="Rectangle 85"/>
            <p:cNvSpPr>
              <a:spLocks noChangeArrowheads="1"/>
            </p:cNvSpPr>
            <p:nvPr/>
          </p:nvSpPr>
          <p:spPr bwMode="auto">
            <a:xfrm>
              <a:off x="1312" y="4526"/>
              <a:ext cx="392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70" name="Group 86"/>
          <p:cNvGrpSpPr>
            <a:grpSpLocks/>
          </p:cNvGrpSpPr>
          <p:nvPr/>
        </p:nvGrpSpPr>
        <p:grpSpPr bwMode="auto">
          <a:xfrm>
            <a:off x="3416300" y="5856288"/>
            <a:ext cx="722313" cy="1001712"/>
            <a:chOff x="1704" y="4526"/>
            <a:chExt cx="360" cy="890"/>
          </a:xfrm>
        </p:grpSpPr>
        <p:sp>
          <p:nvSpPr>
            <p:cNvPr id="215091" name="Rectangle 87"/>
            <p:cNvSpPr>
              <a:spLocks noChangeArrowheads="1"/>
            </p:cNvSpPr>
            <p:nvPr/>
          </p:nvSpPr>
          <p:spPr bwMode="auto">
            <a:xfrm>
              <a:off x="1736" y="4526"/>
              <a:ext cx="2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 </a:t>
              </a: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خطيئة قادش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(13- 14)</a:t>
              </a:r>
              <a:endParaRPr kumimoji="0" lang="en-US" altLang="zh-CN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092" name="Rectangle 88"/>
            <p:cNvSpPr>
              <a:spLocks noChangeArrowheads="1"/>
            </p:cNvSpPr>
            <p:nvPr/>
          </p:nvSpPr>
          <p:spPr bwMode="auto">
            <a:xfrm>
              <a:off x="1704" y="4526"/>
              <a:ext cx="360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71" name="Group 89"/>
          <p:cNvGrpSpPr>
            <a:grpSpLocks/>
          </p:cNvGrpSpPr>
          <p:nvPr/>
        </p:nvGrpSpPr>
        <p:grpSpPr bwMode="auto">
          <a:xfrm>
            <a:off x="4138613" y="5856288"/>
            <a:ext cx="722312" cy="1001712"/>
            <a:chOff x="2064" y="4526"/>
            <a:chExt cx="360" cy="890"/>
          </a:xfrm>
        </p:grpSpPr>
        <p:sp>
          <p:nvSpPr>
            <p:cNvPr id="215089" name="Rectangle 90"/>
            <p:cNvSpPr>
              <a:spLocks noChangeArrowheads="1"/>
            </p:cNvSpPr>
            <p:nvPr/>
          </p:nvSpPr>
          <p:spPr bwMode="auto">
            <a:xfrm>
              <a:off x="2096" y="4526"/>
              <a:ext cx="2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البرية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2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(15- 19)</a:t>
              </a:r>
              <a:endParaRPr kumimoji="0" lang="en-US" altLang="zh-CN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</p:txBody>
        </p:sp>
        <p:sp>
          <p:nvSpPr>
            <p:cNvPr id="215090" name="Rectangle 91"/>
            <p:cNvSpPr>
              <a:spLocks noChangeArrowheads="1"/>
            </p:cNvSpPr>
            <p:nvPr/>
          </p:nvSpPr>
          <p:spPr bwMode="auto">
            <a:xfrm>
              <a:off x="2064" y="4526"/>
              <a:ext cx="360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72" name="Group 92"/>
          <p:cNvGrpSpPr>
            <a:grpSpLocks/>
          </p:cNvGrpSpPr>
          <p:nvPr/>
        </p:nvGrpSpPr>
        <p:grpSpPr bwMode="auto">
          <a:xfrm>
            <a:off x="4860925" y="5856288"/>
            <a:ext cx="657225" cy="1001712"/>
            <a:chOff x="2424" y="4526"/>
            <a:chExt cx="328" cy="890"/>
          </a:xfrm>
        </p:grpSpPr>
        <p:sp>
          <p:nvSpPr>
            <p:cNvPr id="215087" name="Rectangle 93"/>
            <p:cNvSpPr>
              <a:spLocks noChangeArrowheads="1"/>
            </p:cNvSpPr>
            <p:nvPr/>
          </p:nvSpPr>
          <p:spPr bwMode="auto">
            <a:xfrm>
              <a:off x="2456" y="4526"/>
              <a:ext cx="264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إلى موآب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</a:t>
              </a:r>
              <a:r>
                <a:rPr kumimoji="0" lang="ar-JO" altLang="zh-CN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20-21</a:t>
              </a:r>
              <a:r>
                <a:rPr kumimoji="0" lang="en-US" altLang="zh-CN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15088" name="Rectangle 94"/>
            <p:cNvSpPr>
              <a:spLocks noChangeArrowheads="1"/>
            </p:cNvSpPr>
            <p:nvPr/>
          </p:nvSpPr>
          <p:spPr bwMode="auto">
            <a:xfrm>
              <a:off x="2424" y="4526"/>
              <a:ext cx="328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73" name="Group 95"/>
          <p:cNvGrpSpPr>
            <a:grpSpLocks/>
          </p:cNvGrpSpPr>
          <p:nvPr/>
        </p:nvGrpSpPr>
        <p:grpSpPr bwMode="auto">
          <a:xfrm>
            <a:off x="5518150" y="5856288"/>
            <a:ext cx="785813" cy="1001712"/>
            <a:chOff x="2752" y="4526"/>
            <a:chExt cx="392" cy="890"/>
          </a:xfrm>
        </p:grpSpPr>
        <p:sp>
          <p:nvSpPr>
            <p:cNvPr id="215085" name="Rectangle 96"/>
            <p:cNvSpPr>
              <a:spLocks noChangeArrowheads="1"/>
            </p:cNvSpPr>
            <p:nvPr/>
          </p:nvSpPr>
          <p:spPr bwMode="auto">
            <a:xfrm>
              <a:off x="2784" y="4526"/>
              <a:ext cx="328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خطيئة موآب</a:t>
              </a:r>
              <a:endParaRPr kumimoji="0" lang="en-US" altLang="zh-CN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</a:t>
              </a:r>
              <a:r>
                <a:rPr kumimoji="0" lang="ar-JO" altLang="zh-CN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22-25</a:t>
              </a:r>
              <a:r>
                <a:rPr kumimoji="0" lang="en-US" altLang="zh-CN" sz="1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15086" name="Rectangle 97"/>
            <p:cNvSpPr>
              <a:spLocks noChangeArrowheads="1"/>
            </p:cNvSpPr>
            <p:nvPr/>
          </p:nvSpPr>
          <p:spPr bwMode="auto">
            <a:xfrm>
              <a:off x="2752" y="4526"/>
              <a:ext cx="392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74" name="Group 98"/>
          <p:cNvGrpSpPr>
            <a:grpSpLocks/>
          </p:cNvGrpSpPr>
          <p:nvPr/>
        </p:nvGrpSpPr>
        <p:grpSpPr bwMode="auto">
          <a:xfrm>
            <a:off x="6303963" y="5856288"/>
            <a:ext cx="890587" cy="1001712"/>
            <a:chOff x="3144" y="4526"/>
            <a:chExt cx="444" cy="890"/>
          </a:xfrm>
        </p:grpSpPr>
        <p:sp>
          <p:nvSpPr>
            <p:cNvPr id="215083" name="Rectangle 99"/>
            <p:cNvSpPr>
              <a:spLocks noChangeArrowheads="1"/>
            </p:cNvSpPr>
            <p:nvPr/>
          </p:nvSpPr>
          <p:spPr bwMode="auto">
            <a:xfrm>
              <a:off x="3176" y="4526"/>
              <a:ext cx="380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تجهيز الأرض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</a:t>
              </a: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26-27</a:t>
              </a:r>
              <a:r>
                <a:rPr kumimoji="0" lang="en-US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15084" name="Rectangle 100"/>
            <p:cNvSpPr>
              <a:spLocks noChangeArrowheads="1"/>
            </p:cNvSpPr>
            <p:nvPr/>
          </p:nvSpPr>
          <p:spPr bwMode="auto">
            <a:xfrm>
              <a:off x="3144" y="4526"/>
              <a:ext cx="444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75" name="Group 101"/>
          <p:cNvGrpSpPr>
            <a:grpSpLocks/>
          </p:cNvGrpSpPr>
          <p:nvPr/>
        </p:nvGrpSpPr>
        <p:grpSpPr bwMode="auto">
          <a:xfrm>
            <a:off x="7194550" y="5856288"/>
            <a:ext cx="882650" cy="1001712"/>
            <a:chOff x="3588" y="4526"/>
            <a:chExt cx="440" cy="890"/>
          </a:xfrm>
        </p:grpSpPr>
        <p:sp>
          <p:nvSpPr>
            <p:cNvPr id="215081" name="Rectangle 102"/>
            <p:cNvSpPr>
              <a:spLocks noChangeArrowheads="1"/>
            </p:cNvSpPr>
            <p:nvPr/>
          </p:nvSpPr>
          <p:spPr bwMode="auto">
            <a:xfrm>
              <a:off x="3620" y="4526"/>
              <a:ext cx="37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التقدمات والنذور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(</a:t>
              </a:r>
              <a:r>
                <a:rPr kumimoji="0" lang="ar-JO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28-30</a:t>
              </a:r>
              <a:r>
                <a:rPr kumimoji="0" lang="en-US" altLang="zh-CN" sz="1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15082" name="Rectangle 103"/>
            <p:cNvSpPr>
              <a:spLocks noChangeArrowheads="1"/>
            </p:cNvSpPr>
            <p:nvPr/>
          </p:nvSpPr>
          <p:spPr bwMode="auto">
            <a:xfrm>
              <a:off x="3588" y="4526"/>
              <a:ext cx="440" cy="890"/>
            </a:xfrm>
            <a:prstGeom prst="rect">
              <a:avLst/>
            </a:prstGeom>
            <a:noFill/>
            <a:ln w="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215076" name="Rectangle 104"/>
          <p:cNvSpPr>
            <a:spLocks noChangeArrowheads="1"/>
          </p:cNvSpPr>
          <p:nvPr/>
        </p:nvSpPr>
        <p:spPr bwMode="auto">
          <a:xfrm>
            <a:off x="8001000" y="5856288"/>
            <a:ext cx="11430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الاستعدادات النهائية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(</a:t>
            </a:r>
            <a:r>
              <a:rPr kumimoji="0" lang="ar-JO" altLang="zh-CN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31-36</a:t>
            </a:r>
            <a:r>
              <a:rPr kumimoji="0" lang="en-US" altLang="zh-CN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5077" name="Rectangle 105"/>
          <p:cNvSpPr>
            <a:spLocks noChangeArrowheads="1"/>
          </p:cNvSpPr>
          <p:nvPr/>
        </p:nvSpPr>
        <p:spPr bwMode="auto">
          <a:xfrm>
            <a:off x="8077200" y="5856288"/>
            <a:ext cx="1066800" cy="1001712"/>
          </a:xfrm>
          <a:prstGeom prst="rect">
            <a:avLst/>
          </a:prstGeom>
          <a:noFill/>
          <a:ln w="7" cap="sq">
            <a:solidFill>
              <a:srgbClr val="A0A0A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5078" name="Text Box 106"/>
          <p:cNvSpPr txBox="1">
            <a:spLocks noChangeArrowheads="1"/>
          </p:cNvSpPr>
          <p:nvPr/>
        </p:nvSpPr>
        <p:spPr bwMode="auto">
          <a:xfrm>
            <a:off x="8445906" y="0"/>
            <a:ext cx="70403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135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5079" name="Rectangle 107"/>
          <p:cNvSpPr>
            <a:spLocks noGrp="1" noChangeArrowheads="1"/>
          </p:cNvSpPr>
          <p:nvPr>
            <p:ph type="title"/>
          </p:nvPr>
        </p:nvSpPr>
        <p:spPr>
          <a:xfrm>
            <a:off x="3352800" y="0"/>
            <a:ext cx="2438400" cy="6096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r" defTabSz="914400" rtl="1" eaLnBrk="1" hangingPunct="1"/>
            <a:r>
              <a:rPr lang="ar-JO" sz="4000" kern="0" dirty="0">
                <a:solidFill>
                  <a:srgbClr val="000000"/>
                </a:solidFill>
              </a:rPr>
              <a:t>عدد</a:t>
            </a:r>
            <a:endParaRPr lang="en-US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810" name="Group 140"/>
          <p:cNvGrpSpPr>
            <a:grpSpLocks/>
          </p:cNvGrpSpPr>
          <p:nvPr/>
        </p:nvGrpSpPr>
        <p:grpSpPr bwMode="auto">
          <a:xfrm>
            <a:off x="1403350" y="1117600"/>
            <a:ext cx="5256213" cy="5740400"/>
            <a:chOff x="2627784" y="1910726"/>
            <a:chExt cx="3849216" cy="4642474"/>
          </a:xfrm>
        </p:grpSpPr>
        <p:pic>
          <p:nvPicPr>
            <p:cNvPr id="37594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943100"/>
              <a:ext cx="38100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5950" name="Rounded Rectangle 142"/>
            <p:cNvSpPr>
              <a:spLocks noChangeArrowheads="1"/>
            </p:cNvSpPr>
            <p:nvPr/>
          </p:nvSpPr>
          <p:spPr bwMode="auto">
            <a:xfrm>
              <a:off x="2627784" y="1916832"/>
              <a:ext cx="2520280" cy="79208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5951" name="TextBox 143"/>
            <p:cNvSpPr txBox="1">
              <a:spLocks noChangeArrowheads="1"/>
            </p:cNvSpPr>
            <p:nvPr/>
          </p:nvSpPr>
          <p:spPr bwMode="auto">
            <a:xfrm>
              <a:off x="2627784" y="1910726"/>
              <a:ext cx="2520280" cy="82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Why it took Moses 40 years to lead his people out of the wilderness</a:t>
              </a:r>
            </a:p>
          </p:txBody>
        </p:sp>
      </p:grp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0" y="998538"/>
            <a:ext cx="9144000" cy="58674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350" y="990600"/>
            <a:ext cx="9144000" cy="5867400"/>
            <a:chOff x="-4" y="-4"/>
            <a:chExt cx="2927" cy="7182"/>
          </a:xfrm>
        </p:grpSpPr>
        <p:grpSp>
          <p:nvGrpSpPr>
            <p:cNvPr id="375815" name="Group 5"/>
            <p:cNvGrpSpPr>
              <a:grpSpLocks/>
            </p:cNvGrpSpPr>
            <p:nvPr/>
          </p:nvGrpSpPr>
          <p:grpSpPr bwMode="auto">
            <a:xfrm>
              <a:off x="0" y="0"/>
              <a:ext cx="2919" cy="7174"/>
              <a:chOff x="0" y="0"/>
              <a:chExt cx="2919" cy="7174"/>
            </a:xfrm>
          </p:grpSpPr>
          <p:grpSp>
            <p:nvGrpSpPr>
              <p:cNvPr id="375817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729" cy="614"/>
                <a:chOff x="0" y="0"/>
                <a:chExt cx="729" cy="614"/>
              </a:xfrm>
            </p:grpSpPr>
            <p:sp>
              <p:nvSpPr>
                <p:cNvPr id="37594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9" cy="614"/>
                </a:xfrm>
                <a:prstGeom prst="rect">
                  <a:avLst/>
                </a:prstGeom>
                <a:solidFill>
                  <a:srgbClr val="FF00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الكتاب المقدس</a:t>
                  </a:r>
                  <a:endPara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FF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948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9" cy="614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18" name="Group 9"/>
              <p:cNvGrpSpPr>
                <a:grpSpLocks/>
              </p:cNvGrpSpPr>
              <p:nvPr/>
            </p:nvGrpSpPr>
            <p:grpSpPr bwMode="auto">
              <a:xfrm>
                <a:off x="729" y="0"/>
                <a:ext cx="730" cy="614"/>
                <a:chOff x="729" y="0"/>
                <a:chExt cx="730" cy="614"/>
              </a:xfrm>
            </p:grpSpPr>
            <p:sp>
              <p:nvSpPr>
                <p:cNvPr id="375945" name="Rectangle 10"/>
                <p:cNvSpPr>
                  <a:spLocks noChangeArrowheads="1"/>
                </p:cNvSpPr>
                <p:nvPr/>
              </p:nvSpPr>
              <p:spPr bwMode="auto">
                <a:xfrm>
                  <a:off x="729" y="0"/>
                  <a:ext cx="730" cy="614"/>
                </a:xfrm>
                <a:prstGeom prst="rect">
                  <a:avLst/>
                </a:prstGeom>
                <a:solidFill>
                  <a:srgbClr val="FF00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CC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شكوى إسرائيل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CC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46" name="Rectangle 11"/>
                <p:cNvSpPr>
                  <a:spLocks noChangeArrowheads="1"/>
                </p:cNvSpPr>
                <p:nvPr/>
              </p:nvSpPr>
              <p:spPr bwMode="auto">
                <a:xfrm>
                  <a:off x="729" y="0"/>
                  <a:ext cx="730" cy="614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19" name="Group 12"/>
              <p:cNvGrpSpPr>
                <a:grpSpLocks/>
              </p:cNvGrpSpPr>
              <p:nvPr/>
            </p:nvGrpSpPr>
            <p:grpSpPr bwMode="auto">
              <a:xfrm>
                <a:off x="1459" y="0"/>
                <a:ext cx="730" cy="614"/>
                <a:chOff x="1459" y="0"/>
                <a:chExt cx="730" cy="614"/>
              </a:xfrm>
            </p:grpSpPr>
            <p:sp>
              <p:nvSpPr>
                <p:cNvPr id="375943" name="Rectangle 13"/>
                <p:cNvSpPr>
                  <a:spLocks noChangeArrowheads="1"/>
                </p:cNvSpPr>
                <p:nvPr/>
              </p:nvSpPr>
              <p:spPr bwMode="auto">
                <a:xfrm>
                  <a:off x="1459" y="0"/>
                  <a:ext cx="730" cy="614"/>
                </a:xfrm>
                <a:prstGeom prst="rect">
                  <a:avLst/>
                </a:prstGeom>
                <a:solidFill>
                  <a:srgbClr val="FF00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CC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استجابة موسى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CC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44" name="Rectangle 14"/>
                <p:cNvSpPr>
                  <a:spLocks noChangeArrowheads="1"/>
                </p:cNvSpPr>
                <p:nvPr/>
              </p:nvSpPr>
              <p:spPr bwMode="auto">
                <a:xfrm>
                  <a:off x="1459" y="0"/>
                  <a:ext cx="730" cy="614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0" name="Group 15"/>
              <p:cNvGrpSpPr>
                <a:grpSpLocks/>
              </p:cNvGrpSpPr>
              <p:nvPr/>
            </p:nvGrpSpPr>
            <p:grpSpPr bwMode="auto">
              <a:xfrm>
                <a:off x="2189" y="0"/>
                <a:ext cx="730" cy="614"/>
                <a:chOff x="2189" y="0"/>
                <a:chExt cx="730" cy="614"/>
              </a:xfrm>
            </p:grpSpPr>
            <p:sp>
              <p:nvSpPr>
                <p:cNvPr id="375941" name="Rectangle 16"/>
                <p:cNvSpPr>
                  <a:spLocks noChangeArrowheads="1"/>
                </p:cNvSpPr>
                <p:nvPr/>
              </p:nvSpPr>
              <p:spPr bwMode="auto">
                <a:xfrm>
                  <a:off x="2189" y="0"/>
                  <a:ext cx="730" cy="614"/>
                </a:xfrm>
                <a:prstGeom prst="rect">
                  <a:avLst/>
                </a:prstGeom>
                <a:solidFill>
                  <a:srgbClr val="FF00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CC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استجابة الله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CC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42" name="Rectangle 17"/>
                <p:cNvSpPr>
                  <a:spLocks noChangeArrowheads="1"/>
                </p:cNvSpPr>
                <p:nvPr/>
              </p:nvSpPr>
              <p:spPr bwMode="auto">
                <a:xfrm>
                  <a:off x="2189" y="0"/>
                  <a:ext cx="730" cy="614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1" name="Group 18"/>
              <p:cNvGrpSpPr>
                <a:grpSpLocks/>
              </p:cNvGrpSpPr>
              <p:nvPr/>
            </p:nvGrpSpPr>
            <p:grpSpPr bwMode="auto">
              <a:xfrm>
                <a:off x="0" y="614"/>
                <a:ext cx="729" cy="748"/>
                <a:chOff x="0" y="614"/>
                <a:chExt cx="729" cy="748"/>
              </a:xfrm>
            </p:grpSpPr>
            <p:sp>
              <p:nvSpPr>
                <p:cNvPr id="375939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614"/>
                  <a:ext cx="729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خر 14: 11</a:t>
                  </a:r>
                  <a:endPara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940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614"/>
                  <a:ext cx="729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2" name="Group 21"/>
              <p:cNvGrpSpPr>
                <a:grpSpLocks/>
              </p:cNvGrpSpPr>
              <p:nvPr/>
            </p:nvGrpSpPr>
            <p:grpSpPr bwMode="auto">
              <a:xfrm>
                <a:off x="729" y="614"/>
                <a:ext cx="730" cy="748"/>
                <a:chOff x="729" y="614"/>
                <a:chExt cx="730" cy="748"/>
              </a:xfrm>
            </p:grpSpPr>
            <p:sp>
              <p:nvSpPr>
                <p:cNvPr id="375937" name="Rectangle 22"/>
                <p:cNvSpPr>
                  <a:spLocks noChangeArrowheads="1"/>
                </p:cNvSpPr>
                <p:nvPr/>
              </p:nvSpPr>
              <p:spPr bwMode="auto">
                <a:xfrm>
                  <a:off x="729" y="614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جيش فرعون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38" name="Rectangle 23"/>
                <p:cNvSpPr>
                  <a:spLocks noChangeArrowheads="1"/>
                </p:cNvSpPr>
                <p:nvPr/>
              </p:nvSpPr>
              <p:spPr bwMode="auto">
                <a:xfrm>
                  <a:off x="729" y="614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3" name="Group 24"/>
              <p:cNvGrpSpPr>
                <a:grpSpLocks/>
              </p:cNvGrpSpPr>
              <p:nvPr/>
            </p:nvGrpSpPr>
            <p:grpSpPr bwMode="auto">
              <a:xfrm>
                <a:off x="1459" y="614"/>
                <a:ext cx="730" cy="748"/>
                <a:chOff x="1459" y="614"/>
                <a:chExt cx="730" cy="748"/>
              </a:xfrm>
            </p:grpSpPr>
            <p:sp>
              <p:nvSpPr>
                <p:cNvPr id="375935" name="Rectangle 25"/>
                <p:cNvSpPr>
                  <a:spLocks noChangeArrowheads="1"/>
                </p:cNvSpPr>
                <p:nvPr/>
              </p:nvSpPr>
              <p:spPr bwMode="auto">
                <a:xfrm>
                  <a:off x="1459" y="614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تشجيع إسرائيل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ليثقوا بالله</a:t>
                  </a:r>
                  <a:endPara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9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459" y="614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4" name="Group 27"/>
              <p:cNvGrpSpPr>
                <a:grpSpLocks/>
              </p:cNvGrpSpPr>
              <p:nvPr/>
            </p:nvGrpSpPr>
            <p:grpSpPr bwMode="auto">
              <a:xfrm>
                <a:off x="2189" y="614"/>
                <a:ext cx="730" cy="748"/>
                <a:chOff x="2189" y="614"/>
                <a:chExt cx="730" cy="748"/>
              </a:xfrm>
            </p:grpSpPr>
            <p:sp>
              <p:nvSpPr>
                <p:cNvPr id="375933" name="Rectangle 28"/>
                <p:cNvSpPr>
                  <a:spLocks noChangeArrowheads="1"/>
                </p:cNvSpPr>
                <p:nvPr/>
              </p:nvSpPr>
              <p:spPr bwMode="auto">
                <a:xfrm>
                  <a:off x="2189" y="614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تخليص إسرائيل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34" name="Rectangle 29"/>
                <p:cNvSpPr>
                  <a:spLocks noChangeArrowheads="1"/>
                </p:cNvSpPr>
                <p:nvPr/>
              </p:nvSpPr>
              <p:spPr bwMode="auto">
                <a:xfrm>
                  <a:off x="2189" y="614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5" name="Group 30"/>
              <p:cNvGrpSpPr>
                <a:grpSpLocks/>
              </p:cNvGrpSpPr>
              <p:nvPr/>
            </p:nvGrpSpPr>
            <p:grpSpPr bwMode="auto">
              <a:xfrm>
                <a:off x="0" y="1362"/>
                <a:ext cx="729" cy="633"/>
                <a:chOff x="0" y="1362"/>
                <a:chExt cx="729" cy="633"/>
              </a:xfrm>
            </p:grpSpPr>
            <p:sp>
              <p:nvSpPr>
                <p:cNvPr id="375931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362"/>
                  <a:ext cx="729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خر 15: 24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32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362"/>
                  <a:ext cx="729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6" name="Group 33"/>
              <p:cNvGrpSpPr>
                <a:grpSpLocks/>
              </p:cNvGrpSpPr>
              <p:nvPr/>
            </p:nvGrpSpPr>
            <p:grpSpPr bwMode="auto">
              <a:xfrm>
                <a:off x="729" y="1362"/>
                <a:ext cx="730" cy="633"/>
                <a:chOff x="729" y="1362"/>
                <a:chExt cx="730" cy="633"/>
              </a:xfrm>
            </p:grpSpPr>
            <p:sp>
              <p:nvSpPr>
                <p:cNvPr id="375929" name="Rectangle 34"/>
                <p:cNvSpPr>
                  <a:spLocks noChangeArrowheads="1"/>
                </p:cNvSpPr>
                <p:nvPr/>
              </p:nvSpPr>
              <p:spPr bwMode="auto">
                <a:xfrm>
                  <a:off x="729" y="1362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مياه مرّة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30" name="Rectangle 35"/>
                <p:cNvSpPr>
                  <a:spLocks noChangeArrowheads="1"/>
                </p:cNvSpPr>
                <p:nvPr/>
              </p:nvSpPr>
              <p:spPr bwMode="auto">
                <a:xfrm>
                  <a:off x="729" y="1362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7" name="Group 36"/>
              <p:cNvGrpSpPr>
                <a:grpSpLocks/>
              </p:cNvGrpSpPr>
              <p:nvPr/>
            </p:nvGrpSpPr>
            <p:grpSpPr bwMode="auto">
              <a:xfrm>
                <a:off x="1459" y="1362"/>
                <a:ext cx="730" cy="633"/>
                <a:chOff x="1459" y="1362"/>
                <a:chExt cx="730" cy="633"/>
              </a:xfrm>
            </p:grpSpPr>
            <p:sp>
              <p:nvSpPr>
                <p:cNvPr id="375927" name="Rectangle 37"/>
                <p:cNvSpPr>
                  <a:spLocks noChangeArrowheads="1"/>
                </p:cNvSpPr>
                <p:nvPr/>
              </p:nvSpPr>
              <p:spPr bwMode="auto">
                <a:xfrm>
                  <a:off x="1459" y="1362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الصراخ إلى الله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28" name="Rectangle 38"/>
                <p:cNvSpPr>
                  <a:spLocks noChangeArrowheads="1"/>
                </p:cNvSpPr>
                <p:nvPr/>
              </p:nvSpPr>
              <p:spPr bwMode="auto">
                <a:xfrm>
                  <a:off x="1459" y="1362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8" name="Group 39"/>
              <p:cNvGrpSpPr>
                <a:grpSpLocks/>
              </p:cNvGrpSpPr>
              <p:nvPr/>
            </p:nvGrpSpPr>
            <p:grpSpPr bwMode="auto">
              <a:xfrm>
                <a:off x="2189" y="1362"/>
                <a:ext cx="730" cy="633"/>
                <a:chOff x="2189" y="1362"/>
                <a:chExt cx="730" cy="633"/>
              </a:xfrm>
            </p:grpSpPr>
            <p:sp>
              <p:nvSpPr>
                <p:cNvPr id="375925" name="Rectangle 40"/>
                <p:cNvSpPr>
                  <a:spLocks noChangeArrowheads="1"/>
                </p:cNvSpPr>
                <p:nvPr/>
              </p:nvSpPr>
              <p:spPr bwMode="auto">
                <a:xfrm>
                  <a:off x="2189" y="1362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"شفاء" المياه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26" name="Rectangle 41"/>
                <p:cNvSpPr>
                  <a:spLocks noChangeArrowheads="1"/>
                </p:cNvSpPr>
                <p:nvPr/>
              </p:nvSpPr>
              <p:spPr bwMode="auto">
                <a:xfrm>
                  <a:off x="2189" y="1362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29" name="Group 42"/>
              <p:cNvGrpSpPr>
                <a:grpSpLocks/>
              </p:cNvGrpSpPr>
              <p:nvPr/>
            </p:nvGrpSpPr>
            <p:grpSpPr bwMode="auto">
              <a:xfrm>
                <a:off x="0" y="1995"/>
                <a:ext cx="729" cy="633"/>
                <a:chOff x="0" y="1995"/>
                <a:chExt cx="729" cy="633"/>
              </a:xfrm>
            </p:grpSpPr>
            <p:sp>
              <p:nvSpPr>
                <p:cNvPr id="375923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1995"/>
                  <a:ext cx="729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خر 16: 2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24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1995"/>
                  <a:ext cx="729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0" name="Group 45"/>
              <p:cNvGrpSpPr>
                <a:grpSpLocks/>
              </p:cNvGrpSpPr>
              <p:nvPr/>
            </p:nvGrpSpPr>
            <p:grpSpPr bwMode="auto">
              <a:xfrm>
                <a:off x="729" y="1995"/>
                <a:ext cx="730" cy="633"/>
                <a:chOff x="729" y="1995"/>
                <a:chExt cx="730" cy="633"/>
              </a:xfrm>
            </p:grpSpPr>
            <p:sp>
              <p:nvSpPr>
                <p:cNvPr id="375921" name="Rectangle 46"/>
                <p:cNvSpPr>
                  <a:spLocks noChangeArrowheads="1"/>
                </p:cNvSpPr>
                <p:nvPr/>
              </p:nvSpPr>
              <p:spPr bwMode="auto">
                <a:xfrm>
                  <a:off x="729" y="1995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نقص الطعام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22" name="Rectangle 47"/>
                <p:cNvSpPr>
                  <a:spLocks noChangeArrowheads="1"/>
                </p:cNvSpPr>
                <p:nvPr/>
              </p:nvSpPr>
              <p:spPr bwMode="auto">
                <a:xfrm>
                  <a:off x="729" y="1995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1" name="Group 48"/>
              <p:cNvGrpSpPr>
                <a:grpSpLocks/>
              </p:cNvGrpSpPr>
              <p:nvPr/>
            </p:nvGrpSpPr>
            <p:grpSpPr bwMode="auto">
              <a:xfrm>
                <a:off x="1459" y="1995"/>
                <a:ext cx="730" cy="633"/>
                <a:chOff x="1459" y="1995"/>
                <a:chExt cx="730" cy="633"/>
              </a:xfrm>
            </p:grpSpPr>
            <p:sp>
              <p:nvSpPr>
                <p:cNvPr id="375919" name="Rectangle 49"/>
                <p:cNvSpPr>
                  <a:spLocks noChangeArrowheads="1"/>
                </p:cNvSpPr>
                <p:nvPr/>
              </p:nvSpPr>
              <p:spPr bwMode="auto">
                <a:xfrm>
                  <a:off x="1459" y="1995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توبيخ إسرائيل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20" name="Rectangle 50"/>
                <p:cNvSpPr>
                  <a:spLocks noChangeArrowheads="1"/>
                </p:cNvSpPr>
                <p:nvPr/>
              </p:nvSpPr>
              <p:spPr bwMode="auto">
                <a:xfrm>
                  <a:off x="1459" y="1995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2" name="Group 51"/>
              <p:cNvGrpSpPr>
                <a:grpSpLocks/>
              </p:cNvGrpSpPr>
              <p:nvPr/>
            </p:nvGrpSpPr>
            <p:grpSpPr bwMode="auto">
              <a:xfrm>
                <a:off x="2189" y="1995"/>
                <a:ext cx="730" cy="633"/>
                <a:chOff x="2189" y="1995"/>
                <a:chExt cx="730" cy="633"/>
              </a:xfrm>
            </p:grpSpPr>
            <p:sp>
              <p:nvSpPr>
                <p:cNvPr id="375917" name="Rectangle 52"/>
                <p:cNvSpPr>
                  <a:spLocks noChangeArrowheads="1"/>
                </p:cNvSpPr>
                <p:nvPr/>
              </p:nvSpPr>
              <p:spPr bwMode="auto">
                <a:xfrm>
                  <a:off x="2189" y="1995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اعطائهم المن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18" name="Rectangle 53"/>
                <p:cNvSpPr>
                  <a:spLocks noChangeArrowheads="1"/>
                </p:cNvSpPr>
                <p:nvPr/>
              </p:nvSpPr>
              <p:spPr bwMode="auto">
                <a:xfrm>
                  <a:off x="2189" y="1995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3" name="Group 54"/>
              <p:cNvGrpSpPr>
                <a:grpSpLocks/>
              </p:cNvGrpSpPr>
              <p:nvPr/>
            </p:nvGrpSpPr>
            <p:grpSpPr bwMode="auto">
              <a:xfrm>
                <a:off x="0" y="2628"/>
                <a:ext cx="729" cy="633"/>
                <a:chOff x="0" y="2628"/>
                <a:chExt cx="729" cy="633"/>
              </a:xfrm>
            </p:grpSpPr>
            <p:sp>
              <p:nvSpPr>
                <p:cNvPr id="375915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2628"/>
                  <a:ext cx="729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خر 17: 2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16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2628"/>
                  <a:ext cx="729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4" name="Group 57"/>
              <p:cNvGrpSpPr>
                <a:grpSpLocks/>
              </p:cNvGrpSpPr>
              <p:nvPr/>
            </p:nvGrpSpPr>
            <p:grpSpPr bwMode="auto">
              <a:xfrm>
                <a:off x="729" y="2628"/>
                <a:ext cx="730" cy="633"/>
                <a:chOff x="729" y="2628"/>
                <a:chExt cx="730" cy="633"/>
              </a:xfrm>
            </p:grpSpPr>
            <p:sp>
              <p:nvSpPr>
                <p:cNvPr id="375913" name="Rectangle 58"/>
                <p:cNvSpPr>
                  <a:spLocks noChangeArrowheads="1"/>
                </p:cNvSpPr>
                <p:nvPr/>
              </p:nvSpPr>
              <p:spPr bwMode="auto">
                <a:xfrm>
                  <a:off x="729" y="2628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نقص المياه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14" name="Rectangle 59"/>
                <p:cNvSpPr>
                  <a:spLocks noChangeArrowheads="1"/>
                </p:cNvSpPr>
                <p:nvPr/>
              </p:nvSpPr>
              <p:spPr bwMode="auto">
                <a:xfrm>
                  <a:off x="729" y="2628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5" name="Group 60"/>
              <p:cNvGrpSpPr>
                <a:grpSpLocks/>
              </p:cNvGrpSpPr>
              <p:nvPr/>
            </p:nvGrpSpPr>
            <p:grpSpPr bwMode="auto">
              <a:xfrm>
                <a:off x="1459" y="2628"/>
                <a:ext cx="730" cy="633"/>
                <a:chOff x="1459" y="2628"/>
                <a:chExt cx="730" cy="633"/>
              </a:xfrm>
            </p:grpSpPr>
            <p:sp>
              <p:nvSpPr>
                <p:cNvPr id="375911" name="Rectangle 61"/>
                <p:cNvSpPr>
                  <a:spLocks noChangeArrowheads="1"/>
                </p:cNvSpPr>
                <p:nvPr/>
              </p:nvSpPr>
              <p:spPr bwMode="auto">
                <a:xfrm>
                  <a:off x="1459" y="2628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الصلاة إلى الرب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12" name="Rectangle 62"/>
                <p:cNvSpPr>
                  <a:spLocks noChangeArrowheads="1"/>
                </p:cNvSpPr>
                <p:nvPr/>
              </p:nvSpPr>
              <p:spPr bwMode="auto">
                <a:xfrm>
                  <a:off x="1459" y="2628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6" name="Group 63"/>
              <p:cNvGrpSpPr>
                <a:grpSpLocks/>
              </p:cNvGrpSpPr>
              <p:nvPr/>
            </p:nvGrpSpPr>
            <p:grpSpPr bwMode="auto">
              <a:xfrm>
                <a:off x="2189" y="2628"/>
                <a:ext cx="730" cy="633"/>
                <a:chOff x="2189" y="2628"/>
                <a:chExt cx="730" cy="633"/>
              </a:xfrm>
            </p:grpSpPr>
            <p:sp>
              <p:nvSpPr>
                <p:cNvPr id="375909" name="Rectangle 64"/>
                <p:cNvSpPr>
                  <a:spLocks noChangeArrowheads="1"/>
                </p:cNvSpPr>
                <p:nvPr/>
              </p:nvSpPr>
              <p:spPr bwMode="auto">
                <a:xfrm>
                  <a:off x="2189" y="2628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الماء من الصخرة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10" name="Rectangle 65"/>
                <p:cNvSpPr>
                  <a:spLocks noChangeArrowheads="1"/>
                </p:cNvSpPr>
                <p:nvPr/>
              </p:nvSpPr>
              <p:spPr bwMode="auto">
                <a:xfrm>
                  <a:off x="2189" y="2628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7" name="Group 66"/>
              <p:cNvGrpSpPr>
                <a:grpSpLocks/>
              </p:cNvGrpSpPr>
              <p:nvPr/>
            </p:nvGrpSpPr>
            <p:grpSpPr bwMode="auto">
              <a:xfrm>
                <a:off x="0" y="3261"/>
                <a:ext cx="729" cy="633"/>
                <a:chOff x="0" y="3261"/>
                <a:chExt cx="729" cy="633"/>
              </a:xfrm>
            </p:grpSpPr>
            <p:sp>
              <p:nvSpPr>
                <p:cNvPr id="375907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3261"/>
                  <a:ext cx="729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عد 11: 1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08" name="Rectangle 68"/>
                <p:cNvSpPr>
                  <a:spLocks noChangeArrowheads="1"/>
                </p:cNvSpPr>
                <p:nvPr/>
              </p:nvSpPr>
              <p:spPr bwMode="auto">
                <a:xfrm>
                  <a:off x="0" y="3261"/>
                  <a:ext cx="729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8" name="Group 69"/>
              <p:cNvGrpSpPr>
                <a:grpSpLocks/>
              </p:cNvGrpSpPr>
              <p:nvPr/>
            </p:nvGrpSpPr>
            <p:grpSpPr bwMode="auto">
              <a:xfrm>
                <a:off x="729" y="3261"/>
                <a:ext cx="730" cy="633"/>
                <a:chOff x="729" y="3261"/>
                <a:chExt cx="730" cy="633"/>
              </a:xfrm>
            </p:grpSpPr>
            <p:sp>
              <p:nvSpPr>
                <p:cNvPr id="375905" name="Rectangle 70"/>
                <p:cNvSpPr>
                  <a:spLocks noChangeArrowheads="1"/>
                </p:cNvSpPr>
                <p:nvPr/>
              </p:nvSpPr>
              <p:spPr bwMode="auto">
                <a:xfrm>
                  <a:off x="729" y="3261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الله يزود الطعام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06" name="Rectangle 71"/>
                <p:cNvSpPr>
                  <a:spLocks noChangeArrowheads="1"/>
                </p:cNvSpPr>
                <p:nvPr/>
              </p:nvSpPr>
              <p:spPr bwMode="auto">
                <a:xfrm>
                  <a:off x="729" y="3261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39" name="Group 72"/>
              <p:cNvGrpSpPr>
                <a:grpSpLocks/>
              </p:cNvGrpSpPr>
              <p:nvPr/>
            </p:nvGrpSpPr>
            <p:grpSpPr bwMode="auto">
              <a:xfrm>
                <a:off x="1459" y="3261"/>
                <a:ext cx="730" cy="633"/>
                <a:chOff x="1459" y="3261"/>
                <a:chExt cx="730" cy="633"/>
              </a:xfrm>
            </p:grpSpPr>
            <p:sp>
              <p:nvSpPr>
                <p:cNvPr id="375903" name="Rectangle 73"/>
                <p:cNvSpPr>
                  <a:spLocks noChangeArrowheads="1"/>
                </p:cNvSpPr>
                <p:nvPr/>
              </p:nvSpPr>
              <p:spPr bwMode="auto">
                <a:xfrm>
                  <a:off x="1459" y="3261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الغضب والصلاة</a:t>
                  </a:r>
                  <a:endPara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904" name="Rectangle 74"/>
                <p:cNvSpPr>
                  <a:spLocks noChangeArrowheads="1"/>
                </p:cNvSpPr>
                <p:nvPr/>
              </p:nvSpPr>
              <p:spPr bwMode="auto">
                <a:xfrm>
                  <a:off x="1459" y="3261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0" name="Group 75"/>
              <p:cNvGrpSpPr>
                <a:grpSpLocks/>
              </p:cNvGrpSpPr>
              <p:nvPr/>
            </p:nvGrpSpPr>
            <p:grpSpPr bwMode="auto">
              <a:xfrm>
                <a:off x="2189" y="3261"/>
                <a:ext cx="730" cy="633"/>
                <a:chOff x="2189" y="3261"/>
                <a:chExt cx="730" cy="633"/>
              </a:xfrm>
            </p:grpSpPr>
            <p:sp>
              <p:nvSpPr>
                <p:cNvPr id="375901" name="Rectangle 76"/>
                <p:cNvSpPr>
                  <a:spLocks noChangeArrowheads="1"/>
                </p:cNvSpPr>
                <p:nvPr/>
              </p:nvSpPr>
              <p:spPr bwMode="auto">
                <a:xfrm>
                  <a:off x="2189" y="3261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دينونة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02" name="Rectangle 77"/>
                <p:cNvSpPr>
                  <a:spLocks noChangeArrowheads="1"/>
                </p:cNvSpPr>
                <p:nvPr/>
              </p:nvSpPr>
              <p:spPr bwMode="auto">
                <a:xfrm>
                  <a:off x="2189" y="3261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1" name="Group 78"/>
              <p:cNvGrpSpPr>
                <a:grpSpLocks/>
              </p:cNvGrpSpPr>
              <p:nvPr/>
            </p:nvGrpSpPr>
            <p:grpSpPr bwMode="auto">
              <a:xfrm>
                <a:off x="0" y="3894"/>
                <a:ext cx="729" cy="748"/>
                <a:chOff x="0" y="3894"/>
                <a:chExt cx="729" cy="748"/>
              </a:xfrm>
            </p:grpSpPr>
            <p:sp>
              <p:nvSpPr>
                <p:cNvPr id="375899" name="Rectangle 79"/>
                <p:cNvSpPr>
                  <a:spLocks noChangeArrowheads="1"/>
                </p:cNvSpPr>
                <p:nvPr/>
              </p:nvSpPr>
              <p:spPr bwMode="auto">
                <a:xfrm>
                  <a:off x="0" y="3894"/>
                  <a:ext cx="729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عد 14: 2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900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3894"/>
                  <a:ext cx="729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2" name="Group 81"/>
              <p:cNvGrpSpPr>
                <a:grpSpLocks/>
              </p:cNvGrpSpPr>
              <p:nvPr/>
            </p:nvGrpSpPr>
            <p:grpSpPr bwMode="auto">
              <a:xfrm>
                <a:off x="729" y="3894"/>
                <a:ext cx="730" cy="748"/>
                <a:chOff x="729" y="3894"/>
                <a:chExt cx="730" cy="748"/>
              </a:xfrm>
            </p:grpSpPr>
            <p:sp>
              <p:nvSpPr>
                <p:cNvPr id="375897" name="Rectangle 82"/>
                <p:cNvSpPr>
                  <a:spLocks noChangeArrowheads="1"/>
                </p:cNvSpPr>
                <p:nvPr/>
              </p:nvSpPr>
              <p:spPr bwMode="auto">
                <a:xfrm>
                  <a:off x="729" y="3894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قيادة موسى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98" name="Rectangle 83"/>
                <p:cNvSpPr>
                  <a:spLocks noChangeArrowheads="1"/>
                </p:cNvSpPr>
                <p:nvPr/>
              </p:nvSpPr>
              <p:spPr bwMode="auto">
                <a:xfrm>
                  <a:off x="729" y="3894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3" name="Group 84"/>
              <p:cNvGrpSpPr>
                <a:grpSpLocks/>
              </p:cNvGrpSpPr>
              <p:nvPr/>
            </p:nvGrpSpPr>
            <p:grpSpPr bwMode="auto">
              <a:xfrm>
                <a:off x="1459" y="3894"/>
                <a:ext cx="730" cy="748"/>
                <a:chOff x="1459" y="3894"/>
                <a:chExt cx="730" cy="748"/>
              </a:xfrm>
            </p:grpSpPr>
            <p:sp>
              <p:nvSpPr>
                <p:cNvPr id="375895" name="Rectangle 85"/>
                <p:cNvSpPr>
                  <a:spLocks noChangeArrowheads="1"/>
                </p:cNvSpPr>
                <p:nvPr/>
              </p:nvSpPr>
              <p:spPr bwMode="auto">
                <a:xfrm>
                  <a:off x="1459" y="3894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الدعاء مع إسرائيل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والصلاة إلى الله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96" name="Rectangle 86"/>
                <p:cNvSpPr>
                  <a:spLocks noChangeArrowheads="1"/>
                </p:cNvSpPr>
                <p:nvPr/>
              </p:nvSpPr>
              <p:spPr bwMode="auto">
                <a:xfrm>
                  <a:off x="1459" y="3894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4" name="Group 87"/>
              <p:cNvGrpSpPr>
                <a:grpSpLocks/>
              </p:cNvGrpSpPr>
              <p:nvPr/>
            </p:nvGrpSpPr>
            <p:grpSpPr bwMode="auto">
              <a:xfrm>
                <a:off x="2189" y="3894"/>
                <a:ext cx="730" cy="748"/>
                <a:chOff x="2189" y="3894"/>
                <a:chExt cx="730" cy="748"/>
              </a:xfrm>
            </p:grpSpPr>
            <p:sp>
              <p:nvSpPr>
                <p:cNvPr id="375893" name="Rectangle 88"/>
                <p:cNvSpPr>
                  <a:spLocks noChangeArrowheads="1"/>
                </p:cNvSpPr>
                <p:nvPr/>
              </p:nvSpPr>
              <p:spPr bwMode="auto">
                <a:xfrm>
                  <a:off x="2189" y="3894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دينونة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94" name="Rectangle 89"/>
                <p:cNvSpPr>
                  <a:spLocks noChangeArrowheads="1"/>
                </p:cNvSpPr>
                <p:nvPr/>
              </p:nvSpPr>
              <p:spPr bwMode="auto">
                <a:xfrm>
                  <a:off x="2189" y="3894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5" name="Group 90"/>
              <p:cNvGrpSpPr>
                <a:grpSpLocks/>
              </p:cNvGrpSpPr>
              <p:nvPr/>
            </p:nvGrpSpPr>
            <p:grpSpPr bwMode="auto">
              <a:xfrm>
                <a:off x="0" y="4642"/>
                <a:ext cx="729" cy="633"/>
                <a:chOff x="0" y="4642"/>
                <a:chExt cx="729" cy="633"/>
              </a:xfrm>
            </p:grpSpPr>
            <p:sp>
              <p:nvSpPr>
                <p:cNvPr id="375891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4642"/>
                  <a:ext cx="729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عد 16: 2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92" name="Rectangle 92"/>
                <p:cNvSpPr>
                  <a:spLocks noChangeArrowheads="1"/>
                </p:cNvSpPr>
                <p:nvPr/>
              </p:nvSpPr>
              <p:spPr bwMode="auto">
                <a:xfrm>
                  <a:off x="0" y="4642"/>
                  <a:ext cx="729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6" name="Group 93"/>
              <p:cNvGrpSpPr>
                <a:grpSpLocks/>
              </p:cNvGrpSpPr>
              <p:nvPr/>
            </p:nvGrpSpPr>
            <p:grpSpPr bwMode="auto">
              <a:xfrm>
                <a:off x="729" y="4642"/>
                <a:ext cx="730" cy="633"/>
                <a:chOff x="729" y="4642"/>
                <a:chExt cx="730" cy="633"/>
              </a:xfrm>
            </p:grpSpPr>
            <p:sp>
              <p:nvSpPr>
                <p:cNvPr id="375889" name="Rectangle 94"/>
                <p:cNvSpPr>
                  <a:spLocks noChangeArrowheads="1"/>
                </p:cNvSpPr>
                <p:nvPr/>
              </p:nvSpPr>
              <p:spPr bwMode="auto">
                <a:xfrm>
                  <a:off x="729" y="4642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قيادة موسى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90" name="Rectangle 95"/>
                <p:cNvSpPr>
                  <a:spLocks noChangeArrowheads="1"/>
                </p:cNvSpPr>
                <p:nvPr/>
              </p:nvSpPr>
              <p:spPr bwMode="auto">
                <a:xfrm>
                  <a:off x="729" y="4642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7" name="Group 96"/>
              <p:cNvGrpSpPr>
                <a:grpSpLocks/>
              </p:cNvGrpSpPr>
              <p:nvPr/>
            </p:nvGrpSpPr>
            <p:grpSpPr bwMode="auto">
              <a:xfrm>
                <a:off x="1459" y="4642"/>
                <a:ext cx="730" cy="633"/>
                <a:chOff x="1459" y="4642"/>
                <a:chExt cx="730" cy="633"/>
              </a:xfrm>
            </p:grpSpPr>
            <p:sp>
              <p:nvSpPr>
                <p:cNvPr id="375887" name="Rectangle 97"/>
                <p:cNvSpPr>
                  <a:spLocks noChangeArrowheads="1"/>
                </p:cNvSpPr>
                <p:nvPr/>
              </p:nvSpPr>
              <p:spPr bwMode="auto">
                <a:xfrm>
                  <a:off x="1459" y="4642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التوبيخ والصلاة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88" name="Rectangle 98"/>
                <p:cNvSpPr>
                  <a:spLocks noChangeArrowheads="1"/>
                </p:cNvSpPr>
                <p:nvPr/>
              </p:nvSpPr>
              <p:spPr bwMode="auto">
                <a:xfrm>
                  <a:off x="1459" y="4642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8" name="Group 99"/>
              <p:cNvGrpSpPr>
                <a:grpSpLocks/>
              </p:cNvGrpSpPr>
              <p:nvPr/>
            </p:nvGrpSpPr>
            <p:grpSpPr bwMode="auto">
              <a:xfrm>
                <a:off x="2189" y="4642"/>
                <a:ext cx="730" cy="633"/>
                <a:chOff x="2189" y="4642"/>
                <a:chExt cx="730" cy="633"/>
              </a:xfrm>
            </p:grpSpPr>
            <p:sp>
              <p:nvSpPr>
                <p:cNvPr id="375885" name="Rectangle 100"/>
                <p:cNvSpPr>
                  <a:spLocks noChangeArrowheads="1"/>
                </p:cNvSpPr>
                <p:nvPr/>
              </p:nvSpPr>
              <p:spPr bwMode="auto">
                <a:xfrm>
                  <a:off x="2189" y="4642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دينونة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86" name="Rectangle 101"/>
                <p:cNvSpPr>
                  <a:spLocks noChangeArrowheads="1"/>
                </p:cNvSpPr>
                <p:nvPr/>
              </p:nvSpPr>
              <p:spPr bwMode="auto">
                <a:xfrm>
                  <a:off x="2189" y="4642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49" name="Group 102"/>
              <p:cNvGrpSpPr>
                <a:grpSpLocks/>
              </p:cNvGrpSpPr>
              <p:nvPr/>
            </p:nvGrpSpPr>
            <p:grpSpPr bwMode="auto">
              <a:xfrm>
                <a:off x="0" y="5275"/>
                <a:ext cx="729" cy="518"/>
                <a:chOff x="0" y="5275"/>
                <a:chExt cx="729" cy="518"/>
              </a:xfrm>
            </p:grpSpPr>
            <p:sp>
              <p:nvSpPr>
                <p:cNvPr id="375883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5275"/>
                  <a:ext cx="729" cy="51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عد 16: 41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84" name="Rectangle 104"/>
                <p:cNvSpPr>
                  <a:spLocks noChangeArrowheads="1"/>
                </p:cNvSpPr>
                <p:nvPr/>
              </p:nvSpPr>
              <p:spPr bwMode="auto">
                <a:xfrm>
                  <a:off x="0" y="5275"/>
                  <a:ext cx="729" cy="51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0" name="Group 105"/>
              <p:cNvGrpSpPr>
                <a:grpSpLocks/>
              </p:cNvGrpSpPr>
              <p:nvPr/>
            </p:nvGrpSpPr>
            <p:grpSpPr bwMode="auto">
              <a:xfrm>
                <a:off x="729" y="5275"/>
                <a:ext cx="730" cy="518"/>
                <a:chOff x="729" y="5275"/>
                <a:chExt cx="730" cy="518"/>
              </a:xfrm>
            </p:grpSpPr>
            <p:sp>
              <p:nvSpPr>
                <p:cNvPr id="375881" name="Rectangle 106"/>
                <p:cNvSpPr>
                  <a:spLocks noChangeArrowheads="1"/>
                </p:cNvSpPr>
                <p:nvPr/>
              </p:nvSpPr>
              <p:spPr bwMode="auto">
                <a:xfrm>
                  <a:off x="729" y="5275"/>
                  <a:ext cx="730" cy="51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موسى</a:t>
                  </a:r>
                  <a:endPara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882" name="Rectangle 107"/>
                <p:cNvSpPr>
                  <a:spLocks noChangeArrowheads="1"/>
                </p:cNvSpPr>
                <p:nvPr/>
              </p:nvSpPr>
              <p:spPr bwMode="auto">
                <a:xfrm>
                  <a:off x="729" y="5275"/>
                  <a:ext cx="730" cy="51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1" name="Group 108"/>
              <p:cNvGrpSpPr>
                <a:grpSpLocks/>
              </p:cNvGrpSpPr>
              <p:nvPr/>
            </p:nvGrpSpPr>
            <p:grpSpPr bwMode="auto">
              <a:xfrm>
                <a:off x="1459" y="5275"/>
                <a:ext cx="730" cy="518"/>
                <a:chOff x="1459" y="5275"/>
                <a:chExt cx="730" cy="518"/>
              </a:xfrm>
            </p:grpSpPr>
            <p:sp>
              <p:nvSpPr>
                <p:cNvPr id="375879" name="Rectangle 109"/>
                <p:cNvSpPr>
                  <a:spLocks noChangeArrowheads="1"/>
                </p:cNvSpPr>
                <p:nvPr/>
              </p:nvSpPr>
              <p:spPr bwMode="auto">
                <a:xfrm>
                  <a:off x="1459" y="5275"/>
                  <a:ext cx="730" cy="51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الصلاة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80" name="Rectangle 110"/>
                <p:cNvSpPr>
                  <a:spLocks noChangeArrowheads="1"/>
                </p:cNvSpPr>
                <p:nvPr/>
              </p:nvSpPr>
              <p:spPr bwMode="auto">
                <a:xfrm>
                  <a:off x="1459" y="5275"/>
                  <a:ext cx="730" cy="51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2" name="Group 111"/>
              <p:cNvGrpSpPr>
                <a:grpSpLocks/>
              </p:cNvGrpSpPr>
              <p:nvPr/>
            </p:nvGrpSpPr>
            <p:grpSpPr bwMode="auto">
              <a:xfrm>
                <a:off x="2189" y="5275"/>
                <a:ext cx="730" cy="518"/>
                <a:chOff x="2189" y="5275"/>
                <a:chExt cx="730" cy="518"/>
              </a:xfrm>
            </p:grpSpPr>
            <p:sp>
              <p:nvSpPr>
                <p:cNvPr id="375877" name="Rectangle 112"/>
                <p:cNvSpPr>
                  <a:spLocks noChangeArrowheads="1"/>
                </p:cNvSpPr>
                <p:nvPr/>
              </p:nvSpPr>
              <p:spPr bwMode="auto">
                <a:xfrm>
                  <a:off x="2189" y="5275"/>
                  <a:ext cx="730" cy="51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دينونة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78" name="Rectangle 113"/>
                <p:cNvSpPr>
                  <a:spLocks noChangeArrowheads="1"/>
                </p:cNvSpPr>
                <p:nvPr/>
              </p:nvSpPr>
              <p:spPr bwMode="auto">
                <a:xfrm>
                  <a:off x="2189" y="5275"/>
                  <a:ext cx="730" cy="51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3" name="Group 114"/>
              <p:cNvGrpSpPr>
                <a:grpSpLocks/>
              </p:cNvGrpSpPr>
              <p:nvPr/>
            </p:nvGrpSpPr>
            <p:grpSpPr bwMode="auto">
              <a:xfrm>
                <a:off x="0" y="5793"/>
                <a:ext cx="729" cy="748"/>
                <a:chOff x="0" y="5793"/>
                <a:chExt cx="729" cy="748"/>
              </a:xfrm>
            </p:grpSpPr>
            <p:sp>
              <p:nvSpPr>
                <p:cNvPr id="375875" name="Rectangle 115"/>
                <p:cNvSpPr>
                  <a:spLocks noChangeArrowheads="1"/>
                </p:cNvSpPr>
                <p:nvPr/>
              </p:nvSpPr>
              <p:spPr bwMode="auto">
                <a:xfrm>
                  <a:off x="0" y="5793"/>
                  <a:ext cx="729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عد 20: 2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76" name="Rectangle 116"/>
                <p:cNvSpPr>
                  <a:spLocks noChangeArrowheads="1"/>
                </p:cNvSpPr>
                <p:nvPr/>
              </p:nvSpPr>
              <p:spPr bwMode="auto">
                <a:xfrm>
                  <a:off x="0" y="5793"/>
                  <a:ext cx="729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4" name="Group 117"/>
              <p:cNvGrpSpPr>
                <a:grpSpLocks/>
              </p:cNvGrpSpPr>
              <p:nvPr/>
            </p:nvGrpSpPr>
            <p:grpSpPr bwMode="auto">
              <a:xfrm>
                <a:off x="729" y="5793"/>
                <a:ext cx="730" cy="748"/>
                <a:chOff x="729" y="5793"/>
                <a:chExt cx="730" cy="748"/>
              </a:xfrm>
            </p:grpSpPr>
            <p:sp>
              <p:nvSpPr>
                <p:cNvPr id="375873" name="Rectangle 118"/>
                <p:cNvSpPr>
                  <a:spLocks noChangeArrowheads="1"/>
                </p:cNvSpPr>
                <p:nvPr/>
              </p:nvSpPr>
              <p:spPr bwMode="auto">
                <a:xfrm>
                  <a:off x="729" y="5793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موسى ونقص المياه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74" name="Rectangle 119"/>
                <p:cNvSpPr>
                  <a:spLocks noChangeArrowheads="1"/>
                </p:cNvSpPr>
                <p:nvPr/>
              </p:nvSpPr>
              <p:spPr bwMode="auto">
                <a:xfrm>
                  <a:off x="729" y="5793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5" name="Group 120"/>
              <p:cNvGrpSpPr>
                <a:grpSpLocks/>
              </p:cNvGrpSpPr>
              <p:nvPr/>
            </p:nvGrpSpPr>
            <p:grpSpPr bwMode="auto">
              <a:xfrm>
                <a:off x="1459" y="5793"/>
                <a:ext cx="730" cy="748"/>
                <a:chOff x="1459" y="5793"/>
                <a:chExt cx="730" cy="748"/>
              </a:xfrm>
            </p:grpSpPr>
            <p:sp>
              <p:nvSpPr>
                <p:cNvPr id="375871" name="Rectangle 121"/>
                <p:cNvSpPr>
                  <a:spLocks noChangeArrowheads="1"/>
                </p:cNvSpPr>
                <p:nvPr/>
              </p:nvSpPr>
              <p:spPr bwMode="auto">
                <a:xfrm>
                  <a:off x="1459" y="5793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توبيخ إسرائيل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وضرب الصخرة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72" name="Rectangle 122"/>
                <p:cNvSpPr>
                  <a:spLocks noChangeArrowheads="1"/>
                </p:cNvSpPr>
                <p:nvPr/>
              </p:nvSpPr>
              <p:spPr bwMode="auto">
                <a:xfrm>
                  <a:off x="1459" y="5793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6" name="Group 123"/>
              <p:cNvGrpSpPr>
                <a:grpSpLocks/>
              </p:cNvGrpSpPr>
              <p:nvPr/>
            </p:nvGrpSpPr>
            <p:grpSpPr bwMode="auto">
              <a:xfrm>
                <a:off x="2189" y="5793"/>
                <a:ext cx="730" cy="748"/>
                <a:chOff x="2189" y="5793"/>
                <a:chExt cx="730" cy="748"/>
              </a:xfrm>
            </p:grpSpPr>
            <p:sp>
              <p:nvSpPr>
                <p:cNvPr id="375869" name="Rectangle 124"/>
                <p:cNvSpPr>
                  <a:spLocks noChangeArrowheads="1"/>
                </p:cNvSpPr>
                <p:nvPr/>
              </p:nvSpPr>
              <p:spPr bwMode="auto">
                <a:xfrm>
                  <a:off x="2189" y="5793"/>
                  <a:ext cx="730" cy="74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تزويدهم بالمياه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70" name="Rectangle 125"/>
                <p:cNvSpPr>
                  <a:spLocks noChangeArrowheads="1"/>
                </p:cNvSpPr>
                <p:nvPr/>
              </p:nvSpPr>
              <p:spPr bwMode="auto">
                <a:xfrm>
                  <a:off x="2189" y="5793"/>
                  <a:ext cx="730" cy="748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7" name="Group 126"/>
              <p:cNvGrpSpPr>
                <a:grpSpLocks/>
              </p:cNvGrpSpPr>
              <p:nvPr/>
            </p:nvGrpSpPr>
            <p:grpSpPr bwMode="auto">
              <a:xfrm>
                <a:off x="0" y="6541"/>
                <a:ext cx="729" cy="633"/>
                <a:chOff x="0" y="6541"/>
                <a:chExt cx="729" cy="633"/>
              </a:xfrm>
            </p:grpSpPr>
            <p:sp>
              <p:nvSpPr>
                <p:cNvPr id="375867" name="Rectangle 127"/>
                <p:cNvSpPr>
                  <a:spLocks noChangeArrowheads="1"/>
                </p:cNvSpPr>
                <p:nvPr/>
              </p:nvSpPr>
              <p:spPr bwMode="auto">
                <a:xfrm>
                  <a:off x="0" y="6541"/>
                  <a:ext cx="729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عد 21: 4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68" name="Rectangle 128"/>
                <p:cNvSpPr>
                  <a:spLocks noChangeArrowheads="1"/>
                </p:cNvSpPr>
                <p:nvPr/>
              </p:nvSpPr>
              <p:spPr bwMode="auto">
                <a:xfrm>
                  <a:off x="0" y="6541"/>
                  <a:ext cx="729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8" name="Group 129"/>
              <p:cNvGrpSpPr>
                <a:grpSpLocks/>
              </p:cNvGrpSpPr>
              <p:nvPr/>
            </p:nvGrpSpPr>
            <p:grpSpPr bwMode="auto">
              <a:xfrm>
                <a:off x="729" y="6541"/>
                <a:ext cx="730" cy="633"/>
                <a:chOff x="729" y="6541"/>
                <a:chExt cx="730" cy="633"/>
              </a:xfrm>
            </p:grpSpPr>
            <p:sp>
              <p:nvSpPr>
                <p:cNvPr id="375865" name="Rectangle 130"/>
                <p:cNvSpPr>
                  <a:spLocks noChangeArrowheads="1"/>
                </p:cNvSpPr>
                <p:nvPr/>
              </p:nvSpPr>
              <p:spPr bwMode="auto">
                <a:xfrm>
                  <a:off x="729" y="6541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 </a:t>
                  </a:r>
                  <a:r>
                    <a:rPr kumimoji="0" lang="ar-JO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موسى والمن</a:t>
                  </a:r>
                  <a:endPara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866" name="Rectangle 131"/>
                <p:cNvSpPr>
                  <a:spLocks noChangeArrowheads="1"/>
                </p:cNvSpPr>
                <p:nvPr/>
              </p:nvSpPr>
              <p:spPr bwMode="auto">
                <a:xfrm>
                  <a:off x="729" y="6541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59" name="Group 132"/>
              <p:cNvGrpSpPr>
                <a:grpSpLocks/>
              </p:cNvGrpSpPr>
              <p:nvPr/>
            </p:nvGrpSpPr>
            <p:grpSpPr bwMode="auto">
              <a:xfrm>
                <a:off x="1459" y="6541"/>
                <a:ext cx="730" cy="633"/>
                <a:chOff x="1459" y="6541"/>
                <a:chExt cx="730" cy="633"/>
              </a:xfrm>
            </p:grpSpPr>
            <p:sp>
              <p:nvSpPr>
                <p:cNvPr id="375863" name="Rectangle 133"/>
                <p:cNvSpPr>
                  <a:spLocks noChangeArrowheads="1"/>
                </p:cNvSpPr>
                <p:nvPr/>
              </p:nvSpPr>
              <p:spPr bwMode="auto">
                <a:xfrm>
                  <a:off x="1459" y="6541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لا يوجد استجابة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64" name="Rectangle 134"/>
                <p:cNvSpPr>
                  <a:spLocks noChangeArrowheads="1"/>
                </p:cNvSpPr>
                <p:nvPr/>
              </p:nvSpPr>
              <p:spPr bwMode="auto">
                <a:xfrm>
                  <a:off x="1459" y="6541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375860" name="Group 135"/>
              <p:cNvGrpSpPr>
                <a:grpSpLocks/>
              </p:cNvGrpSpPr>
              <p:nvPr/>
            </p:nvGrpSpPr>
            <p:grpSpPr bwMode="auto">
              <a:xfrm>
                <a:off x="2189" y="6541"/>
                <a:ext cx="730" cy="633"/>
                <a:chOff x="2189" y="6541"/>
                <a:chExt cx="730" cy="633"/>
              </a:xfrm>
            </p:grpSpPr>
            <p:sp>
              <p:nvSpPr>
                <p:cNvPr id="375861" name="Rectangle 136"/>
                <p:cNvSpPr>
                  <a:spLocks noChangeArrowheads="1"/>
                </p:cNvSpPr>
                <p:nvPr/>
              </p:nvSpPr>
              <p:spPr bwMode="auto">
                <a:xfrm>
                  <a:off x="2189" y="6541"/>
                  <a:ext cx="730" cy="633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anchor="ctr" anchorCtr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charset="0"/>
                      <a:ea typeface="ＭＳ Ｐゴシック" charset="0"/>
                      <a:cs typeface="Times New Roman" charset="0"/>
                    </a:rPr>
                    <a:t>دينونة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charset="0"/>
                    <a:ea typeface="ＭＳ Ｐゴシック" charset="0"/>
                    <a:cs typeface="Times New Roman" charset="0"/>
                  </a:endParaRPr>
                </a:p>
              </p:txBody>
            </p:sp>
            <p:sp>
              <p:nvSpPr>
                <p:cNvPr id="375862" name="Rectangle 137"/>
                <p:cNvSpPr>
                  <a:spLocks noChangeArrowheads="1"/>
                </p:cNvSpPr>
                <p:nvPr/>
              </p:nvSpPr>
              <p:spPr bwMode="auto">
                <a:xfrm>
                  <a:off x="2189" y="6541"/>
                  <a:ext cx="730" cy="633"/>
                </a:xfrm>
                <a:prstGeom prst="rect">
                  <a:avLst/>
                </a:prstGeom>
                <a:noFill/>
                <a:ln w="7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anchor="ctr" anchorCtr="1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375816" name="Rectangle 138"/>
            <p:cNvSpPr>
              <a:spLocks noChangeArrowheads="1"/>
            </p:cNvSpPr>
            <p:nvPr/>
          </p:nvSpPr>
          <p:spPr bwMode="auto">
            <a:xfrm>
              <a:off x="-4" y="-4"/>
              <a:ext cx="2927" cy="7182"/>
            </a:xfrm>
            <a:prstGeom prst="rect">
              <a:avLst/>
            </a:prstGeom>
            <a:noFill/>
            <a:ln w="14287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anchor="ctr" anchorCtr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75813" name="Rectangle 13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4800" cy="9906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kumimoji="0" lang="ar-JO" altLang="zh-CN" sz="4000" dirty="0">
                <a:ea typeface="SimSun" charset="0"/>
              </a:rPr>
              <a:t>التذمر في البرية</a:t>
            </a:r>
            <a:br>
              <a:rPr kumimoji="0" lang="en-US" altLang="zh-CN" sz="1800" dirty="0">
                <a:ea typeface="SimSun" charset="0"/>
                <a:cs typeface="SimSun" charset="0"/>
              </a:rPr>
            </a:br>
            <a:r>
              <a:rPr kumimoji="0" lang="ar-JO" altLang="zh-CN" sz="1800" dirty="0">
                <a:ea typeface="SimSun" charset="0"/>
                <a:cs typeface="SimSun" charset="0"/>
              </a:rPr>
              <a:t>بول ن. بانوير، مسح شامل للعهد القديم، صفحة </a:t>
            </a:r>
            <a:r>
              <a:rPr kumimoji="0" lang="ar-JO" altLang="zh-CN" sz="1800" dirty="0">
                <a:ea typeface="SimSun" charset="0"/>
              </a:rPr>
              <a:t>68</a:t>
            </a:r>
            <a:endParaRPr kumimoji="0" lang="en-US" sz="1800" dirty="0">
              <a:ea typeface="SimSun" charset="0"/>
              <a:cs typeface="SimSun" charset="0"/>
            </a:endParaRPr>
          </a:p>
        </p:txBody>
      </p:sp>
      <p:sp>
        <p:nvSpPr>
          <p:cNvPr id="375814" name="Text Box 140"/>
          <p:cNvSpPr txBox="1">
            <a:spLocks noChangeArrowheads="1"/>
          </p:cNvSpPr>
          <p:nvPr/>
        </p:nvSpPr>
        <p:spPr bwMode="auto">
          <a:xfrm>
            <a:off x="8049194" y="0"/>
            <a:ext cx="1094806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157 أ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7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هل أنت مُتذمِّر؟</a:t>
            </a:r>
            <a:endParaRPr lang="en-US" sz="60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  <p:pic>
        <p:nvPicPr>
          <p:cNvPr id="6146" name="Picture 2" descr="When Someone You Care for Is Always Complaining | Psychology Today ...">
            <a:extLst>
              <a:ext uri="{FF2B5EF4-FFF2-40B4-BE49-F238E27FC236}">
                <a16:creationId xmlns:a16="http://schemas.microsoft.com/office/drawing/2014/main" id="{644928D2-6448-AEA0-49B6-A47E8B690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76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31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B3000-DF24-9BD9-9300-89C4E619B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F7CEDD98-15D4-597C-D696-838F4C1B6B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23491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هل أنت مُتذمِّر؟</a:t>
            </a:r>
            <a:endParaRPr lang="en-US" sz="5400" dirty="0">
              <a:effectLst>
                <a:glow rad="127000">
                  <a:schemeClr val="tx1"/>
                </a:glow>
              </a:effectLst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4" descr="The Complete Guide to Solving Employee Frustration">
            <a:extLst>
              <a:ext uri="{FF2B5EF4-FFF2-40B4-BE49-F238E27FC236}">
                <a16:creationId xmlns:a16="http://schemas.microsoft.com/office/drawing/2014/main" id="{7E6278C1-DF39-B05A-76E8-F88A1176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4559"/>
            <a:ext cx="9144000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1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صدمة دليل المساق</a:t>
            </a:r>
            <a:endParaRPr lang="en-US" sz="54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E9315-3CD9-8A1D-2BE6-FD07EE7E4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" y="1390261"/>
            <a:ext cx="9140940" cy="54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6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1" descr="stop_complaining_tshirt-p235994931083282466qw9y_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6531" y="-17463"/>
            <a:ext cx="687546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355" name="Title 1"/>
          <p:cNvSpPr>
            <a:spLocks noGrp="1"/>
          </p:cNvSpPr>
          <p:nvPr>
            <p:ph type="title"/>
          </p:nvPr>
        </p:nvSpPr>
        <p:spPr>
          <a:xfrm>
            <a:off x="5561044" y="44450"/>
            <a:ext cx="3657600" cy="6280150"/>
          </a:xfrm>
        </p:spPr>
        <p:txBody>
          <a:bodyPr/>
          <a:lstStyle/>
          <a:p>
            <a:pPr>
              <a:defRPr/>
            </a:pPr>
            <a: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افعلوا </a:t>
            </a:r>
            <a:b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كل شيء </a:t>
            </a:r>
            <a:b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بلا دمدمة </a:t>
            </a:r>
            <a:b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ولا مجادلة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ar-J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فيلبي ٢: ١٤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AE3844-1481-344A-B869-C2AD76BFB93D}"/>
              </a:ext>
            </a:extLst>
          </p:cNvPr>
          <p:cNvSpPr/>
          <p:nvPr/>
        </p:nvSpPr>
        <p:spPr bwMode="auto">
          <a:xfrm>
            <a:off x="-108520" y="-99392"/>
            <a:ext cx="9361040" cy="7056784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72769" name="Title 1"/>
          <p:cNvSpPr>
            <a:spLocks noGrp="1"/>
          </p:cNvSpPr>
          <p:nvPr>
            <p:ph type="title"/>
          </p:nvPr>
        </p:nvSpPr>
        <p:spPr>
          <a:xfrm rot="5400000">
            <a:off x="5134094" y="2857500"/>
            <a:ext cx="6858000" cy="1143000"/>
          </a:xfrm>
        </p:spPr>
        <p:txBody>
          <a:bodyPr/>
          <a:lstStyle/>
          <a:p>
            <a:r>
              <a:rPr lang="ar-JO" sz="6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فيلبي 4: 13</a:t>
            </a:r>
            <a:endParaRPr lang="en-US" sz="6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161315-EAD2-B344-9894-527C1544644C}"/>
              </a:ext>
            </a:extLst>
          </p:cNvPr>
          <p:cNvSpPr txBox="1">
            <a:spLocks/>
          </p:cNvSpPr>
          <p:nvPr/>
        </p:nvSpPr>
        <p:spPr bwMode="auto">
          <a:xfrm>
            <a:off x="454014" y="149088"/>
            <a:ext cx="7560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6pPr>
            <a:lvl7pPr marL="91429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7pPr>
            <a:lvl8pPr marL="13714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8pPr>
            <a:lvl9pPr marL="18285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72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</a:t>
            </a:r>
            <a:r>
              <a:rPr kumimoji="0" lang="ar-JO" sz="72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ccordance" panose="00000400000000000000" pitchFamily="2" charset="-79"/>
                <a:cs typeface="Arial" panose="020B0604020202020204" pitchFamily="34" charset="0"/>
              </a:rPr>
              <a:t>ستطيع </a:t>
            </a:r>
            <a:r>
              <a:rPr kumimoji="0" lang="ar-JO" sz="72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كل شيء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72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في المسيح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72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الذي يقويني</a:t>
            </a:r>
            <a:endParaRPr kumimoji="0" lang="en-US" sz="7200" b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0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ow to Get Immediate Answers to Your Prayers - HubPages">
            <a:extLst>
              <a:ext uri="{FF2B5EF4-FFF2-40B4-BE49-F238E27FC236}">
                <a16:creationId xmlns:a16="http://schemas.microsoft.com/office/drawing/2014/main" id="{294D0057-2182-3859-A037-651551559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500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rtl="1"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2. صلِّ بدلًا مِن التّذمُّر</a:t>
            </a:r>
            <a:br>
              <a:rPr lang="en-US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54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(13-19)</a:t>
            </a:r>
            <a:endParaRPr lang="en-US" sz="60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5875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moon at night in cresc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1125538"/>
            <a:ext cx="763746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51" name="Title 1"/>
          <p:cNvSpPr>
            <a:spLocks noGrp="1"/>
          </p:cNvSpPr>
          <p:nvPr>
            <p:ph type="title"/>
          </p:nvPr>
        </p:nvSpPr>
        <p:spPr>
          <a:xfrm>
            <a:off x="-71438" y="-26988"/>
            <a:ext cx="9251951" cy="803276"/>
          </a:xfrm>
        </p:spPr>
        <p:txBody>
          <a:bodyPr/>
          <a:lstStyle/>
          <a:p>
            <a:r>
              <a:rPr lang="ar-JO" sz="3200" dirty="0">
                <a:solidFill>
                  <a:schemeClr val="bg1"/>
                </a:solidFill>
              </a:rPr>
              <a:t>مبدأ النظرة الخاطفة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24291" name="Freeform 4"/>
          <p:cNvSpPr>
            <a:spLocks/>
          </p:cNvSpPr>
          <p:nvPr/>
        </p:nvSpPr>
        <p:spPr bwMode="auto">
          <a:xfrm>
            <a:off x="6254750" y="5632450"/>
            <a:ext cx="1741488" cy="1109663"/>
          </a:xfrm>
          <a:custGeom>
            <a:avLst/>
            <a:gdLst/>
            <a:ahLst/>
            <a:cxnLst/>
            <a:rect l="0" t="0" r="r" b="b"/>
            <a:pathLst>
              <a:path w="1741740" h="1108346">
                <a:moveTo>
                  <a:pt x="637941" y="784841"/>
                </a:moveTo>
                <a:cubicBezTo>
                  <a:pt x="617974" y="776853"/>
                  <a:pt x="582470" y="781922"/>
                  <a:pt x="578040" y="760878"/>
                </a:cubicBezTo>
                <a:cubicBezTo>
                  <a:pt x="555059" y="651705"/>
                  <a:pt x="575145" y="601822"/>
                  <a:pt x="602000" y="521245"/>
                </a:cubicBezTo>
                <a:cubicBezTo>
                  <a:pt x="590020" y="517251"/>
                  <a:pt x="578202" y="512733"/>
                  <a:pt x="566059" y="509263"/>
                </a:cubicBezTo>
                <a:cubicBezTo>
                  <a:pt x="526591" y="497985"/>
                  <a:pt x="499398" y="493534"/>
                  <a:pt x="458236" y="485300"/>
                </a:cubicBezTo>
                <a:cubicBezTo>
                  <a:pt x="446256" y="477312"/>
                  <a:pt x="435827" y="466258"/>
                  <a:pt x="422295" y="461337"/>
                </a:cubicBezTo>
                <a:cubicBezTo>
                  <a:pt x="283735" y="410946"/>
                  <a:pt x="228444" y="445897"/>
                  <a:pt x="50904" y="461337"/>
                </a:cubicBezTo>
                <a:cubicBezTo>
                  <a:pt x="58891" y="489294"/>
                  <a:pt x="58738" y="521015"/>
                  <a:pt x="74865" y="545208"/>
                </a:cubicBezTo>
                <a:cubicBezTo>
                  <a:pt x="87329" y="563906"/>
                  <a:pt x="138903" y="571239"/>
                  <a:pt x="158728" y="581153"/>
                </a:cubicBezTo>
                <a:cubicBezTo>
                  <a:pt x="262355" y="632973"/>
                  <a:pt x="175103" y="606215"/>
                  <a:pt x="266551" y="629080"/>
                </a:cubicBezTo>
                <a:lnTo>
                  <a:pt x="937450" y="617098"/>
                </a:lnTo>
                <a:cubicBezTo>
                  <a:pt x="976921" y="615760"/>
                  <a:pt x="977938" y="598294"/>
                  <a:pt x="997352" y="569171"/>
                </a:cubicBezTo>
                <a:cubicBezTo>
                  <a:pt x="993359" y="521245"/>
                  <a:pt x="994234" y="472661"/>
                  <a:pt x="985372" y="425392"/>
                </a:cubicBezTo>
                <a:cubicBezTo>
                  <a:pt x="982081" y="407837"/>
                  <a:pt x="970272" y="392973"/>
                  <a:pt x="961411" y="377465"/>
                </a:cubicBezTo>
                <a:cubicBezTo>
                  <a:pt x="855699" y="192448"/>
                  <a:pt x="933233" y="312812"/>
                  <a:pt x="841607" y="209722"/>
                </a:cubicBezTo>
                <a:cubicBezTo>
                  <a:pt x="824619" y="190608"/>
                  <a:pt x="811767" y="167897"/>
                  <a:pt x="793686" y="149814"/>
                </a:cubicBezTo>
                <a:cubicBezTo>
                  <a:pt x="774225" y="130351"/>
                  <a:pt x="731753" y="114419"/>
                  <a:pt x="709824" y="101887"/>
                </a:cubicBezTo>
                <a:cubicBezTo>
                  <a:pt x="637357" y="60473"/>
                  <a:pt x="696944" y="65942"/>
                  <a:pt x="554079" y="65942"/>
                </a:cubicBezTo>
                <a:cubicBezTo>
                  <a:pt x="517917" y="65942"/>
                  <a:pt x="625961" y="73930"/>
                  <a:pt x="661902" y="77924"/>
                </a:cubicBezTo>
                <a:lnTo>
                  <a:pt x="1057254" y="41979"/>
                </a:lnTo>
                <a:cubicBezTo>
                  <a:pt x="1163802" y="31583"/>
                  <a:pt x="1130306" y="39114"/>
                  <a:pt x="1212998" y="6034"/>
                </a:cubicBezTo>
                <a:cubicBezTo>
                  <a:pt x="1248939" y="10028"/>
                  <a:pt x="1310293" y="-16581"/>
                  <a:pt x="1320821" y="18015"/>
                </a:cubicBezTo>
                <a:cubicBezTo>
                  <a:pt x="1359566" y="145332"/>
                  <a:pt x="1309618" y="272278"/>
                  <a:pt x="1248939" y="377465"/>
                </a:cubicBezTo>
                <a:cubicBezTo>
                  <a:pt x="1206841" y="450442"/>
                  <a:pt x="1180818" y="537955"/>
                  <a:pt x="1117155" y="593135"/>
                </a:cubicBezTo>
                <a:cubicBezTo>
                  <a:pt x="1038086" y="661669"/>
                  <a:pt x="958940" y="743461"/>
                  <a:pt x="865568" y="796823"/>
                </a:cubicBezTo>
                <a:cubicBezTo>
                  <a:pt x="834556" y="814546"/>
                  <a:pt x="802696" y="831011"/>
                  <a:pt x="769725" y="844750"/>
                </a:cubicBezTo>
                <a:cubicBezTo>
                  <a:pt x="754526" y="851083"/>
                  <a:pt x="737424" y="851524"/>
                  <a:pt x="721804" y="856731"/>
                </a:cubicBezTo>
                <a:cubicBezTo>
                  <a:pt x="689435" y="867522"/>
                  <a:pt x="657909" y="880694"/>
                  <a:pt x="625961" y="892676"/>
                </a:cubicBezTo>
                <a:cubicBezTo>
                  <a:pt x="531558" y="880874"/>
                  <a:pt x="352360" y="928501"/>
                  <a:pt x="302492" y="808805"/>
                </a:cubicBezTo>
                <a:cubicBezTo>
                  <a:pt x="289826" y="778403"/>
                  <a:pt x="286518" y="744902"/>
                  <a:pt x="278531" y="712951"/>
                </a:cubicBezTo>
                <a:cubicBezTo>
                  <a:pt x="286518" y="684994"/>
                  <a:pt x="273981" y="634782"/>
                  <a:pt x="302492" y="629080"/>
                </a:cubicBezTo>
                <a:cubicBezTo>
                  <a:pt x="328763" y="623826"/>
                  <a:pt x="324393" y="678152"/>
                  <a:pt x="338433" y="700970"/>
                </a:cubicBezTo>
                <a:cubicBezTo>
                  <a:pt x="353930" y="726156"/>
                  <a:pt x="420991" y="817185"/>
                  <a:pt x="446256" y="844750"/>
                </a:cubicBezTo>
                <a:cubicBezTo>
                  <a:pt x="472969" y="873895"/>
                  <a:pt x="492612" y="916118"/>
                  <a:pt x="530118" y="928621"/>
                </a:cubicBezTo>
                <a:cubicBezTo>
                  <a:pt x="554079" y="936609"/>
                  <a:pt x="577497" y="946458"/>
                  <a:pt x="602000" y="952584"/>
                </a:cubicBezTo>
                <a:cubicBezTo>
                  <a:pt x="625566" y="958476"/>
                  <a:pt x="649983" y="960220"/>
                  <a:pt x="673883" y="964566"/>
                </a:cubicBezTo>
                <a:cubicBezTo>
                  <a:pt x="693917" y="968209"/>
                  <a:pt x="713817" y="972554"/>
                  <a:pt x="733784" y="976548"/>
                </a:cubicBezTo>
                <a:cubicBezTo>
                  <a:pt x="861574" y="972554"/>
                  <a:pt x="990231" y="979952"/>
                  <a:pt x="1117155" y="964566"/>
                </a:cubicBezTo>
                <a:cubicBezTo>
                  <a:pt x="1145146" y="961173"/>
                  <a:pt x="1121113" y="896069"/>
                  <a:pt x="1117155" y="892676"/>
                </a:cubicBezTo>
                <a:cubicBezTo>
                  <a:pt x="1096816" y="875241"/>
                  <a:pt x="1069003" y="869163"/>
                  <a:pt x="1045273" y="856731"/>
                </a:cubicBezTo>
                <a:lnTo>
                  <a:pt x="865568" y="760878"/>
                </a:lnTo>
                <a:cubicBezTo>
                  <a:pt x="841838" y="748446"/>
                  <a:pt x="819444" y="732293"/>
                  <a:pt x="793686" y="724933"/>
                </a:cubicBezTo>
                <a:lnTo>
                  <a:pt x="709824" y="700970"/>
                </a:lnTo>
                <a:cubicBezTo>
                  <a:pt x="605994" y="704964"/>
                  <a:pt x="498392" y="684932"/>
                  <a:pt x="398335" y="712951"/>
                </a:cubicBezTo>
                <a:cubicBezTo>
                  <a:pt x="374941" y="719502"/>
                  <a:pt x="401786" y="762094"/>
                  <a:pt x="410315" y="784841"/>
                </a:cubicBezTo>
                <a:cubicBezTo>
                  <a:pt x="425992" y="826651"/>
                  <a:pt x="442916" y="869324"/>
                  <a:pt x="470217" y="904658"/>
                </a:cubicBezTo>
                <a:cubicBezTo>
                  <a:pt x="572662" y="1037248"/>
                  <a:pt x="577182" y="1030037"/>
                  <a:pt x="685863" y="1084383"/>
                </a:cubicBezTo>
                <a:cubicBezTo>
                  <a:pt x="741771" y="1080389"/>
                  <a:pt x="799211" y="1085997"/>
                  <a:pt x="853588" y="1072401"/>
                </a:cubicBezTo>
                <a:cubicBezTo>
                  <a:pt x="931775" y="1052852"/>
                  <a:pt x="934087" y="997779"/>
                  <a:pt x="973391" y="940603"/>
                </a:cubicBezTo>
                <a:cubicBezTo>
                  <a:pt x="999186" y="903079"/>
                  <a:pt x="1036892" y="873497"/>
                  <a:pt x="1057254" y="832768"/>
                </a:cubicBezTo>
                <a:cubicBezTo>
                  <a:pt x="1090143" y="766980"/>
                  <a:pt x="1070498" y="799130"/>
                  <a:pt x="1117155" y="736915"/>
                </a:cubicBezTo>
                <a:cubicBezTo>
                  <a:pt x="1105175" y="708958"/>
                  <a:pt x="1104754" y="672305"/>
                  <a:pt x="1081214" y="653043"/>
                </a:cubicBezTo>
                <a:cubicBezTo>
                  <a:pt x="1071865" y="645393"/>
                  <a:pt x="951964" y="622398"/>
                  <a:pt x="925470" y="617098"/>
                </a:cubicBezTo>
                <a:cubicBezTo>
                  <a:pt x="745765" y="625086"/>
                  <a:pt x="564941" y="619505"/>
                  <a:pt x="386354" y="641061"/>
                </a:cubicBezTo>
                <a:cubicBezTo>
                  <a:pt x="291180" y="652549"/>
                  <a:pt x="255560" y="693699"/>
                  <a:pt x="182688" y="724933"/>
                </a:cubicBezTo>
                <a:cubicBezTo>
                  <a:pt x="171081" y="729908"/>
                  <a:pt x="158727" y="732921"/>
                  <a:pt x="146747" y="736915"/>
                </a:cubicBezTo>
                <a:cubicBezTo>
                  <a:pt x="102819" y="728927"/>
                  <a:pt x="26051" y="756201"/>
                  <a:pt x="14963" y="712951"/>
                </a:cubicBezTo>
                <a:cubicBezTo>
                  <a:pt x="-21750" y="569755"/>
                  <a:pt x="19742" y="417282"/>
                  <a:pt x="26944" y="269630"/>
                </a:cubicBezTo>
                <a:cubicBezTo>
                  <a:pt x="29143" y="224549"/>
                  <a:pt x="41572" y="213506"/>
                  <a:pt x="74865" y="185759"/>
                </a:cubicBezTo>
                <a:cubicBezTo>
                  <a:pt x="85926" y="176540"/>
                  <a:pt x="97146" y="166349"/>
                  <a:pt x="110806" y="161795"/>
                </a:cubicBezTo>
                <a:cubicBezTo>
                  <a:pt x="133850" y="154113"/>
                  <a:pt x="158727" y="153808"/>
                  <a:pt x="182688" y="149814"/>
                </a:cubicBezTo>
                <a:cubicBezTo>
                  <a:pt x="490184" y="161796"/>
                  <a:pt x="812843" y="89640"/>
                  <a:pt x="1105175" y="185759"/>
                </a:cubicBezTo>
                <a:cubicBezTo>
                  <a:pt x="1186282" y="212427"/>
                  <a:pt x="1096744" y="361676"/>
                  <a:pt x="1057254" y="437373"/>
                </a:cubicBezTo>
                <a:cubicBezTo>
                  <a:pt x="1042022" y="466570"/>
                  <a:pt x="993359" y="453349"/>
                  <a:pt x="961411" y="461337"/>
                </a:cubicBezTo>
                <a:cubicBezTo>
                  <a:pt x="909496" y="441367"/>
                  <a:pt x="855994" y="425115"/>
                  <a:pt x="805666" y="401428"/>
                </a:cubicBezTo>
                <a:cubicBezTo>
                  <a:pt x="629541" y="318536"/>
                  <a:pt x="851380" y="396696"/>
                  <a:pt x="721804" y="353502"/>
                </a:cubicBezTo>
                <a:cubicBezTo>
                  <a:pt x="685149" y="408490"/>
                  <a:pt x="661902" y="435155"/>
                  <a:pt x="661902" y="521245"/>
                </a:cubicBezTo>
                <a:cubicBezTo>
                  <a:pt x="661902" y="653586"/>
                  <a:pt x="676089" y="786098"/>
                  <a:pt x="697843" y="916639"/>
                </a:cubicBezTo>
                <a:cubicBezTo>
                  <a:pt x="702465" y="944372"/>
                  <a:pt x="764953" y="966974"/>
                  <a:pt x="781706" y="976548"/>
                </a:cubicBezTo>
                <a:cubicBezTo>
                  <a:pt x="794207" y="983692"/>
                  <a:pt x="804768" y="994071"/>
                  <a:pt x="817647" y="1000511"/>
                </a:cubicBezTo>
                <a:cubicBezTo>
                  <a:pt x="828942" y="1006159"/>
                  <a:pt x="842293" y="1006845"/>
                  <a:pt x="853588" y="1012493"/>
                </a:cubicBezTo>
                <a:cubicBezTo>
                  <a:pt x="866467" y="1018933"/>
                  <a:pt x="877027" y="1029312"/>
                  <a:pt x="889529" y="1036456"/>
                </a:cubicBezTo>
                <a:cubicBezTo>
                  <a:pt x="905035" y="1045317"/>
                  <a:pt x="922306" y="1050953"/>
                  <a:pt x="937450" y="1060419"/>
                </a:cubicBezTo>
                <a:cubicBezTo>
                  <a:pt x="1020342" y="1112232"/>
                  <a:pt x="950701" y="1084806"/>
                  <a:pt x="1021313" y="1108346"/>
                </a:cubicBezTo>
                <a:cubicBezTo>
                  <a:pt x="1058333" y="1071322"/>
                  <a:pt x="1062457" y="1070587"/>
                  <a:pt x="1093195" y="1024474"/>
                </a:cubicBezTo>
                <a:cubicBezTo>
                  <a:pt x="1106112" y="1005097"/>
                  <a:pt x="1114840" y="982949"/>
                  <a:pt x="1129136" y="964566"/>
                </a:cubicBezTo>
                <a:cubicBezTo>
                  <a:pt x="1143005" y="946733"/>
                  <a:pt x="1164103" y="935147"/>
                  <a:pt x="1177057" y="916639"/>
                </a:cubicBezTo>
                <a:cubicBezTo>
                  <a:pt x="1192419" y="894690"/>
                  <a:pt x="1199988" y="868170"/>
                  <a:pt x="1212998" y="844750"/>
                </a:cubicBezTo>
                <a:cubicBezTo>
                  <a:pt x="1219991" y="832162"/>
                  <a:pt x="1230520" y="821685"/>
                  <a:pt x="1236959" y="808805"/>
                </a:cubicBezTo>
                <a:cubicBezTo>
                  <a:pt x="1251286" y="780149"/>
                  <a:pt x="1262531" y="744062"/>
                  <a:pt x="1272900" y="712951"/>
                </a:cubicBezTo>
                <a:cubicBezTo>
                  <a:pt x="1268907" y="665024"/>
                  <a:pt x="1267276" y="616842"/>
                  <a:pt x="1260920" y="569171"/>
                </a:cubicBezTo>
                <a:cubicBezTo>
                  <a:pt x="1259251" y="556652"/>
                  <a:pt x="1255436" y="544057"/>
                  <a:pt x="1248939" y="533227"/>
                </a:cubicBezTo>
                <a:cubicBezTo>
                  <a:pt x="1243128" y="523541"/>
                  <a:pt x="1233798" y="516320"/>
                  <a:pt x="1224978" y="509263"/>
                </a:cubicBezTo>
                <a:cubicBezTo>
                  <a:pt x="1213735" y="500267"/>
                  <a:pt x="1174638" y="485300"/>
                  <a:pt x="1189037" y="485300"/>
                </a:cubicBezTo>
                <a:cubicBezTo>
                  <a:pt x="1218012" y="485300"/>
                  <a:pt x="1287397" y="533510"/>
                  <a:pt x="1308841" y="545208"/>
                </a:cubicBezTo>
                <a:cubicBezTo>
                  <a:pt x="1332359" y="558037"/>
                  <a:pt x="1356335" y="570067"/>
                  <a:pt x="1380723" y="581153"/>
                </a:cubicBezTo>
                <a:cubicBezTo>
                  <a:pt x="1406560" y="592898"/>
                  <a:pt x="1463450" y="611152"/>
                  <a:pt x="1488546" y="629080"/>
                </a:cubicBezTo>
                <a:cubicBezTo>
                  <a:pt x="1502333" y="638929"/>
                  <a:pt x="1508755" y="658732"/>
                  <a:pt x="1524487" y="665025"/>
                </a:cubicBezTo>
                <a:cubicBezTo>
                  <a:pt x="1550705" y="675513"/>
                  <a:pt x="1580440" y="672712"/>
                  <a:pt x="1608350" y="677006"/>
                </a:cubicBezTo>
                <a:cubicBezTo>
                  <a:pt x="1686661" y="689055"/>
                  <a:pt x="1660321" y="682350"/>
                  <a:pt x="1716173" y="700970"/>
                </a:cubicBezTo>
                <a:cubicBezTo>
                  <a:pt x="1724160" y="688988"/>
                  <a:pt x="1748120" y="677007"/>
                  <a:pt x="1740133" y="665025"/>
                </a:cubicBezTo>
                <a:cubicBezTo>
                  <a:pt x="1725274" y="642734"/>
                  <a:pt x="1690540" y="643941"/>
                  <a:pt x="1668251" y="629080"/>
                </a:cubicBezTo>
                <a:cubicBezTo>
                  <a:pt x="1642299" y="611777"/>
                  <a:pt x="1619447" y="590154"/>
                  <a:pt x="1596369" y="569171"/>
                </a:cubicBezTo>
                <a:cubicBezTo>
                  <a:pt x="1575475" y="550174"/>
                  <a:pt x="1559538" y="525549"/>
                  <a:pt x="1536468" y="509263"/>
                </a:cubicBezTo>
                <a:cubicBezTo>
                  <a:pt x="1491144" y="477266"/>
                  <a:pt x="1437085" y="458683"/>
                  <a:pt x="1392703" y="425392"/>
                </a:cubicBezTo>
                <a:cubicBezTo>
                  <a:pt x="1338109" y="384441"/>
                  <a:pt x="1337795" y="382821"/>
                  <a:pt x="1272900" y="341520"/>
                </a:cubicBezTo>
                <a:cubicBezTo>
                  <a:pt x="1253255" y="329017"/>
                  <a:pt x="1234197" y="315212"/>
                  <a:pt x="1212998" y="305575"/>
                </a:cubicBezTo>
                <a:cubicBezTo>
                  <a:pt x="1190005" y="295123"/>
                  <a:pt x="1164566" y="290993"/>
                  <a:pt x="1141116" y="281612"/>
                </a:cubicBezTo>
                <a:cubicBezTo>
                  <a:pt x="1124534" y="274978"/>
                  <a:pt x="1109169" y="265636"/>
                  <a:pt x="1093195" y="257648"/>
                </a:cubicBezTo>
                <a:cubicBezTo>
                  <a:pt x="1049267" y="261642"/>
                  <a:pt x="1001953" y="252253"/>
                  <a:pt x="961411" y="269630"/>
                </a:cubicBezTo>
                <a:cubicBezTo>
                  <a:pt x="922627" y="286254"/>
                  <a:pt x="923361" y="359827"/>
                  <a:pt x="913489" y="389447"/>
                </a:cubicBezTo>
                <a:cubicBezTo>
                  <a:pt x="907842" y="406391"/>
                  <a:pt x="895800" y="420649"/>
                  <a:pt x="889529" y="437373"/>
                </a:cubicBezTo>
                <a:cubicBezTo>
                  <a:pt x="883747" y="452792"/>
                  <a:pt x="882071" y="469466"/>
                  <a:pt x="877548" y="485300"/>
                </a:cubicBezTo>
                <a:cubicBezTo>
                  <a:pt x="874079" y="497444"/>
                  <a:pt x="869037" y="509101"/>
                  <a:pt x="865568" y="521245"/>
                </a:cubicBezTo>
                <a:cubicBezTo>
                  <a:pt x="849549" y="577321"/>
                  <a:pt x="866147" y="556611"/>
                  <a:pt x="841607" y="581153"/>
                </a:cubicBez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3655" name="Isosceles Triangle 5"/>
          <p:cNvSpPr>
            <a:spLocks noChangeArrowheads="1"/>
          </p:cNvSpPr>
          <p:nvPr/>
        </p:nvSpPr>
        <p:spPr bwMode="auto">
          <a:xfrm>
            <a:off x="5864225" y="1047750"/>
            <a:ext cx="2520950" cy="19446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ar-JO" sz="4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الله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24293" name="TextBox 6"/>
          <p:cNvSpPr txBox="1">
            <a:spLocks noChangeArrowheads="1"/>
          </p:cNvSpPr>
          <p:nvPr/>
        </p:nvSpPr>
        <p:spPr bwMode="auto">
          <a:xfrm>
            <a:off x="5647994" y="4798893"/>
            <a:ext cx="217719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طلبنــــــــــــــا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30200">
                  <a:srgbClr val="000000">
                    <a:alpha val="5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11413" y="3068638"/>
            <a:ext cx="2881312" cy="1368425"/>
            <a:chOff x="2411413" y="3068638"/>
            <a:chExt cx="2881312" cy="1368425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 rot="20042150">
              <a:off x="2887813" y="3265379"/>
              <a:ext cx="92044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330200">
                      <a:srgbClr val="000000">
                        <a:alpha val="5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لمحة</a:t>
              </a:r>
              <a:endPara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V="1">
              <a:off x="2411413" y="3068638"/>
              <a:ext cx="2881312" cy="1368425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prstDash val="dash"/>
              <a:round/>
              <a:headEnd/>
              <a:tailEnd type="triangle" w="lg" len="lg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cxnSp>
      </p:grpSp>
      <p:sp>
        <p:nvSpPr>
          <p:cNvPr id="524298" name="TextBox 20"/>
          <p:cNvSpPr txBox="1">
            <a:spLocks noChangeArrowheads="1"/>
          </p:cNvSpPr>
          <p:nvPr/>
        </p:nvSpPr>
        <p:spPr bwMode="auto">
          <a:xfrm>
            <a:off x="22522" y="703536"/>
            <a:ext cx="9121477" cy="5847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البحث عن </a:t>
            </a: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يد</a:t>
            </a: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الله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330200">
                  <a:srgbClr val="000000">
                    <a:alpha val="5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3659" name="TextBox 21"/>
          <p:cNvSpPr txBox="1">
            <a:spLocks noChangeArrowheads="1"/>
          </p:cNvSpPr>
          <p:nvPr/>
        </p:nvSpPr>
        <p:spPr bwMode="auto">
          <a:xfrm>
            <a:off x="23813" y="1557338"/>
            <a:ext cx="18113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Elton &amp; Shirley </a:t>
            </a:r>
            <a:r>
              <a:rPr kumimoji="0" lang="en-US" sz="1600" b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Gillam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Restoration of Biblical Prayer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(Greely, CO: Chambers College Press, 2009), 33</a:t>
            </a:r>
          </a:p>
        </p:txBody>
      </p:sp>
      <p:pic>
        <p:nvPicPr>
          <p:cNvPr id="283660" name="Picture 22" descr="A-prayer-for-prosperit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668838"/>
            <a:ext cx="22320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 rot="1483658">
            <a:off x="2555875" y="4797425"/>
            <a:ext cx="2881313" cy="1368425"/>
            <a:chOff x="2411413" y="3068638"/>
            <a:chExt cx="2881312" cy="1368425"/>
          </a:xfrm>
        </p:grpSpPr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 rot="20042150">
              <a:off x="2789231" y="3265379"/>
              <a:ext cx="11176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330200">
                      <a:srgbClr val="000000">
                        <a:alpha val="5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تحديق</a:t>
              </a:r>
              <a:endParaRPr kumimoji="0" lang="zh-TW" alt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V="1">
              <a:off x="2411413" y="3068638"/>
              <a:ext cx="2881312" cy="1368425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prstDash val="solid"/>
              <a:round/>
              <a:headEnd/>
              <a:tailEnd type="triangle" w="lg" len="lg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cxnSp>
      </p:grpSp>
    </p:spTree>
    <p:extLst>
      <p:ext uri="{BB962C8B-B14F-4D97-AF65-F5344CB8AC3E}">
        <p14:creationId xmlns:p14="http://schemas.microsoft.com/office/powerpoint/2010/main" val="711403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moon at night in cresc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1125538"/>
            <a:ext cx="763746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5" name="Picture 3" descr="prai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627563"/>
            <a:ext cx="1998663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316" name="Freeform 4"/>
          <p:cNvSpPr>
            <a:spLocks/>
          </p:cNvSpPr>
          <p:nvPr/>
        </p:nvSpPr>
        <p:spPr bwMode="auto">
          <a:xfrm>
            <a:off x="6254750" y="5632450"/>
            <a:ext cx="1741488" cy="1109663"/>
          </a:xfrm>
          <a:custGeom>
            <a:avLst/>
            <a:gdLst/>
            <a:ahLst/>
            <a:cxnLst/>
            <a:rect l="0" t="0" r="r" b="b"/>
            <a:pathLst>
              <a:path w="1741740" h="1108346">
                <a:moveTo>
                  <a:pt x="637941" y="784841"/>
                </a:moveTo>
                <a:cubicBezTo>
                  <a:pt x="617974" y="776853"/>
                  <a:pt x="582470" y="781922"/>
                  <a:pt x="578040" y="760878"/>
                </a:cubicBezTo>
                <a:cubicBezTo>
                  <a:pt x="555059" y="651705"/>
                  <a:pt x="575145" y="601822"/>
                  <a:pt x="602000" y="521245"/>
                </a:cubicBezTo>
                <a:cubicBezTo>
                  <a:pt x="590020" y="517251"/>
                  <a:pt x="578202" y="512733"/>
                  <a:pt x="566059" y="509263"/>
                </a:cubicBezTo>
                <a:cubicBezTo>
                  <a:pt x="526591" y="497985"/>
                  <a:pt x="499398" y="493534"/>
                  <a:pt x="458236" y="485300"/>
                </a:cubicBezTo>
                <a:cubicBezTo>
                  <a:pt x="446256" y="477312"/>
                  <a:pt x="435827" y="466258"/>
                  <a:pt x="422295" y="461337"/>
                </a:cubicBezTo>
                <a:cubicBezTo>
                  <a:pt x="283735" y="410946"/>
                  <a:pt x="228444" y="445897"/>
                  <a:pt x="50904" y="461337"/>
                </a:cubicBezTo>
                <a:cubicBezTo>
                  <a:pt x="58891" y="489294"/>
                  <a:pt x="58738" y="521015"/>
                  <a:pt x="74865" y="545208"/>
                </a:cubicBezTo>
                <a:cubicBezTo>
                  <a:pt x="87329" y="563906"/>
                  <a:pt x="138903" y="571239"/>
                  <a:pt x="158728" y="581153"/>
                </a:cubicBezTo>
                <a:cubicBezTo>
                  <a:pt x="262355" y="632973"/>
                  <a:pt x="175103" y="606215"/>
                  <a:pt x="266551" y="629080"/>
                </a:cubicBezTo>
                <a:lnTo>
                  <a:pt x="937450" y="617098"/>
                </a:lnTo>
                <a:cubicBezTo>
                  <a:pt x="976921" y="615760"/>
                  <a:pt x="977938" y="598294"/>
                  <a:pt x="997352" y="569171"/>
                </a:cubicBezTo>
                <a:cubicBezTo>
                  <a:pt x="993359" y="521245"/>
                  <a:pt x="994234" y="472661"/>
                  <a:pt x="985372" y="425392"/>
                </a:cubicBezTo>
                <a:cubicBezTo>
                  <a:pt x="982081" y="407837"/>
                  <a:pt x="970272" y="392973"/>
                  <a:pt x="961411" y="377465"/>
                </a:cubicBezTo>
                <a:cubicBezTo>
                  <a:pt x="855699" y="192448"/>
                  <a:pt x="933233" y="312812"/>
                  <a:pt x="841607" y="209722"/>
                </a:cubicBezTo>
                <a:cubicBezTo>
                  <a:pt x="824619" y="190608"/>
                  <a:pt x="811767" y="167897"/>
                  <a:pt x="793686" y="149814"/>
                </a:cubicBezTo>
                <a:cubicBezTo>
                  <a:pt x="774225" y="130351"/>
                  <a:pt x="731753" y="114419"/>
                  <a:pt x="709824" y="101887"/>
                </a:cubicBezTo>
                <a:cubicBezTo>
                  <a:pt x="637357" y="60473"/>
                  <a:pt x="696944" y="65942"/>
                  <a:pt x="554079" y="65942"/>
                </a:cubicBezTo>
                <a:cubicBezTo>
                  <a:pt x="517917" y="65942"/>
                  <a:pt x="625961" y="73930"/>
                  <a:pt x="661902" y="77924"/>
                </a:cubicBezTo>
                <a:lnTo>
                  <a:pt x="1057254" y="41979"/>
                </a:lnTo>
                <a:cubicBezTo>
                  <a:pt x="1163802" y="31583"/>
                  <a:pt x="1130306" y="39114"/>
                  <a:pt x="1212998" y="6034"/>
                </a:cubicBezTo>
                <a:cubicBezTo>
                  <a:pt x="1248939" y="10028"/>
                  <a:pt x="1310293" y="-16581"/>
                  <a:pt x="1320821" y="18015"/>
                </a:cubicBezTo>
                <a:cubicBezTo>
                  <a:pt x="1359566" y="145332"/>
                  <a:pt x="1309618" y="272278"/>
                  <a:pt x="1248939" y="377465"/>
                </a:cubicBezTo>
                <a:cubicBezTo>
                  <a:pt x="1206841" y="450442"/>
                  <a:pt x="1180818" y="537955"/>
                  <a:pt x="1117155" y="593135"/>
                </a:cubicBezTo>
                <a:cubicBezTo>
                  <a:pt x="1038086" y="661669"/>
                  <a:pt x="958940" y="743461"/>
                  <a:pt x="865568" y="796823"/>
                </a:cubicBezTo>
                <a:cubicBezTo>
                  <a:pt x="834556" y="814546"/>
                  <a:pt x="802696" y="831011"/>
                  <a:pt x="769725" y="844750"/>
                </a:cubicBezTo>
                <a:cubicBezTo>
                  <a:pt x="754526" y="851083"/>
                  <a:pt x="737424" y="851524"/>
                  <a:pt x="721804" y="856731"/>
                </a:cubicBezTo>
                <a:cubicBezTo>
                  <a:pt x="689435" y="867522"/>
                  <a:pt x="657909" y="880694"/>
                  <a:pt x="625961" y="892676"/>
                </a:cubicBezTo>
                <a:cubicBezTo>
                  <a:pt x="531558" y="880874"/>
                  <a:pt x="352360" y="928501"/>
                  <a:pt x="302492" y="808805"/>
                </a:cubicBezTo>
                <a:cubicBezTo>
                  <a:pt x="289826" y="778403"/>
                  <a:pt x="286518" y="744902"/>
                  <a:pt x="278531" y="712951"/>
                </a:cubicBezTo>
                <a:cubicBezTo>
                  <a:pt x="286518" y="684994"/>
                  <a:pt x="273981" y="634782"/>
                  <a:pt x="302492" y="629080"/>
                </a:cubicBezTo>
                <a:cubicBezTo>
                  <a:pt x="328763" y="623826"/>
                  <a:pt x="324393" y="678152"/>
                  <a:pt x="338433" y="700970"/>
                </a:cubicBezTo>
                <a:cubicBezTo>
                  <a:pt x="353930" y="726156"/>
                  <a:pt x="420991" y="817185"/>
                  <a:pt x="446256" y="844750"/>
                </a:cubicBezTo>
                <a:cubicBezTo>
                  <a:pt x="472969" y="873895"/>
                  <a:pt x="492612" y="916118"/>
                  <a:pt x="530118" y="928621"/>
                </a:cubicBezTo>
                <a:cubicBezTo>
                  <a:pt x="554079" y="936609"/>
                  <a:pt x="577497" y="946458"/>
                  <a:pt x="602000" y="952584"/>
                </a:cubicBezTo>
                <a:cubicBezTo>
                  <a:pt x="625566" y="958476"/>
                  <a:pt x="649983" y="960220"/>
                  <a:pt x="673883" y="964566"/>
                </a:cubicBezTo>
                <a:cubicBezTo>
                  <a:pt x="693917" y="968209"/>
                  <a:pt x="713817" y="972554"/>
                  <a:pt x="733784" y="976548"/>
                </a:cubicBezTo>
                <a:cubicBezTo>
                  <a:pt x="861574" y="972554"/>
                  <a:pt x="990231" y="979952"/>
                  <a:pt x="1117155" y="964566"/>
                </a:cubicBezTo>
                <a:cubicBezTo>
                  <a:pt x="1145146" y="961173"/>
                  <a:pt x="1121113" y="896069"/>
                  <a:pt x="1117155" y="892676"/>
                </a:cubicBezTo>
                <a:cubicBezTo>
                  <a:pt x="1096816" y="875241"/>
                  <a:pt x="1069003" y="869163"/>
                  <a:pt x="1045273" y="856731"/>
                </a:cubicBezTo>
                <a:lnTo>
                  <a:pt x="865568" y="760878"/>
                </a:lnTo>
                <a:cubicBezTo>
                  <a:pt x="841838" y="748446"/>
                  <a:pt x="819444" y="732293"/>
                  <a:pt x="793686" y="724933"/>
                </a:cubicBezTo>
                <a:lnTo>
                  <a:pt x="709824" y="700970"/>
                </a:lnTo>
                <a:cubicBezTo>
                  <a:pt x="605994" y="704964"/>
                  <a:pt x="498392" y="684932"/>
                  <a:pt x="398335" y="712951"/>
                </a:cubicBezTo>
                <a:cubicBezTo>
                  <a:pt x="374941" y="719502"/>
                  <a:pt x="401786" y="762094"/>
                  <a:pt x="410315" y="784841"/>
                </a:cubicBezTo>
                <a:cubicBezTo>
                  <a:pt x="425992" y="826651"/>
                  <a:pt x="442916" y="869324"/>
                  <a:pt x="470217" y="904658"/>
                </a:cubicBezTo>
                <a:cubicBezTo>
                  <a:pt x="572662" y="1037248"/>
                  <a:pt x="577182" y="1030037"/>
                  <a:pt x="685863" y="1084383"/>
                </a:cubicBezTo>
                <a:cubicBezTo>
                  <a:pt x="741771" y="1080389"/>
                  <a:pt x="799211" y="1085997"/>
                  <a:pt x="853588" y="1072401"/>
                </a:cubicBezTo>
                <a:cubicBezTo>
                  <a:pt x="931775" y="1052852"/>
                  <a:pt x="934087" y="997779"/>
                  <a:pt x="973391" y="940603"/>
                </a:cubicBezTo>
                <a:cubicBezTo>
                  <a:pt x="999186" y="903079"/>
                  <a:pt x="1036892" y="873497"/>
                  <a:pt x="1057254" y="832768"/>
                </a:cubicBezTo>
                <a:cubicBezTo>
                  <a:pt x="1090143" y="766980"/>
                  <a:pt x="1070498" y="799130"/>
                  <a:pt x="1117155" y="736915"/>
                </a:cubicBezTo>
                <a:cubicBezTo>
                  <a:pt x="1105175" y="708958"/>
                  <a:pt x="1104754" y="672305"/>
                  <a:pt x="1081214" y="653043"/>
                </a:cubicBezTo>
                <a:cubicBezTo>
                  <a:pt x="1071865" y="645393"/>
                  <a:pt x="951964" y="622398"/>
                  <a:pt x="925470" y="617098"/>
                </a:cubicBezTo>
                <a:cubicBezTo>
                  <a:pt x="745765" y="625086"/>
                  <a:pt x="564941" y="619505"/>
                  <a:pt x="386354" y="641061"/>
                </a:cubicBezTo>
                <a:cubicBezTo>
                  <a:pt x="291180" y="652549"/>
                  <a:pt x="255560" y="693699"/>
                  <a:pt x="182688" y="724933"/>
                </a:cubicBezTo>
                <a:cubicBezTo>
                  <a:pt x="171081" y="729908"/>
                  <a:pt x="158727" y="732921"/>
                  <a:pt x="146747" y="736915"/>
                </a:cubicBezTo>
                <a:cubicBezTo>
                  <a:pt x="102819" y="728927"/>
                  <a:pt x="26051" y="756201"/>
                  <a:pt x="14963" y="712951"/>
                </a:cubicBezTo>
                <a:cubicBezTo>
                  <a:pt x="-21750" y="569755"/>
                  <a:pt x="19742" y="417282"/>
                  <a:pt x="26944" y="269630"/>
                </a:cubicBezTo>
                <a:cubicBezTo>
                  <a:pt x="29143" y="224549"/>
                  <a:pt x="41572" y="213506"/>
                  <a:pt x="74865" y="185759"/>
                </a:cubicBezTo>
                <a:cubicBezTo>
                  <a:pt x="85926" y="176540"/>
                  <a:pt x="97146" y="166349"/>
                  <a:pt x="110806" y="161795"/>
                </a:cubicBezTo>
                <a:cubicBezTo>
                  <a:pt x="133850" y="154113"/>
                  <a:pt x="158727" y="153808"/>
                  <a:pt x="182688" y="149814"/>
                </a:cubicBezTo>
                <a:cubicBezTo>
                  <a:pt x="490184" y="161796"/>
                  <a:pt x="812843" y="89640"/>
                  <a:pt x="1105175" y="185759"/>
                </a:cubicBezTo>
                <a:cubicBezTo>
                  <a:pt x="1186282" y="212427"/>
                  <a:pt x="1096744" y="361676"/>
                  <a:pt x="1057254" y="437373"/>
                </a:cubicBezTo>
                <a:cubicBezTo>
                  <a:pt x="1042022" y="466570"/>
                  <a:pt x="993359" y="453349"/>
                  <a:pt x="961411" y="461337"/>
                </a:cubicBezTo>
                <a:cubicBezTo>
                  <a:pt x="909496" y="441367"/>
                  <a:pt x="855994" y="425115"/>
                  <a:pt x="805666" y="401428"/>
                </a:cubicBezTo>
                <a:cubicBezTo>
                  <a:pt x="629541" y="318536"/>
                  <a:pt x="851380" y="396696"/>
                  <a:pt x="721804" y="353502"/>
                </a:cubicBezTo>
                <a:cubicBezTo>
                  <a:pt x="685149" y="408490"/>
                  <a:pt x="661902" y="435155"/>
                  <a:pt x="661902" y="521245"/>
                </a:cubicBezTo>
                <a:cubicBezTo>
                  <a:pt x="661902" y="653586"/>
                  <a:pt x="676089" y="786098"/>
                  <a:pt x="697843" y="916639"/>
                </a:cubicBezTo>
                <a:cubicBezTo>
                  <a:pt x="702465" y="944372"/>
                  <a:pt x="764953" y="966974"/>
                  <a:pt x="781706" y="976548"/>
                </a:cubicBezTo>
                <a:cubicBezTo>
                  <a:pt x="794207" y="983692"/>
                  <a:pt x="804768" y="994071"/>
                  <a:pt x="817647" y="1000511"/>
                </a:cubicBezTo>
                <a:cubicBezTo>
                  <a:pt x="828942" y="1006159"/>
                  <a:pt x="842293" y="1006845"/>
                  <a:pt x="853588" y="1012493"/>
                </a:cubicBezTo>
                <a:cubicBezTo>
                  <a:pt x="866467" y="1018933"/>
                  <a:pt x="877027" y="1029312"/>
                  <a:pt x="889529" y="1036456"/>
                </a:cubicBezTo>
                <a:cubicBezTo>
                  <a:pt x="905035" y="1045317"/>
                  <a:pt x="922306" y="1050953"/>
                  <a:pt x="937450" y="1060419"/>
                </a:cubicBezTo>
                <a:cubicBezTo>
                  <a:pt x="1020342" y="1112232"/>
                  <a:pt x="950701" y="1084806"/>
                  <a:pt x="1021313" y="1108346"/>
                </a:cubicBezTo>
                <a:cubicBezTo>
                  <a:pt x="1058333" y="1071322"/>
                  <a:pt x="1062457" y="1070587"/>
                  <a:pt x="1093195" y="1024474"/>
                </a:cubicBezTo>
                <a:cubicBezTo>
                  <a:pt x="1106112" y="1005097"/>
                  <a:pt x="1114840" y="982949"/>
                  <a:pt x="1129136" y="964566"/>
                </a:cubicBezTo>
                <a:cubicBezTo>
                  <a:pt x="1143005" y="946733"/>
                  <a:pt x="1164103" y="935147"/>
                  <a:pt x="1177057" y="916639"/>
                </a:cubicBezTo>
                <a:cubicBezTo>
                  <a:pt x="1192419" y="894690"/>
                  <a:pt x="1199988" y="868170"/>
                  <a:pt x="1212998" y="844750"/>
                </a:cubicBezTo>
                <a:cubicBezTo>
                  <a:pt x="1219991" y="832162"/>
                  <a:pt x="1230520" y="821685"/>
                  <a:pt x="1236959" y="808805"/>
                </a:cubicBezTo>
                <a:cubicBezTo>
                  <a:pt x="1251286" y="780149"/>
                  <a:pt x="1262531" y="744062"/>
                  <a:pt x="1272900" y="712951"/>
                </a:cubicBezTo>
                <a:cubicBezTo>
                  <a:pt x="1268907" y="665024"/>
                  <a:pt x="1267276" y="616842"/>
                  <a:pt x="1260920" y="569171"/>
                </a:cubicBezTo>
                <a:cubicBezTo>
                  <a:pt x="1259251" y="556652"/>
                  <a:pt x="1255436" y="544057"/>
                  <a:pt x="1248939" y="533227"/>
                </a:cubicBezTo>
                <a:cubicBezTo>
                  <a:pt x="1243128" y="523541"/>
                  <a:pt x="1233798" y="516320"/>
                  <a:pt x="1224978" y="509263"/>
                </a:cubicBezTo>
                <a:cubicBezTo>
                  <a:pt x="1213735" y="500267"/>
                  <a:pt x="1174638" y="485300"/>
                  <a:pt x="1189037" y="485300"/>
                </a:cubicBezTo>
                <a:cubicBezTo>
                  <a:pt x="1218012" y="485300"/>
                  <a:pt x="1287397" y="533510"/>
                  <a:pt x="1308841" y="545208"/>
                </a:cubicBezTo>
                <a:cubicBezTo>
                  <a:pt x="1332359" y="558037"/>
                  <a:pt x="1356335" y="570067"/>
                  <a:pt x="1380723" y="581153"/>
                </a:cubicBezTo>
                <a:cubicBezTo>
                  <a:pt x="1406560" y="592898"/>
                  <a:pt x="1463450" y="611152"/>
                  <a:pt x="1488546" y="629080"/>
                </a:cubicBezTo>
                <a:cubicBezTo>
                  <a:pt x="1502333" y="638929"/>
                  <a:pt x="1508755" y="658732"/>
                  <a:pt x="1524487" y="665025"/>
                </a:cubicBezTo>
                <a:cubicBezTo>
                  <a:pt x="1550705" y="675513"/>
                  <a:pt x="1580440" y="672712"/>
                  <a:pt x="1608350" y="677006"/>
                </a:cubicBezTo>
                <a:cubicBezTo>
                  <a:pt x="1686661" y="689055"/>
                  <a:pt x="1660321" y="682350"/>
                  <a:pt x="1716173" y="700970"/>
                </a:cubicBezTo>
                <a:cubicBezTo>
                  <a:pt x="1724160" y="688988"/>
                  <a:pt x="1748120" y="677007"/>
                  <a:pt x="1740133" y="665025"/>
                </a:cubicBezTo>
                <a:cubicBezTo>
                  <a:pt x="1725274" y="642734"/>
                  <a:pt x="1690540" y="643941"/>
                  <a:pt x="1668251" y="629080"/>
                </a:cubicBezTo>
                <a:cubicBezTo>
                  <a:pt x="1642299" y="611777"/>
                  <a:pt x="1619447" y="590154"/>
                  <a:pt x="1596369" y="569171"/>
                </a:cubicBezTo>
                <a:cubicBezTo>
                  <a:pt x="1575475" y="550174"/>
                  <a:pt x="1559538" y="525549"/>
                  <a:pt x="1536468" y="509263"/>
                </a:cubicBezTo>
                <a:cubicBezTo>
                  <a:pt x="1491144" y="477266"/>
                  <a:pt x="1437085" y="458683"/>
                  <a:pt x="1392703" y="425392"/>
                </a:cubicBezTo>
                <a:cubicBezTo>
                  <a:pt x="1338109" y="384441"/>
                  <a:pt x="1337795" y="382821"/>
                  <a:pt x="1272900" y="341520"/>
                </a:cubicBezTo>
                <a:cubicBezTo>
                  <a:pt x="1253255" y="329017"/>
                  <a:pt x="1234197" y="315212"/>
                  <a:pt x="1212998" y="305575"/>
                </a:cubicBezTo>
                <a:cubicBezTo>
                  <a:pt x="1190005" y="295123"/>
                  <a:pt x="1164566" y="290993"/>
                  <a:pt x="1141116" y="281612"/>
                </a:cubicBezTo>
                <a:cubicBezTo>
                  <a:pt x="1124534" y="274978"/>
                  <a:pt x="1109169" y="265636"/>
                  <a:pt x="1093195" y="257648"/>
                </a:cubicBezTo>
                <a:cubicBezTo>
                  <a:pt x="1049267" y="261642"/>
                  <a:pt x="1001953" y="252253"/>
                  <a:pt x="961411" y="269630"/>
                </a:cubicBezTo>
                <a:cubicBezTo>
                  <a:pt x="922627" y="286254"/>
                  <a:pt x="923361" y="359827"/>
                  <a:pt x="913489" y="389447"/>
                </a:cubicBezTo>
                <a:cubicBezTo>
                  <a:pt x="907842" y="406391"/>
                  <a:pt x="895800" y="420649"/>
                  <a:pt x="889529" y="437373"/>
                </a:cubicBezTo>
                <a:cubicBezTo>
                  <a:pt x="883747" y="452792"/>
                  <a:pt x="882071" y="469466"/>
                  <a:pt x="877548" y="485300"/>
                </a:cubicBezTo>
                <a:cubicBezTo>
                  <a:pt x="874079" y="497444"/>
                  <a:pt x="869037" y="509101"/>
                  <a:pt x="865568" y="521245"/>
                </a:cubicBezTo>
                <a:cubicBezTo>
                  <a:pt x="849549" y="577321"/>
                  <a:pt x="866147" y="556611"/>
                  <a:pt x="841607" y="581153"/>
                </a:cubicBez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11413" y="3068638"/>
            <a:ext cx="2881312" cy="1368425"/>
            <a:chOff x="2411413" y="3068638"/>
            <a:chExt cx="2881312" cy="1368425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 rot="20042150">
              <a:off x="2789232" y="3265379"/>
              <a:ext cx="1117614" cy="64633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330200">
                      <a:srgbClr val="000000">
                        <a:alpha val="5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تحديق</a:t>
              </a:r>
            </a:p>
          </p:txBody>
        </p: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V="1">
              <a:off x="2411413" y="3068638"/>
              <a:ext cx="2881312" cy="1368425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 type="triangle" w="lg" len="lg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cxnSp>
      </p:grpSp>
      <p:sp>
        <p:nvSpPr>
          <p:cNvPr id="284680" name="TextBox 21"/>
          <p:cNvSpPr txBox="1">
            <a:spLocks noChangeArrowheads="1"/>
          </p:cNvSpPr>
          <p:nvPr/>
        </p:nvSpPr>
        <p:spPr bwMode="auto">
          <a:xfrm>
            <a:off x="23813" y="1557338"/>
            <a:ext cx="18113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Elton &amp; Shirley Gillam,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Restoration of Biblical Prayer </a:t>
            </a:r>
            <a:r>
              <a:rPr kumimoji="0" lang="en-US" sz="16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(Greely, CO: Chambers College Press, 2009), 33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rot="1483658">
            <a:off x="2555875" y="4797425"/>
            <a:ext cx="2881313" cy="1368425"/>
            <a:chOff x="2411413" y="3068638"/>
            <a:chExt cx="2881312" cy="1368425"/>
          </a:xfrm>
        </p:grpSpPr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 rot="20042150">
              <a:off x="2887817" y="3265380"/>
              <a:ext cx="92044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6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330200">
                      <a:srgbClr val="000000">
                        <a:alpha val="55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لمحة</a:t>
              </a:r>
              <a:endParaRPr kumimoji="0" lang="zh-TW" alt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V="1">
              <a:off x="2411413" y="3068638"/>
              <a:ext cx="2881312" cy="1368425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prstDash val="dash"/>
              <a:round/>
              <a:headEnd/>
              <a:tailEnd type="triangle" w="lg" len="lg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cxnSp>
      </p:grp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647994" y="4654877"/>
            <a:ext cx="217719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30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طلبنــــــــــــــا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30200">
                  <a:srgbClr val="000000">
                    <a:alpha val="5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4683" name="Isosceles Triangle 5"/>
          <p:cNvSpPr>
            <a:spLocks noChangeArrowheads="1"/>
          </p:cNvSpPr>
          <p:nvPr/>
        </p:nvSpPr>
        <p:spPr bwMode="auto">
          <a:xfrm>
            <a:off x="5864225" y="1047750"/>
            <a:ext cx="2520950" cy="19446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ar-JO" sz="4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الله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25323" name="TextBox 20"/>
          <p:cNvSpPr txBox="1">
            <a:spLocks noChangeArrowheads="1"/>
          </p:cNvSpPr>
          <p:nvPr/>
        </p:nvSpPr>
        <p:spPr bwMode="auto">
          <a:xfrm>
            <a:off x="0" y="692696"/>
            <a:ext cx="9144000" cy="5847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03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البحث عن </a:t>
            </a: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03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وجه</a:t>
            </a: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03200">
                    <a:srgbClr val="000000">
                      <a:alpha val="5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الله</a:t>
            </a:r>
            <a:endParaRPr kumimoji="0" lang="zh-SG" altLang="en-US" sz="32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03200">
                  <a:srgbClr val="000000">
                    <a:alpha val="5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4685" name="Title 1"/>
          <p:cNvSpPr>
            <a:spLocks noGrp="1"/>
          </p:cNvSpPr>
          <p:nvPr>
            <p:ph type="title"/>
          </p:nvPr>
        </p:nvSpPr>
        <p:spPr>
          <a:xfrm>
            <a:off x="-71438" y="-26988"/>
            <a:ext cx="9251951" cy="803276"/>
          </a:xfrm>
        </p:spPr>
        <p:txBody>
          <a:bodyPr/>
          <a:lstStyle/>
          <a:p>
            <a:r>
              <a:rPr lang="ar-JO" sz="3200" dirty="0">
                <a:solidFill>
                  <a:schemeClr val="bg1"/>
                </a:solidFill>
              </a:rPr>
              <a:t>مبدأ النظرة الخاطفة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05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4"/>
            <a:ext cx="4769224" cy="680821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3. الله يُقصِّر </a:t>
            </a:r>
            <a:b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أعمار المُتذمِّرين</a:t>
            </a:r>
            <a:br>
              <a:rPr lang="ar-JO" sz="48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48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(20-45).</a:t>
            </a:r>
            <a:endParaRPr lang="en-US" sz="48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  <p:pic>
        <p:nvPicPr>
          <p:cNvPr id="10242" name="Picture 2" descr="How Complaining is Slowly Killing Your Soul">
            <a:extLst>
              <a:ext uri="{FF2B5EF4-FFF2-40B4-BE49-F238E27FC236}">
                <a16:creationId xmlns:a16="http://schemas.microsoft.com/office/drawing/2014/main" id="{C315AE5E-EF5E-C332-EF93-21223526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47" y="-1"/>
            <a:ext cx="4482353" cy="67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549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838" y="80508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تأديب العهد القديم</a:t>
            </a:r>
            <a:endParaRPr lang="en-US" sz="54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" y="2993571"/>
            <a:ext cx="9138163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56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899" name="Rectangle 3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00" name="Rectangle 4"/>
          <p:cNvSpPr>
            <a:spLocks noChangeArrowheads="1"/>
          </p:cNvSpPr>
          <p:nvPr/>
        </p:nvSpPr>
        <p:spPr bwMode="auto">
          <a:xfrm>
            <a:off x="76200" y="304800"/>
            <a:ext cx="2825750" cy="82843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تجهيز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المسرح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01" name="Line 5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02" name="Text Box 6"/>
          <p:cNvSpPr txBox="1">
            <a:spLocks noChangeArrowheads="1"/>
          </p:cNvSpPr>
          <p:nvPr/>
        </p:nvSpPr>
        <p:spPr bwMode="auto">
          <a:xfrm>
            <a:off x="533400" y="648335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03" name="Text Box 7"/>
          <p:cNvSpPr txBox="1">
            <a:spLocks noChangeArrowheads="1"/>
          </p:cNvSpPr>
          <p:nvPr/>
        </p:nvSpPr>
        <p:spPr bwMode="auto">
          <a:xfrm>
            <a:off x="1765300" y="42863"/>
            <a:ext cx="4160838" cy="30777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عدد 13: 26- 14: 9</a:t>
            </a:r>
            <a:endParaRPr kumimoji="0" lang="en-US" sz="1400" b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70343" name="Group 8"/>
          <p:cNvGrpSpPr>
            <a:grpSpLocks/>
          </p:cNvGrpSpPr>
          <p:nvPr/>
        </p:nvGrpSpPr>
        <p:grpSpPr bwMode="auto">
          <a:xfrm>
            <a:off x="1614488" y="92075"/>
            <a:ext cx="7381875" cy="6008688"/>
            <a:chOff x="1008" y="57"/>
            <a:chExt cx="4650" cy="3785"/>
          </a:xfrm>
        </p:grpSpPr>
        <p:sp>
          <p:nvSpPr>
            <p:cNvPr id="1360905" name="Freeform 9"/>
            <p:cNvSpPr>
              <a:spLocks/>
            </p:cNvSpPr>
            <p:nvPr/>
          </p:nvSpPr>
          <p:spPr bwMode="auto">
            <a:xfrm>
              <a:off x="1504" y="800"/>
              <a:ext cx="731" cy="2204"/>
            </a:xfrm>
            <a:custGeom>
              <a:avLst/>
              <a:gdLst>
                <a:gd name="T0" fmla="*/ 731 w 731"/>
                <a:gd name="T1" fmla="*/ 0 h 2204"/>
                <a:gd name="T2" fmla="*/ 606 w 731"/>
                <a:gd name="T3" fmla="*/ 71 h 2204"/>
                <a:gd name="T4" fmla="*/ 590 w 731"/>
                <a:gd name="T5" fmla="*/ 479 h 2204"/>
                <a:gd name="T6" fmla="*/ 504 w 731"/>
                <a:gd name="T7" fmla="*/ 698 h 2204"/>
                <a:gd name="T8" fmla="*/ 339 w 731"/>
                <a:gd name="T9" fmla="*/ 1012 h 2204"/>
                <a:gd name="T10" fmla="*/ 229 w 731"/>
                <a:gd name="T11" fmla="*/ 1184 h 2204"/>
                <a:gd name="T12" fmla="*/ 80 w 731"/>
                <a:gd name="T13" fmla="*/ 1475 h 2204"/>
                <a:gd name="T14" fmla="*/ 25 w 731"/>
                <a:gd name="T15" fmla="*/ 1679 h 2204"/>
                <a:gd name="T16" fmla="*/ 190 w 731"/>
                <a:gd name="T17" fmla="*/ 2157 h 2204"/>
                <a:gd name="T18" fmla="*/ 308 w 731"/>
                <a:gd name="T19" fmla="*/ 2204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1" h="2204">
                  <a:moveTo>
                    <a:pt x="731" y="0"/>
                  </a:moveTo>
                  <a:cubicBezTo>
                    <a:pt x="639" y="8"/>
                    <a:pt x="641" y="0"/>
                    <a:pt x="606" y="71"/>
                  </a:cubicBezTo>
                  <a:cubicBezTo>
                    <a:pt x="579" y="253"/>
                    <a:pt x="608" y="35"/>
                    <a:pt x="590" y="479"/>
                  </a:cubicBezTo>
                  <a:cubicBezTo>
                    <a:pt x="586" y="557"/>
                    <a:pt x="535" y="628"/>
                    <a:pt x="504" y="698"/>
                  </a:cubicBezTo>
                  <a:cubicBezTo>
                    <a:pt x="454" y="805"/>
                    <a:pt x="399" y="910"/>
                    <a:pt x="339" y="1012"/>
                  </a:cubicBezTo>
                  <a:cubicBezTo>
                    <a:pt x="304" y="1070"/>
                    <a:pt x="278" y="1136"/>
                    <a:pt x="229" y="1184"/>
                  </a:cubicBezTo>
                  <a:cubicBezTo>
                    <a:pt x="198" y="1288"/>
                    <a:pt x="119" y="1374"/>
                    <a:pt x="80" y="1475"/>
                  </a:cubicBezTo>
                  <a:cubicBezTo>
                    <a:pt x="54" y="1539"/>
                    <a:pt x="38" y="1610"/>
                    <a:pt x="25" y="1679"/>
                  </a:cubicBezTo>
                  <a:cubicBezTo>
                    <a:pt x="31" y="1895"/>
                    <a:pt x="0" y="2036"/>
                    <a:pt x="190" y="2157"/>
                  </a:cubicBezTo>
                  <a:cubicBezTo>
                    <a:pt x="226" y="2179"/>
                    <a:pt x="263" y="2204"/>
                    <a:pt x="308" y="2204"/>
                  </a:cubicBezTo>
                </a:path>
              </a:pathLst>
            </a:custGeom>
            <a:noFill/>
            <a:ln w="57150" cap="flat" cmpd="sng">
              <a:solidFill>
                <a:srgbClr val="33CC33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06" name="Rectangle 10"/>
            <p:cNvSpPr>
              <a:spLocks noChangeArrowheads="1"/>
            </p:cNvSpPr>
            <p:nvPr/>
          </p:nvSpPr>
          <p:spPr bwMode="auto">
            <a:xfrm>
              <a:off x="1008" y="500"/>
              <a:ext cx="4320" cy="3312"/>
            </a:xfrm>
            <a:prstGeom prst="rect">
              <a:avLst/>
            </a:prstGeom>
            <a:gradFill rotWithShape="0">
              <a:gsLst>
                <a:gs pos="0">
                  <a:srgbClr val="0331B3"/>
                </a:gs>
                <a:gs pos="100000">
                  <a:srgbClr val="0331B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07" name="Freeform 11"/>
            <p:cNvSpPr>
              <a:spLocks/>
            </p:cNvSpPr>
            <p:nvPr/>
          </p:nvSpPr>
          <p:spPr bwMode="auto">
            <a:xfrm>
              <a:off x="1018" y="541"/>
              <a:ext cx="1021" cy="1921"/>
            </a:xfrm>
            <a:custGeom>
              <a:avLst/>
              <a:gdLst>
                <a:gd name="T0" fmla="*/ 984 w 1021"/>
                <a:gd name="T1" fmla="*/ 24 h 1921"/>
                <a:gd name="T2" fmla="*/ 996 w 1021"/>
                <a:gd name="T3" fmla="*/ 72 h 1921"/>
                <a:gd name="T4" fmla="*/ 1008 w 1021"/>
                <a:gd name="T5" fmla="*/ 120 h 1921"/>
                <a:gd name="T6" fmla="*/ 1020 w 1021"/>
                <a:gd name="T7" fmla="*/ 180 h 1921"/>
                <a:gd name="T8" fmla="*/ 1020 w 1021"/>
                <a:gd name="T9" fmla="*/ 240 h 1921"/>
                <a:gd name="T10" fmla="*/ 1020 w 1021"/>
                <a:gd name="T11" fmla="*/ 300 h 1921"/>
                <a:gd name="T12" fmla="*/ 1020 w 1021"/>
                <a:gd name="T13" fmla="*/ 348 h 1921"/>
                <a:gd name="T14" fmla="*/ 1020 w 1021"/>
                <a:gd name="T15" fmla="*/ 396 h 1921"/>
                <a:gd name="T16" fmla="*/ 1008 w 1021"/>
                <a:gd name="T17" fmla="*/ 456 h 1921"/>
                <a:gd name="T18" fmla="*/ 996 w 1021"/>
                <a:gd name="T19" fmla="*/ 516 h 1921"/>
                <a:gd name="T20" fmla="*/ 996 w 1021"/>
                <a:gd name="T21" fmla="*/ 564 h 1921"/>
                <a:gd name="T22" fmla="*/ 972 w 1021"/>
                <a:gd name="T23" fmla="*/ 636 h 1921"/>
                <a:gd name="T24" fmla="*/ 972 w 1021"/>
                <a:gd name="T25" fmla="*/ 696 h 1921"/>
                <a:gd name="T26" fmla="*/ 948 w 1021"/>
                <a:gd name="T27" fmla="*/ 744 h 1921"/>
                <a:gd name="T28" fmla="*/ 936 w 1021"/>
                <a:gd name="T29" fmla="*/ 792 h 1921"/>
                <a:gd name="T30" fmla="*/ 924 w 1021"/>
                <a:gd name="T31" fmla="*/ 864 h 1921"/>
                <a:gd name="T32" fmla="*/ 900 w 1021"/>
                <a:gd name="T33" fmla="*/ 912 h 1921"/>
                <a:gd name="T34" fmla="*/ 888 w 1021"/>
                <a:gd name="T35" fmla="*/ 960 h 1921"/>
                <a:gd name="T36" fmla="*/ 864 w 1021"/>
                <a:gd name="T37" fmla="*/ 1020 h 1921"/>
                <a:gd name="T38" fmla="*/ 840 w 1021"/>
                <a:gd name="T39" fmla="*/ 1068 h 1921"/>
                <a:gd name="T40" fmla="*/ 828 w 1021"/>
                <a:gd name="T41" fmla="*/ 1116 h 1921"/>
                <a:gd name="T42" fmla="*/ 792 w 1021"/>
                <a:gd name="T43" fmla="*/ 1176 h 1921"/>
                <a:gd name="T44" fmla="*/ 768 w 1021"/>
                <a:gd name="T45" fmla="*/ 1224 h 1921"/>
                <a:gd name="T46" fmla="*/ 732 w 1021"/>
                <a:gd name="T47" fmla="*/ 1284 h 1921"/>
                <a:gd name="T48" fmla="*/ 696 w 1021"/>
                <a:gd name="T49" fmla="*/ 1332 h 1921"/>
                <a:gd name="T50" fmla="*/ 660 w 1021"/>
                <a:gd name="T51" fmla="*/ 1380 h 1921"/>
                <a:gd name="T52" fmla="*/ 636 w 1021"/>
                <a:gd name="T53" fmla="*/ 1428 h 1921"/>
                <a:gd name="T54" fmla="*/ 600 w 1021"/>
                <a:gd name="T55" fmla="*/ 1476 h 1921"/>
                <a:gd name="T56" fmla="*/ 564 w 1021"/>
                <a:gd name="T57" fmla="*/ 1524 h 1921"/>
                <a:gd name="T58" fmla="*/ 540 w 1021"/>
                <a:gd name="T59" fmla="*/ 1560 h 1921"/>
                <a:gd name="T60" fmla="*/ 516 w 1021"/>
                <a:gd name="T61" fmla="*/ 1608 h 1921"/>
                <a:gd name="T62" fmla="*/ 480 w 1021"/>
                <a:gd name="T63" fmla="*/ 1644 h 1921"/>
                <a:gd name="T64" fmla="*/ 432 w 1021"/>
                <a:gd name="T65" fmla="*/ 1692 h 1921"/>
                <a:gd name="T66" fmla="*/ 396 w 1021"/>
                <a:gd name="T67" fmla="*/ 1728 h 1921"/>
                <a:gd name="T68" fmla="*/ 336 w 1021"/>
                <a:gd name="T69" fmla="*/ 1764 h 1921"/>
                <a:gd name="T70" fmla="*/ 288 w 1021"/>
                <a:gd name="T71" fmla="*/ 1800 h 1921"/>
                <a:gd name="T72" fmla="*/ 228 w 1021"/>
                <a:gd name="T73" fmla="*/ 1836 h 1921"/>
                <a:gd name="T74" fmla="*/ 168 w 1021"/>
                <a:gd name="T75" fmla="*/ 1860 h 1921"/>
                <a:gd name="T76" fmla="*/ 96 w 1021"/>
                <a:gd name="T77" fmla="*/ 1884 h 1921"/>
                <a:gd name="T78" fmla="*/ 48 w 1021"/>
                <a:gd name="T79" fmla="*/ 1908 h 1921"/>
                <a:gd name="T80" fmla="*/ 0 w 1021"/>
                <a:gd name="T81" fmla="*/ 192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1" h="1921">
                  <a:moveTo>
                    <a:pt x="984" y="0"/>
                  </a:moveTo>
                  <a:lnTo>
                    <a:pt x="984" y="24"/>
                  </a:lnTo>
                  <a:lnTo>
                    <a:pt x="996" y="48"/>
                  </a:lnTo>
                  <a:lnTo>
                    <a:pt x="996" y="72"/>
                  </a:lnTo>
                  <a:lnTo>
                    <a:pt x="1008" y="96"/>
                  </a:lnTo>
                  <a:lnTo>
                    <a:pt x="1008" y="120"/>
                  </a:lnTo>
                  <a:lnTo>
                    <a:pt x="1020" y="156"/>
                  </a:lnTo>
                  <a:lnTo>
                    <a:pt x="1020" y="180"/>
                  </a:lnTo>
                  <a:lnTo>
                    <a:pt x="1020" y="216"/>
                  </a:lnTo>
                  <a:lnTo>
                    <a:pt x="1020" y="240"/>
                  </a:lnTo>
                  <a:lnTo>
                    <a:pt x="1020" y="264"/>
                  </a:lnTo>
                  <a:lnTo>
                    <a:pt x="1020" y="300"/>
                  </a:lnTo>
                  <a:lnTo>
                    <a:pt x="1020" y="324"/>
                  </a:lnTo>
                  <a:lnTo>
                    <a:pt x="1020" y="348"/>
                  </a:lnTo>
                  <a:lnTo>
                    <a:pt x="1020" y="372"/>
                  </a:lnTo>
                  <a:lnTo>
                    <a:pt x="1020" y="396"/>
                  </a:lnTo>
                  <a:lnTo>
                    <a:pt x="1020" y="432"/>
                  </a:lnTo>
                  <a:lnTo>
                    <a:pt x="1008" y="456"/>
                  </a:lnTo>
                  <a:lnTo>
                    <a:pt x="1008" y="492"/>
                  </a:lnTo>
                  <a:lnTo>
                    <a:pt x="996" y="516"/>
                  </a:lnTo>
                  <a:lnTo>
                    <a:pt x="996" y="540"/>
                  </a:lnTo>
                  <a:lnTo>
                    <a:pt x="996" y="564"/>
                  </a:lnTo>
                  <a:lnTo>
                    <a:pt x="984" y="600"/>
                  </a:lnTo>
                  <a:lnTo>
                    <a:pt x="972" y="636"/>
                  </a:lnTo>
                  <a:lnTo>
                    <a:pt x="972" y="672"/>
                  </a:lnTo>
                  <a:lnTo>
                    <a:pt x="972" y="696"/>
                  </a:lnTo>
                  <a:lnTo>
                    <a:pt x="960" y="720"/>
                  </a:lnTo>
                  <a:lnTo>
                    <a:pt x="948" y="744"/>
                  </a:lnTo>
                  <a:lnTo>
                    <a:pt x="936" y="768"/>
                  </a:lnTo>
                  <a:lnTo>
                    <a:pt x="936" y="792"/>
                  </a:lnTo>
                  <a:lnTo>
                    <a:pt x="924" y="828"/>
                  </a:lnTo>
                  <a:lnTo>
                    <a:pt x="924" y="864"/>
                  </a:lnTo>
                  <a:lnTo>
                    <a:pt x="912" y="888"/>
                  </a:lnTo>
                  <a:lnTo>
                    <a:pt x="900" y="912"/>
                  </a:lnTo>
                  <a:lnTo>
                    <a:pt x="900" y="936"/>
                  </a:lnTo>
                  <a:lnTo>
                    <a:pt x="888" y="960"/>
                  </a:lnTo>
                  <a:lnTo>
                    <a:pt x="876" y="984"/>
                  </a:lnTo>
                  <a:lnTo>
                    <a:pt x="864" y="1020"/>
                  </a:lnTo>
                  <a:lnTo>
                    <a:pt x="852" y="1044"/>
                  </a:lnTo>
                  <a:lnTo>
                    <a:pt x="840" y="1068"/>
                  </a:lnTo>
                  <a:lnTo>
                    <a:pt x="828" y="1092"/>
                  </a:lnTo>
                  <a:lnTo>
                    <a:pt x="828" y="1116"/>
                  </a:lnTo>
                  <a:lnTo>
                    <a:pt x="804" y="1152"/>
                  </a:lnTo>
                  <a:lnTo>
                    <a:pt x="792" y="1176"/>
                  </a:lnTo>
                  <a:lnTo>
                    <a:pt x="780" y="1200"/>
                  </a:lnTo>
                  <a:lnTo>
                    <a:pt x="768" y="1224"/>
                  </a:lnTo>
                  <a:lnTo>
                    <a:pt x="744" y="1236"/>
                  </a:lnTo>
                  <a:lnTo>
                    <a:pt x="732" y="1284"/>
                  </a:lnTo>
                  <a:lnTo>
                    <a:pt x="708" y="1296"/>
                  </a:lnTo>
                  <a:lnTo>
                    <a:pt x="696" y="1332"/>
                  </a:lnTo>
                  <a:lnTo>
                    <a:pt x="684" y="1356"/>
                  </a:lnTo>
                  <a:lnTo>
                    <a:pt x="660" y="1380"/>
                  </a:lnTo>
                  <a:lnTo>
                    <a:pt x="648" y="1404"/>
                  </a:lnTo>
                  <a:lnTo>
                    <a:pt x="636" y="1428"/>
                  </a:lnTo>
                  <a:lnTo>
                    <a:pt x="624" y="1452"/>
                  </a:lnTo>
                  <a:lnTo>
                    <a:pt x="600" y="1476"/>
                  </a:lnTo>
                  <a:lnTo>
                    <a:pt x="588" y="1500"/>
                  </a:lnTo>
                  <a:lnTo>
                    <a:pt x="564" y="1524"/>
                  </a:lnTo>
                  <a:lnTo>
                    <a:pt x="564" y="1548"/>
                  </a:lnTo>
                  <a:lnTo>
                    <a:pt x="540" y="1560"/>
                  </a:lnTo>
                  <a:lnTo>
                    <a:pt x="528" y="1584"/>
                  </a:lnTo>
                  <a:lnTo>
                    <a:pt x="516" y="1608"/>
                  </a:lnTo>
                  <a:lnTo>
                    <a:pt x="492" y="1620"/>
                  </a:lnTo>
                  <a:lnTo>
                    <a:pt x="480" y="1644"/>
                  </a:lnTo>
                  <a:lnTo>
                    <a:pt x="456" y="1668"/>
                  </a:lnTo>
                  <a:lnTo>
                    <a:pt x="432" y="1692"/>
                  </a:lnTo>
                  <a:lnTo>
                    <a:pt x="408" y="1704"/>
                  </a:lnTo>
                  <a:lnTo>
                    <a:pt x="396" y="1728"/>
                  </a:lnTo>
                  <a:lnTo>
                    <a:pt x="360" y="1752"/>
                  </a:lnTo>
                  <a:lnTo>
                    <a:pt x="336" y="1764"/>
                  </a:lnTo>
                  <a:lnTo>
                    <a:pt x="312" y="1788"/>
                  </a:lnTo>
                  <a:lnTo>
                    <a:pt x="288" y="1800"/>
                  </a:lnTo>
                  <a:lnTo>
                    <a:pt x="252" y="1824"/>
                  </a:lnTo>
                  <a:lnTo>
                    <a:pt x="228" y="1836"/>
                  </a:lnTo>
                  <a:lnTo>
                    <a:pt x="192" y="1848"/>
                  </a:lnTo>
                  <a:lnTo>
                    <a:pt x="168" y="1860"/>
                  </a:lnTo>
                  <a:lnTo>
                    <a:pt x="132" y="1884"/>
                  </a:lnTo>
                  <a:lnTo>
                    <a:pt x="96" y="1884"/>
                  </a:lnTo>
                  <a:lnTo>
                    <a:pt x="72" y="1896"/>
                  </a:lnTo>
                  <a:lnTo>
                    <a:pt x="48" y="1908"/>
                  </a:lnTo>
                  <a:lnTo>
                    <a:pt x="24" y="1920"/>
                  </a:lnTo>
                  <a:lnTo>
                    <a:pt x="0" y="192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08" name="Freeform 12"/>
            <p:cNvSpPr>
              <a:spLocks/>
            </p:cNvSpPr>
            <p:nvPr/>
          </p:nvSpPr>
          <p:spPr bwMode="auto">
            <a:xfrm>
              <a:off x="4404" y="2506"/>
              <a:ext cx="901" cy="1321"/>
            </a:xfrm>
            <a:custGeom>
              <a:avLst/>
              <a:gdLst>
                <a:gd name="T0" fmla="*/ 900 w 901"/>
                <a:gd name="T1" fmla="*/ 0 h 1321"/>
                <a:gd name="T2" fmla="*/ 876 w 901"/>
                <a:gd name="T3" fmla="*/ 12 h 1321"/>
                <a:gd name="T4" fmla="*/ 852 w 901"/>
                <a:gd name="T5" fmla="*/ 24 h 1321"/>
                <a:gd name="T6" fmla="*/ 828 w 901"/>
                <a:gd name="T7" fmla="*/ 36 h 1321"/>
                <a:gd name="T8" fmla="*/ 804 w 901"/>
                <a:gd name="T9" fmla="*/ 48 h 1321"/>
                <a:gd name="T10" fmla="*/ 780 w 901"/>
                <a:gd name="T11" fmla="*/ 60 h 1321"/>
                <a:gd name="T12" fmla="*/ 768 w 901"/>
                <a:gd name="T13" fmla="*/ 84 h 1321"/>
                <a:gd name="T14" fmla="*/ 744 w 901"/>
                <a:gd name="T15" fmla="*/ 96 h 1321"/>
                <a:gd name="T16" fmla="*/ 720 w 901"/>
                <a:gd name="T17" fmla="*/ 120 h 1321"/>
                <a:gd name="T18" fmla="*/ 696 w 901"/>
                <a:gd name="T19" fmla="*/ 132 h 1321"/>
                <a:gd name="T20" fmla="*/ 684 w 901"/>
                <a:gd name="T21" fmla="*/ 156 h 1321"/>
                <a:gd name="T22" fmla="*/ 660 w 901"/>
                <a:gd name="T23" fmla="*/ 168 h 1321"/>
                <a:gd name="T24" fmla="*/ 648 w 901"/>
                <a:gd name="T25" fmla="*/ 192 h 1321"/>
                <a:gd name="T26" fmla="*/ 624 w 901"/>
                <a:gd name="T27" fmla="*/ 216 h 1321"/>
                <a:gd name="T28" fmla="*/ 612 w 901"/>
                <a:gd name="T29" fmla="*/ 240 h 1321"/>
                <a:gd name="T30" fmla="*/ 588 w 901"/>
                <a:gd name="T31" fmla="*/ 252 h 1321"/>
                <a:gd name="T32" fmla="*/ 576 w 901"/>
                <a:gd name="T33" fmla="*/ 276 h 1321"/>
                <a:gd name="T34" fmla="*/ 552 w 901"/>
                <a:gd name="T35" fmla="*/ 288 h 1321"/>
                <a:gd name="T36" fmla="*/ 528 w 901"/>
                <a:gd name="T37" fmla="*/ 312 h 1321"/>
                <a:gd name="T38" fmla="*/ 516 w 901"/>
                <a:gd name="T39" fmla="*/ 336 h 1321"/>
                <a:gd name="T40" fmla="*/ 492 w 901"/>
                <a:gd name="T41" fmla="*/ 360 h 1321"/>
                <a:gd name="T42" fmla="*/ 468 w 901"/>
                <a:gd name="T43" fmla="*/ 372 h 1321"/>
                <a:gd name="T44" fmla="*/ 456 w 901"/>
                <a:gd name="T45" fmla="*/ 396 h 1321"/>
                <a:gd name="T46" fmla="*/ 432 w 901"/>
                <a:gd name="T47" fmla="*/ 420 h 1321"/>
                <a:gd name="T48" fmla="*/ 408 w 901"/>
                <a:gd name="T49" fmla="*/ 444 h 1321"/>
                <a:gd name="T50" fmla="*/ 396 w 901"/>
                <a:gd name="T51" fmla="*/ 468 h 1321"/>
                <a:gd name="T52" fmla="*/ 372 w 901"/>
                <a:gd name="T53" fmla="*/ 492 h 1321"/>
                <a:gd name="T54" fmla="*/ 360 w 901"/>
                <a:gd name="T55" fmla="*/ 516 h 1321"/>
                <a:gd name="T56" fmla="*/ 336 w 901"/>
                <a:gd name="T57" fmla="*/ 540 h 1321"/>
                <a:gd name="T58" fmla="*/ 324 w 901"/>
                <a:gd name="T59" fmla="*/ 564 h 1321"/>
                <a:gd name="T60" fmla="*/ 312 w 901"/>
                <a:gd name="T61" fmla="*/ 588 h 1321"/>
                <a:gd name="T62" fmla="*/ 288 w 901"/>
                <a:gd name="T63" fmla="*/ 624 h 1321"/>
                <a:gd name="T64" fmla="*/ 276 w 901"/>
                <a:gd name="T65" fmla="*/ 648 h 1321"/>
                <a:gd name="T66" fmla="*/ 264 w 901"/>
                <a:gd name="T67" fmla="*/ 684 h 1321"/>
                <a:gd name="T68" fmla="*/ 240 w 901"/>
                <a:gd name="T69" fmla="*/ 708 h 1321"/>
                <a:gd name="T70" fmla="*/ 228 w 901"/>
                <a:gd name="T71" fmla="*/ 732 h 1321"/>
                <a:gd name="T72" fmla="*/ 216 w 901"/>
                <a:gd name="T73" fmla="*/ 756 h 1321"/>
                <a:gd name="T74" fmla="*/ 204 w 901"/>
                <a:gd name="T75" fmla="*/ 780 h 1321"/>
                <a:gd name="T76" fmla="*/ 192 w 901"/>
                <a:gd name="T77" fmla="*/ 804 h 1321"/>
                <a:gd name="T78" fmla="*/ 180 w 901"/>
                <a:gd name="T79" fmla="*/ 828 h 1321"/>
                <a:gd name="T80" fmla="*/ 168 w 901"/>
                <a:gd name="T81" fmla="*/ 852 h 1321"/>
                <a:gd name="T82" fmla="*/ 156 w 901"/>
                <a:gd name="T83" fmla="*/ 876 h 1321"/>
                <a:gd name="T84" fmla="*/ 144 w 901"/>
                <a:gd name="T85" fmla="*/ 900 h 1321"/>
                <a:gd name="T86" fmla="*/ 132 w 901"/>
                <a:gd name="T87" fmla="*/ 924 h 1321"/>
                <a:gd name="T88" fmla="*/ 120 w 901"/>
                <a:gd name="T89" fmla="*/ 948 h 1321"/>
                <a:gd name="T90" fmla="*/ 120 w 901"/>
                <a:gd name="T91" fmla="*/ 972 h 1321"/>
                <a:gd name="T92" fmla="*/ 108 w 901"/>
                <a:gd name="T93" fmla="*/ 996 h 1321"/>
                <a:gd name="T94" fmla="*/ 96 w 901"/>
                <a:gd name="T95" fmla="*/ 1020 h 1321"/>
                <a:gd name="T96" fmla="*/ 96 w 901"/>
                <a:gd name="T97" fmla="*/ 1044 h 1321"/>
                <a:gd name="T98" fmla="*/ 84 w 901"/>
                <a:gd name="T99" fmla="*/ 1068 h 1321"/>
                <a:gd name="T100" fmla="*/ 72 w 901"/>
                <a:gd name="T101" fmla="*/ 1092 h 1321"/>
                <a:gd name="T102" fmla="*/ 60 w 901"/>
                <a:gd name="T103" fmla="*/ 1116 h 1321"/>
                <a:gd name="T104" fmla="*/ 60 w 901"/>
                <a:gd name="T105" fmla="*/ 1140 h 1321"/>
                <a:gd name="T106" fmla="*/ 48 w 901"/>
                <a:gd name="T107" fmla="*/ 1164 h 1321"/>
                <a:gd name="T108" fmla="*/ 36 w 901"/>
                <a:gd name="T109" fmla="*/ 1188 h 1321"/>
                <a:gd name="T110" fmla="*/ 36 w 901"/>
                <a:gd name="T111" fmla="*/ 1212 h 1321"/>
                <a:gd name="T112" fmla="*/ 24 w 901"/>
                <a:gd name="T113" fmla="*/ 1236 h 1321"/>
                <a:gd name="T114" fmla="*/ 12 w 901"/>
                <a:gd name="T115" fmla="*/ 1260 h 1321"/>
                <a:gd name="T116" fmla="*/ 12 w 901"/>
                <a:gd name="T117" fmla="*/ 1296 h 1321"/>
                <a:gd name="T118" fmla="*/ 0 w 901"/>
                <a:gd name="T119" fmla="*/ 132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1" h="1321">
                  <a:moveTo>
                    <a:pt x="900" y="0"/>
                  </a:moveTo>
                  <a:lnTo>
                    <a:pt x="876" y="12"/>
                  </a:lnTo>
                  <a:lnTo>
                    <a:pt x="852" y="24"/>
                  </a:lnTo>
                  <a:lnTo>
                    <a:pt x="828" y="36"/>
                  </a:lnTo>
                  <a:lnTo>
                    <a:pt x="804" y="48"/>
                  </a:lnTo>
                  <a:lnTo>
                    <a:pt x="780" y="60"/>
                  </a:lnTo>
                  <a:lnTo>
                    <a:pt x="768" y="84"/>
                  </a:lnTo>
                  <a:lnTo>
                    <a:pt x="744" y="96"/>
                  </a:lnTo>
                  <a:lnTo>
                    <a:pt x="720" y="120"/>
                  </a:lnTo>
                  <a:lnTo>
                    <a:pt x="696" y="132"/>
                  </a:lnTo>
                  <a:lnTo>
                    <a:pt x="684" y="156"/>
                  </a:lnTo>
                  <a:lnTo>
                    <a:pt x="660" y="168"/>
                  </a:lnTo>
                  <a:lnTo>
                    <a:pt x="648" y="192"/>
                  </a:lnTo>
                  <a:lnTo>
                    <a:pt x="624" y="216"/>
                  </a:lnTo>
                  <a:lnTo>
                    <a:pt x="612" y="240"/>
                  </a:lnTo>
                  <a:lnTo>
                    <a:pt x="588" y="252"/>
                  </a:lnTo>
                  <a:lnTo>
                    <a:pt x="576" y="276"/>
                  </a:lnTo>
                  <a:lnTo>
                    <a:pt x="552" y="288"/>
                  </a:lnTo>
                  <a:lnTo>
                    <a:pt x="528" y="312"/>
                  </a:lnTo>
                  <a:lnTo>
                    <a:pt x="516" y="336"/>
                  </a:lnTo>
                  <a:lnTo>
                    <a:pt x="492" y="360"/>
                  </a:lnTo>
                  <a:lnTo>
                    <a:pt x="468" y="372"/>
                  </a:lnTo>
                  <a:lnTo>
                    <a:pt x="456" y="396"/>
                  </a:lnTo>
                  <a:lnTo>
                    <a:pt x="432" y="420"/>
                  </a:lnTo>
                  <a:lnTo>
                    <a:pt x="408" y="444"/>
                  </a:lnTo>
                  <a:lnTo>
                    <a:pt x="396" y="468"/>
                  </a:lnTo>
                  <a:lnTo>
                    <a:pt x="372" y="492"/>
                  </a:lnTo>
                  <a:lnTo>
                    <a:pt x="360" y="516"/>
                  </a:lnTo>
                  <a:lnTo>
                    <a:pt x="336" y="540"/>
                  </a:lnTo>
                  <a:lnTo>
                    <a:pt x="324" y="564"/>
                  </a:lnTo>
                  <a:lnTo>
                    <a:pt x="312" y="588"/>
                  </a:lnTo>
                  <a:lnTo>
                    <a:pt x="288" y="624"/>
                  </a:lnTo>
                  <a:lnTo>
                    <a:pt x="276" y="648"/>
                  </a:lnTo>
                  <a:lnTo>
                    <a:pt x="264" y="684"/>
                  </a:lnTo>
                  <a:lnTo>
                    <a:pt x="240" y="708"/>
                  </a:lnTo>
                  <a:lnTo>
                    <a:pt x="228" y="732"/>
                  </a:lnTo>
                  <a:lnTo>
                    <a:pt x="216" y="756"/>
                  </a:lnTo>
                  <a:lnTo>
                    <a:pt x="204" y="780"/>
                  </a:lnTo>
                  <a:lnTo>
                    <a:pt x="192" y="804"/>
                  </a:lnTo>
                  <a:lnTo>
                    <a:pt x="180" y="828"/>
                  </a:lnTo>
                  <a:lnTo>
                    <a:pt x="168" y="852"/>
                  </a:lnTo>
                  <a:lnTo>
                    <a:pt x="156" y="876"/>
                  </a:lnTo>
                  <a:lnTo>
                    <a:pt x="144" y="900"/>
                  </a:lnTo>
                  <a:lnTo>
                    <a:pt x="132" y="924"/>
                  </a:lnTo>
                  <a:lnTo>
                    <a:pt x="120" y="948"/>
                  </a:lnTo>
                  <a:lnTo>
                    <a:pt x="120" y="972"/>
                  </a:lnTo>
                  <a:lnTo>
                    <a:pt x="108" y="996"/>
                  </a:lnTo>
                  <a:lnTo>
                    <a:pt x="96" y="1020"/>
                  </a:lnTo>
                  <a:lnTo>
                    <a:pt x="96" y="1044"/>
                  </a:lnTo>
                  <a:lnTo>
                    <a:pt x="84" y="1068"/>
                  </a:lnTo>
                  <a:lnTo>
                    <a:pt x="72" y="1092"/>
                  </a:lnTo>
                  <a:lnTo>
                    <a:pt x="60" y="1116"/>
                  </a:lnTo>
                  <a:lnTo>
                    <a:pt x="60" y="1140"/>
                  </a:lnTo>
                  <a:lnTo>
                    <a:pt x="48" y="1164"/>
                  </a:lnTo>
                  <a:lnTo>
                    <a:pt x="36" y="1188"/>
                  </a:lnTo>
                  <a:lnTo>
                    <a:pt x="36" y="1212"/>
                  </a:lnTo>
                  <a:lnTo>
                    <a:pt x="24" y="1236"/>
                  </a:lnTo>
                  <a:lnTo>
                    <a:pt x="12" y="1260"/>
                  </a:lnTo>
                  <a:lnTo>
                    <a:pt x="12" y="1296"/>
                  </a:lnTo>
                  <a:lnTo>
                    <a:pt x="0" y="132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09" name="Freeform 13"/>
            <p:cNvSpPr>
              <a:spLocks/>
            </p:cNvSpPr>
            <p:nvPr/>
          </p:nvSpPr>
          <p:spPr bwMode="auto">
            <a:xfrm>
              <a:off x="2244" y="1068"/>
              <a:ext cx="2581" cy="1837"/>
            </a:xfrm>
            <a:custGeom>
              <a:avLst/>
              <a:gdLst>
                <a:gd name="T0" fmla="*/ 2555 w 2581"/>
                <a:gd name="T1" fmla="*/ 1824 h 1837"/>
                <a:gd name="T2" fmla="*/ 2494 w 2581"/>
                <a:gd name="T3" fmla="*/ 1800 h 1837"/>
                <a:gd name="T4" fmla="*/ 2444 w 2581"/>
                <a:gd name="T5" fmla="*/ 1787 h 1837"/>
                <a:gd name="T6" fmla="*/ 2395 w 2581"/>
                <a:gd name="T7" fmla="*/ 1763 h 1837"/>
                <a:gd name="T8" fmla="*/ 2345 w 2581"/>
                <a:gd name="T9" fmla="*/ 1727 h 1837"/>
                <a:gd name="T10" fmla="*/ 2296 w 2581"/>
                <a:gd name="T11" fmla="*/ 1702 h 1837"/>
                <a:gd name="T12" fmla="*/ 2247 w 2581"/>
                <a:gd name="T13" fmla="*/ 1678 h 1837"/>
                <a:gd name="T14" fmla="*/ 2185 w 2581"/>
                <a:gd name="T15" fmla="*/ 1641 h 1837"/>
                <a:gd name="T16" fmla="*/ 2123 w 2581"/>
                <a:gd name="T17" fmla="*/ 1605 h 1837"/>
                <a:gd name="T18" fmla="*/ 2074 w 2581"/>
                <a:gd name="T19" fmla="*/ 1581 h 1837"/>
                <a:gd name="T20" fmla="*/ 2024 w 2581"/>
                <a:gd name="T21" fmla="*/ 1556 h 1837"/>
                <a:gd name="T22" fmla="*/ 1975 w 2581"/>
                <a:gd name="T23" fmla="*/ 1520 h 1837"/>
                <a:gd name="T24" fmla="*/ 1926 w 2581"/>
                <a:gd name="T25" fmla="*/ 1496 h 1837"/>
                <a:gd name="T26" fmla="*/ 1889 w 2581"/>
                <a:gd name="T27" fmla="*/ 1471 h 1837"/>
                <a:gd name="T28" fmla="*/ 1827 w 2581"/>
                <a:gd name="T29" fmla="*/ 1423 h 1837"/>
                <a:gd name="T30" fmla="*/ 1778 w 2581"/>
                <a:gd name="T31" fmla="*/ 1410 h 1837"/>
                <a:gd name="T32" fmla="*/ 1728 w 2581"/>
                <a:gd name="T33" fmla="*/ 1362 h 1837"/>
                <a:gd name="T34" fmla="*/ 1679 w 2581"/>
                <a:gd name="T35" fmla="*/ 1337 h 1837"/>
                <a:gd name="T36" fmla="*/ 1629 w 2581"/>
                <a:gd name="T37" fmla="*/ 1301 h 1837"/>
                <a:gd name="T38" fmla="*/ 1555 w 2581"/>
                <a:gd name="T39" fmla="*/ 1240 h 1837"/>
                <a:gd name="T40" fmla="*/ 1506 w 2581"/>
                <a:gd name="T41" fmla="*/ 1216 h 1837"/>
                <a:gd name="T42" fmla="*/ 1457 w 2581"/>
                <a:gd name="T43" fmla="*/ 1167 h 1837"/>
                <a:gd name="T44" fmla="*/ 1395 w 2581"/>
                <a:gd name="T45" fmla="*/ 1106 h 1837"/>
                <a:gd name="T46" fmla="*/ 1358 w 2581"/>
                <a:gd name="T47" fmla="*/ 1058 h 1837"/>
                <a:gd name="T48" fmla="*/ 1333 w 2581"/>
                <a:gd name="T49" fmla="*/ 1009 h 1837"/>
                <a:gd name="T50" fmla="*/ 1296 w 2581"/>
                <a:gd name="T51" fmla="*/ 961 h 1837"/>
                <a:gd name="T52" fmla="*/ 1234 w 2581"/>
                <a:gd name="T53" fmla="*/ 912 h 1837"/>
                <a:gd name="T54" fmla="*/ 1173 w 2581"/>
                <a:gd name="T55" fmla="*/ 851 h 1837"/>
                <a:gd name="T56" fmla="*/ 1136 w 2581"/>
                <a:gd name="T57" fmla="*/ 815 h 1837"/>
                <a:gd name="T58" fmla="*/ 1099 w 2581"/>
                <a:gd name="T59" fmla="*/ 766 h 1837"/>
                <a:gd name="T60" fmla="*/ 1062 w 2581"/>
                <a:gd name="T61" fmla="*/ 730 h 1837"/>
                <a:gd name="T62" fmla="*/ 1012 w 2581"/>
                <a:gd name="T63" fmla="*/ 681 h 1837"/>
                <a:gd name="T64" fmla="*/ 963 w 2581"/>
                <a:gd name="T65" fmla="*/ 644 h 1837"/>
                <a:gd name="T66" fmla="*/ 938 w 2581"/>
                <a:gd name="T67" fmla="*/ 596 h 1837"/>
                <a:gd name="T68" fmla="*/ 901 w 2581"/>
                <a:gd name="T69" fmla="*/ 559 h 1837"/>
                <a:gd name="T70" fmla="*/ 876 w 2581"/>
                <a:gd name="T71" fmla="*/ 511 h 1837"/>
                <a:gd name="T72" fmla="*/ 852 w 2581"/>
                <a:gd name="T73" fmla="*/ 462 h 1837"/>
                <a:gd name="T74" fmla="*/ 815 w 2581"/>
                <a:gd name="T75" fmla="*/ 413 h 1837"/>
                <a:gd name="T76" fmla="*/ 790 w 2581"/>
                <a:gd name="T77" fmla="*/ 365 h 1837"/>
                <a:gd name="T78" fmla="*/ 753 w 2581"/>
                <a:gd name="T79" fmla="*/ 328 h 1837"/>
                <a:gd name="T80" fmla="*/ 704 w 2581"/>
                <a:gd name="T81" fmla="*/ 267 h 1837"/>
                <a:gd name="T82" fmla="*/ 667 w 2581"/>
                <a:gd name="T83" fmla="*/ 219 h 1837"/>
                <a:gd name="T84" fmla="*/ 630 w 2581"/>
                <a:gd name="T85" fmla="*/ 182 h 1837"/>
                <a:gd name="T86" fmla="*/ 580 w 2581"/>
                <a:gd name="T87" fmla="*/ 146 h 1837"/>
                <a:gd name="T88" fmla="*/ 543 w 2581"/>
                <a:gd name="T89" fmla="*/ 122 h 1837"/>
                <a:gd name="T90" fmla="*/ 494 w 2581"/>
                <a:gd name="T91" fmla="*/ 73 h 1837"/>
                <a:gd name="T92" fmla="*/ 444 w 2581"/>
                <a:gd name="T93" fmla="*/ 61 h 1837"/>
                <a:gd name="T94" fmla="*/ 383 w 2581"/>
                <a:gd name="T95" fmla="*/ 36 h 1837"/>
                <a:gd name="T96" fmla="*/ 321 w 2581"/>
                <a:gd name="T97" fmla="*/ 24 h 1837"/>
                <a:gd name="T98" fmla="*/ 272 w 2581"/>
                <a:gd name="T99" fmla="*/ 12 h 1837"/>
                <a:gd name="T100" fmla="*/ 222 w 2581"/>
                <a:gd name="T101" fmla="*/ 0 h 1837"/>
                <a:gd name="T102" fmla="*/ 173 w 2581"/>
                <a:gd name="T103" fmla="*/ 0 h 1837"/>
                <a:gd name="T104" fmla="*/ 123 w 2581"/>
                <a:gd name="T105" fmla="*/ 12 h 1837"/>
                <a:gd name="T106" fmla="*/ 74 w 2581"/>
                <a:gd name="T107" fmla="*/ 24 h 1837"/>
                <a:gd name="T108" fmla="*/ 25 w 2581"/>
                <a:gd name="T109" fmla="*/ 49 h 1837"/>
                <a:gd name="T110" fmla="*/ 0 w 2581"/>
                <a:gd name="T111" fmla="*/ 97 h 1837"/>
                <a:gd name="T112" fmla="*/ 0 w 2581"/>
                <a:gd name="T113" fmla="*/ 146 h 1837"/>
                <a:gd name="T114" fmla="*/ 12 w 2581"/>
                <a:gd name="T115" fmla="*/ 195 h 1837"/>
                <a:gd name="T116" fmla="*/ 37 w 2581"/>
                <a:gd name="T117" fmla="*/ 243 h 1837"/>
                <a:gd name="T118" fmla="*/ 74 w 2581"/>
                <a:gd name="T119" fmla="*/ 280 h 1837"/>
                <a:gd name="T120" fmla="*/ 136 w 2581"/>
                <a:gd name="T121" fmla="*/ 304 h 1837"/>
                <a:gd name="T122" fmla="*/ 185 w 2581"/>
                <a:gd name="T123" fmla="*/ 316 h 1837"/>
                <a:gd name="T124" fmla="*/ 235 w 2581"/>
                <a:gd name="T125" fmla="*/ 328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1" h="1837">
                  <a:moveTo>
                    <a:pt x="2580" y="1836"/>
                  </a:moveTo>
                  <a:lnTo>
                    <a:pt x="2555" y="1824"/>
                  </a:lnTo>
                  <a:lnTo>
                    <a:pt x="2518" y="1812"/>
                  </a:lnTo>
                  <a:lnTo>
                    <a:pt x="2494" y="1800"/>
                  </a:lnTo>
                  <a:lnTo>
                    <a:pt x="2469" y="1800"/>
                  </a:lnTo>
                  <a:lnTo>
                    <a:pt x="2444" y="1787"/>
                  </a:lnTo>
                  <a:lnTo>
                    <a:pt x="2420" y="1763"/>
                  </a:lnTo>
                  <a:lnTo>
                    <a:pt x="2395" y="1763"/>
                  </a:lnTo>
                  <a:lnTo>
                    <a:pt x="2370" y="1739"/>
                  </a:lnTo>
                  <a:lnTo>
                    <a:pt x="2345" y="1727"/>
                  </a:lnTo>
                  <a:lnTo>
                    <a:pt x="2321" y="1714"/>
                  </a:lnTo>
                  <a:lnTo>
                    <a:pt x="2296" y="1702"/>
                  </a:lnTo>
                  <a:lnTo>
                    <a:pt x="2271" y="1690"/>
                  </a:lnTo>
                  <a:lnTo>
                    <a:pt x="2247" y="1678"/>
                  </a:lnTo>
                  <a:lnTo>
                    <a:pt x="2222" y="1654"/>
                  </a:lnTo>
                  <a:lnTo>
                    <a:pt x="2185" y="1641"/>
                  </a:lnTo>
                  <a:lnTo>
                    <a:pt x="2160" y="1617"/>
                  </a:lnTo>
                  <a:lnTo>
                    <a:pt x="2123" y="1605"/>
                  </a:lnTo>
                  <a:lnTo>
                    <a:pt x="2099" y="1593"/>
                  </a:lnTo>
                  <a:lnTo>
                    <a:pt x="2074" y="1581"/>
                  </a:lnTo>
                  <a:lnTo>
                    <a:pt x="2049" y="1569"/>
                  </a:lnTo>
                  <a:lnTo>
                    <a:pt x="2024" y="1556"/>
                  </a:lnTo>
                  <a:lnTo>
                    <a:pt x="2000" y="1544"/>
                  </a:lnTo>
                  <a:lnTo>
                    <a:pt x="1975" y="1520"/>
                  </a:lnTo>
                  <a:lnTo>
                    <a:pt x="1950" y="1508"/>
                  </a:lnTo>
                  <a:lnTo>
                    <a:pt x="1926" y="1496"/>
                  </a:lnTo>
                  <a:lnTo>
                    <a:pt x="1913" y="1471"/>
                  </a:lnTo>
                  <a:lnTo>
                    <a:pt x="1889" y="1471"/>
                  </a:lnTo>
                  <a:lnTo>
                    <a:pt x="1852" y="1447"/>
                  </a:lnTo>
                  <a:lnTo>
                    <a:pt x="1827" y="1423"/>
                  </a:lnTo>
                  <a:lnTo>
                    <a:pt x="1802" y="1423"/>
                  </a:lnTo>
                  <a:lnTo>
                    <a:pt x="1778" y="1410"/>
                  </a:lnTo>
                  <a:lnTo>
                    <a:pt x="1753" y="1386"/>
                  </a:lnTo>
                  <a:lnTo>
                    <a:pt x="1728" y="1362"/>
                  </a:lnTo>
                  <a:lnTo>
                    <a:pt x="1704" y="1350"/>
                  </a:lnTo>
                  <a:lnTo>
                    <a:pt x="1679" y="1337"/>
                  </a:lnTo>
                  <a:lnTo>
                    <a:pt x="1654" y="1313"/>
                  </a:lnTo>
                  <a:lnTo>
                    <a:pt x="1629" y="1301"/>
                  </a:lnTo>
                  <a:lnTo>
                    <a:pt x="1592" y="1265"/>
                  </a:lnTo>
                  <a:lnTo>
                    <a:pt x="1555" y="1240"/>
                  </a:lnTo>
                  <a:lnTo>
                    <a:pt x="1531" y="1228"/>
                  </a:lnTo>
                  <a:lnTo>
                    <a:pt x="1506" y="1216"/>
                  </a:lnTo>
                  <a:lnTo>
                    <a:pt x="1494" y="1192"/>
                  </a:lnTo>
                  <a:lnTo>
                    <a:pt x="1457" y="1167"/>
                  </a:lnTo>
                  <a:lnTo>
                    <a:pt x="1432" y="1131"/>
                  </a:lnTo>
                  <a:lnTo>
                    <a:pt x="1395" y="1106"/>
                  </a:lnTo>
                  <a:lnTo>
                    <a:pt x="1383" y="1082"/>
                  </a:lnTo>
                  <a:lnTo>
                    <a:pt x="1358" y="1058"/>
                  </a:lnTo>
                  <a:lnTo>
                    <a:pt x="1358" y="1034"/>
                  </a:lnTo>
                  <a:lnTo>
                    <a:pt x="1333" y="1009"/>
                  </a:lnTo>
                  <a:lnTo>
                    <a:pt x="1321" y="985"/>
                  </a:lnTo>
                  <a:lnTo>
                    <a:pt x="1296" y="961"/>
                  </a:lnTo>
                  <a:lnTo>
                    <a:pt x="1259" y="924"/>
                  </a:lnTo>
                  <a:lnTo>
                    <a:pt x="1234" y="912"/>
                  </a:lnTo>
                  <a:lnTo>
                    <a:pt x="1197" y="875"/>
                  </a:lnTo>
                  <a:lnTo>
                    <a:pt x="1173" y="851"/>
                  </a:lnTo>
                  <a:lnTo>
                    <a:pt x="1160" y="827"/>
                  </a:lnTo>
                  <a:lnTo>
                    <a:pt x="1136" y="815"/>
                  </a:lnTo>
                  <a:lnTo>
                    <a:pt x="1123" y="790"/>
                  </a:lnTo>
                  <a:lnTo>
                    <a:pt x="1099" y="766"/>
                  </a:lnTo>
                  <a:lnTo>
                    <a:pt x="1086" y="742"/>
                  </a:lnTo>
                  <a:lnTo>
                    <a:pt x="1062" y="730"/>
                  </a:lnTo>
                  <a:lnTo>
                    <a:pt x="1025" y="705"/>
                  </a:lnTo>
                  <a:lnTo>
                    <a:pt x="1012" y="681"/>
                  </a:lnTo>
                  <a:lnTo>
                    <a:pt x="988" y="657"/>
                  </a:lnTo>
                  <a:lnTo>
                    <a:pt x="963" y="644"/>
                  </a:lnTo>
                  <a:lnTo>
                    <a:pt x="951" y="620"/>
                  </a:lnTo>
                  <a:lnTo>
                    <a:pt x="938" y="596"/>
                  </a:lnTo>
                  <a:lnTo>
                    <a:pt x="926" y="571"/>
                  </a:lnTo>
                  <a:lnTo>
                    <a:pt x="901" y="559"/>
                  </a:lnTo>
                  <a:lnTo>
                    <a:pt x="889" y="535"/>
                  </a:lnTo>
                  <a:lnTo>
                    <a:pt x="876" y="511"/>
                  </a:lnTo>
                  <a:lnTo>
                    <a:pt x="864" y="486"/>
                  </a:lnTo>
                  <a:lnTo>
                    <a:pt x="852" y="462"/>
                  </a:lnTo>
                  <a:lnTo>
                    <a:pt x="827" y="438"/>
                  </a:lnTo>
                  <a:lnTo>
                    <a:pt x="815" y="413"/>
                  </a:lnTo>
                  <a:lnTo>
                    <a:pt x="802" y="389"/>
                  </a:lnTo>
                  <a:lnTo>
                    <a:pt x="790" y="365"/>
                  </a:lnTo>
                  <a:lnTo>
                    <a:pt x="778" y="340"/>
                  </a:lnTo>
                  <a:lnTo>
                    <a:pt x="753" y="328"/>
                  </a:lnTo>
                  <a:lnTo>
                    <a:pt x="728" y="292"/>
                  </a:lnTo>
                  <a:lnTo>
                    <a:pt x="704" y="267"/>
                  </a:lnTo>
                  <a:lnTo>
                    <a:pt x="679" y="243"/>
                  </a:lnTo>
                  <a:lnTo>
                    <a:pt x="667" y="219"/>
                  </a:lnTo>
                  <a:lnTo>
                    <a:pt x="642" y="207"/>
                  </a:lnTo>
                  <a:lnTo>
                    <a:pt x="630" y="182"/>
                  </a:lnTo>
                  <a:lnTo>
                    <a:pt x="605" y="158"/>
                  </a:lnTo>
                  <a:lnTo>
                    <a:pt x="580" y="146"/>
                  </a:lnTo>
                  <a:lnTo>
                    <a:pt x="568" y="122"/>
                  </a:lnTo>
                  <a:lnTo>
                    <a:pt x="543" y="122"/>
                  </a:lnTo>
                  <a:lnTo>
                    <a:pt x="531" y="97"/>
                  </a:lnTo>
                  <a:lnTo>
                    <a:pt x="494" y="73"/>
                  </a:lnTo>
                  <a:lnTo>
                    <a:pt x="469" y="73"/>
                  </a:lnTo>
                  <a:lnTo>
                    <a:pt x="444" y="61"/>
                  </a:lnTo>
                  <a:lnTo>
                    <a:pt x="407" y="49"/>
                  </a:lnTo>
                  <a:lnTo>
                    <a:pt x="383" y="36"/>
                  </a:lnTo>
                  <a:lnTo>
                    <a:pt x="358" y="36"/>
                  </a:lnTo>
                  <a:lnTo>
                    <a:pt x="321" y="24"/>
                  </a:lnTo>
                  <a:lnTo>
                    <a:pt x="296" y="12"/>
                  </a:lnTo>
                  <a:lnTo>
                    <a:pt x="272" y="12"/>
                  </a:lnTo>
                  <a:lnTo>
                    <a:pt x="247" y="12"/>
                  </a:lnTo>
                  <a:lnTo>
                    <a:pt x="222" y="0"/>
                  </a:lnTo>
                  <a:lnTo>
                    <a:pt x="198" y="0"/>
                  </a:lnTo>
                  <a:lnTo>
                    <a:pt x="173" y="0"/>
                  </a:lnTo>
                  <a:lnTo>
                    <a:pt x="148" y="12"/>
                  </a:lnTo>
                  <a:lnTo>
                    <a:pt x="123" y="12"/>
                  </a:lnTo>
                  <a:lnTo>
                    <a:pt x="99" y="12"/>
                  </a:lnTo>
                  <a:lnTo>
                    <a:pt x="74" y="24"/>
                  </a:lnTo>
                  <a:lnTo>
                    <a:pt x="49" y="36"/>
                  </a:lnTo>
                  <a:lnTo>
                    <a:pt x="25" y="49"/>
                  </a:lnTo>
                  <a:lnTo>
                    <a:pt x="12" y="73"/>
                  </a:lnTo>
                  <a:lnTo>
                    <a:pt x="0" y="97"/>
                  </a:lnTo>
                  <a:lnTo>
                    <a:pt x="0" y="122"/>
                  </a:lnTo>
                  <a:lnTo>
                    <a:pt x="0" y="146"/>
                  </a:lnTo>
                  <a:lnTo>
                    <a:pt x="0" y="170"/>
                  </a:lnTo>
                  <a:lnTo>
                    <a:pt x="12" y="195"/>
                  </a:lnTo>
                  <a:lnTo>
                    <a:pt x="25" y="219"/>
                  </a:lnTo>
                  <a:lnTo>
                    <a:pt x="37" y="243"/>
                  </a:lnTo>
                  <a:lnTo>
                    <a:pt x="62" y="255"/>
                  </a:lnTo>
                  <a:lnTo>
                    <a:pt x="74" y="280"/>
                  </a:lnTo>
                  <a:lnTo>
                    <a:pt x="99" y="280"/>
                  </a:lnTo>
                  <a:lnTo>
                    <a:pt x="136" y="304"/>
                  </a:lnTo>
                  <a:lnTo>
                    <a:pt x="160" y="316"/>
                  </a:lnTo>
                  <a:lnTo>
                    <a:pt x="185" y="316"/>
                  </a:lnTo>
                  <a:lnTo>
                    <a:pt x="210" y="316"/>
                  </a:lnTo>
                  <a:lnTo>
                    <a:pt x="235" y="328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10" name="Rectangle 14"/>
            <p:cNvSpPr>
              <a:spLocks noChangeArrowheads="1"/>
            </p:cNvSpPr>
            <p:nvPr/>
          </p:nvSpPr>
          <p:spPr bwMode="auto">
            <a:xfrm>
              <a:off x="2917" y="1669"/>
              <a:ext cx="95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331B3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ER</a:t>
              </a:r>
            </a:p>
          </p:txBody>
        </p:sp>
        <p:sp>
          <p:nvSpPr>
            <p:cNvPr id="1360911" name="Freeform 15"/>
            <p:cNvSpPr>
              <a:spLocks/>
            </p:cNvSpPr>
            <p:nvPr/>
          </p:nvSpPr>
          <p:spPr bwMode="auto">
            <a:xfrm>
              <a:off x="1284" y="2892"/>
              <a:ext cx="1189" cy="937"/>
            </a:xfrm>
            <a:custGeom>
              <a:avLst/>
              <a:gdLst>
                <a:gd name="T0" fmla="*/ 276 w 1189"/>
                <a:gd name="T1" fmla="*/ 888 h 937"/>
                <a:gd name="T2" fmla="*/ 276 w 1189"/>
                <a:gd name="T3" fmla="*/ 816 h 937"/>
                <a:gd name="T4" fmla="*/ 264 w 1189"/>
                <a:gd name="T5" fmla="*/ 744 h 937"/>
                <a:gd name="T6" fmla="*/ 240 w 1189"/>
                <a:gd name="T7" fmla="*/ 672 h 937"/>
                <a:gd name="T8" fmla="*/ 204 w 1189"/>
                <a:gd name="T9" fmla="*/ 612 h 937"/>
                <a:gd name="T10" fmla="*/ 168 w 1189"/>
                <a:gd name="T11" fmla="*/ 540 h 937"/>
                <a:gd name="T12" fmla="*/ 132 w 1189"/>
                <a:gd name="T13" fmla="*/ 468 h 937"/>
                <a:gd name="T14" fmla="*/ 84 w 1189"/>
                <a:gd name="T15" fmla="*/ 384 h 937"/>
                <a:gd name="T16" fmla="*/ 24 w 1189"/>
                <a:gd name="T17" fmla="*/ 312 h 937"/>
                <a:gd name="T18" fmla="*/ 0 w 1189"/>
                <a:gd name="T19" fmla="*/ 240 h 937"/>
                <a:gd name="T20" fmla="*/ 0 w 1189"/>
                <a:gd name="T21" fmla="*/ 168 h 937"/>
                <a:gd name="T22" fmla="*/ 24 w 1189"/>
                <a:gd name="T23" fmla="*/ 96 h 937"/>
                <a:gd name="T24" fmla="*/ 84 w 1189"/>
                <a:gd name="T25" fmla="*/ 36 h 937"/>
                <a:gd name="T26" fmla="*/ 144 w 1189"/>
                <a:gd name="T27" fmla="*/ 12 h 937"/>
                <a:gd name="T28" fmla="*/ 228 w 1189"/>
                <a:gd name="T29" fmla="*/ 24 h 937"/>
                <a:gd name="T30" fmla="*/ 300 w 1189"/>
                <a:gd name="T31" fmla="*/ 60 h 937"/>
                <a:gd name="T32" fmla="*/ 348 w 1189"/>
                <a:gd name="T33" fmla="*/ 132 h 937"/>
                <a:gd name="T34" fmla="*/ 384 w 1189"/>
                <a:gd name="T35" fmla="*/ 204 h 937"/>
                <a:gd name="T36" fmla="*/ 408 w 1189"/>
                <a:gd name="T37" fmla="*/ 276 h 937"/>
                <a:gd name="T38" fmla="*/ 432 w 1189"/>
                <a:gd name="T39" fmla="*/ 348 h 937"/>
                <a:gd name="T40" fmla="*/ 444 w 1189"/>
                <a:gd name="T41" fmla="*/ 420 h 937"/>
                <a:gd name="T42" fmla="*/ 456 w 1189"/>
                <a:gd name="T43" fmla="*/ 492 h 937"/>
                <a:gd name="T44" fmla="*/ 480 w 1189"/>
                <a:gd name="T45" fmla="*/ 564 h 937"/>
                <a:gd name="T46" fmla="*/ 516 w 1189"/>
                <a:gd name="T47" fmla="*/ 636 h 937"/>
                <a:gd name="T48" fmla="*/ 600 w 1189"/>
                <a:gd name="T49" fmla="*/ 672 h 937"/>
                <a:gd name="T50" fmla="*/ 672 w 1189"/>
                <a:gd name="T51" fmla="*/ 684 h 937"/>
                <a:gd name="T52" fmla="*/ 744 w 1189"/>
                <a:gd name="T53" fmla="*/ 660 h 937"/>
                <a:gd name="T54" fmla="*/ 804 w 1189"/>
                <a:gd name="T55" fmla="*/ 588 h 937"/>
                <a:gd name="T56" fmla="*/ 828 w 1189"/>
                <a:gd name="T57" fmla="*/ 504 h 937"/>
                <a:gd name="T58" fmla="*/ 840 w 1189"/>
                <a:gd name="T59" fmla="*/ 432 h 937"/>
                <a:gd name="T60" fmla="*/ 876 w 1189"/>
                <a:gd name="T61" fmla="*/ 360 h 937"/>
                <a:gd name="T62" fmla="*/ 924 w 1189"/>
                <a:gd name="T63" fmla="*/ 288 h 937"/>
                <a:gd name="T64" fmla="*/ 984 w 1189"/>
                <a:gd name="T65" fmla="*/ 252 h 937"/>
                <a:gd name="T66" fmla="*/ 1056 w 1189"/>
                <a:gd name="T67" fmla="*/ 240 h 937"/>
                <a:gd name="T68" fmla="*/ 1128 w 1189"/>
                <a:gd name="T69" fmla="*/ 264 h 937"/>
                <a:gd name="T70" fmla="*/ 1176 w 1189"/>
                <a:gd name="T71" fmla="*/ 324 h 937"/>
                <a:gd name="T72" fmla="*/ 1188 w 1189"/>
                <a:gd name="T73" fmla="*/ 396 h 937"/>
                <a:gd name="T74" fmla="*/ 1164 w 1189"/>
                <a:gd name="T75" fmla="*/ 468 h 937"/>
                <a:gd name="T76" fmla="*/ 1128 w 1189"/>
                <a:gd name="T77" fmla="*/ 540 h 937"/>
                <a:gd name="T78" fmla="*/ 1080 w 1189"/>
                <a:gd name="T79" fmla="*/ 612 h 937"/>
                <a:gd name="T80" fmla="*/ 1020 w 1189"/>
                <a:gd name="T81" fmla="*/ 672 h 937"/>
                <a:gd name="T82" fmla="*/ 984 w 1189"/>
                <a:gd name="T83" fmla="*/ 744 h 937"/>
                <a:gd name="T84" fmla="*/ 936 w 1189"/>
                <a:gd name="T85" fmla="*/ 816 h 937"/>
                <a:gd name="T86" fmla="*/ 900 w 1189"/>
                <a:gd name="T87" fmla="*/ 888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9" h="937">
                  <a:moveTo>
                    <a:pt x="300" y="936"/>
                  </a:moveTo>
                  <a:lnTo>
                    <a:pt x="288" y="912"/>
                  </a:lnTo>
                  <a:lnTo>
                    <a:pt x="276" y="888"/>
                  </a:lnTo>
                  <a:lnTo>
                    <a:pt x="276" y="864"/>
                  </a:lnTo>
                  <a:lnTo>
                    <a:pt x="276" y="840"/>
                  </a:lnTo>
                  <a:lnTo>
                    <a:pt x="276" y="816"/>
                  </a:lnTo>
                  <a:lnTo>
                    <a:pt x="276" y="792"/>
                  </a:lnTo>
                  <a:lnTo>
                    <a:pt x="264" y="768"/>
                  </a:lnTo>
                  <a:lnTo>
                    <a:pt x="264" y="744"/>
                  </a:lnTo>
                  <a:lnTo>
                    <a:pt x="252" y="720"/>
                  </a:lnTo>
                  <a:lnTo>
                    <a:pt x="252" y="696"/>
                  </a:lnTo>
                  <a:lnTo>
                    <a:pt x="240" y="672"/>
                  </a:lnTo>
                  <a:lnTo>
                    <a:pt x="216" y="660"/>
                  </a:lnTo>
                  <a:lnTo>
                    <a:pt x="216" y="636"/>
                  </a:lnTo>
                  <a:lnTo>
                    <a:pt x="204" y="612"/>
                  </a:lnTo>
                  <a:lnTo>
                    <a:pt x="192" y="588"/>
                  </a:lnTo>
                  <a:lnTo>
                    <a:pt x="180" y="564"/>
                  </a:lnTo>
                  <a:lnTo>
                    <a:pt x="168" y="540"/>
                  </a:lnTo>
                  <a:lnTo>
                    <a:pt x="156" y="516"/>
                  </a:lnTo>
                  <a:lnTo>
                    <a:pt x="144" y="492"/>
                  </a:lnTo>
                  <a:lnTo>
                    <a:pt x="132" y="468"/>
                  </a:lnTo>
                  <a:lnTo>
                    <a:pt x="120" y="432"/>
                  </a:lnTo>
                  <a:lnTo>
                    <a:pt x="96" y="408"/>
                  </a:lnTo>
                  <a:lnTo>
                    <a:pt x="84" y="384"/>
                  </a:lnTo>
                  <a:lnTo>
                    <a:pt x="60" y="360"/>
                  </a:lnTo>
                  <a:lnTo>
                    <a:pt x="48" y="336"/>
                  </a:lnTo>
                  <a:lnTo>
                    <a:pt x="24" y="312"/>
                  </a:lnTo>
                  <a:lnTo>
                    <a:pt x="12" y="288"/>
                  </a:lnTo>
                  <a:lnTo>
                    <a:pt x="0" y="264"/>
                  </a:lnTo>
                  <a:lnTo>
                    <a:pt x="0" y="240"/>
                  </a:lnTo>
                  <a:lnTo>
                    <a:pt x="0" y="216"/>
                  </a:lnTo>
                  <a:lnTo>
                    <a:pt x="0" y="192"/>
                  </a:lnTo>
                  <a:lnTo>
                    <a:pt x="0" y="168"/>
                  </a:lnTo>
                  <a:lnTo>
                    <a:pt x="0" y="144"/>
                  </a:lnTo>
                  <a:lnTo>
                    <a:pt x="12" y="120"/>
                  </a:lnTo>
                  <a:lnTo>
                    <a:pt x="24" y="96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84" y="36"/>
                  </a:lnTo>
                  <a:lnTo>
                    <a:pt x="96" y="12"/>
                  </a:lnTo>
                  <a:lnTo>
                    <a:pt x="120" y="12"/>
                  </a:lnTo>
                  <a:lnTo>
                    <a:pt x="144" y="12"/>
                  </a:lnTo>
                  <a:lnTo>
                    <a:pt x="168" y="0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24"/>
                  </a:lnTo>
                  <a:lnTo>
                    <a:pt x="276" y="48"/>
                  </a:lnTo>
                  <a:lnTo>
                    <a:pt x="300" y="60"/>
                  </a:lnTo>
                  <a:lnTo>
                    <a:pt x="324" y="84"/>
                  </a:lnTo>
                  <a:lnTo>
                    <a:pt x="336" y="108"/>
                  </a:lnTo>
                  <a:lnTo>
                    <a:pt x="348" y="132"/>
                  </a:lnTo>
                  <a:lnTo>
                    <a:pt x="360" y="156"/>
                  </a:lnTo>
                  <a:lnTo>
                    <a:pt x="372" y="180"/>
                  </a:lnTo>
                  <a:lnTo>
                    <a:pt x="384" y="204"/>
                  </a:lnTo>
                  <a:lnTo>
                    <a:pt x="384" y="228"/>
                  </a:lnTo>
                  <a:lnTo>
                    <a:pt x="396" y="252"/>
                  </a:lnTo>
                  <a:lnTo>
                    <a:pt x="408" y="276"/>
                  </a:lnTo>
                  <a:lnTo>
                    <a:pt x="408" y="300"/>
                  </a:lnTo>
                  <a:lnTo>
                    <a:pt x="420" y="324"/>
                  </a:lnTo>
                  <a:lnTo>
                    <a:pt x="432" y="348"/>
                  </a:lnTo>
                  <a:lnTo>
                    <a:pt x="432" y="372"/>
                  </a:lnTo>
                  <a:lnTo>
                    <a:pt x="432" y="396"/>
                  </a:lnTo>
                  <a:lnTo>
                    <a:pt x="444" y="420"/>
                  </a:lnTo>
                  <a:lnTo>
                    <a:pt x="444" y="444"/>
                  </a:lnTo>
                  <a:lnTo>
                    <a:pt x="444" y="468"/>
                  </a:lnTo>
                  <a:lnTo>
                    <a:pt x="456" y="492"/>
                  </a:lnTo>
                  <a:lnTo>
                    <a:pt x="456" y="516"/>
                  </a:lnTo>
                  <a:lnTo>
                    <a:pt x="468" y="540"/>
                  </a:lnTo>
                  <a:lnTo>
                    <a:pt x="480" y="564"/>
                  </a:lnTo>
                  <a:lnTo>
                    <a:pt x="480" y="588"/>
                  </a:lnTo>
                  <a:lnTo>
                    <a:pt x="504" y="612"/>
                  </a:lnTo>
                  <a:lnTo>
                    <a:pt x="516" y="636"/>
                  </a:lnTo>
                  <a:lnTo>
                    <a:pt x="540" y="648"/>
                  </a:lnTo>
                  <a:lnTo>
                    <a:pt x="564" y="660"/>
                  </a:lnTo>
                  <a:lnTo>
                    <a:pt x="600" y="672"/>
                  </a:lnTo>
                  <a:lnTo>
                    <a:pt x="624" y="684"/>
                  </a:lnTo>
                  <a:lnTo>
                    <a:pt x="648" y="684"/>
                  </a:lnTo>
                  <a:lnTo>
                    <a:pt x="672" y="684"/>
                  </a:lnTo>
                  <a:lnTo>
                    <a:pt x="696" y="684"/>
                  </a:lnTo>
                  <a:lnTo>
                    <a:pt x="720" y="672"/>
                  </a:lnTo>
                  <a:lnTo>
                    <a:pt x="744" y="660"/>
                  </a:lnTo>
                  <a:lnTo>
                    <a:pt x="768" y="636"/>
                  </a:lnTo>
                  <a:lnTo>
                    <a:pt x="780" y="612"/>
                  </a:lnTo>
                  <a:lnTo>
                    <a:pt x="804" y="588"/>
                  </a:lnTo>
                  <a:lnTo>
                    <a:pt x="804" y="564"/>
                  </a:lnTo>
                  <a:lnTo>
                    <a:pt x="816" y="540"/>
                  </a:lnTo>
                  <a:lnTo>
                    <a:pt x="828" y="504"/>
                  </a:lnTo>
                  <a:lnTo>
                    <a:pt x="828" y="480"/>
                  </a:lnTo>
                  <a:lnTo>
                    <a:pt x="840" y="456"/>
                  </a:lnTo>
                  <a:lnTo>
                    <a:pt x="840" y="432"/>
                  </a:lnTo>
                  <a:lnTo>
                    <a:pt x="852" y="408"/>
                  </a:lnTo>
                  <a:lnTo>
                    <a:pt x="864" y="384"/>
                  </a:lnTo>
                  <a:lnTo>
                    <a:pt x="876" y="360"/>
                  </a:lnTo>
                  <a:lnTo>
                    <a:pt x="900" y="336"/>
                  </a:lnTo>
                  <a:lnTo>
                    <a:pt x="912" y="312"/>
                  </a:lnTo>
                  <a:lnTo>
                    <a:pt x="924" y="288"/>
                  </a:lnTo>
                  <a:lnTo>
                    <a:pt x="948" y="276"/>
                  </a:lnTo>
                  <a:lnTo>
                    <a:pt x="960" y="252"/>
                  </a:lnTo>
                  <a:lnTo>
                    <a:pt x="984" y="252"/>
                  </a:lnTo>
                  <a:lnTo>
                    <a:pt x="1008" y="240"/>
                  </a:lnTo>
                  <a:lnTo>
                    <a:pt x="1032" y="240"/>
                  </a:lnTo>
                  <a:lnTo>
                    <a:pt x="1056" y="240"/>
                  </a:lnTo>
                  <a:lnTo>
                    <a:pt x="1080" y="240"/>
                  </a:lnTo>
                  <a:lnTo>
                    <a:pt x="1104" y="252"/>
                  </a:lnTo>
                  <a:lnTo>
                    <a:pt x="1128" y="264"/>
                  </a:lnTo>
                  <a:lnTo>
                    <a:pt x="1152" y="276"/>
                  </a:lnTo>
                  <a:lnTo>
                    <a:pt x="1164" y="300"/>
                  </a:lnTo>
                  <a:lnTo>
                    <a:pt x="1176" y="324"/>
                  </a:lnTo>
                  <a:lnTo>
                    <a:pt x="1176" y="348"/>
                  </a:lnTo>
                  <a:lnTo>
                    <a:pt x="1188" y="372"/>
                  </a:lnTo>
                  <a:lnTo>
                    <a:pt x="1188" y="396"/>
                  </a:lnTo>
                  <a:lnTo>
                    <a:pt x="1188" y="420"/>
                  </a:lnTo>
                  <a:lnTo>
                    <a:pt x="1176" y="444"/>
                  </a:lnTo>
                  <a:lnTo>
                    <a:pt x="1164" y="468"/>
                  </a:lnTo>
                  <a:lnTo>
                    <a:pt x="1152" y="492"/>
                  </a:lnTo>
                  <a:lnTo>
                    <a:pt x="1140" y="516"/>
                  </a:lnTo>
                  <a:lnTo>
                    <a:pt x="1128" y="540"/>
                  </a:lnTo>
                  <a:lnTo>
                    <a:pt x="1116" y="564"/>
                  </a:lnTo>
                  <a:lnTo>
                    <a:pt x="1092" y="588"/>
                  </a:lnTo>
                  <a:lnTo>
                    <a:pt x="1080" y="612"/>
                  </a:lnTo>
                  <a:lnTo>
                    <a:pt x="1056" y="624"/>
                  </a:lnTo>
                  <a:lnTo>
                    <a:pt x="1044" y="660"/>
                  </a:lnTo>
                  <a:lnTo>
                    <a:pt x="1020" y="672"/>
                  </a:lnTo>
                  <a:lnTo>
                    <a:pt x="1020" y="696"/>
                  </a:lnTo>
                  <a:lnTo>
                    <a:pt x="996" y="720"/>
                  </a:lnTo>
                  <a:lnTo>
                    <a:pt x="984" y="744"/>
                  </a:lnTo>
                  <a:lnTo>
                    <a:pt x="960" y="768"/>
                  </a:lnTo>
                  <a:lnTo>
                    <a:pt x="948" y="792"/>
                  </a:lnTo>
                  <a:lnTo>
                    <a:pt x="936" y="816"/>
                  </a:lnTo>
                  <a:lnTo>
                    <a:pt x="924" y="840"/>
                  </a:lnTo>
                  <a:lnTo>
                    <a:pt x="912" y="864"/>
                  </a:lnTo>
                  <a:lnTo>
                    <a:pt x="900" y="888"/>
                  </a:lnTo>
                  <a:lnTo>
                    <a:pt x="900" y="912"/>
                  </a:lnTo>
                  <a:lnTo>
                    <a:pt x="888" y="936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12" name="Rectangle 16"/>
            <p:cNvSpPr>
              <a:spLocks noChangeArrowheads="1"/>
            </p:cNvSpPr>
            <p:nvPr/>
          </p:nvSpPr>
          <p:spPr bwMode="auto">
            <a:xfrm>
              <a:off x="4573" y="3313"/>
              <a:ext cx="826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PG</a:t>
              </a:r>
            </a:p>
          </p:txBody>
        </p:sp>
        <p:sp>
          <p:nvSpPr>
            <p:cNvPr id="1360913" name="Freeform 17"/>
            <p:cNvSpPr>
              <a:spLocks/>
            </p:cNvSpPr>
            <p:nvPr/>
          </p:nvSpPr>
          <p:spPr bwMode="auto">
            <a:xfrm>
              <a:off x="2052" y="1656"/>
              <a:ext cx="169" cy="193"/>
            </a:xfrm>
            <a:custGeom>
              <a:avLst/>
              <a:gdLst>
                <a:gd name="T0" fmla="*/ 108 w 169"/>
                <a:gd name="T1" fmla="*/ 12 h 193"/>
                <a:gd name="T2" fmla="*/ 84 w 169"/>
                <a:gd name="T3" fmla="*/ 24 h 193"/>
                <a:gd name="T4" fmla="*/ 60 w 169"/>
                <a:gd name="T5" fmla="*/ 36 h 193"/>
                <a:gd name="T6" fmla="*/ 36 w 169"/>
                <a:gd name="T7" fmla="*/ 48 h 193"/>
                <a:gd name="T8" fmla="*/ 24 w 169"/>
                <a:gd name="T9" fmla="*/ 72 h 193"/>
                <a:gd name="T10" fmla="*/ 0 w 169"/>
                <a:gd name="T11" fmla="*/ 96 h 193"/>
                <a:gd name="T12" fmla="*/ 0 w 169"/>
                <a:gd name="T13" fmla="*/ 120 h 193"/>
                <a:gd name="T14" fmla="*/ 0 w 169"/>
                <a:gd name="T15" fmla="*/ 144 h 193"/>
                <a:gd name="T16" fmla="*/ 24 w 169"/>
                <a:gd name="T17" fmla="*/ 156 h 193"/>
                <a:gd name="T18" fmla="*/ 36 w 169"/>
                <a:gd name="T19" fmla="*/ 180 h 193"/>
                <a:gd name="T20" fmla="*/ 60 w 169"/>
                <a:gd name="T21" fmla="*/ 192 h 193"/>
                <a:gd name="T22" fmla="*/ 84 w 169"/>
                <a:gd name="T23" fmla="*/ 192 h 193"/>
                <a:gd name="T24" fmla="*/ 108 w 169"/>
                <a:gd name="T25" fmla="*/ 192 h 193"/>
                <a:gd name="T26" fmla="*/ 132 w 169"/>
                <a:gd name="T27" fmla="*/ 180 h 193"/>
                <a:gd name="T28" fmla="*/ 144 w 169"/>
                <a:gd name="T29" fmla="*/ 156 h 193"/>
                <a:gd name="T30" fmla="*/ 156 w 169"/>
                <a:gd name="T31" fmla="*/ 132 h 193"/>
                <a:gd name="T32" fmla="*/ 168 w 169"/>
                <a:gd name="T33" fmla="*/ 108 h 193"/>
                <a:gd name="T34" fmla="*/ 168 w 169"/>
                <a:gd name="T35" fmla="*/ 84 h 193"/>
                <a:gd name="T36" fmla="*/ 168 w 169"/>
                <a:gd name="T37" fmla="*/ 60 h 193"/>
                <a:gd name="T38" fmla="*/ 156 w 169"/>
                <a:gd name="T39" fmla="*/ 36 h 193"/>
                <a:gd name="T40" fmla="*/ 144 w 169"/>
                <a:gd name="T41" fmla="*/ 12 h 193"/>
                <a:gd name="T42" fmla="*/ 120 w 169"/>
                <a:gd name="T43" fmla="*/ 0 h 193"/>
                <a:gd name="T44" fmla="*/ 108 w 169"/>
                <a:gd name="T45" fmla="*/ 1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193">
                  <a:moveTo>
                    <a:pt x="108" y="12"/>
                  </a:moveTo>
                  <a:lnTo>
                    <a:pt x="84" y="24"/>
                  </a:lnTo>
                  <a:lnTo>
                    <a:pt x="60" y="36"/>
                  </a:lnTo>
                  <a:lnTo>
                    <a:pt x="36" y="48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24" y="156"/>
                  </a:lnTo>
                  <a:lnTo>
                    <a:pt x="36" y="180"/>
                  </a:lnTo>
                  <a:lnTo>
                    <a:pt x="60" y="192"/>
                  </a:lnTo>
                  <a:lnTo>
                    <a:pt x="84" y="192"/>
                  </a:lnTo>
                  <a:lnTo>
                    <a:pt x="108" y="192"/>
                  </a:lnTo>
                  <a:lnTo>
                    <a:pt x="132" y="180"/>
                  </a:lnTo>
                  <a:lnTo>
                    <a:pt x="144" y="156"/>
                  </a:lnTo>
                  <a:lnTo>
                    <a:pt x="156" y="132"/>
                  </a:lnTo>
                  <a:lnTo>
                    <a:pt x="168" y="108"/>
                  </a:lnTo>
                  <a:lnTo>
                    <a:pt x="168" y="84"/>
                  </a:lnTo>
                  <a:lnTo>
                    <a:pt x="168" y="60"/>
                  </a:lnTo>
                  <a:lnTo>
                    <a:pt x="156" y="36"/>
                  </a:lnTo>
                  <a:lnTo>
                    <a:pt x="144" y="12"/>
                  </a:lnTo>
                  <a:lnTo>
                    <a:pt x="120" y="0"/>
                  </a:lnTo>
                  <a:lnTo>
                    <a:pt x="108" y="12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14" name="Freeform 18"/>
            <p:cNvSpPr>
              <a:spLocks/>
            </p:cNvSpPr>
            <p:nvPr/>
          </p:nvSpPr>
          <p:spPr bwMode="auto">
            <a:xfrm>
              <a:off x="1932" y="2100"/>
              <a:ext cx="277" cy="577"/>
            </a:xfrm>
            <a:custGeom>
              <a:avLst/>
              <a:gdLst>
                <a:gd name="T0" fmla="*/ 180 w 277"/>
                <a:gd name="T1" fmla="*/ 0 h 577"/>
                <a:gd name="T2" fmla="*/ 204 w 277"/>
                <a:gd name="T3" fmla="*/ 24 h 577"/>
                <a:gd name="T4" fmla="*/ 228 w 277"/>
                <a:gd name="T5" fmla="*/ 36 h 577"/>
                <a:gd name="T6" fmla="*/ 240 w 277"/>
                <a:gd name="T7" fmla="*/ 60 h 577"/>
                <a:gd name="T8" fmla="*/ 264 w 277"/>
                <a:gd name="T9" fmla="*/ 84 h 577"/>
                <a:gd name="T10" fmla="*/ 276 w 277"/>
                <a:gd name="T11" fmla="*/ 108 h 577"/>
                <a:gd name="T12" fmla="*/ 276 w 277"/>
                <a:gd name="T13" fmla="*/ 132 h 577"/>
                <a:gd name="T14" fmla="*/ 276 w 277"/>
                <a:gd name="T15" fmla="*/ 156 h 577"/>
                <a:gd name="T16" fmla="*/ 276 w 277"/>
                <a:gd name="T17" fmla="*/ 180 h 577"/>
                <a:gd name="T18" fmla="*/ 276 w 277"/>
                <a:gd name="T19" fmla="*/ 204 h 577"/>
                <a:gd name="T20" fmla="*/ 276 w 277"/>
                <a:gd name="T21" fmla="*/ 228 h 577"/>
                <a:gd name="T22" fmla="*/ 276 w 277"/>
                <a:gd name="T23" fmla="*/ 252 h 577"/>
                <a:gd name="T24" fmla="*/ 276 w 277"/>
                <a:gd name="T25" fmla="*/ 276 h 577"/>
                <a:gd name="T26" fmla="*/ 276 w 277"/>
                <a:gd name="T27" fmla="*/ 300 h 577"/>
                <a:gd name="T28" fmla="*/ 264 w 277"/>
                <a:gd name="T29" fmla="*/ 324 h 577"/>
                <a:gd name="T30" fmla="*/ 264 w 277"/>
                <a:gd name="T31" fmla="*/ 348 h 577"/>
                <a:gd name="T32" fmla="*/ 252 w 277"/>
                <a:gd name="T33" fmla="*/ 372 h 577"/>
                <a:gd name="T34" fmla="*/ 240 w 277"/>
                <a:gd name="T35" fmla="*/ 396 h 577"/>
                <a:gd name="T36" fmla="*/ 216 w 277"/>
                <a:gd name="T37" fmla="*/ 420 h 577"/>
                <a:gd name="T38" fmla="*/ 204 w 277"/>
                <a:gd name="T39" fmla="*/ 444 h 577"/>
                <a:gd name="T40" fmla="*/ 192 w 277"/>
                <a:gd name="T41" fmla="*/ 468 h 577"/>
                <a:gd name="T42" fmla="*/ 168 w 277"/>
                <a:gd name="T43" fmla="*/ 480 h 577"/>
                <a:gd name="T44" fmla="*/ 168 w 277"/>
                <a:gd name="T45" fmla="*/ 504 h 577"/>
                <a:gd name="T46" fmla="*/ 144 w 277"/>
                <a:gd name="T47" fmla="*/ 516 h 577"/>
                <a:gd name="T48" fmla="*/ 132 w 277"/>
                <a:gd name="T49" fmla="*/ 540 h 577"/>
                <a:gd name="T50" fmla="*/ 108 w 277"/>
                <a:gd name="T51" fmla="*/ 552 h 577"/>
                <a:gd name="T52" fmla="*/ 96 w 277"/>
                <a:gd name="T53" fmla="*/ 576 h 577"/>
                <a:gd name="T54" fmla="*/ 72 w 277"/>
                <a:gd name="T55" fmla="*/ 576 h 577"/>
                <a:gd name="T56" fmla="*/ 48 w 277"/>
                <a:gd name="T57" fmla="*/ 576 h 577"/>
                <a:gd name="T58" fmla="*/ 12 w 277"/>
                <a:gd name="T59" fmla="*/ 552 h 577"/>
                <a:gd name="T60" fmla="*/ 12 w 277"/>
                <a:gd name="T61" fmla="*/ 528 h 577"/>
                <a:gd name="T62" fmla="*/ 0 w 277"/>
                <a:gd name="T63" fmla="*/ 504 h 577"/>
                <a:gd name="T64" fmla="*/ 12 w 277"/>
                <a:gd name="T65" fmla="*/ 480 h 577"/>
                <a:gd name="T66" fmla="*/ 24 w 277"/>
                <a:gd name="T67" fmla="*/ 456 h 577"/>
                <a:gd name="T68" fmla="*/ 24 w 277"/>
                <a:gd name="T69" fmla="*/ 432 h 577"/>
                <a:gd name="T70" fmla="*/ 48 w 277"/>
                <a:gd name="T71" fmla="*/ 420 h 577"/>
                <a:gd name="T72" fmla="*/ 60 w 277"/>
                <a:gd name="T73" fmla="*/ 396 h 577"/>
                <a:gd name="T74" fmla="*/ 72 w 277"/>
                <a:gd name="T75" fmla="*/ 372 h 577"/>
                <a:gd name="T76" fmla="*/ 96 w 277"/>
                <a:gd name="T77" fmla="*/ 360 h 577"/>
                <a:gd name="T78" fmla="*/ 96 w 277"/>
                <a:gd name="T79" fmla="*/ 336 h 577"/>
                <a:gd name="T80" fmla="*/ 120 w 277"/>
                <a:gd name="T81" fmla="*/ 312 h 577"/>
                <a:gd name="T82" fmla="*/ 132 w 277"/>
                <a:gd name="T83" fmla="*/ 276 h 577"/>
                <a:gd name="T84" fmla="*/ 144 w 277"/>
                <a:gd name="T85" fmla="*/ 252 h 577"/>
                <a:gd name="T86" fmla="*/ 156 w 277"/>
                <a:gd name="T87" fmla="*/ 228 h 577"/>
                <a:gd name="T88" fmla="*/ 168 w 277"/>
                <a:gd name="T89" fmla="*/ 204 h 577"/>
                <a:gd name="T90" fmla="*/ 180 w 277"/>
                <a:gd name="T91" fmla="*/ 180 h 577"/>
                <a:gd name="T92" fmla="*/ 180 w 277"/>
                <a:gd name="T93" fmla="*/ 156 h 577"/>
                <a:gd name="T94" fmla="*/ 180 w 277"/>
                <a:gd name="T95" fmla="*/ 132 h 577"/>
                <a:gd name="T96" fmla="*/ 180 w 277"/>
                <a:gd name="T97" fmla="*/ 108 h 577"/>
                <a:gd name="T98" fmla="*/ 180 w 277"/>
                <a:gd name="T99" fmla="*/ 84 h 577"/>
                <a:gd name="T100" fmla="*/ 180 w 277"/>
                <a:gd name="T101" fmla="*/ 60 h 577"/>
                <a:gd name="T102" fmla="*/ 180 w 277"/>
                <a:gd name="T103" fmla="*/ 36 h 577"/>
                <a:gd name="T104" fmla="*/ 180 w 277"/>
                <a:gd name="T105" fmla="*/ 12 h 577"/>
                <a:gd name="T106" fmla="*/ 204 w 277"/>
                <a:gd name="T107" fmla="*/ 0 h 577"/>
                <a:gd name="T108" fmla="*/ 180 w 27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577">
                  <a:moveTo>
                    <a:pt x="180" y="0"/>
                  </a:moveTo>
                  <a:lnTo>
                    <a:pt x="204" y="24"/>
                  </a:lnTo>
                  <a:lnTo>
                    <a:pt x="228" y="36"/>
                  </a:lnTo>
                  <a:lnTo>
                    <a:pt x="240" y="60"/>
                  </a:lnTo>
                  <a:lnTo>
                    <a:pt x="264" y="84"/>
                  </a:lnTo>
                  <a:lnTo>
                    <a:pt x="276" y="108"/>
                  </a:lnTo>
                  <a:lnTo>
                    <a:pt x="276" y="132"/>
                  </a:lnTo>
                  <a:lnTo>
                    <a:pt x="276" y="156"/>
                  </a:lnTo>
                  <a:lnTo>
                    <a:pt x="276" y="180"/>
                  </a:lnTo>
                  <a:lnTo>
                    <a:pt x="276" y="204"/>
                  </a:lnTo>
                  <a:lnTo>
                    <a:pt x="276" y="228"/>
                  </a:lnTo>
                  <a:lnTo>
                    <a:pt x="276" y="252"/>
                  </a:lnTo>
                  <a:lnTo>
                    <a:pt x="276" y="276"/>
                  </a:lnTo>
                  <a:lnTo>
                    <a:pt x="276" y="300"/>
                  </a:lnTo>
                  <a:lnTo>
                    <a:pt x="264" y="324"/>
                  </a:lnTo>
                  <a:lnTo>
                    <a:pt x="264" y="348"/>
                  </a:lnTo>
                  <a:lnTo>
                    <a:pt x="252" y="372"/>
                  </a:lnTo>
                  <a:lnTo>
                    <a:pt x="240" y="396"/>
                  </a:lnTo>
                  <a:lnTo>
                    <a:pt x="216" y="420"/>
                  </a:lnTo>
                  <a:lnTo>
                    <a:pt x="204" y="444"/>
                  </a:lnTo>
                  <a:lnTo>
                    <a:pt x="192" y="468"/>
                  </a:lnTo>
                  <a:lnTo>
                    <a:pt x="168" y="480"/>
                  </a:lnTo>
                  <a:lnTo>
                    <a:pt x="168" y="504"/>
                  </a:lnTo>
                  <a:lnTo>
                    <a:pt x="144" y="516"/>
                  </a:lnTo>
                  <a:lnTo>
                    <a:pt x="132" y="540"/>
                  </a:lnTo>
                  <a:lnTo>
                    <a:pt x="108" y="552"/>
                  </a:lnTo>
                  <a:lnTo>
                    <a:pt x="96" y="576"/>
                  </a:lnTo>
                  <a:lnTo>
                    <a:pt x="72" y="576"/>
                  </a:lnTo>
                  <a:lnTo>
                    <a:pt x="48" y="576"/>
                  </a:lnTo>
                  <a:lnTo>
                    <a:pt x="12" y="552"/>
                  </a:lnTo>
                  <a:lnTo>
                    <a:pt x="12" y="528"/>
                  </a:lnTo>
                  <a:lnTo>
                    <a:pt x="0" y="504"/>
                  </a:lnTo>
                  <a:lnTo>
                    <a:pt x="12" y="480"/>
                  </a:lnTo>
                  <a:lnTo>
                    <a:pt x="24" y="456"/>
                  </a:lnTo>
                  <a:lnTo>
                    <a:pt x="24" y="432"/>
                  </a:lnTo>
                  <a:lnTo>
                    <a:pt x="48" y="420"/>
                  </a:lnTo>
                  <a:lnTo>
                    <a:pt x="60" y="396"/>
                  </a:lnTo>
                  <a:lnTo>
                    <a:pt x="72" y="372"/>
                  </a:lnTo>
                  <a:lnTo>
                    <a:pt x="96" y="360"/>
                  </a:lnTo>
                  <a:lnTo>
                    <a:pt x="96" y="336"/>
                  </a:lnTo>
                  <a:lnTo>
                    <a:pt x="120" y="312"/>
                  </a:lnTo>
                  <a:lnTo>
                    <a:pt x="132" y="276"/>
                  </a:lnTo>
                  <a:lnTo>
                    <a:pt x="144" y="252"/>
                  </a:lnTo>
                  <a:lnTo>
                    <a:pt x="156" y="228"/>
                  </a:lnTo>
                  <a:lnTo>
                    <a:pt x="168" y="204"/>
                  </a:lnTo>
                  <a:lnTo>
                    <a:pt x="180" y="180"/>
                  </a:lnTo>
                  <a:lnTo>
                    <a:pt x="180" y="156"/>
                  </a:lnTo>
                  <a:lnTo>
                    <a:pt x="180" y="132"/>
                  </a:lnTo>
                  <a:lnTo>
                    <a:pt x="180" y="108"/>
                  </a:lnTo>
                  <a:lnTo>
                    <a:pt x="180" y="8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12"/>
                  </a:lnTo>
                  <a:lnTo>
                    <a:pt x="204" y="0"/>
                  </a:lnTo>
                  <a:lnTo>
                    <a:pt x="180" y="0"/>
                  </a:lnTo>
                </a:path>
              </a:pathLst>
            </a:custGeom>
            <a:noFill/>
            <a:ln w="25400" cap="rnd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15" name="Freeform 19"/>
            <p:cNvSpPr>
              <a:spLocks/>
            </p:cNvSpPr>
            <p:nvPr/>
          </p:nvSpPr>
          <p:spPr bwMode="auto">
            <a:xfrm>
              <a:off x="2100" y="1848"/>
              <a:ext cx="37" cy="265"/>
            </a:xfrm>
            <a:custGeom>
              <a:avLst/>
              <a:gdLst>
                <a:gd name="T0" fmla="*/ 12 w 37"/>
                <a:gd name="T1" fmla="*/ 12 h 265"/>
                <a:gd name="T2" fmla="*/ 36 w 37"/>
                <a:gd name="T3" fmla="*/ 0 h 265"/>
                <a:gd name="T4" fmla="*/ 36 w 37"/>
                <a:gd name="T5" fmla="*/ 24 h 265"/>
                <a:gd name="T6" fmla="*/ 36 w 37"/>
                <a:gd name="T7" fmla="*/ 48 h 265"/>
                <a:gd name="T8" fmla="*/ 36 w 37"/>
                <a:gd name="T9" fmla="*/ 72 h 265"/>
                <a:gd name="T10" fmla="*/ 36 w 37"/>
                <a:gd name="T11" fmla="*/ 96 h 265"/>
                <a:gd name="T12" fmla="*/ 24 w 37"/>
                <a:gd name="T13" fmla="*/ 120 h 265"/>
                <a:gd name="T14" fmla="*/ 12 w 37"/>
                <a:gd name="T15" fmla="*/ 144 h 265"/>
                <a:gd name="T16" fmla="*/ 0 w 37"/>
                <a:gd name="T17" fmla="*/ 168 h 265"/>
                <a:gd name="T18" fmla="*/ 0 w 37"/>
                <a:gd name="T19" fmla="*/ 192 h 265"/>
                <a:gd name="T20" fmla="*/ 0 w 37"/>
                <a:gd name="T21" fmla="*/ 216 h 265"/>
                <a:gd name="T22" fmla="*/ 0 w 37"/>
                <a:gd name="T23" fmla="*/ 240 h 265"/>
                <a:gd name="T24" fmla="*/ 12 w 37"/>
                <a:gd name="T25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65">
                  <a:moveTo>
                    <a:pt x="12" y="12"/>
                  </a:moveTo>
                  <a:lnTo>
                    <a:pt x="36" y="0"/>
                  </a:lnTo>
                  <a:lnTo>
                    <a:pt x="36" y="2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24" y="120"/>
                  </a:lnTo>
                  <a:lnTo>
                    <a:pt x="12" y="144"/>
                  </a:lnTo>
                  <a:lnTo>
                    <a:pt x="0" y="168"/>
                  </a:lnTo>
                  <a:lnTo>
                    <a:pt x="0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12" y="264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16" name="Rectangle 20"/>
            <p:cNvSpPr>
              <a:spLocks noChangeArrowheads="1"/>
            </p:cNvSpPr>
            <p:nvPr/>
          </p:nvSpPr>
          <p:spPr bwMode="auto">
            <a:xfrm>
              <a:off x="2173" y="1501"/>
              <a:ext cx="80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2238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SG</a:t>
              </a:r>
            </a:p>
          </p:txBody>
        </p:sp>
        <p:sp>
          <p:nvSpPr>
            <p:cNvPr id="1360917" name="Rectangle 21"/>
            <p:cNvSpPr>
              <a:spLocks noChangeArrowheads="1"/>
            </p:cNvSpPr>
            <p:nvPr/>
          </p:nvSpPr>
          <p:spPr bwMode="auto">
            <a:xfrm>
              <a:off x="1585" y="3553"/>
              <a:ext cx="442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RS</a:t>
              </a:r>
            </a:p>
          </p:txBody>
        </p:sp>
        <p:sp>
          <p:nvSpPr>
            <p:cNvPr id="1360918" name="Rectangle 22"/>
            <p:cNvSpPr>
              <a:spLocks noChangeArrowheads="1"/>
            </p:cNvSpPr>
            <p:nvPr/>
          </p:nvSpPr>
          <p:spPr bwMode="auto">
            <a:xfrm>
              <a:off x="1273" y="625"/>
              <a:ext cx="526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MS</a:t>
              </a:r>
            </a:p>
          </p:txBody>
        </p:sp>
        <p:sp>
          <p:nvSpPr>
            <p:cNvPr id="1360919" name="Rectangle 23"/>
            <p:cNvSpPr>
              <a:spLocks noChangeArrowheads="1"/>
            </p:cNvSpPr>
            <p:nvPr/>
          </p:nvSpPr>
          <p:spPr bwMode="auto">
            <a:xfrm>
              <a:off x="1944" y="2760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0" name="Line 24"/>
            <p:cNvSpPr>
              <a:spLocks noChangeShapeType="1"/>
            </p:cNvSpPr>
            <p:nvPr/>
          </p:nvSpPr>
          <p:spPr bwMode="auto">
            <a:xfrm>
              <a:off x="1100" y="2208"/>
              <a:ext cx="412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1" name="Line 25"/>
            <p:cNvSpPr>
              <a:spLocks noChangeShapeType="1"/>
            </p:cNvSpPr>
            <p:nvPr/>
          </p:nvSpPr>
          <p:spPr bwMode="auto">
            <a:xfrm>
              <a:off x="3144" y="620"/>
              <a:ext cx="0" cy="3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2" name="Rectangle 26"/>
            <p:cNvSpPr>
              <a:spLocks noChangeArrowheads="1"/>
            </p:cNvSpPr>
            <p:nvPr/>
          </p:nvSpPr>
          <p:spPr bwMode="auto">
            <a:xfrm>
              <a:off x="1646" y="2276"/>
              <a:ext cx="1090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DS</a:t>
              </a:r>
            </a:p>
          </p:txBody>
        </p:sp>
        <p:sp>
          <p:nvSpPr>
            <p:cNvPr id="1360923" name="Oval 27"/>
            <p:cNvSpPr>
              <a:spLocks noChangeArrowheads="1"/>
            </p:cNvSpPr>
            <p:nvPr/>
          </p:nvSpPr>
          <p:spPr bwMode="auto">
            <a:xfrm>
              <a:off x="4243" y="2840"/>
              <a:ext cx="122" cy="11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4" name="Rectangle 28"/>
            <p:cNvSpPr>
              <a:spLocks noChangeArrowheads="1"/>
            </p:cNvSpPr>
            <p:nvPr/>
          </p:nvSpPr>
          <p:spPr bwMode="auto">
            <a:xfrm>
              <a:off x="2571" y="709"/>
              <a:ext cx="512" cy="3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5" name="Rectangle 29"/>
            <p:cNvSpPr>
              <a:spLocks noChangeArrowheads="1"/>
            </p:cNvSpPr>
            <p:nvPr/>
          </p:nvSpPr>
          <p:spPr bwMode="auto">
            <a:xfrm>
              <a:off x="4344" y="2769"/>
              <a:ext cx="52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114FFB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U</a:t>
              </a: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6" name="Rectangle 30"/>
            <p:cNvSpPr>
              <a:spLocks noChangeArrowheads="1"/>
            </p:cNvSpPr>
            <p:nvPr/>
          </p:nvSpPr>
          <p:spPr bwMode="auto">
            <a:xfrm>
              <a:off x="1941" y="1618"/>
              <a:ext cx="255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360927" name="Oval 31"/>
            <p:cNvSpPr>
              <a:spLocks noChangeArrowheads="1"/>
            </p:cNvSpPr>
            <p:nvPr/>
          </p:nvSpPr>
          <p:spPr bwMode="auto">
            <a:xfrm>
              <a:off x="1874" y="2038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28" name="Rectangle 32"/>
            <p:cNvSpPr>
              <a:spLocks noChangeArrowheads="1"/>
            </p:cNvSpPr>
            <p:nvPr/>
          </p:nvSpPr>
          <p:spPr bwMode="auto">
            <a:xfrm>
              <a:off x="1711" y="1939"/>
              <a:ext cx="223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J</a:t>
              </a:r>
            </a:p>
          </p:txBody>
        </p:sp>
        <p:sp>
          <p:nvSpPr>
            <p:cNvPr id="1360929" name="Oval 33"/>
            <p:cNvSpPr>
              <a:spLocks noChangeArrowheads="1"/>
            </p:cNvSpPr>
            <p:nvPr/>
          </p:nvSpPr>
          <p:spPr bwMode="auto">
            <a:xfrm>
              <a:off x="2215" y="2017"/>
              <a:ext cx="122" cy="118"/>
            </a:xfrm>
            <a:prstGeom prst="ellips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8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30" name="Oval 34"/>
            <p:cNvSpPr>
              <a:spLocks noChangeArrowheads="1"/>
            </p:cNvSpPr>
            <p:nvPr/>
          </p:nvSpPr>
          <p:spPr bwMode="auto">
            <a:xfrm>
              <a:off x="1831" y="2881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31" name="Rectangle 35"/>
            <p:cNvSpPr>
              <a:spLocks noChangeArrowheads="1"/>
            </p:cNvSpPr>
            <p:nvPr/>
          </p:nvSpPr>
          <p:spPr bwMode="auto">
            <a:xfrm>
              <a:off x="1930" y="2804"/>
              <a:ext cx="396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KB</a:t>
              </a:r>
            </a:p>
          </p:txBody>
        </p:sp>
        <p:sp>
          <p:nvSpPr>
            <p:cNvPr id="1360932" name="Oval 36"/>
            <p:cNvSpPr>
              <a:spLocks noChangeArrowheads="1"/>
            </p:cNvSpPr>
            <p:nvPr/>
          </p:nvSpPr>
          <p:spPr bwMode="auto">
            <a:xfrm>
              <a:off x="1885" y="3330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33" name="Rectangle 37"/>
            <p:cNvSpPr>
              <a:spLocks noChangeArrowheads="1"/>
            </p:cNvSpPr>
            <p:nvPr/>
          </p:nvSpPr>
          <p:spPr bwMode="auto">
            <a:xfrm>
              <a:off x="2001" y="3253"/>
              <a:ext cx="406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MS</a:t>
              </a:r>
            </a:p>
          </p:txBody>
        </p:sp>
        <p:sp>
          <p:nvSpPr>
            <p:cNvPr id="1360934" name="Oval 38"/>
            <p:cNvSpPr>
              <a:spLocks noChangeArrowheads="1"/>
            </p:cNvSpPr>
            <p:nvPr/>
          </p:nvSpPr>
          <p:spPr bwMode="auto">
            <a:xfrm>
              <a:off x="1053" y="2637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35" name="Rectangle 39"/>
            <p:cNvSpPr>
              <a:spLocks noChangeArrowheads="1"/>
            </p:cNvSpPr>
            <p:nvPr/>
          </p:nvSpPr>
          <p:spPr bwMode="auto">
            <a:xfrm>
              <a:off x="1139" y="2571"/>
              <a:ext cx="244" cy="28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1360936" name="Rectangle 40"/>
            <p:cNvSpPr>
              <a:spLocks noChangeArrowheads="1"/>
            </p:cNvSpPr>
            <p:nvPr/>
          </p:nvSpPr>
          <p:spPr bwMode="auto">
            <a:xfrm>
              <a:off x="2371" y="1939"/>
              <a:ext cx="41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2238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MN</a:t>
              </a:r>
            </a:p>
          </p:txBody>
        </p:sp>
        <p:sp>
          <p:nvSpPr>
            <p:cNvPr id="1360937" name="Oval 41"/>
            <p:cNvSpPr>
              <a:spLocks noChangeArrowheads="1"/>
            </p:cNvSpPr>
            <p:nvPr/>
          </p:nvSpPr>
          <p:spPr bwMode="auto">
            <a:xfrm>
              <a:off x="1776" y="2640"/>
              <a:ext cx="672" cy="624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63500" dist="109250" dir="2132261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38" name="Rectangle 42"/>
            <p:cNvSpPr>
              <a:spLocks noChangeArrowheads="1"/>
            </p:cNvSpPr>
            <p:nvPr/>
          </p:nvSpPr>
          <p:spPr bwMode="auto">
            <a:xfrm>
              <a:off x="3673" y="1817"/>
              <a:ext cx="52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4729B7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114FFB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360939" name="Oval 43"/>
            <p:cNvSpPr>
              <a:spLocks noChangeArrowheads="1"/>
            </p:cNvSpPr>
            <p:nvPr/>
          </p:nvSpPr>
          <p:spPr bwMode="auto">
            <a:xfrm>
              <a:off x="3592" y="1911"/>
              <a:ext cx="122" cy="1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AE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0" name="Rectangle 44"/>
            <p:cNvSpPr>
              <a:spLocks noChangeArrowheads="1"/>
            </p:cNvSpPr>
            <p:nvPr/>
          </p:nvSpPr>
          <p:spPr bwMode="auto">
            <a:xfrm>
              <a:off x="3457" y="1141"/>
              <a:ext cx="52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331B3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331B3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360941" name="Oval 45"/>
            <p:cNvSpPr>
              <a:spLocks noChangeArrowheads="1"/>
            </p:cNvSpPr>
            <p:nvPr/>
          </p:nvSpPr>
          <p:spPr bwMode="auto">
            <a:xfrm>
              <a:off x="3347" y="1249"/>
              <a:ext cx="122" cy="118"/>
            </a:xfrm>
            <a:prstGeom prst="ellipse">
              <a:avLst/>
            </a:prstGeom>
            <a:solidFill>
              <a:srgbClr val="0331B3"/>
            </a:solidFill>
            <a:ln w="25400">
              <a:solidFill>
                <a:srgbClr val="0331B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2" name="Rectangle 46"/>
            <p:cNvSpPr>
              <a:spLocks noChangeArrowheads="1"/>
            </p:cNvSpPr>
            <p:nvPr/>
          </p:nvSpPr>
          <p:spPr bwMode="auto">
            <a:xfrm>
              <a:off x="4465" y="961"/>
              <a:ext cx="81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331B3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0331B3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N(A)</a:t>
              </a:r>
            </a:p>
          </p:txBody>
        </p:sp>
        <p:sp>
          <p:nvSpPr>
            <p:cNvPr id="1360943" name="Oval 47"/>
            <p:cNvSpPr>
              <a:spLocks noChangeArrowheads="1"/>
            </p:cNvSpPr>
            <p:nvPr/>
          </p:nvSpPr>
          <p:spPr bwMode="auto">
            <a:xfrm>
              <a:off x="4360" y="1036"/>
              <a:ext cx="122" cy="118"/>
            </a:xfrm>
            <a:prstGeom prst="ellipse">
              <a:avLst/>
            </a:prstGeom>
            <a:solidFill>
              <a:srgbClr val="0331B3"/>
            </a:solidFill>
            <a:ln w="25400">
              <a:solidFill>
                <a:srgbClr val="0331B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4" name="Oval 48"/>
            <p:cNvSpPr>
              <a:spLocks noChangeArrowheads="1"/>
            </p:cNvSpPr>
            <p:nvPr/>
          </p:nvSpPr>
          <p:spPr bwMode="auto">
            <a:xfrm>
              <a:off x="1810" y="1729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5" name="Freeform 49"/>
            <p:cNvSpPr>
              <a:spLocks/>
            </p:cNvSpPr>
            <p:nvPr/>
          </p:nvSpPr>
          <p:spPr bwMode="auto">
            <a:xfrm>
              <a:off x="1767" y="798"/>
              <a:ext cx="575" cy="2120"/>
            </a:xfrm>
            <a:custGeom>
              <a:avLst/>
              <a:gdLst>
                <a:gd name="T0" fmla="*/ 147 w 575"/>
                <a:gd name="T1" fmla="*/ 2120 h 2120"/>
                <a:gd name="T2" fmla="*/ 100 w 575"/>
                <a:gd name="T3" fmla="*/ 2049 h 2120"/>
                <a:gd name="T4" fmla="*/ 84 w 575"/>
                <a:gd name="T5" fmla="*/ 2002 h 2120"/>
                <a:gd name="T6" fmla="*/ 68 w 575"/>
                <a:gd name="T7" fmla="*/ 1971 h 2120"/>
                <a:gd name="T8" fmla="*/ 53 w 575"/>
                <a:gd name="T9" fmla="*/ 1908 h 2120"/>
                <a:gd name="T10" fmla="*/ 45 w 575"/>
                <a:gd name="T11" fmla="*/ 1877 h 2120"/>
                <a:gd name="T12" fmla="*/ 92 w 575"/>
                <a:gd name="T13" fmla="*/ 1257 h 2120"/>
                <a:gd name="T14" fmla="*/ 162 w 575"/>
                <a:gd name="T15" fmla="*/ 1069 h 2120"/>
                <a:gd name="T16" fmla="*/ 257 w 575"/>
                <a:gd name="T17" fmla="*/ 888 h 2120"/>
                <a:gd name="T18" fmla="*/ 312 w 575"/>
                <a:gd name="T19" fmla="*/ 818 h 2120"/>
                <a:gd name="T20" fmla="*/ 390 w 575"/>
                <a:gd name="T21" fmla="*/ 669 h 2120"/>
                <a:gd name="T22" fmla="*/ 437 w 575"/>
                <a:gd name="T23" fmla="*/ 575 h 2120"/>
                <a:gd name="T24" fmla="*/ 500 w 575"/>
                <a:gd name="T25" fmla="*/ 410 h 2120"/>
                <a:gd name="T26" fmla="*/ 531 w 575"/>
                <a:gd name="T27" fmla="*/ 300 h 2120"/>
                <a:gd name="T28" fmla="*/ 555 w 575"/>
                <a:gd name="T29" fmla="*/ 182 h 2120"/>
                <a:gd name="T30" fmla="*/ 492 w 575"/>
                <a:gd name="T31" fmla="*/ 2 h 2120"/>
                <a:gd name="T32" fmla="*/ 437 w 575"/>
                <a:gd name="T33" fmla="*/ 2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5" h="2120">
                  <a:moveTo>
                    <a:pt x="147" y="2120"/>
                  </a:moveTo>
                  <a:cubicBezTo>
                    <a:pt x="131" y="2096"/>
                    <a:pt x="111" y="2075"/>
                    <a:pt x="100" y="2049"/>
                  </a:cubicBezTo>
                  <a:cubicBezTo>
                    <a:pt x="93" y="2033"/>
                    <a:pt x="91" y="2016"/>
                    <a:pt x="84" y="2002"/>
                  </a:cubicBezTo>
                  <a:cubicBezTo>
                    <a:pt x="78" y="1991"/>
                    <a:pt x="73" y="1981"/>
                    <a:pt x="68" y="1971"/>
                  </a:cubicBezTo>
                  <a:cubicBezTo>
                    <a:pt x="63" y="1950"/>
                    <a:pt x="58" y="1928"/>
                    <a:pt x="53" y="1908"/>
                  </a:cubicBezTo>
                  <a:cubicBezTo>
                    <a:pt x="50" y="1897"/>
                    <a:pt x="45" y="1877"/>
                    <a:pt x="45" y="1877"/>
                  </a:cubicBezTo>
                  <a:cubicBezTo>
                    <a:pt x="29" y="1737"/>
                    <a:pt x="0" y="1405"/>
                    <a:pt x="92" y="1257"/>
                  </a:cubicBezTo>
                  <a:cubicBezTo>
                    <a:pt x="103" y="1200"/>
                    <a:pt x="128" y="1114"/>
                    <a:pt x="162" y="1069"/>
                  </a:cubicBezTo>
                  <a:cubicBezTo>
                    <a:pt x="182" y="1008"/>
                    <a:pt x="220" y="941"/>
                    <a:pt x="257" y="888"/>
                  </a:cubicBezTo>
                  <a:cubicBezTo>
                    <a:pt x="273" y="863"/>
                    <a:pt x="298" y="844"/>
                    <a:pt x="312" y="818"/>
                  </a:cubicBezTo>
                  <a:cubicBezTo>
                    <a:pt x="336" y="767"/>
                    <a:pt x="361" y="717"/>
                    <a:pt x="390" y="669"/>
                  </a:cubicBezTo>
                  <a:cubicBezTo>
                    <a:pt x="408" y="637"/>
                    <a:pt x="416" y="604"/>
                    <a:pt x="437" y="575"/>
                  </a:cubicBezTo>
                  <a:cubicBezTo>
                    <a:pt x="450" y="519"/>
                    <a:pt x="473" y="461"/>
                    <a:pt x="500" y="410"/>
                  </a:cubicBezTo>
                  <a:cubicBezTo>
                    <a:pt x="507" y="368"/>
                    <a:pt x="512" y="337"/>
                    <a:pt x="531" y="300"/>
                  </a:cubicBezTo>
                  <a:cubicBezTo>
                    <a:pt x="537" y="260"/>
                    <a:pt x="547" y="221"/>
                    <a:pt x="555" y="182"/>
                  </a:cubicBezTo>
                  <a:cubicBezTo>
                    <a:pt x="552" y="133"/>
                    <a:pt x="575" y="10"/>
                    <a:pt x="492" y="2"/>
                  </a:cubicBezTo>
                  <a:cubicBezTo>
                    <a:pt x="473" y="0"/>
                    <a:pt x="455" y="2"/>
                    <a:pt x="437" y="2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6" name="Freeform 50"/>
            <p:cNvSpPr>
              <a:spLocks/>
            </p:cNvSpPr>
            <p:nvPr/>
          </p:nvSpPr>
          <p:spPr bwMode="auto">
            <a:xfrm>
              <a:off x="1446" y="786"/>
              <a:ext cx="731" cy="2204"/>
            </a:xfrm>
            <a:custGeom>
              <a:avLst/>
              <a:gdLst>
                <a:gd name="T0" fmla="*/ 731 w 731"/>
                <a:gd name="T1" fmla="*/ 0 h 2204"/>
                <a:gd name="T2" fmla="*/ 606 w 731"/>
                <a:gd name="T3" fmla="*/ 71 h 2204"/>
                <a:gd name="T4" fmla="*/ 590 w 731"/>
                <a:gd name="T5" fmla="*/ 479 h 2204"/>
                <a:gd name="T6" fmla="*/ 504 w 731"/>
                <a:gd name="T7" fmla="*/ 698 h 2204"/>
                <a:gd name="T8" fmla="*/ 339 w 731"/>
                <a:gd name="T9" fmla="*/ 1012 h 2204"/>
                <a:gd name="T10" fmla="*/ 229 w 731"/>
                <a:gd name="T11" fmla="*/ 1184 h 2204"/>
                <a:gd name="T12" fmla="*/ 80 w 731"/>
                <a:gd name="T13" fmla="*/ 1475 h 2204"/>
                <a:gd name="T14" fmla="*/ 25 w 731"/>
                <a:gd name="T15" fmla="*/ 1679 h 2204"/>
                <a:gd name="T16" fmla="*/ 190 w 731"/>
                <a:gd name="T17" fmla="*/ 2157 h 2204"/>
                <a:gd name="T18" fmla="*/ 308 w 731"/>
                <a:gd name="T19" fmla="*/ 2204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1" h="2204">
                  <a:moveTo>
                    <a:pt x="731" y="0"/>
                  </a:moveTo>
                  <a:cubicBezTo>
                    <a:pt x="639" y="8"/>
                    <a:pt x="641" y="0"/>
                    <a:pt x="606" y="71"/>
                  </a:cubicBezTo>
                  <a:cubicBezTo>
                    <a:pt x="579" y="253"/>
                    <a:pt x="608" y="35"/>
                    <a:pt x="590" y="479"/>
                  </a:cubicBezTo>
                  <a:cubicBezTo>
                    <a:pt x="586" y="557"/>
                    <a:pt x="535" y="628"/>
                    <a:pt x="504" y="698"/>
                  </a:cubicBezTo>
                  <a:cubicBezTo>
                    <a:pt x="454" y="805"/>
                    <a:pt x="399" y="910"/>
                    <a:pt x="339" y="1012"/>
                  </a:cubicBezTo>
                  <a:cubicBezTo>
                    <a:pt x="304" y="1070"/>
                    <a:pt x="278" y="1136"/>
                    <a:pt x="229" y="1184"/>
                  </a:cubicBezTo>
                  <a:cubicBezTo>
                    <a:pt x="198" y="1288"/>
                    <a:pt x="119" y="1374"/>
                    <a:pt x="80" y="1475"/>
                  </a:cubicBezTo>
                  <a:cubicBezTo>
                    <a:pt x="54" y="1539"/>
                    <a:pt x="38" y="1610"/>
                    <a:pt x="25" y="1679"/>
                  </a:cubicBezTo>
                  <a:cubicBezTo>
                    <a:pt x="31" y="1895"/>
                    <a:pt x="0" y="2036"/>
                    <a:pt x="190" y="2157"/>
                  </a:cubicBezTo>
                  <a:cubicBezTo>
                    <a:pt x="226" y="2179"/>
                    <a:pt x="263" y="2204"/>
                    <a:pt x="308" y="2204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7" name="Freeform 51"/>
            <p:cNvSpPr>
              <a:spLocks/>
            </p:cNvSpPr>
            <p:nvPr/>
          </p:nvSpPr>
          <p:spPr bwMode="auto">
            <a:xfrm>
              <a:off x="1932" y="2100"/>
              <a:ext cx="277" cy="577"/>
            </a:xfrm>
            <a:custGeom>
              <a:avLst/>
              <a:gdLst>
                <a:gd name="T0" fmla="*/ 180 w 277"/>
                <a:gd name="T1" fmla="*/ 0 h 577"/>
                <a:gd name="T2" fmla="*/ 204 w 277"/>
                <a:gd name="T3" fmla="*/ 24 h 577"/>
                <a:gd name="T4" fmla="*/ 228 w 277"/>
                <a:gd name="T5" fmla="*/ 36 h 577"/>
                <a:gd name="T6" fmla="*/ 240 w 277"/>
                <a:gd name="T7" fmla="*/ 60 h 577"/>
                <a:gd name="T8" fmla="*/ 264 w 277"/>
                <a:gd name="T9" fmla="*/ 84 h 577"/>
                <a:gd name="T10" fmla="*/ 276 w 277"/>
                <a:gd name="T11" fmla="*/ 108 h 577"/>
                <a:gd name="T12" fmla="*/ 276 w 277"/>
                <a:gd name="T13" fmla="*/ 132 h 577"/>
                <a:gd name="T14" fmla="*/ 276 w 277"/>
                <a:gd name="T15" fmla="*/ 156 h 577"/>
                <a:gd name="T16" fmla="*/ 276 w 277"/>
                <a:gd name="T17" fmla="*/ 180 h 577"/>
                <a:gd name="T18" fmla="*/ 276 w 277"/>
                <a:gd name="T19" fmla="*/ 204 h 577"/>
                <a:gd name="T20" fmla="*/ 276 w 277"/>
                <a:gd name="T21" fmla="*/ 228 h 577"/>
                <a:gd name="T22" fmla="*/ 276 w 277"/>
                <a:gd name="T23" fmla="*/ 252 h 577"/>
                <a:gd name="T24" fmla="*/ 276 w 277"/>
                <a:gd name="T25" fmla="*/ 276 h 577"/>
                <a:gd name="T26" fmla="*/ 276 w 277"/>
                <a:gd name="T27" fmla="*/ 300 h 577"/>
                <a:gd name="T28" fmla="*/ 264 w 277"/>
                <a:gd name="T29" fmla="*/ 324 h 577"/>
                <a:gd name="T30" fmla="*/ 264 w 277"/>
                <a:gd name="T31" fmla="*/ 348 h 577"/>
                <a:gd name="T32" fmla="*/ 252 w 277"/>
                <a:gd name="T33" fmla="*/ 372 h 577"/>
                <a:gd name="T34" fmla="*/ 240 w 277"/>
                <a:gd name="T35" fmla="*/ 396 h 577"/>
                <a:gd name="T36" fmla="*/ 216 w 277"/>
                <a:gd name="T37" fmla="*/ 420 h 577"/>
                <a:gd name="T38" fmla="*/ 204 w 277"/>
                <a:gd name="T39" fmla="*/ 444 h 577"/>
                <a:gd name="T40" fmla="*/ 192 w 277"/>
                <a:gd name="T41" fmla="*/ 468 h 577"/>
                <a:gd name="T42" fmla="*/ 168 w 277"/>
                <a:gd name="T43" fmla="*/ 480 h 577"/>
                <a:gd name="T44" fmla="*/ 168 w 277"/>
                <a:gd name="T45" fmla="*/ 504 h 577"/>
                <a:gd name="T46" fmla="*/ 144 w 277"/>
                <a:gd name="T47" fmla="*/ 516 h 577"/>
                <a:gd name="T48" fmla="*/ 132 w 277"/>
                <a:gd name="T49" fmla="*/ 540 h 577"/>
                <a:gd name="T50" fmla="*/ 108 w 277"/>
                <a:gd name="T51" fmla="*/ 552 h 577"/>
                <a:gd name="T52" fmla="*/ 96 w 277"/>
                <a:gd name="T53" fmla="*/ 576 h 577"/>
                <a:gd name="T54" fmla="*/ 72 w 277"/>
                <a:gd name="T55" fmla="*/ 576 h 577"/>
                <a:gd name="T56" fmla="*/ 48 w 277"/>
                <a:gd name="T57" fmla="*/ 576 h 577"/>
                <a:gd name="T58" fmla="*/ 12 w 277"/>
                <a:gd name="T59" fmla="*/ 552 h 577"/>
                <a:gd name="T60" fmla="*/ 12 w 277"/>
                <a:gd name="T61" fmla="*/ 528 h 577"/>
                <a:gd name="T62" fmla="*/ 0 w 277"/>
                <a:gd name="T63" fmla="*/ 504 h 577"/>
                <a:gd name="T64" fmla="*/ 12 w 277"/>
                <a:gd name="T65" fmla="*/ 480 h 577"/>
                <a:gd name="T66" fmla="*/ 24 w 277"/>
                <a:gd name="T67" fmla="*/ 456 h 577"/>
                <a:gd name="T68" fmla="*/ 24 w 277"/>
                <a:gd name="T69" fmla="*/ 432 h 577"/>
                <a:gd name="T70" fmla="*/ 48 w 277"/>
                <a:gd name="T71" fmla="*/ 420 h 577"/>
                <a:gd name="T72" fmla="*/ 60 w 277"/>
                <a:gd name="T73" fmla="*/ 396 h 577"/>
                <a:gd name="T74" fmla="*/ 72 w 277"/>
                <a:gd name="T75" fmla="*/ 372 h 577"/>
                <a:gd name="T76" fmla="*/ 96 w 277"/>
                <a:gd name="T77" fmla="*/ 360 h 577"/>
                <a:gd name="T78" fmla="*/ 96 w 277"/>
                <a:gd name="T79" fmla="*/ 336 h 577"/>
                <a:gd name="T80" fmla="*/ 120 w 277"/>
                <a:gd name="T81" fmla="*/ 312 h 577"/>
                <a:gd name="T82" fmla="*/ 132 w 277"/>
                <a:gd name="T83" fmla="*/ 276 h 577"/>
                <a:gd name="T84" fmla="*/ 144 w 277"/>
                <a:gd name="T85" fmla="*/ 252 h 577"/>
                <a:gd name="T86" fmla="*/ 156 w 277"/>
                <a:gd name="T87" fmla="*/ 228 h 577"/>
                <a:gd name="T88" fmla="*/ 168 w 277"/>
                <a:gd name="T89" fmla="*/ 204 h 577"/>
                <a:gd name="T90" fmla="*/ 180 w 277"/>
                <a:gd name="T91" fmla="*/ 180 h 577"/>
                <a:gd name="T92" fmla="*/ 180 w 277"/>
                <a:gd name="T93" fmla="*/ 156 h 577"/>
                <a:gd name="T94" fmla="*/ 180 w 277"/>
                <a:gd name="T95" fmla="*/ 132 h 577"/>
                <a:gd name="T96" fmla="*/ 180 w 277"/>
                <a:gd name="T97" fmla="*/ 108 h 577"/>
                <a:gd name="T98" fmla="*/ 180 w 277"/>
                <a:gd name="T99" fmla="*/ 84 h 577"/>
                <a:gd name="T100" fmla="*/ 180 w 277"/>
                <a:gd name="T101" fmla="*/ 60 h 577"/>
                <a:gd name="T102" fmla="*/ 180 w 277"/>
                <a:gd name="T103" fmla="*/ 36 h 577"/>
                <a:gd name="T104" fmla="*/ 180 w 277"/>
                <a:gd name="T105" fmla="*/ 12 h 577"/>
                <a:gd name="T106" fmla="*/ 204 w 277"/>
                <a:gd name="T107" fmla="*/ 0 h 577"/>
                <a:gd name="T108" fmla="*/ 180 w 27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577">
                  <a:moveTo>
                    <a:pt x="180" y="0"/>
                  </a:moveTo>
                  <a:lnTo>
                    <a:pt x="204" y="24"/>
                  </a:lnTo>
                  <a:lnTo>
                    <a:pt x="228" y="36"/>
                  </a:lnTo>
                  <a:lnTo>
                    <a:pt x="240" y="60"/>
                  </a:lnTo>
                  <a:lnTo>
                    <a:pt x="264" y="84"/>
                  </a:lnTo>
                  <a:lnTo>
                    <a:pt x="276" y="108"/>
                  </a:lnTo>
                  <a:lnTo>
                    <a:pt x="276" y="132"/>
                  </a:lnTo>
                  <a:lnTo>
                    <a:pt x="276" y="156"/>
                  </a:lnTo>
                  <a:lnTo>
                    <a:pt x="276" y="180"/>
                  </a:lnTo>
                  <a:lnTo>
                    <a:pt x="276" y="204"/>
                  </a:lnTo>
                  <a:lnTo>
                    <a:pt x="276" y="228"/>
                  </a:lnTo>
                  <a:lnTo>
                    <a:pt x="276" y="252"/>
                  </a:lnTo>
                  <a:lnTo>
                    <a:pt x="276" y="276"/>
                  </a:lnTo>
                  <a:lnTo>
                    <a:pt x="276" y="300"/>
                  </a:lnTo>
                  <a:lnTo>
                    <a:pt x="264" y="324"/>
                  </a:lnTo>
                  <a:lnTo>
                    <a:pt x="264" y="348"/>
                  </a:lnTo>
                  <a:lnTo>
                    <a:pt x="252" y="372"/>
                  </a:lnTo>
                  <a:lnTo>
                    <a:pt x="240" y="396"/>
                  </a:lnTo>
                  <a:lnTo>
                    <a:pt x="216" y="420"/>
                  </a:lnTo>
                  <a:lnTo>
                    <a:pt x="204" y="444"/>
                  </a:lnTo>
                  <a:lnTo>
                    <a:pt x="192" y="468"/>
                  </a:lnTo>
                  <a:lnTo>
                    <a:pt x="168" y="480"/>
                  </a:lnTo>
                  <a:lnTo>
                    <a:pt x="168" y="504"/>
                  </a:lnTo>
                  <a:lnTo>
                    <a:pt x="144" y="516"/>
                  </a:lnTo>
                  <a:lnTo>
                    <a:pt x="132" y="540"/>
                  </a:lnTo>
                  <a:lnTo>
                    <a:pt x="108" y="552"/>
                  </a:lnTo>
                  <a:lnTo>
                    <a:pt x="96" y="576"/>
                  </a:lnTo>
                  <a:lnTo>
                    <a:pt x="72" y="576"/>
                  </a:lnTo>
                  <a:lnTo>
                    <a:pt x="48" y="576"/>
                  </a:lnTo>
                  <a:lnTo>
                    <a:pt x="12" y="552"/>
                  </a:lnTo>
                  <a:lnTo>
                    <a:pt x="12" y="528"/>
                  </a:lnTo>
                  <a:lnTo>
                    <a:pt x="0" y="504"/>
                  </a:lnTo>
                  <a:lnTo>
                    <a:pt x="12" y="480"/>
                  </a:lnTo>
                  <a:lnTo>
                    <a:pt x="24" y="456"/>
                  </a:lnTo>
                  <a:lnTo>
                    <a:pt x="24" y="432"/>
                  </a:lnTo>
                  <a:lnTo>
                    <a:pt x="48" y="420"/>
                  </a:lnTo>
                  <a:lnTo>
                    <a:pt x="60" y="396"/>
                  </a:lnTo>
                  <a:lnTo>
                    <a:pt x="72" y="372"/>
                  </a:lnTo>
                  <a:lnTo>
                    <a:pt x="96" y="360"/>
                  </a:lnTo>
                  <a:lnTo>
                    <a:pt x="96" y="336"/>
                  </a:lnTo>
                  <a:lnTo>
                    <a:pt x="120" y="312"/>
                  </a:lnTo>
                  <a:lnTo>
                    <a:pt x="132" y="276"/>
                  </a:lnTo>
                  <a:lnTo>
                    <a:pt x="144" y="252"/>
                  </a:lnTo>
                  <a:lnTo>
                    <a:pt x="156" y="228"/>
                  </a:lnTo>
                  <a:lnTo>
                    <a:pt x="168" y="204"/>
                  </a:lnTo>
                  <a:lnTo>
                    <a:pt x="180" y="180"/>
                  </a:lnTo>
                  <a:lnTo>
                    <a:pt x="180" y="156"/>
                  </a:lnTo>
                  <a:lnTo>
                    <a:pt x="180" y="132"/>
                  </a:lnTo>
                  <a:lnTo>
                    <a:pt x="180" y="108"/>
                  </a:lnTo>
                  <a:lnTo>
                    <a:pt x="180" y="8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12"/>
                  </a:lnTo>
                  <a:lnTo>
                    <a:pt x="204" y="0"/>
                  </a:lnTo>
                  <a:lnTo>
                    <a:pt x="180" y="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48" name="Text Box 52"/>
            <p:cNvSpPr txBox="1">
              <a:spLocks noChangeArrowheads="1"/>
            </p:cNvSpPr>
            <p:nvPr/>
          </p:nvSpPr>
          <p:spPr bwMode="auto">
            <a:xfrm>
              <a:off x="5494" y="57"/>
              <a:ext cx="1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cap="none" spc="0" normalizeH="0" baseline="0" noProof="0" dirty="0">
                  <a:ln>
                    <a:noFill/>
                  </a:ln>
                  <a:solidFill>
                    <a:srgbClr val="FFA27C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60949" name="Rectangle 53"/>
          <p:cNvSpPr>
            <a:spLocks noChangeArrowheads="1"/>
          </p:cNvSpPr>
          <p:nvPr/>
        </p:nvSpPr>
        <p:spPr bwMode="auto">
          <a:xfrm>
            <a:off x="1658861" y="837854"/>
            <a:ext cx="6804025" cy="521811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0" name="Text Box 54"/>
          <p:cNvSpPr txBox="1">
            <a:spLocks noChangeArrowheads="1"/>
          </p:cNvSpPr>
          <p:nvPr/>
        </p:nvSpPr>
        <p:spPr bwMode="auto">
          <a:xfrm>
            <a:off x="2922588" y="1262063"/>
            <a:ext cx="4597400" cy="369887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أثنا عشر جاسوسًا: تقريرين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 جواسيس.. رأي الأغلبية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أرض اللبن والعسل!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عمالقة في الأرض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عودوا إلى مصر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جاسوسين: رأي الأقلية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أرض اللبن والعسل!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عمالقة في الأرض!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الله معناّ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70346" name="Group 55"/>
          <p:cNvGrpSpPr>
            <a:grpSpLocks/>
          </p:cNvGrpSpPr>
          <p:nvPr/>
        </p:nvGrpSpPr>
        <p:grpSpPr bwMode="auto">
          <a:xfrm>
            <a:off x="2286000" y="2740025"/>
            <a:ext cx="5343525" cy="1422400"/>
            <a:chOff x="1440" y="1726"/>
            <a:chExt cx="3366" cy="896"/>
          </a:xfrm>
        </p:grpSpPr>
        <p:sp>
          <p:nvSpPr>
            <p:cNvPr id="1360952" name="Oval 56"/>
            <p:cNvSpPr>
              <a:spLocks noChangeArrowheads="1"/>
            </p:cNvSpPr>
            <p:nvPr/>
          </p:nvSpPr>
          <p:spPr bwMode="auto">
            <a:xfrm>
              <a:off x="1494" y="1726"/>
              <a:ext cx="3312" cy="3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360953" name="Oval 57"/>
            <p:cNvSpPr>
              <a:spLocks noChangeArrowheads="1"/>
            </p:cNvSpPr>
            <p:nvPr/>
          </p:nvSpPr>
          <p:spPr bwMode="auto">
            <a:xfrm>
              <a:off x="1440" y="2302"/>
              <a:ext cx="3312" cy="3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1360954" name="Oval 58"/>
          <p:cNvSpPr>
            <a:spLocks noChangeArrowheads="1"/>
          </p:cNvSpPr>
          <p:nvPr/>
        </p:nvSpPr>
        <p:spPr bwMode="auto">
          <a:xfrm>
            <a:off x="1754188" y="1579563"/>
            <a:ext cx="6197600" cy="8636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5" name="Text Box 59"/>
          <p:cNvSpPr txBox="1">
            <a:spLocks noChangeArrowheads="1"/>
          </p:cNvSpPr>
          <p:nvPr/>
        </p:nvSpPr>
        <p:spPr bwMode="auto">
          <a:xfrm>
            <a:off x="3127375" y="5356917"/>
            <a:ext cx="4403725" cy="64135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54C8F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إذن... هيا بنا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6" name="Text Box 60"/>
          <p:cNvSpPr txBox="1">
            <a:spLocks noChangeArrowheads="1"/>
          </p:cNvSpPr>
          <p:nvPr/>
        </p:nvSpPr>
        <p:spPr bwMode="auto">
          <a:xfrm rot="-26776">
            <a:off x="2114550" y="843512"/>
            <a:ext cx="4930775" cy="5794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66FF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هذا هو الوضع: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66FFCC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7" name="Rectangle 61"/>
          <p:cNvSpPr>
            <a:spLocks noChangeArrowheads="1"/>
          </p:cNvSpPr>
          <p:nvPr/>
        </p:nvSpPr>
        <p:spPr bwMode="auto">
          <a:xfrm>
            <a:off x="-3175" y="6400800"/>
            <a:ext cx="6804025" cy="525621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8" name="AutoShape 62"/>
          <p:cNvSpPr>
            <a:spLocks noChangeArrowheads="1"/>
          </p:cNvSpPr>
          <p:nvPr/>
        </p:nvSpPr>
        <p:spPr bwMode="auto">
          <a:xfrm>
            <a:off x="2219326" y="645420"/>
            <a:ext cx="5575300" cy="5275263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59" name="Text Box 63"/>
          <p:cNvSpPr txBox="1">
            <a:spLocks noChangeArrowheads="1"/>
          </p:cNvSpPr>
          <p:nvPr/>
        </p:nvSpPr>
        <p:spPr bwMode="auto">
          <a:xfrm rot="-2066509">
            <a:off x="1327150" y="1398081"/>
            <a:ext cx="7356475" cy="3662541"/>
          </a:xfrm>
          <a:prstGeom prst="rect">
            <a:avLst/>
          </a:prstGeom>
          <a:noFill/>
          <a:ln>
            <a:noFill/>
          </a:ln>
          <a:effectLst>
            <a:outerShdw blurRad="63500" dist="125724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8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الرحلة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6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ألغيت!</a:t>
            </a:r>
            <a:r>
              <a:rPr kumimoji="0" lang="en-US" sz="8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60960" name="Rectangle 64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1" name="Rectangle 65"/>
          <p:cNvSpPr>
            <a:spLocks noChangeArrowheads="1"/>
          </p:cNvSpPr>
          <p:nvPr/>
        </p:nvSpPr>
        <p:spPr bwMode="auto">
          <a:xfrm>
            <a:off x="8121650" y="4356100"/>
            <a:ext cx="298158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360962" name="AutoShape 66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3" name="Rectangle 67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4" name="AutoShape 68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5" name="Line 69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6" name="Line 70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7" name="Line 71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8" name="Line 72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69" name="Line 73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70" name="Rectangle 74"/>
          <p:cNvSpPr>
            <a:spLocks noChangeArrowheads="1"/>
          </p:cNvSpPr>
          <p:nvPr/>
        </p:nvSpPr>
        <p:spPr bwMode="auto">
          <a:xfrm>
            <a:off x="8007350" y="3429000"/>
            <a:ext cx="599522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</a:t>
            </a:r>
          </a:p>
        </p:txBody>
      </p:sp>
      <p:sp>
        <p:nvSpPr>
          <p:cNvPr id="1360971" name="Rectangle 75"/>
          <p:cNvSpPr>
            <a:spLocks noChangeArrowheads="1"/>
          </p:cNvSpPr>
          <p:nvPr/>
        </p:nvSpPr>
        <p:spPr bwMode="auto">
          <a:xfrm>
            <a:off x="8156575" y="3841750"/>
            <a:ext cx="458458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Sinai</a:t>
            </a:r>
          </a:p>
        </p:txBody>
      </p:sp>
      <p:sp>
        <p:nvSpPr>
          <p:cNvPr id="1360972" name="Rectangle 76"/>
          <p:cNvSpPr>
            <a:spLocks noChangeArrowheads="1"/>
          </p:cNvSpPr>
          <p:nvPr/>
        </p:nvSpPr>
        <p:spPr bwMode="auto">
          <a:xfrm>
            <a:off x="8075613" y="4025900"/>
            <a:ext cx="650818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 - C - C</a:t>
            </a:r>
          </a:p>
        </p:txBody>
      </p:sp>
      <p:sp>
        <p:nvSpPr>
          <p:cNvPr id="1360973" name="Rectangle 77"/>
          <p:cNvSpPr>
            <a:spLocks noChangeArrowheads="1"/>
          </p:cNvSpPr>
          <p:nvPr/>
        </p:nvSpPr>
        <p:spPr bwMode="auto">
          <a:xfrm>
            <a:off x="7912100" y="4197350"/>
            <a:ext cx="1022715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Kadesh Barnea</a:t>
            </a:r>
          </a:p>
        </p:txBody>
      </p:sp>
      <p:sp>
        <p:nvSpPr>
          <p:cNvPr id="1360974" name="Line 78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60975" name="Rectangle 79"/>
          <p:cNvSpPr>
            <a:spLocks noChangeArrowheads="1"/>
          </p:cNvSpPr>
          <p:nvPr/>
        </p:nvSpPr>
        <p:spPr bwMode="auto">
          <a:xfrm>
            <a:off x="8120063" y="3670300"/>
            <a:ext cx="599522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</a:t>
            </a:r>
          </a:p>
        </p:txBody>
      </p:sp>
      <p:sp>
        <p:nvSpPr>
          <p:cNvPr id="1360976" name="Rectangle 80"/>
          <p:cNvSpPr>
            <a:spLocks noChangeArrowheads="1"/>
          </p:cNvSpPr>
          <p:nvPr/>
        </p:nvSpPr>
        <p:spPr bwMode="auto">
          <a:xfrm>
            <a:off x="8100072" y="6525340"/>
            <a:ext cx="325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360977" name="Text Box 81"/>
          <p:cNvSpPr txBox="1">
            <a:spLocks noChangeArrowheads="1"/>
          </p:cNvSpPr>
          <p:nvPr/>
        </p:nvSpPr>
        <p:spPr bwMode="auto">
          <a:xfrm>
            <a:off x="6986396" y="6283732"/>
            <a:ext cx="16482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Handbook pg. 26-29</a:t>
            </a:r>
          </a:p>
        </p:txBody>
      </p:sp>
      <p:sp>
        <p:nvSpPr>
          <p:cNvPr id="1360978" name="Rectangle 8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019800"/>
            <a:ext cx="9144000" cy="838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normAutofit fontScale="97500"/>
          </a:bodyPr>
          <a:lstStyle/>
          <a:p>
            <a:pPr marL="715963" indent="-715963" algn="ctr">
              <a:defRPr/>
            </a:pPr>
            <a:r>
              <a:rPr lang="ar-JO" sz="4800" b="1" kern="1200" dirty="0">
                <a:solidFill>
                  <a:schemeClr val="tx1"/>
                </a:solidFill>
                <a:effectLst>
                  <a:glow rad="317500">
                    <a:schemeClr val="bg2">
                      <a:alpha val="9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تقرير الله</a:t>
            </a:r>
            <a:endParaRPr lang="en-US" sz="4800" b="1" kern="1200" dirty="0">
              <a:solidFill>
                <a:schemeClr val="tx1"/>
              </a:solidFill>
              <a:effectLst>
                <a:glow rad="317500">
                  <a:schemeClr val="bg2">
                    <a:alpha val="9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22617"/>
      </p:ext>
    </p:extLst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0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0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0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0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60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95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1" descr="keys-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0"/>
          <a:stretch>
            <a:fillRect/>
          </a:stretch>
        </p:blipFill>
        <p:spPr bwMode="auto">
          <a:xfrm>
            <a:off x="0" y="-26988"/>
            <a:ext cx="9144000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4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5486400" cy="685800"/>
          </a:xfrm>
          <a:solidFill>
            <a:srgbClr val="000000"/>
          </a:solidFill>
        </p:spPr>
        <p:txBody>
          <a:bodyPr/>
          <a:lstStyle/>
          <a:p>
            <a:pPr algn="ctr"/>
            <a:r>
              <a:rPr lang="ar-JO" dirty="0">
                <a:solidFill>
                  <a:srgbClr val="FFFFFF"/>
                </a:solidFill>
              </a:rPr>
              <a:t>الآية المفتاحيّة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8458200" cy="323165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التأديب -</a:t>
            </a: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A9BDA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إن جميع الرجال الذين رأوا مجدي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A9BDA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وآياتي التي عملتها في مصر وفي البرية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A9BDA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وجربوني الآن عشر مرات ولم يسمعوا لقولي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A9BDA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لن يروا الأرض التي حلفت لآبائهم.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A9BDA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وجميع الذين أهانوني لا يرونها.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A9BDA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(كلام الله لإسرائيل في سفر العدد 14: 22- 23)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A9BDA9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 Box 108"/>
          <p:cNvSpPr txBox="1">
            <a:spLocks noChangeArrowheads="1"/>
          </p:cNvSpPr>
          <p:nvPr/>
        </p:nvSpPr>
        <p:spPr bwMode="auto">
          <a:xfrm>
            <a:off x="8388756" y="38100"/>
            <a:ext cx="70403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135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5" name="Picture 6" descr="Num 15 Wilderness of Z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62600"/>
            <a:ext cx="9067800" cy="9906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1" lang="ar-JO" sz="6600" dirty="0">
                <a:solidFill>
                  <a:srgbClr val="FFFFFF"/>
                </a:solidFill>
                <a:ea typeface="ＭＳ Ｐゴシック" charset="0"/>
              </a:rPr>
              <a:t>برية صين</a:t>
            </a:r>
            <a:endParaRPr kumimoji="1" lang="en-US" sz="6600" dirty="0">
              <a:solidFill>
                <a:srgbClr val="FFFF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67112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4AE81-18D2-5398-B332-17B784FD0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"/>
            <a:ext cx="9172316" cy="442271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034"/>
            <a:ext cx="9144000" cy="992356"/>
          </a:xfrm>
          <a:solidFill>
            <a:schemeClr val="tx1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54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تجنَّب صدمة دليل المساق</a:t>
            </a:r>
            <a:endParaRPr lang="en-US" sz="54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29D9EFE-2FF0-BD87-AEDA-F8EE7D80A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349" y="1988840"/>
            <a:ext cx="3228146" cy="99235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 rtl="1">
              <a:defRPr/>
            </a:pPr>
            <a:r>
              <a:rPr lang="en-US" sz="54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5 </a:t>
            </a:r>
            <a:r>
              <a:rPr lang="ar-JO" sz="54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ar-JO" sz="5400" b="1" kern="0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خطوات</a:t>
            </a:r>
            <a:endParaRPr lang="en-US" sz="5400" b="1" kern="0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48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5562600"/>
            <a:ext cx="8369300" cy="9906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1" lang="en-US" sz="6600" dirty="0">
                <a:solidFill>
                  <a:srgbClr val="FFFFFF"/>
                </a:solidFill>
                <a:ea typeface="ＭＳ Ｐゴシック" charset="0"/>
              </a:rPr>
              <a:t>No Directions</a:t>
            </a:r>
          </a:p>
        </p:txBody>
      </p:sp>
      <p:pic>
        <p:nvPicPr>
          <p:cNvPr id="274434" name="Picture 1" descr="Num 14 Wanderings Reas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9950" y="150607"/>
            <a:ext cx="7023100" cy="8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5" name="Oval 5"/>
          <p:cNvSpPr>
            <a:spLocks noChangeAspect="1" noChangeArrowheads="1"/>
          </p:cNvSpPr>
          <p:nvPr/>
        </p:nvSpPr>
        <p:spPr bwMode="auto">
          <a:xfrm>
            <a:off x="5651500" y="-103189"/>
            <a:ext cx="3219450" cy="173736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stealth" w="lg" len="lg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4436" name="Rectangle 2"/>
          <p:cNvSpPr txBox="1">
            <a:spLocks noChangeArrowheads="1"/>
          </p:cNvSpPr>
          <p:nvPr/>
        </p:nvSpPr>
        <p:spPr bwMode="auto">
          <a:xfrm>
            <a:off x="0" y="2057400"/>
            <a:ext cx="2705100" cy="480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بعد 39 سنة ونصف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التجوال في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البرية، سألت السيدة موسى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سراً عن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الاتّجاهات.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4437" name="Rectangle 2"/>
          <p:cNvSpPr txBox="1">
            <a:spLocks noChangeArrowheads="1"/>
          </p:cNvSpPr>
          <p:nvPr/>
        </p:nvSpPr>
        <p:spPr bwMode="auto">
          <a:xfrm>
            <a:off x="5442903" y="167640"/>
            <a:ext cx="351948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charset="0"/>
                <a:ea typeface="ＭＳ Ｐゴシック" charset="0"/>
                <a:cs typeface="Arial" panose="020B0604020202020204" pitchFamily="34" charset="0"/>
              </a:rPr>
              <a:t>من هنا!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charset="0"/>
                <a:ea typeface="ＭＳ Ｐゴシック" charset="0"/>
                <a:cs typeface="Arial" panose="020B0604020202020204" pitchFamily="34" charset="0"/>
              </a:rPr>
              <a:t>اتبعوني!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99689"/>
      </p:ext>
    </p:extLst>
  </p:cSld>
  <p:clrMapOvr>
    <a:masterClrMapping/>
  </p:clrMapOvr>
  <p:transition spd="med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76200" y="304800"/>
            <a:ext cx="2825750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 DRESSING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        THE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   STAGE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1770063" y="44450"/>
            <a:ext cx="287496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عدد 32: 49؛ 34: 1</a:t>
            </a:r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276485" name="Text Box 6"/>
          <p:cNvSpPr txBox="1">
            <a:spLocks noChangeArrowheads="1"/>
          </p:cNvSpPr>
          <p:nvPr/>
        </p:nvSpPr>
        <p:spPr bwMode="auto">
          <a:xfrm>
            <a:off x="8720138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>
                <a:ln>
                  <a:noFill/>
                </a:ln>
                <a:solidFill>
                  <a:srgbClr val="FFA27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8098485" y="6525340"/>
            <a:ext cx="32573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76487" name="Text Box 8"/>
          <p:cNvSpPr txBox="1">
            <a:spLocks noChangeArrowheads="1"/>
          </p:cNvSpPr>
          <p:nvPr/>
        </p:nvSpPr>
        <p:spPr bwMode="auto">
          <a:xfrm>
            <a:off x="6986396" y="6283732"/>
            <a:ext cx="1648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Handbook pg. 26-29</a:t>
            </a:r>
          </a:p>
        </p:txBody>
      </p:sp>
      <p:pic>
        <p:nvPicPr>
          <p:cNvPr id="171017" name="Picture 9" descr="Red Canyon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950" y="266700"/>
            <a:ext cx="5087938" cy="3816350"/>
          </a:xfrm>
          <a:prstGeom prst="rect">
            <a:avLst/>
          </a:prstGeom>
          <a:noFill/>
          <a:ln w="101600" cmpd="thinThick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71018" name="Picture 10" descr="Nahal Zin from above, tb n062400 sr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4225925"/>
            <a:ext cx="2632075" cy="1974850"/>
          </a:xfrm>
          <a:prstGeom prst="rect">
            <a:avLst/>
          </a:prstGeom>
          <a:noFill/>
          <a:ln w="101600" cmpd="thinThick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71019" name="Picture 11" descr="Nahal Zin rugged mountains, 72-5tb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268288"/>
            <a:ext cx="3208337" cy="2133600"/>
          </a:xfrm>
          <a:prstGeom prst="rect">
            <a:avLst/>
          </a:prstGeom>
          <a:noFill/>
          <a:ln w="101600" cmpd="thinThick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71020" name="Picture 12" descr="Machtesh Gadol looking south, tb n121701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63" y="3178175"/>
            <a:ext cx="3970337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276492" name="Rectangle 13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493" name="Rectangle 14"/>
          <p:cNvSpPr>
            <a:spLocks noChangeArrowheads="1"/>
          </p:cNvSpPr>
          <p:nvPr/>
        </p:nvSpPr>
        <p:spPr bwMode="auto">
          <a:xfrm>
            <a:off x="8121650" y="4356100"/>
            <a:ext cx="298158" cy="2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76494" name="AutoShape 15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495" name="Rectangle 16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496" name="AutoShape 17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497" name="Line 18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498" name="Line 19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499" name="Line 20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500" name="Line 21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501" name="Line 22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502" name="Rectangle 23"/>
          <p:cNvSpPr>
            <a:spLocks noChangeArrowheads="1"/>
          </p:cNvSpPr>
          <p:nvPr/>
        </p:nvSpPr>
        <p:spPr bwMode="auto">
          <a:xfrm>
            <a:off x="8007350" y="3429000"/>
            <a:ext cx="59952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</a:t>
            </a:r>
          </a:p>
        </p:txBody>
      </p:sp>
      <p:sp>
        <p:nvSpPr>
          <p:cNvPr id="276503" name="Rectangle 24"/>
          <p:cNvSpPr>
            <a:spLocks noChangeArrowheads="1"/>
          </p:cNvSpPr>
          <p:nvPr/>
        </p:nvSpPr>
        <p:spPr bwMode="auto">
          <a:xfrm>
            <a:off x="8156575" y="3841750"/>
            <a:ext cx="458458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Sinai</a:t>
            </a:r>
          </a:p>
        </p:txBody>
      </p:sp>
      <p:sp>
        <p:nvSpPr>
          <p:cNvPr id="276504" name="Rectangle 25"/>
          <p:cNvSpPr>
            <a:spLocks noChangeArrowheads="1"/>
          </p:cNvSpPr>
          <p:nvPr/>
        </p:nvSpPr>
        <p:spPr bwMode="auto">
          <a:xfrm>
            <a:off x="8075613" y="4025900"/>
            <a:ext cx="650818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 - C - C</a:t>
            </a:r>
          </a:p>
        </p:txBody>
      </p:sp>
      <p:sp>
        <p:nvSpPr>
          <p:cNvPr id="276505" name="Rectangle 26"/>
          <p:cNvSpPr>
            <a:spLocks noChangeArrowheads="1"/>
          </p:cNvSpPr>
          <p:nvPr/>
        </p:nvSpPr>
        <p:spPr bwMode="auto">
          <a:xfrm>
            <a:off x="7912100" y="4197350"/>
            <a:ext cx="1022715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Kadesh Barnea</a:t>
            </a:r>
          </a:p>
        </p:txBody>
      </p:sp>
      <p:sp>
        <p:nvSpPr>
          <p:cNvPr id="276506" name="Rectangle 27"/>
          <p:cNvSpPr>
            <a:spLocks noChangeArrowheads="1"/>
          </p:cNvSpPr>
          <p:nvPr/>
        </p:nvSpPr>
        <p:spPr bwMode="auto">
          <a:xfrm>
            <a:off x="8267700" y="4381500"/>
            <a:ext cx="31098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76507" name="Line 28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6508" name="Rectangle 29"/>
          <p:cNvSpPr>
            <a:spLocks noChangeArrowheads="1"/>
          </p:cNvSpPr>
          <p:nvPr/>
        </p:nvSpPr>
        <p:spPr bwMode="auto">
          <a:xfrm>
            <a:off x="8120063" y="3670300"/>
            <a:ext cx="59952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</a:t>
            </a:r>
          </a:p>
        </p:txBody>
      </p:sp>
      <p:pic>
        <p:nvPicPr>
          <p:cNvPr id="171038" name="Picture 30" descr="Machtesh Gadol looking southeast, tb n121701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225" y="868363"/>
            <a:ext cx="2633663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71039" name="Picture 31" descr="Machtesh Ramon from north2, df 111001"/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050" y="2095500"/>
            <a:ext cx="28067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71040" name="Picture 32" descr="Solomon's Pillars, df 10110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2144713"/>
            <a:ext cx="2030412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71041" name="Picture 33" descr="Machtesh Qatan from east2, tb n112500 sr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975" y="3824288"/>
            <a:ext cx="2162175" cy="1620837"/>
          </a:xfrm>
          <a:prstGeom prst="rect">
            <a:avLst/>
          </a:prstGeom>
          <a:noFill/>
          <a:ln w="101600" cmpd="thinThick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171042" name="Text Box 34"/>
          <p:cNvSpPr txBox="1">
            <a:spLocks noChangeArrowheads="1"/>
          </p:cNvSpPr>
          <p:nvPr/>
        </p:nvSpPr>
        <p:spPr bwMode="auto">
          <a:xfrm>
            <a:off x="1587500" y="1228725"/>
            <a:ext cx="6351588" cy="4524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7200" b="1" u="none" strike="noStrike" kern="1200" cap="none" spc="0" normalizeH="0" baseline="0" noProof="0" dirty="0">
                <a:ln>
                  <a:noFill/>
                </a:ln>
                <a:solidFill>
                  <a:srgbClr val="FFEA1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تقصد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7200" b="1" u="none" strike="noStrike" kern="1200" cap="none" spc="0" normalizeH="0" baseline="0" noProof="0" dirty="0">
                <a:ln>
                  <a:noFill/>
                </a:ln>
                <a:solidFill>
                  <a:srgbClr val="FFEA1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 سنة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7200" b="1" u="none" strike="noStrike" kern="1200" cap="none" spc="0" normalizeH="0" baseline="0" noProof="0" dirty="0">
                <a:ln>
                  <a:noFill/>
                </a:ln>
                <a:solidFill>
                  <a:srgbClr val="FFEA1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هنا؟</a:t>
            </a:r>
            <a:endParaRPr kumimoji="0" lang="en-US" sz="7200" b="1" u="none" strike="noStrike" kern="1200" cap="none" spc="0" normalizeH="0" baseline="0" noProof="0" dirty="0">
              <a:ln>
                <a:noFill/>
              </a:ln>
              <a:solidFill>
                <a:srgbClr val="FFEA18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1043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096000"/>
            <a:ext cx="9144000" cy="762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التأديب الإلهي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09383"/>
      </p:ext>
    </p:extLst>
  </p:cSld>
  <p:clrMapOvr>
    <a:masterClrMapping/>
  </p:clrMapOvr>
  <p:transition>
    <p:wheel spokes="0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7" grpId="0" autoUpdateAnimBg="0"/>
      <p:bldP spid="171018" grpId="0" autoUpdateAnimBg="0"/>
      <p:bldP spid="171019" grpId="0" autoUpdateAnimBg="0"/>
      <p:bldP spid="171041" grpId="0" autoUpdateAnimBg="0"/>
      <p:bldP spid="17104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36289-9A6A-E1D3-DEFA-3A5A09C9D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1" y="53787"/>
            <a:ext cx="8902483" cy="6689204"/>
          </a:xfrm>
          <a:prstGeom prst="rect">
            <a:avLst/>
          </a:prstGeom>
        </p:spPr>
      </p:pic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72863" y="956131"/>
            <a:ext cx="6394936" cy="2613546"/>
          </a:xfrm>
          <a:solidFill>
            <a:schemeClr val="bg1"/>
          </a:solidFill>
          <a:effectLst/>
        </p:spPr>
        <p:txBody>
          <a:bodyPr/>
          <a:lstStyle/>
          <a:p>
            <a:pPr rtl="1">
              <a:defRPr/>
            </a:pPr>
            <a:r>
              <a:rPr lang="ar-JO" sz="3200" dirty="0">
                <a:solidFill>
                  <a:schemeClr val="tx2"/>
                </a:solidFill>
                <a:effectLst/>
                <a:ea typeface="ＭＳ Ｐゴシック" charset="0"/>
              </a:rPr>
              <a:t>كيف يقتلك التّذمر </a:t>
            </a:r>
            <a:br>
              <a:rPr lang="ar-JO" sz="3200" dirty="0">
                <a:solidFill>
                  <a:schemeClr val="tx2"/>
                </a:solidFill>
                <a:effectLst/>
                <a:ea typeface="ＭＳ Ｐゴシック" charset="0"/>
              </a:rPr>
            </a:br>
            <a:r>
              <a:rPr lang="ar-JO" sz="3200" dirty="0">
                <a:solidFill>
                  <a:schemeClr val="tx2"/>
                </a:solidFill>
                <a:effectLst/>
                <a:ea typeface="ＭＳ Ｐゴシック" charset="0"/>
              </a:rPr>
              <a:t>(وما الذي يجب فعله بدلًا منهُ)</a:t>
            </a:r>
            <a:br>
              <a:rPr lang="en-US" sz="3200" dirty="0">
                <a:solidFill>
                  <a:schemeClr val="tx2"/>
                </a:solidFill>
                <a:effectLst/>
                <a:ea typeface="ＭＳ Ｐゴシック" charset="0"/>
              </a:rPr>
            </a:br>
            <a:r>
              <a:rPr lang="ar-JO" sz="3200" dirty="0">
                <a:solidFill>
                  <a:srgbClr val="C00000"/>
                </a:solidFill>
                <a:ea typeface="ＭＳ Ｐゴシック" charset="0"/>
              </a:rPr>
              <a:t>هل تتذمّر دائمًا من عدم سير الأمور كما تشاء؟</a:t>
            </a:r>
            <a:br>
              <a:rPr lang="ar-JO" sz="3200" dirty="0">
                <a:solidFill>
                  <a:srgbClr val="C00000"/>
                </a:solidFill>
                <a:ea typeface="ＭＳ Ｐゴシック" charset="0"/>
              </a:rPr>
            </a:br>
            <a:r>
              <a:rPr lang="ar-JO" sz="3200" dirty="0">
                <a:solidFill>
                  <a:srgbClr val="C00000"/>
                </a:solidFill>
                <a:ea typeface="ＭＳ Ｐゴシック" charset="0"/>
              </a:rPr>
              <a:t>إليك لماذا يجب عليك أن تتوقف.</a:t>
            </a:r>
            <a:endParaRPr lang="en-US" sz="3200" dirty="0">
              <a:solidFill>
                <a:srgbClr val="C00000"/>
              </a:solidFill>
              <a:effectLst/>
              <a:ea typeface="ＭＳ Ｐゴシック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AC867CD-941B-BC4D-9EE0-DCC572952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8829"/>
            <a:ext cx="3559629" cy="2079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l" defTabSz="914400">
              <a:defRPr/>
            </a:pPr>
            <a:r>
              <a:rPr lang="en-US" sz="1600" b="1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https://www.inc.com/neil-patel/how-complaining-is-killing-you-and-what-to-do-instead.html</a:t>
            </a:r>
            <a:endParaRPr lang="en-US" sz="1600" b="1" kern="0" dirty="0">
              <a:solidFill>
                <a:srgbClr val="C00000"/>
              </a:solidFill>
              <a:effectLst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5281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0481931-4E20-C17E-A87B-6D1C943FA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22571"/>
            <a:ext cx="9144000" cy="4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1600" b="1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https://www.inc.com/neil-patel/how-complaining-is-killing-you-and-what-to-do-instead.html</a:t>
            </a:r>
            <a:endParaRPr lang="en-US" sz="1600" b="1" kern="0" dirty="0">
              <a:solidFill>
                <a:srgbClr val="C00000"/>
              </a:solidFill>
              <a:effectLst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314" name="Picture 2" descr="The Effect of Stress on Your Body – Executive Medicine">
            <a:extLst>
              <a:ext uri="{FF2B5EF4-FFF2-40B4-BE49-F238E27FC236}">
                <a16:creationId xmlns:a16="http://schemas.microsoft.com/office/drawing/2014/main" id="{02AC72DF-E775-B978-07B2-5398876A7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5" r="55314"/>
          <a:stretch>
            <a:fillRect/>
          </a:stretch>
        </p:blipFill>
        <p:spPr bwMode="auto">
          <a:xfrm>
            <a:off x="6306457" y="0"/>
            <a:ext cx="2837543" cy="612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A172149-2654-19AD-2E59-9EF4CF8CA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97" y="-71139"/>
            <a:ext cx="8906605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altLang="en-US" sz="40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التّذمر يؤذي جسدك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altLang="en-US" sz="40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altLang="en-US" sz="36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كلما اشتكينا من أمر ما في الماضي، </a:t>
            </a:r>
            <a:endParaRPr kumimoji="0" lang="ar-JO" altLang="en-US" sz="34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يت</a:t>
            </a: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صرّف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جسدنا كما لو كنا نعيش ال</a:t>
            </a: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حدث نفسه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مرة أخرى.</a:t>
            </a: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فيزداد معدّل ضربات القلب ويرتفع</a:t>
            </a:r>
            <a:br>
              <a:rPr kumimoji="0" lang="en-US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ضغط الدّم 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ويُفرز الدماغ هرمونات التوتر</a:t>
            </a:r>
            <a:endParaRPr kumimoji="0" lang="ar-JO" altLang="en-US" sz="34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alt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ar-SA" alt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مثل الأدرينالين والكورتيزول،</a:t>
            </a:r>
            <a:r>
              <a:rPr lang="ar-JO" alt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kumimoji="0" lang="ar-JO" altLang="en-US" sz="34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alt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ar-SA" alt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مما يفعّل استجابة القتال أو الهروب</a:t>
            </a:r>
            <a:endParaRPr kumimoji="0" lang="ar-JO" altLang="en-US" sz="34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alt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ف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تدخل أنسجة العضلات</a:t>
            </a:r>
            <a:r>
              <a:rPr lang="ar-JO" altLang="en-US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حالة توتر شديد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بينما تتوقف الأنظمة</a:t>
            </a: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غير الضرورية مؤقتًا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ar-SA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altLang="en-US" sz="3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كالهضم.</a:t>
            </a:r>
            <a:endParaRPr kumimoji="0" lang="en-US" altLang="en-US" sz="28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4211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2447" y="5741402"/>
            <a:ext cx="5522259" cy="829727"/>
          </a:xfrm>
          <a:solidFill>
            <a:schemeClr val="tx1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3200" dirty="0">
                <a:effectLst/>
                <a:ea typeface="ＭＳ Ｐゴシック" charset="0"/>
                <a:cs typeface="ＭＳ Ｐゴシック" charset="0"/>
              </a:rPr>
              <a:t>—Michael Josephson–</a:t>
            </a:r>
          </a:p>
        </p:txBody>
      </p:sp>
      <p:pic>
        <p:nvPicPr>
          <p:cNvPr id="11266" name="Picture 2" descr="Michael Josephson quote: The key to a better life: Complain less ...">
            <a:extLst>
              <a:ext uri="{FF2B5EF4-FFF2-40B4-BE49-F238E27FC236}">
                <a16:creationId xmlns:a16="http://schemas.microsoft.com/office/drawing/2014/main" id="{8DF2FAF9-676A-F595-8903-2EC98AF10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50"/>
            <a:ext cx="9144000" cy="4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B8D10BB-DD90-9845-E50F-97E452FAC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155" y="1380565"/>
            <a:ext cx="5504691" cy="41058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المفتاح لحياة أفضل: تذمَّر أقل، وقدّر أكثر. تحدّث أقل، واستمع أكثر. اطلب أقل، وأعطِ أكثر. اكره أقل، وأحبب أكثر. وبّخ أقل، وامدح أكثر. خف أقل، وارْجُ أكثر.</a:t>
            </a:r>
            <a:endParaRPr lang="en-US" sz="3200" b="1" kern="0" dirty="0">
              <a:effectLst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6420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E9C23-4255-A862-F306-5203AB090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 is calling your name. How will you respond?">
            <a:extLst>
              <a:ext uri="{FF2B5EF4-FFF2-40B4-BE49-F238E27FC236}">
                <a16:creationId xmlns:a16="http://schemas.microsoft.com/office/drawing/2014/main" id="{1650DDAB-30CD-7702-8DB0-C1CB9DE8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>
            <a:extLst>
              <a:ext uri="{FF2B5EF4-FFF2-40B4-BE49-F238E27FC236}">
                <a16:creationId xmlns:a16="http://schemas.microsoft.com/office/drawing/2014/main" id="{9B64DF6E-76E4-77D6-5B9F-9F0E42EDFB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2514" y="552012"/>
            <a:ext cx="8621486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كيف ينبغي أن نتجاوب </a:t>
            </a:r>
            <a:br>
              <a:rPr lang="en-US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مع مشيئة الله؟</a:t>
            </a:r>
            <a:endParaRPr lang="en-US" sz="60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00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ART OF COMPLAINING">
            <a:extLst>
              <a:ext uri="{FF2B5EF4-FFF2-40B4-BE49-F238E27FC236}">
                <a16:creationId xmlns:a16="http://schemas.microsoft.com/office/drawing/2014/main" id="{37621CC0-0880-A059-6D8C-F2EDD070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11"/>
            <a:ext cx="9144000" cy="29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214267"/>
            <a:ext cx="9143999" cy="858129"/>
          </a:xfrm>
          <a:effectLst/>
        </p:spPr>
        <p:txBody>
          <a:bodyPr/>
          <a:lstStyle/>
          <a:p>
            <a:pPr>
              <a:defRPr/>
            </a:pPr>
            <a:r>
              <a:rPr lang="ar-JO" sz="5400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ea typeface="ＭＳ Ｐゴシック" charset="0"/>
              </a:rPr>
              <a:t>الفكرة الرئيسيّة </a:t>
            </a:r>
            <a:endParaRPr lang="en-US" sz="5400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ea typeface="ＭＳ Ｐゴシック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B6F714D-1CF0-B826-71F5-2ACEACFE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20" y="3172566"/>
            <a:ext cx="2346604" cy="347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5400" b="1" kern="0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صلِّ </a:t>
            </a:r>
          </a:p>
          <a:p>
            <a:pPr defTabSz="914400">
              <a:defRPr/>
            </a:pPr>
            <a:r>
              <a:rPr lang="ar-JO" sz="5400" b="1" kern="0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كموسى </a:t>
            </a:r>
            <a:endParaRPr lang="en-US" sz="5400" b="1" kern="0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Page 2 | Prayer breaking fast Vectors - Download Free High-Quality ...">
            <a:extLst>
              <a:ext uri="{FF2B5EF4-FFF2-40B4-BE49-F238E27FC236}">
                <a16:creationId xmlns:a16="http://schemas.microsoft.com/office/drawing/2014/main" id="{A0712237-51B9-293D-7F85-B818737A2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7" b="8829"/>
          <a:stretch>
            <a:fillRect/>
          </a:stretch>
        </p:blipFill>
        <p:spPr bwMode="auto">
          <a:xfrm>
            <a:off x="3249975" y="3356948"/>
            <a:ext cx="3903784" cy="3121489"/>
          </a:xfrm>
          <a:prstGeom prst="rect">
            <a:avLst/>
          </a:prstGeom>
          <a:noFill/>
          <a:scene3d>
            <a:camera prst="orthographicFront">
              <a:rot lat="0" lon="10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B60D3C5-7157-6417-3CDC-0BD260181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997" y="2529414"/>
            <a:ext cx="6673124" cy="128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5400" b="1" kern="0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بدلًا مِن التّذمُّر</a:t>
            </a:r>
            <a:endParaRPr lang="en-US" sz="5400" b="1" kern="0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2123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 Ways to Help Stop Complaining | Cru">
            <a:extLst>
              <a:ext uri="{FF2B5EF4-FFF2-40B4-BE49-F238E27FC236}">
                <a16:creationId xmlns:a16="http://schemas.microsoft.com/office/drawing/2014/main" id="{A7B88439-60E1-3D6B-C1A3-7060230E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22791" cy="60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0235" y="1719449"/>
            <a:ext cx="4123765" cy="2370687"/>
          </a:xfrm>
          <a:effectLst/>
        </p:spPr>
        <p:txBody>
          <a:bodyPr anchor="ctr"/>
          <a:lstStyle/>
          <a:p>
            <a:pPr rtl="1">
              <a:defRPr/>
            </a:pPr>
            <a:r>
              <a:rPr lang="ar-JO" sz="6600" dirty="0">
                <a:solidFill>
                  <a:srgbClr val="C00000"/>
                </a:solidFill>
                <a:effectLst/>
                <a:ea typeface="ＭＳ Ｐゴシック" charset="0"/>
              </a:rPr>
              <a:t>1. </a:t>
            </a:r>
            <a:r>
              <a:rPr lang="ar-JO" sz="7200" dirty="0">
                <a:solidFill>
                  <a:srgbClr val="C00000"/>
                </a:solidFill>
                <a:effectLst/>
                <a:ea typeface="ＭＳ Ｐゴシック" charset="0"/>
              </a:rPr>
              <a:t>لا تتذم</a:t>
            </a:r>
            <a:r>
              <a:rPr lang="ar-JO" sz="7200" dirty="0">
                <a:solidFill>
                  <a:srgbClr val="C00000"/>
                </a:solidFill>
                <a:ea typeface="ＭＳ Ｐゴシック" charset="0"/>
              </a:rPr>
              <a:t>َّ</a:t>
            </a:r>
            <a:r>
              <a:rPr lang="ar-JO" sz="7200" dirty="0">
                <a:solidFill>
                  <a:srgbClr val="C00000"/>
                </a:solidFill>
                <a:effectLst/>
                <a:ea typeface="ＭＳ Ｐゴシック" charset="0"/>
              </a:rPr>
              <a:t>ر</a:t>
            </a:r>
            <a:endParaRPr lang="en-US" sz="7200" dirty="0">
              <a:solidFill>
                <a:srgbClr val="C00000"/>
              </a:solidFill>
              <a:effectLst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4236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ow to Get Immediate Answers to Your Prayers - HubPages">
            <a:extLst>
              <a:ext uri="{FF2B5EF4-FFF2-40B4-BE49-F238E27FC236}">
                <a16:creationId xmlns:a16="http://schemas.microsoft.com/office/drawing/2014/main" id="{294D0057-2182-3859-A037-651551559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5500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rtl="1"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2. صلِّ بدلًا مِن التّذمُّر</a:t>
            </a:r>
            <a:br>
              <a:rPr lang="en-US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54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(13-19)</a:t>
            </a:r>
            <a:endParaRPr lang="en-US" sz="60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3524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4"/>
            <a:ext cx="4769224" cy="680821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3. الله يُقصِّر </a:t>
            </a:r>
            <a:b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أعمار المُتذمِّرين</a:t>
            </a:r>
            <a:br>
              <a:rPr lang="ar-JO" sz="48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48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(20-45).</a:t>
            </a:r>
            <a:endParaRPr lang="en-US" sz="48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  <p:pic>
        <p:nvPicPr>
          <p:cNvPr id="10242" name="Picture 2" descr="How Complaining is Slowly Killing Your Soul">
            <a:extLst>
              <a:ext uri="{FF2B5EF4-FFF2-40B4-BE49-F238E27FC236}">
                <a16:creationId xmlns:a16="http://schemas.microsoft.com/office/drawing/2014/main" id="{C315AE5E-EF5E-C332-EF93-21223526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47" y="-1"/>
            <a:ext cx="4482353" cy="67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8880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 is calling your name. How will you respond?">
            <a:extLst>
              <a:ext uri="{FF2B5EF4-FFF2-40B4-BE49-F238E27FC236}">
                <a16:creationId xmlns:a16="http://schemas.microsoft.com/office/drawing/2014/main" id="{788A4BAB-2F7E-FE65-CE5D-AADCA93B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9144000" cy="64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514" y="552012"/>
            <a:ext cx="8621486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كيف ينبغي أن نتجاوب </a:t>
            </a:r>
            <a:br>
              <a:rPr lang="en-US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</a:br>
            <a:r>
              <a:rPr lang="ar-JO" sz="6000" dirty="0">
                <a:effectLst>
                  <a:glow rad="127000">
                    <a:schemeClr val="tx1"/>
                  </a:glow>
                </a:effectLst>
                <a:ea typeface="ＭＳ Ｐゴシック" charset="0"/>
              </a:rPr>
              <a:t>مع مشيئة الله؟</a:t>
            </a:r>
            <a:endParaRPr lang="en-US" sz="6000" dirty="0">
              <a:effectLst>
                <a:glow rad="127000">
                  <a:schemeClr val="tx1"/>
                </a:glo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49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465" y="0"/>
            <a:ext cx="9262891" cy="6858000"/>
          </a:xfrm>
          <a:prstGeom prst="rect">
            <a:avLst/>
          </a:prstGeom>
        </p:spPr>
      </p:pic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8223656" y="228600"/>
            <a:ext cx="70403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135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-96466" y="-415"/>
            <a:ext cx="3723585" cy="1367626"/>
          </a:xfrm>
          <a:solidFill>
            <a:srgbClr val="000000"/>
          </a:solidFill>
        </p:spPr>
        <p:txBody>
          <a:bodyPr anchor="ctr"/>
          <a:lstStyle/>
          <a:p>
            <a:pPr algn="ctr"/>
            <a:r>
              <a:rPr lang="ar-JO" sz="4800" dirty="0">
                <a:solidFill>
                  <a:srgbClr val="FFFFFF"/>
                </a:solidFill>
              </a:rPr>
              <a:t>كيف تكون</a:t>
            </a:r>
            <a:br>
              <a:rPr lang="ar-JO" sz="4800" dirty="0">
                <a:solidFill>
                  <a:srgbClr val="FFFFFF"/>
                </a:solidFill>
              </a:rPr>
            </a:br>
            <a:r>
              <a:rPr lang="ar-JO" sz="4800" dirty="0">
                <a:solidFill>
                  <a:srgbClr val="FFFFFF"/>
                </a:solidFill>
              </a:rPr>
              <a:t>مستعداً؟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6869" name="Text Box 5" descr="Green marble"/>
          <p:cNvSpPr txBox="1">
            <a:spLocks noChangeArrowheads="1"/>
          </p:cNvSpPr>
          <p:nvPr/>
        </p:nvSpPr>
        <p:spPr bwMode="auto">
          <a:xfrm>
            <a:off x="485775" y="1939925"/>
            <a:ext cx="8334375" cy="45243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571500" marR="0" lvl="0" indent="-57150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-JO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اعلم أن الله قد أعطاك كل شيء تحتاجه لعمل مشيئته،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لكن العصيان يستحق التأديب.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71500" marR="0" lvl="0" indent="-57150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-JO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سينجز الله مشيئته إما من خلالك أو على الرغم منك.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71500" marR="0" lvl="0" indent="-57150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-JO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هل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تتصف بالإلتزام أ</a:t>
            </a:r>
            <a:r>
              <a:rPr lang="ar-JO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r>
              <a:rPr kumimoji="0" lang="ar-JO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التذمر؟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uiExpand="1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4123487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EG" sz="3200" dirty="0">
                <a:solidFill>
                  <a:srgbClr val="FFFFFF"/>
                </a:solidFill>
                <a:ea typeface="ＭＳ Ｐゴシック" charset="0"/>
              </a:rPr>
              <a:t>مسح العهد القديم </a:t>
            </a:r>
            <a:r>
              <a:rPr lang="en-US" sz="2800" dirty="0">
                <a:solidFill>
                  <a:srgbClr val="FFFFFF"/>
                </a:solidFill>
                <a:ea typeface="ＭＳ Ｐゴシック" charset="0"/>
              </a:rPr>
              <a:t>  •  BibleStudyDownloads.org</a:t>
            </a:r>
            <a:endParaRPr lang="en-US" sz="105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EG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حصل عل</a:t>
            </a: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ى</a:t>
            </a:r>
            <a:r>
              <a:rPr kumimoji="0" lang="ar-EG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هذا العرض</a:t>
            </a: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التقديمي</a:t>
            </a:r>
            <a:r>
              <a:rPr kumimoji="0" lang="ar-EG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مجانا</a:t>
            </a: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ً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1" descr="exodus-nasa-map-sin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6985001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66700" y="5715000"/>
            <a:ext cx="8458200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4800" b="1">
                <a:solidFill>
                  <a:schemeClr val="bg1"/>
                </a:solidFill>
                <a:effectLst>
                  <a:glow rad="101600">
                    <a:schemeClr val="tx1">
                      <a:alpha val="97000"/>
                    </a:schemeClr>
                  </a:glow>
                </a:effectLst>
                <a:latin typeface="Arial" charset="0"/>
                <a:ea typeface="MS PGothic" charset="0"/>
                <a:cs typeface="Arial"/>
              </a:defRPr>
            </a:lvl1pPr>
            <a:lvl2pPr algn="ctr" eaLnBrk="0" hangingPunct="0">
              <a:defRPr sz="4400">
                <a:solidFill>
                  <a:schemeClr val="bg1"/>
                </a:solidFill>
                <a:latin typeface="Arial" charset="0"/>
                <a:ea typeface="MS PGothic" charset="0"/>
                <a:cs typeface="ＭＳ Ｐゴシック" pitchFamily="-111" charset="-128"/>
              </a:defRPr>
            </a:lvl2pPr>
            <a:lvl3pPr algn="ctr" eaLnBrk="0" hangingPunct="0">
              <a:defRPr sz="4400">
                <a:solidFill>
                  <a:schemeClr val="bg1"/>
                </a:solidFill>
                <a:latin typeface="Arial" charset="0"/>
                <a:ea typeface="MS PGothic" charset="0"/>
                <a:cs typeface="ＭＳ Ｐゴシック" pitchFamily="-111" charset="-128"/>
              </a:defRPr>
            </a:lvl3pPr>
            <a:lvl4pPr algn="ctr" eaLnBrk="0" hangingPunct="0">
              <a:defRPr sz="4400">
                <a:solidFill>
                  <a:schemeClr val="bg1"/>
                </a:solidFill>
                <a:latin typeface="Arial" charset="0"/>
                <a:ea typeface="MS PGothic" charset="0"/>
                <a:cs typeface="ＭＳ Ｐゴシック" pitchFamily="-111" charset="-128"/>
              </a:defRPr>
            </a:lvl4pPr>
            <a:lvl5pPr algn="ctr" eaLnBrk="0" hangingPunct="0">
              <a:defRPr sz="4400">
                <a:solidFill>
                  <a:schemeClr val="bg1"/>
                </a:solidFill>
                <a:latin typeface="Arial" charset="0"/>
                <a:ea typeface="MS PGothic" charset="0"/>
                <a:cs typeface="ＭＳ Ｐゴシック" pitchFamily="-111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97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خط سير رحلة الخروج</a:t>
            </a:r>
            <a:endParaRPr kumimoji="0" lang="en-US" sz="6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97000"/>
                  </a:srgbClr>
                </a:glow>
              </a:effectLst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4041775" y="5068888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4651375" y="2020888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84326" name="Text Box 9"/>
          <p:cNvSpPr txBox="1">
            <a:spLocks noChangeArrowheads="1"/>
          </p:cNvSpPr>
          <p:nvPr/>
        </p:nvSpPr>
        <p:spPr bwMode="auto">
          <a:xfrm>
            <a:off x="3131840" y="4633972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جبل سيناء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4329" name="Text Box 12"/>
          <p:cNvSpPr txBox="1">
            <a:spLocks noChangeArrowheads="1"/>
          </p:cNvSpPr>
          <p:nvPr/>
        </p:nvSpPr>
        <p:spPr bwMode="auto">
          <a:xfrm>
            <a:off x="2867472" y="2196152"/>
            <a:ext cx="4152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قادش - برنيع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0599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effectLst>
                  <a:glow rad="101600">
                    <a:schemeClr val="tx1">
                      <a:alpha val="97000"/>
                    </a:schemeClr>
                  </a:glow>
                </a:effectLst>
              </a:rPr>
              <a:t>خريطة سابقة لسفر العدد</a:t>
            </a:r>
            <a:endParaRPr lang="en-US" sz="4000" dirty="0">
              <a:effectLst>
                <a:glow rad="101600">
                  <a:schemeClr val="tx1">
                    <a:alpha val="97000"/>
                  </a:schemeClr>
                </a:glow>
              </a:effectLst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843808" y="4242719"/>
            <a:ext cx="252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رفيديم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555776" y="3460213"/>
            <a:ext cx="252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إيليم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339752" y="3068960"/>
            <a:ext cx="216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مارة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55776" y="3851466"/>
            <a:ext cx="2880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صحراء سيناء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11560" y="2185700"/>
            <a:ext cx="252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رمسيس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99592" y="1772816"/>
            <a:ext cx="216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صوعن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11560" y="2780928"/>
            <a:ext cx="2016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جاسان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1036638" y="2565400"/>
            <a:ext cx="2743200" cy="259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132"/>
              </a:cxn>
              <a:cxn ang="0">
                <a:pos x="264" y="156"/>
              </a:cxn>
              <a:cxn ang="0">
                <a:pos x="360" y="180"/>
              </a:cxn>
              <a:cxn ang="0">
                <a:pos x="696" y="300"/>
              </a:cxn>
              <a:cxn ang="0">
                <a:pos x="840" y="348"/>
              </a:cxn>
              <a:cxn ang="0">
                <a:pos x="912" y="600"/>
              </a:cxn>
              <a:cxn ang="0">
                <a:pos x="972" y="708"/>
              </a:cxn>
              <a:cxn ang="0">
                <a:pos x="1008" y="816"/>
              </a:cxn>
              <a:cxn ang="0">
                <a:pos x="1068" y="924"/>
              </a:cxn>
              <a:cxn ang="0">
                <a:pos x="1152" y="1104"/>
              </a:cxn>
              <a:cxn ang="0">
                <a:pos x="1212" y="1176"/>
              </a:cxn>
              <a:cxn ang="0">
                <a:pos x="1296" y="1284"/>
              </a:cxn>
              <a:cxn ang="0">
                <a:pos x="1380" y="1380"/>
              </a:cxn>
              <a:cxn ang="0">
                <a:pos x="1620" y="1584"/>
              </a:cxn>
              <a:cxn ang="0">
                <a:pos x="1692" y="1608"/>
              </a:cxn>
              <a:cxn ang="0">
                <a:pos x="1728" y="1632"/>
              </a:cxn>
            </a:cxnLst>
            <a:rect l="0" t="0" r="r" b="b"/>
            <a:pathLst>
              <a:path w="1728" h="1632">
                <a:moveTo>
                  <a:pt x="0" y="0"/>
                </a:moveTo>
                <a:cubicBezTo>
                  <a:pt x="54" y="36"/>
                  <a:pt x="133" y="112"/>
                  <a:pt x="192" y="132"/>
                </a:cubicBezTo>
                <a:cubicBezTo>
                  <a:pt x="216" y="140"/>
                  <a:pt x="239" y="150"/>
                  <a:pt x="264" y="156"/>
                </a:cubicBezTo>
                <a:cubicBezTo>
                  <a:pt x="296" y="164"/>
                  <a:pt x="360" y="180"/>
                  <a:pt x="360" y="180"/>
                </a:cubicBezTo>
                <a:cubicBezTo>
                  <a:pt x="456" y="244"/>
                  <a:pt x="584" y="275"/>
                  <a:pt x="696" y="300"/>
                </a:cubicBezTo>
                <a:cubicBezTo>
                  <a:pt x="759" y="314"/>
                  <a:pt x="788" y="313"/>
                  <a:pt x="840" y="348"/>
                </a:cubicBezTo>
                <a:cubicBezTo>
                  <a:pt x="868" y="431"/>
                  <a:pt x="884" y="517"/>
                  <a:pt x="912" y="600"/>
                </a:cubicBezTo>
                <a:cubicBezTo>
                  <a:pt x="924" y="636"/>
                  <a:pt x="956" y="673"/>
                  <a:pt x="972" y="708"/>
                </a:cubicBezTo>
                <a:cubicBezTo>
                  <a:pt x="972" y="708"/>
                  <a:pt x="1002" y="798"/>
                  <a:pt x="1008" y="816"/>
                </a:cubicBezTo>
                <a:cubicBezTo>
                  <a:pt x="1020" y="852"/>
                  <a:pt x="1051" y="890"/>
                  <a:pt x="1068" y="924"/>
                </a:cubicBezTo>
                <a:cubicBezTo>
                  <a:pt x="1098" y="983"/>
                  <a:pt x="1122" y="1045"/>
                  <a:pt x="1152" y="1104"/>
                </a:cubicBezTo>
                <a:cubicBezTo>
                  <a:pt x="1178" y="1155"/>
                  <a:pt x="1175" y="1128"/>
                  <a:pt x="1212" y="1176"/>
                </a:cubicBezTo>
                <a:cubicBezTo>
                  <a:pt x="1240" y="1212"/>
                  <a:pt x="1268" y="1248"/>
                  <a:pt x="1296" y="1284"/>
                </a:cubicBezTo>
                <a:cubicBezTo>
                  <a:pt x="1371" y="1381"/>
                  <a:pt x="1310" y="1334"/>
                  <a:pt x="1380" y="1380"/>
                </a:cubicBezTo>
                <a:cubicBezTo>
                  <a:pt x="1419" y="1497"/>
                  <a:pt x="1510" y="1547"/>
                  <a:pt x="1620" y="1584"/>
                </a:cubicBezTo>
                <a:cubicBezTo>
                  <a:pt x="1644" y="1592"/>
                  <a:pt x="1671" y="1594"/>
                  <a:pt x="1692" y="1608"/>
                </a:cubicBezTo>
                <a:cubicBezTo>
                  <a:pt x="1704" y="1616"/>
                  <a:pt x="1728" y="1632"/>
                  <a:pt x="1728" y="1632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220072" y="3717032"/>
            <a:ext cx="172819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مِديان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0083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1026" descr="Stationery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35522" name="Group 1027"/>
          <p:cNvGrpSpPr>
            <a:grpSpLocks/>
          </p:cNvGrpSpPr>
          <p:nvPr/>
        </p:nvGrpSpPr>
        <p:grpSpPr bwMode="auto">
          <a:xfrm rot="-1903555">
            <a:off x="2705100" y="1933575"/>
            <a:ext cx="3581400" cy="2838450"/>
            <a:chOff x="2256" y="1632"/>
            <a:chExt cx="1207" cy="972"/>
          </a:xfrm>
        </p:grpSpPr>
        <p:grpSp>
          <p:nvGrpSpPr>
            <p:cNvPr id="235549" name="Group 1028"/>
            <p:cNvGrpSpPr>
              <a:grpSpLocks/>
            </p:cNvGrpSpPr>
            <p:nvPr/>
          </p:nvGrpSpPr>
          <p:grpSpPr bwMode="auto">
            <a:xfrm>
              <a:off x="2256" y="1704"/>
              <a:ext cx="1207" cy="900"/>
              <a:chOff x="2256" y="1704"/>
              <a:chExt cx="1207" cy="900"/>
            </a:xfrm>
          </p:grpSpPr>
          <p:pic>
            <p:nvPicPr>
              <p:cNvPr id="235551" name="Picture 1029" descr="Mosaic Tab cut-out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8" y="1704"/>
                <a:ext cx="1008" cy="81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5552" name="Group 1030"/>
              <p:cNvGrpSpPr>
                <a:grpSpLocks/>
              </p:cNvGrpSpPr>
              <p:nvPr/>
            </p:nvGrpSpPr>
            <p:grpSpPr bwMode="auto">
              <a:xfrm>
                <a:off x="2256" y="1749"/>
                <a:ext cx="1207" cy="855"/>
                <a:chOff x="2256" y="1749"/>
                <a:chExt cx="1207" cy="855"/>
              </a:xfrm>
            </p:grpSpPr>
            <p:grpSp>
              <p:nvGrpSpPr>
                <p:cNvPr id="235553" name="Group 1031"/>
                <p:cNvGrpSpPr>
                  <a:grpSpLocks/>
                </p:cNvGrpSpPr>
                <p:nvPr/>
              </p:nvGrpSpPr>
              <p:grpSpPr bwMode="auto">
                <a:xfrm>
                  <a:off x="2299" y="1749"/>
                  <a:ext cx="1164" cy="855"/>
                  <a:chOff x="2299" y="1749"/>
                  <a:chExt cx="1164" cy="855"/>
                </a:xfrm>
              </p:grpSpPr>
              <p:sp>
                <p:nvSpPr>
                  <p:cNvPr id="235555" name="AutoShape 1032" descr="Stationery"/>
                  <p:cNvSpPr>
                    <a:spLocks noChangeArrowheads="1"/>
                  </p:cNvSpPr>
                  <p:nvPr/>
                </p:nvSpPr>
                <p:spPr bwMode="auto">
                  <a:xfrm rot="219627">
                    <a:off x="2332" y="1824"/>
                    <a:ext cx="624" cy="720"/>
                  </a:xfrm>
                  <a:prstGeom prst="rtTriangle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 typeface="Wingdings" charset="0"/>
                      <a:buChar char="§"/>
                      <a:tabLst/>
                      <a:defRPr/>
                    </a:pPr>
                    <a:endParaRPr kumimoji="0" lang="en-US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556" name="AutoShape 1033" descr="Stationery"/>
                  <p:cNvSpPr>
                    <a:spLocks noChangeArrowheads="1"/>
                  </p:cNvSpPr>
                  <p:nvPr/>
                </p:nvSpPr>
                <p:spPr bwMode="auto">
                  <a:xfrm rot="-3671072">
                    <a:off x="2808" y="2124"/>
                    <a:ext cx="528" cy="432"/>
                  </a:xfrm>
                  <a:prstGeom prst="rtTriangle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 typeface="Wingdings" charset="0"/>
                      <a:buChar char="§"/>
                      <a:tabLst/>
                      <a:defRPr/>
                    </a:pPr>
                    <a:endParaRPr kumimoji="0" lang="en-US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557" name="AutoShape 1034" descr="Stationery"/>
                  <p:cNvSpPr>
                    <a:spLocks noChangeArrowheads="1"/>
                  </p:cNvSpPr>
                  <p:nvPr/>
                </p:nvSpPr>
                <p:spPr bwMode="auto">
                  <a:xfrm rot="10647578">
                    <a:off x="2792" y="1752"/>
                    <a:ext cx="528" cy="432"/>
                  </a:xfrm>
                  <a:prstGeom prst="rtTriangle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 typeface="Wingdings" charset="0"/>
                      <a:buChar char="§"/>
                      <a:tabLst/>
                      <a:defRPr/>
                    </a:pPr>
                    <a:endParaRPr kumimoji="0" lang="en-US" sz="2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558" name="Freeform 1035" descr="Stationery"/>
                  <p:cNvSpPr>
                    <a:spLocks/>
                  </p:cNvSpPr>
                  <p:nvPr/>
                </p:nvSpPr>
                <p:spPr bwMode="auto">
                  <a:xfrm>
                    <a:off x="2307" y="1749"/>
                    <a:ext cx="510" cy="251"/>
                  </a:xfrm>
                  <a:custGeom>
                    <a:avLst/>
                    <a:gdLst>
                      <a:gd name="T0" fmla="*/ 114 w 510"/>
                      <a:gd name="T1" fmla="*/ 134 h 251"/>
                      <a:gd name="T2" fmla="*/ 141 w 510"/>
                      <a:gd name="T3" fmla="*/ 131 h 251"/>
                      <a:gd name="T4" fmla="*/ 158 w 510"/>
                      <a:gd name="T5" fmla="*/ 125 h 251"/>
                      <a:gd name="T6" fmla="*/ 213 w 510"/>
                      <a:gd name="T7" fmla="*/ 116 h 251"/>
                      <a:gd name="T8" fmla="*/ 236 w 510"/>
                      <a:gd name="T9" fmla="*/ 110 h 251"/>
                      <a:gd name="T10" fmla="*/ 252 w 510"/>
                      <a:gd name="T11" fmla="*/ 104 h 251"/>
                      <a:gd name="T12" fmla="*/ 269 w 510"/>
                      <a:gd name="T13" fmla="*/ 98 h 251"/>
                      <a:gd name="T14" fmla="*/ 299 w 510"/>
                      <a:gd name="T15" fmla="*/ 89 h 251"/>
                      <a:gd name="T16" fmla="*/ 320 w 510"/>
                      <a:gd name="T17" fmla="*/ 84 h 251"/>
                      <a:gd name="T18" fmla="*/ 335 w 510"/>
                      <a:gd name="T19" fmla="*/ 66 h 251"/>
                      <a:gd name="T20" fmla="*/ 344 w 510"/>
                      <a:gd name="T21" fmla="*/ 47 h 251"/>
                      <a:gd name="T22" fmla="*/ 368 w 510"/>
                      <a:gd name="T23" fmla="*/ 32 h 251"/>
                      <a:gd name="T24" fmla="*/ 377 w 510"/>
                      <a:gd name="T25" fmla="*/ 36 h 251"/>
                      <a:gd name="T26" fmla="*/ 404 w 510"/>
                      <a:gd name="T27" fmla="*/ 63 h 251"/>
                      <a:gd name="T28" fmla="*/ 422 w 510"/>
                      <a:gd name="T29" fmla="*/ 59 h 251"/>
                      <a:gd name="T30" fmla="*/ 440 w 510"/>
                      <a:gd name="T31" fmla="*/ 53 h 251"/>
                      <a:gd name="T32" fmla="*/ 471 w 510"/>
                      <a:gd name="T33" fmla="*/ 47 h 251"/>
                      <a:gd name="T34" fmla="*/ 491 w 510"/>
                      <a:gd name="T35" fmla="*/ 41 h 251"/>
                      <a:gd name="T36" fmla="*/ 450 w 510"/>
                      <a:gd name="T37" fmla="*/ 12 h 251"/>
                      <a:gd name="T38" fmla="*/ 332 w 510"/>
                      <a:gd name="T39" fmla="*/ 9 h 251"/>
                      <a:gd name="T40" fmla="*/ 18 w 510"/>
                      <a:gd name="T41" fmla="*/ 18 h 251"/>
                      <a:gd name="T42" fmla="*/ 6 w 510"/>
                      <a:gd name="T43" fmla="*/ 29 h 251"/>
                      <a:gd name="T44" fmla="*/ 0 w 510"/>
                      <a:gd name="T45" fmla="*/ 59 h 251"/>
                      <a:gd name="T46" fmla="*/ 3 w 510"/>
                      <a:gd name="T47" fmla="*/ 183 h 251"/>
                      <a:gd name="T48" fmla="*/ 12 w 510"/>
                      <a:gd name="T49" fmla="*/ 251 h 251"/>
                      <a:gd name="T50" fmla="*/ 32 w 510"/>
                      <a:gd name="T51" fmla="*/ 245 h 251"/>
                      <a:gd name="T52" fmla="*/ 50 w 510"/>
                      <a:gd name="T53" fmla="*/ 156 h 251"/>
                      <a:gd name="T54" fmla="*/ 59 w 510"/>
                      <a:gd name="T55" fmla="*/ 81 h 251"/>
                      <a:gd name="T56" fmla="*/ 74 w 510"/>
                      <a:gd name="T57" fmla="*/ 98 h 251"/>
                      <a:gd name="T58" fmla="*/ 80 w 510"/>
                      <a:gd name="T59" fmla="*/ 110 h 251"/>
                      <a:gd name="T60" fmla="*/ 114 w 510"/>
                      <a:gd name="T61" fmla="*/ 134 h 251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510"/>
                      <a:gd name="T94" fmla="*/ 0 h 251"/>
                      <a:gd name="T95" fmla="*/ 510 w 510"/>
                      <a:gd name="T96" fmla="*/ 251 h 251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510" h="251">
                        <a:moveTo>
                          <a:pt x="114" y="134"/>
                        </a:moveTo>
                        <a:cubicBezTo>
                          <a:pt x="134" y="129"/>
                          <a:pt x="107" y="135"/>
                          <a:pt x="141" y="131"/>
                        </a:cubicBezTo>
                        <a:cubicBezTo>
                          <a:pt x="148" y="130"/>
                          <a:pt x="151" y="126"/>
                          <a:pt x="158" y="125"/>
                        </a:cubicBezTo>
                        <a:cubicBezTo>
                          <a:pt x="175" y="119"/>
                          <a:pt x="196" y="118"/>
                          <a:pt x="213" y="116"/>
                        </a:cubicBezTo>
                        <a:cubicBezTo>
                          <a:pt x="220" y="114"/>
                          <a:pt x="228" y="111"/>
                          <a:pt x="236" y="110"/>
                        </a:cubicBezTo>
                        <a:cubicBezTo>
                          <a:pt x="242" y="107"/>
                          <a:pt x="245" y="105"/>
                          <a:pt x="252" y="104"/>
                        </a:cubicBezTo>
                        <a:cubicBezTo>
                          <a:pt x="258" y="102"/>
                          <a:pt x="263" y="99"/>
                          <a:pt x="269" y="98"/>
                        </a:cubicBezTo>
                        <a:cubicBezTo>
                          <a:pt x="278" y="93"/>
                          <a:pt x="289" y="91"/>
                          <a:pt x="299" y="89"/>
                        </a:cubicBezTo>
                        <a:cubicBezTo>
                          <a:pt x="306" y="86"/>
                          <a:pt x="313" y="86"/>
                          <a:pt x="320" y="84"/>
                        </a:cubicBezTo>
                        <a:cubicBezTo>
                          <a:pt x="326" y="79"/>
                          <a:pt x="331" y="73"/>
                          <a:pt x="335" y="66"/>
                        </a:cubicBezTo>
                        <a:cubicBezTo>
                          <a:pt x="336" y="59"/>
                          <a:pt x="340" y="53"/>
                          <a:pt x="344" y="47"/>
                        </a:cubicBezTo>
                        <a:cubicBezTo>
                          <a:pt x="346" y="37"/>
                          <a:pt x="359" y="33"/>
                          <a:pt x="368" y="32"/>
                        </a:cubicBezTo>
                        <a:cubicBezTo>
                          <a:pt x="371" y="34"/>
                          <a:pt x="374" y="34"/>
                          <a:pt x="377" y="36"/>
                        </a:cubicBezTo>
                        <a:cubicBezTo>
                          <a:pt x="388" y="45"/>
                          <a:pt x="387" y="60"/>
                          <a:pt x="404" y="63"/>
                        </a:cubicBezTo>
                        <a:cubicBezTo>
                          <a:pt x="411" y="62"/>
                          <a:pt x="415" y="60"/>
                          <a:pt x="422" y="59"/>
                        </a:cubicBezTo>
                        <a:cubicBezTo>
                          <a:pt x="428" y="56"/>
                          <a:pt x="434" y="54"/>
                          <a:pt x="440" y="53"/>
                        </a:cubicBezTo>
                        <a:cubicBezTo>
                          <a:pt x="449" y="48"/>
                          <a:pt x="461" y="48"/>
                          <a:pt x="471" y="47"/>
                        </a:cubicBezTo>
                        <a:cubicBezTo>
                          <a:pt x="478" y="45"/>
                          <a:pt x="484" y="42"/>
                          <a:pt x="491" y="41"/>
                        </a:cubicBezTo>
                        <a:cubicBezTo>
                          <a:pt x="510" y="26"/>
                          <a:pt x="457" y="12"/>
                          <a:pt x="450" y="12"/>
                        </a:cubicBezTo>
                        <a:cubicBezTo>
                          <a:pt x="411" y="11"/>
                          <a:pt x="371" y="10"/>
                          <a:pt x="332" y="9"/>
                        </a:cubicBezTo>
                        <a:cubicBezTo>
                          <a:pt x="125" y="10"/>
                          <a:pt x="129" y="0"/>
                          <a:pt x="18" y="18"/>
                        </a:cubicBezTo>
                        <a:cubicBezTo>
                          <a:pt x="13" y="22"/>
                          <a:pt x="9" y="23"/>
                          <a:pt x="6" y="29"/>
                        </a:cubicBezTo>
                        <a:cubicBezTo>
                          <a:pt x="4" y="39"/>
                          <a:pt x="1" y="48"/>
                          <a:pt x="0" y="59"/>
                        </a:cubicBezTo>
                        <a:cubicBezTo>
                          <a:pt x="1" y="100"/>
                          <a:pt x="1" y="142"/>
                          <a:pt x="3" y="183"/>
                        </a:cubicBezTo>
                        <a:cubicBezTo>
                          <a:pt x="4" y="197"/>
                          <a:pt x="3" y="245"/>
                          <a:pt x="12" y="251"/>
                        </a:cubicBezTo>
                        <a:cubicBezTo>
                          <a:pt x="18" y="248"/>
                          <a:pt x="25" y="246"/>
                          <a:pt x="32" y="245"/>
                        </a:cubicBezTo>
                        <a:cubicBezTo>
                          <a:pt x="49" y="223"/>
                          <a:pt x="39" y="183"/>
                          <a:pt x="50" y="156"/>
                        </a:cubicBezTo>
                        <a:cubicBezTo>
                          <a:pt x="54" y="131"/>
                          <a:pt x="53" y="106"/>
                          <a:pt x="59" y="81"/>
                        </a:cubicBezTo>
                        <a:cubicBezTo>
                          <a:pt x="67" y="83"/>
                          <a:pt x="70" y="90"/>
                          <a:pt x="74" y="98"/>
                        </a:cubicBezTo>
                        <a:cubicBezTo>
                          <a:pt x="76" y="102"/>
                          <a:pt x="80" y="110"/>
                          <a:pt x="80" y="110"/>
                        </a:cubicBezTo>
                        <a:cubicBezTo>
                          <a:pt x="82" y="120"/>
                          <a:pt x="101" y="137"/>
                          <a:pt x="114" y="134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559" name="Freeform 1036" descr="Stationery"/>
                  <p:cNvSpPr>
                    <a:spLocks/>
                  </p:cNvSpPr>
                  <p:nvPr/>
                </p:nvSpPr>
                <p:spPr bwMode="auto">
                  <a:xfrm>
                    <a:off x="3168" y="2304"/>
                    <a:ext cx="258" cy="264"/>
                  </a:xfrm>
                  <a:custGeom>
                    <a:avLst/>
                    <a:gdLst>
                      <a:gd name="T0" fmla="*/ 4846 w 230"/>
                      <a:gd name="T1" fmla="*/ 6 h 264"/>
                      <a:gd name="T2" fmla="*/ 3599 w 230"/>
                      <a:gd name="T3" fmla="*/ 77 h 264"/>
                      <a:gd name="T4" fmla="*/ 2671 w 230"/>
                      <a:gd name="T5" fmla="*/ 140 h 264"/>
                      <a:gd name="T6" fmla="*/ 1633 w 230"/>
                      <a:gd name="T7" fmla="*/ 171 h 264"/>
                      <a:gd name="T8" fmla="*/ 923 w 230"/>
                      <a:gd name="T9" fmla="*/ 192 h 264"/>
                      <a:gd name="T10" fmla="*/ 755 w 230"/>
                      <a:gd name="T11" fmla="*/ 197 h 264"/>
                      <a:gd name="T12" fmla="*/ 5254 w 230"/>
                      <a:gd name="T13" fmla="*/ 258 h 264"/>
                      <a:gd name="T14" fmla="*/ 8189 w 230"/>
                      <a:gd name="T15" fmla="*/ 222 h 264"/>
                      <a:gd name="T16" fmla="*/ 8449 w 230"/>
                      <a:gd name="T17" fmla="*/ 182 h 264"/>
                      <a:gd name="T18" fmla="*/ 7861 w 230"/>
                      <a:gd name="T19" fmla="*/ 42 h 264"/>
                      <a:gd name="T20" fmla="*/ 5436 w 230"/>
                      <a:gd name="T21" fmla="*/ 0 h 264"/>
                      <a:gd name="T22" fmla="*/ 4846 w 230"/>
                      <a:gd name="T23" fmla="*/ 6 h 26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30"/>
                      <a:gd name="T37" fmla="*/ 0 h 264"/>
                      <a:gd name="T38" fmla="*/ 230 w 230"/>
                      <a:gd name="T39" fmla="*/ 264 h 26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30" h="264">
                        <a:moveTo>
                          <a:pt x="122" y="6"/>
                        </a:moveTo>
                        <a:cubicBezTo>
                          <a:pt x="120" y="28"/>
                          <a:pt x="97" y="60"/>
                          <a:pt x="91" y="77"/>
                        </a:cubicBezTo>
                        <a:cubicBezTo>
                          <a:pt x="85" y="94"/>
                          <a:pt x="78" y="123"/>
                          <a:pt x="68" y="140"/>
                        </a:cubicBezTo>
                        <a:cubicBezTo>
                          <a:pt x="62" y="151"/>
                          <a:pt x="50" y="162"/>
                          <a:pt x="41" y="171"/>
                        </a:cubicBezTo>
                        <a:cubicBezTo>
                          <a:pt x="38" y="174"/>
                          <a:pt x="28" y="186"/>
                          <a:pt x="23" y="192"/>
                        </a:cubicBezTo>
                        <a:cubicBezTo>
                          <a:pt x="22" y="194"/>
                          <a:pt x="19" y="197"/>
                          <a:pt x="19" y="197"/>
                        </a:cubicBezTo>
                        <a:cubicBezTo>
                          <a:pt x="0" y="264"/>
                          <a:pt x="93" y="254"/>
                          <a:pt x="133" y="258"/>
                        </a:cubicBezTo>
                        <a:cubicBezTo>
                          <a:pt x="168" y="257"/>
                          <a:pt x="189" y="253"/>
                          <a:pt x="208" y="222"/>
                        </a:cubicBezTo>
                        <a:cubicBezTo>
                          <a:pt x="209" y="208"/>
                          <a:pt x="213" y="195"/>
                          <a:pt x="215" y="182"/>
                        </a:cubicBezTo>
                        <a:cubicBezTo>
                          <a:pt x="214" y="127"/>
                          <a:pt x="230" y="82"/>
                          <a:pt x="200" y="42"/>
                        </a:cubicBezTo>
                        <a:cubicBezTo>
                          <a:pt x="195" y="8"/>
                          <a:pt x="166" y="3"/>
                          <a:pt x="137" y="0"/>
                        </a:cubicBezTo>
                        <a:cubicBezTo>
                          <a:pt x="127" y="3"/>
                          <a:pt x="125" y="15"/>
                          <a:pt x="122" y="6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560" name="Freeform 1037" descr="Stationery"/>
                  <p:cNvSpPr>
                    <a:spLocks/>
                  </p:cNvSpPr>
                  <p:nvPr/>
                </p:nvSpPr>
                <p:spPr bwMode="auto">
                  <a:xfrm>
                    <a:off x="3300" y="1766"/>
                    <a:ext cx="163" cy="414"/>
                  </a:xfrm>
                  <a:custGeom>
                    <a:avLst/>
                    <a:gdLst>
                      <a:gd name="T0" fmla="*/ 0 w 163"/>
                      <a:gd name="T1" fmla="*/ 0 h 414"/>
                      <a:gd name="T2" fmla="*/ 12 w 163"/>
                      <a:gd name="T3" fmla="*/ 313 h 414"/>
                      <a:gd name="T4" fmla="*/ 36 w 163"/>
                      <a:gd name="T5" fmla="*/ 414 h 414"/>
                      <a:gd name="T6" fmla="*/ 135 w 163"/>
                      <a:gd name="T7" fmla="*/ 315 h 414"/>
                      <a:gd name="T8" fmla="*/ 143 w 163"/>
                      <a:gd name="T9" fmla="*/ 243 h 414"/>
                      <a:gd name="T10" fmla="*/ 80 w 163"/>
                      <a:gd name="T11" fmla="*/ 1 h 414"/>
                      <a:gd name="T12" fmla="*/ 0 w 163"/>
                      <a:gd name="T13" fmla="*/ 0 h 41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3"/>
                      <a:gd name="T22" fmla="*/ 0 h 414"/>
                      <a:gd name="T23" fmla="*/ 163 w 163"/>
                      <a:gd name="T24" fmla="*/ 414 h 41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3" h="414">
                        <a:moveTo>
                          <a:pt x="0" y="0"/>
                        </a:moveTo>
                        <a:cubicBezTo>
                          <a:pt x="8" y="180"/>
                          <a:pt x="4" y="76"/>
                          <a:pt x="12" y="313"/>
                        </a:cubicBezTo>
                        <a:cubicBezTo>
                          <a:pt x="13" y="354"/>
                          <a:pt x="3" y="389"/>
                          <a:pt x="36" y="414"/>
                        </a:cubicBezTo>
                        <a:cubicBezTo>
                          <a:pt x="87" y="408"/>
                          <a:pt x="120" y="363"/>
                          <a:pt x="135" y="315"/>
                        </a:cubicBezTo>
                        <a:cubicBezTo>
                          <a:pt x="137" y="298"/>
                          <a:pt x="143" y="254"/>
                          <a:pt x="143" y="243"/>
                        </a:cubicBezTo>
                        <a:cubicBezTo>
                          <a:pt x="143" y="214"/>
                          <a:pt x="163" y="14"/>
                          <a:pt x="80" y="1"/>
                        </a:cubicBezTo>
                        <a:cubicBezTo>
                          <a:pt x="53" y="2"/>
                          <a:pt x="16" y="21"/>
                          <a:pt x="0" y="0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561" name="Freeform 1038" descr="Stationery"/>
                  <p:cNvSpPr>
                    <a:spLocks/>
                  </p:cNvSpPr>
                  <p:nvPr/>
                </p:nvSpPr>
                <p:spPr bwMode="auto">
                  <a:xfrm>
                    <a:off x="2299" y="1955"/>
                    <a:ext cx="78" cy="236"/>
                  </a:xfrm>
                  <a:custGeom>
                    <a:avLst/>
                    <a:gdLst>
                      <a:gd name="T0" fmla="*/ 10 w 78"/>
                      <a:gd name="T1" fmla="*/ 9 h 236"/>
                      <a:gd name="T2" fmla="*/ 16 w 78"/>
                      <a:gd name="T3" fmla="*/ 91 h 236"/>
                      <a:gd name="T4" fmla="*/ 35 w 78"/>
                      <a:gd name="T5" fmla="*/ 226 h 236"/>
                      <a:gd name="T6" fmla="*/ 71 w 78"/>
                      <a:gd name="T7" fmla="*/ 195 h 236"/>
                      <a:gd name="T8" fmla="*/ 71 w 78"/>
                      <a:gd name="T9" fmla="*/ 70 h 236"/>
                      <a:gd name="T10" fmla="*/ 47 w 78"/>
                      <a:gd name="T11" fmla="*/ 3 h 236"/>
                      <a:gd name="T12" fmla="*/ 10 w 78"/>
                      <a:gd name="T13" fmla="*/ 9 h 2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8"/>
                      <a:gd name="T22" fmla="*/ 0 h 236"/>
                      <a:gd name="T23" fmla="*/ 78 w 78"/>
                      <a:gd name="T24" fmla="*/ 236 h 2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8" h="236">
                        <a:moveTo>
                          <a:pt x="10" y="9"/>
                        </a:moveTo>
                        <a:cubicBezTo>
                          <a:pt x="21" y="36"/>
                          <a:pt x="17" y="60"/>
                          <a:pt x="16" y="91"/>
                        </a:cubicBezTo>
                        <a:cubicBezTo>
                          <a:pt x="16" y="94"/>
                          <a:pt x="0" y="206"/>
                          <a:pt x="35" y="226"/>
                        </a:cubicBezTo>
                        <a:cubicBezTo>
                          <a:pt x="65" y="225"/>
                          <a:pt x="65" y="223"/>
                          <a:pt x="71" y="195"/>
                        </a:cubicBezTo>
                        <a:cubicBezTo>
                          <a:pt x="68" y="31"/>
                          <a:pt x="71" y="236"/>
                          <a:pt x="71" y="70"/>
                        </a:cubicBezTo>
                        <a:cubicBezTo>
                          <a:pt x="71" y="29"/>
                          <a:pt x="78" y="20"/>
                          <a:pt x="47" y="3"/>
                        </a:cubicBezTo>
                        <a:cubicBezTo>
                          <a:pt x="17" y="4"/>
                          <a:pt x="1" y="0"/>
                          <a:pt x="10" y="9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5554" name="Freeform 1039" descr="Stationery"/>
                <p:cNvSpPr>
                  <a:spLocks/>
                </p:cNvSpPr>
                <p:nvPr/>
              </p:nvSpPr>
              <p:spPr bwMode="auto">
                <a:xfrm>
                  <a:off x="2256" y="2139"/>
                  <a:ext cx="146" cy="117"/>
                </a:xfrm>
                <a:custGeom>
                  <a:avLst/>
                  <a:gdLst>
                    <a:gd name="T0" fmla="*/ 6272887 w 98"/>
                    <a:gd name="T1" fmla="*/ 30 h 117"/>
                    <a:gd name="T2" fmla="*/ 12045653 w 98"/>
                    <a:gd name="T3" fmla="*/ 117 h 117"/>
                    <a:gd name="T4" fmla="*/ 34074052 w 98"/>
                    <a:gd name="T5" fmla="*/ 84 h 117"/>
                    <a:gd name="T6" fmla="*/ 6272887 w 98"/>
                    <a:gd name="T7" fmla="*/ 0 h 117"/>
                    <a:gd name="T8" fmla="*/ 605486 w 98"/>
                    <a:gd name="T9" fmla="*/ 27 h 117"/>
                    <a:gd name="T10" fmla="*/ 7044248 w 98"/>
                    <a:gd name="T11" fmla="*/ 56 h 117"/>
                    <a:gd name="T12" fmla="*/ 10494492 w 98"/>
                    <a:gd name="T13" fmla="*/ 57 h 117"/>
                    <a:gd name="T14" fmla="*/ 16691815 w 98"/>
                    <a:gd name="T15" fmla="*/ 69 h 1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117"/>
                    <a:gd name="T26" fmla="*/ 98 w 98"/>
                    <a:gd name="T27" fmla="*/ 117 h 1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117">
                      <a:moveTo>
                        <a:pt x="18" y="30"/>
                      </a:moveTo>
                      <a:cubicBezTo>
                        <a:pt x="17" y="56"/>
                        <a:pt x="0" y="113"/>
                        <a:pt x="35" y="117"/>
                      </a:cubicBezTo>
                      <a:cubicBezTo>
                        <a:pt x="65" y="116"/>
                        <a:pt x="83" y="112"/>
                        <a:pt x="98" y="84"/>
                      </a:cubicBezTo>
                      <a:cubicBezTo>
                        <a:pt x="93" y="35"/>
                        <a:pt x="53" y="26"/>
                        <a:pt x="18" y="0"/>
                      </a:cubicBezTo>
                      <a:cubicBezTo>
                        <a:pt x="4" y="8"/>
                        <a:pt x="3" y="10"/>
                        <a:pt x="2" y="27"/>
                      </a:cubicBezTo>
                      <a:cubicBezTo>
                        <a:pt x="3" y="38"/>
                        <a:pt x="9" y="51"/>
                        <a:pt x="20" y="56"/>
                      </a:cubicBezTo>
                      <a:cubicBezTo>
                        <a:pt x="23" y="57"/>
                        <a:pt x="30" y="57"/>
                        <a:pt x="30" y="57"/>
                      </a:cubicBezTo>
                      <a:lnTo>
                        <a:pt x="48" y="69"/>
                      </a:ln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35550" name="Rectangle 1040" descr="Stationery"/>
            <p:cNvSpPr>
              <a:spLocks noChangeArrowheads="1"/>
            </p:cNvSpPr>
            <p:nvPr/>
          </p:nvSpPr>
          <p:spPr bwMode="auto">
            <a:xfrm>
              <a:off x="2304" y="1632"/>
              <a:ext cx="1072" cy="14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charset="0"/>
                <a:buChar char="§"/>
                <a:tabLst/>
                <a:defRPr/>
              </a:pPr>
              <a:endPara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523" name="Group 1041"/>
          <p:cNvGrpSpPr>
            <a:grpSpLocks/>
          </p:cNvGrpSpPr>
          <p:nvPr/>
        </p:nvGrpSpPr>
        <p:grpSpPr bwMode="auto">
          <a:xfrm rot="-2077436">
            <a:off x="2456088" y="1917032"/>
            <a:ext cx="4481513" cy="3227388"/>
            <a:chOff x="1532" y="1207"/>
            <a:chExt cx="2823" cy="2033"/>
          </a:xfrm>
        </p:grpSpPr>
        <p:sp>
          <p:nvSpPr>
            <p:cNvPr id="106514" name="Text Box 1042"/>
            <p:cNvSpPr txBox="1">
              <a:spLocks noChangeArrowheads="1"/>
            </p:cNvSpPr>
            <p:nvPr/>
          </p:nvSpPr>
          <p:spPr bwMode="auto">
            <a:xfrm rot="20104557">
              <a:off x="2195" y="2503"/>
              <a:ext cx="2160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موسى وهرون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وأبنائهما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06515" name="Text Box 1043"/>
            <p:cNvSpPr txBox="1">
              <a:spLocks noChangeArrowheads="1"/>
            </p:cNvSpPr>
            <p:nvPr/>
          </p:nvSpPr>
          <p:spPr bwMode="auto">
            <a:xfrm rot="2139010">
              <a:off x="2681" y="1588"/>
              <a:ext cx="15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المراريين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06516" name="Text Box 1044"/>
            <p:cNvSpPr txBox="1">
              <a:spLocks noChangeArrowheads="1"/>
            </p:cNvSpPr>
            <p:nvPr/>
          </p:nvSpPr>
          <p:spPr bwMode="auto">
            <a:xfrm rot="20542840">
              <a:off x="1532" y="1207"/>
              <a:ext cx="15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الجرشونيين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06517" name="Text Box 1045"/>
            <p:cNvSpPr txBox="1">
              <a:spLocks noChangeArrowheads="1"/>
            </p:cNvSpPr>
            <p:nvPr/>
          </p:nvSpPr>
          <p:spPr bwMode="auto">
            <a:xfrm rot="3223926">
              <a:off x="1523" y="2077"/>
              <a:ext cx="15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القهاتيين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524" name="Group 1046"/>
          <p:cNvGrpSpPr>
            <a:grpSpLocks/>
          </p:cNvGrpSpPr>
          <p:nvPr/>
        </p:nvGrpSpPr>
        <p:grpSpPr bwMode="auto">
          <a:xfrm rot="942552">
            <a:off x="6772037" y="250956"/>
            <a:ext cx="2044700" cy="1562100"/>
            <a:chOff x="3275" y="-25"/>
            <a:chExt cx="1288" cy="984"/>
          </a:xfrm>
        </p:grpSpPr>
        <p:sp>
          <p:nvSpPr>
            <p:cNvPr id="235540" name="AutoShape 1047"/>
            <p:cNvSpPr>
              <a:spLocks noChangeArrowheads="1"/>
            </p:cNvSpPr>
            <p:nvPr/>
          </p:nvSpPr>
          <p:spPr bwMode="auto">
            <a:xfrm>
              <a:off x="3648" y="192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75 w 21600"/>
                <a:gd name="T13" fmla="*/ 8625 h 21600"/>
                <a:gd name="T14" fmla="*/ 19425 w 21600"/>
                <a:gd name="T15" fmla="*/ 129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06520" name="Text Box 1048"/>
            <p:cNvSpPr txBox="1">
              <a:spLocks noChangeArrowheads="1"/>
            </p:cNvSpPr>
            <p:nvPr/>
          </p:nvSpPr>
          <p:spPr bwMode="auto">
            <a:xfrm>
              <a:off x="4131" y="342"/>
              <a:ext cx="4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u="none" strike="noStrike" kern="1200" cap="none" spc="0" normalizeH="0" baseline="0" noProof="0" dirty="0">
                  <a:ln>
                    <a:noFill/>
                  </a:ln>
                  <a:solidFill>
                    <a:srgbClr val="16165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شرق </a:t>
              </a:r>
              <a:endPara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16165D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06521" name="Text Box 1049"/>
            <p:cNvSpPr txBox="1">
              <a:spLocks noChangeArrowheads="1"/>
            </p:cNvSpPr>
            <p:nvPr/>
          </p:nvSpPr>
          <p:spPr bwMode="auto">
            <a:xfrm>
              <a:off x="3695" y="707"/>
              <a:ext cx="4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u="none" strike="noStrike" kern="1200" cap="none" spc="0" normalizeH="0" baseline="0" noProof="0" dirty="0">
                  <a:ln>
                    <a:noFill/>
                  </a:ln>
                  <a:solidFill>
                    <a:srgbClr val="16165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جنوب</a:t>
              </a:r>
              <a:endPara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16165D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06522" name="Text Box 1050"/>
            <p:cNvSpPr txBox="1">
              <a:spLocks noChangeArrowheads="1"/>
            </p:cNvSpPr>
            <p:nvPr/>
          </p:nvSpPr>
          <p:spPr bwMode="auto">
            <a:xfrm>
              <a:off x="3688" y="-25"/>
              <a:ext cx="4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u="none" strike="noStrike" kern="1200" cap="none" spc="0" normalizeH="0" baseline="0" noProof="0" dirty="0">
                  <a:ln>
                    <a:noFill/>
                  </a:ln>
                  <a:solidFill>
                    <a:srgbClr val="16165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شمال</a:t>
              </a:r>
              <a:endPara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16165D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06523" name="Text Box 1051"/>
            <p:cNvSpPr txBox="1">
              <a:spLocks noChangeArrowheads="1"/>
            </p:cNvSpPr>
            <p:nvPr/>
          </p:nvSpPr>
          <p:spPr bwMode="auto">
            <a:xfrm>
              <a:off x="3275" y="344"/>
              <a:ext cx="4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000" b="1" u="none" strike="noStrike" kern="1200" cap="none" spc="0" normalizeH="0" baseline="0" noProof="0" dirty="0">
                  <a:ln>
                    <a:noFill/>
                  </a:ln>
                  <a:solidFill>
                    <a:srgbClr val="16165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 غرب</a:t>
              </a:r>
              <a:endPara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16165D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35525" name="Text Box 1052"/>
          <p:cNvSpPr txBox="1">
            <a:spLocks noChangeArrowheads="1"/>
          </p:cNvSpPr>
          <p:nvPr/>
        </p:nvSpPr>
        <p:spPr bwMode="auto">
          <a:xfrm rot="1415403">
            <a:off x="-63644" y="2743336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أفرايم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26" name="Text Box 1053"/>
          <p:cNvSpPr txBox="1">
            <a:spLocks noChangeArrowheads="1"/>
          </p:cNvSpPr>
          <p:nvPr/>
        </p:nvSpPr>
        <p:spPr bwMode="auto">
          <a:xfrm rot="1415403">
            <a:off x="381000" y="2078038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منسّى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27" name="Text Box 1054"/>
          <p:cNvSpPr txBox="1">
            <a:spLocks noChangeArrowheads="1"/>
          </p:cNvSpPr>
          <p:nvPr/>
        </p:nvSpPr>
        <p:spPr bwMode="auto">
          <a:xfrm rot="1415403">
            <a:off x="761999" y="1399420"/>
            <a:ext cx="2438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بنيامين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28" name="Text Box 1055"/>
          <p:cNvSpPr txBox="1">
            <a:spLocks noChangeArrowheads="1"/>
          </p:cNvSpPr>
          <p:nvPr/>
        </p:nvSpPr>
        <p:spPr bwMode="auto">
          <a:xfrm rot="1415471">
            <a:off x="6805613" y="3546475"/>
            <a:ext cx="2438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يهوذا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29" name="Text Box 1056"/>
          <p:cNvSpPr txBox="1">
            <a:spLocks noChangeArrowheads="1"/>
          </p:cNvSpPr>
          <p:nvPr/>
        </p:nvSpPr>
        <p:spPr bwMode="auto">
          <a:xfrm rot="1415471">
            <a:off x="6592888" y="4059238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يساكر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0" name="Text Box 1057"/>
          <p:cNvSpPr txBox="1">
            <a:spLocks noChangeArrowheads="1"/>
          </p:cNvSpPr>
          <p:nvPr/>
        </p:nvSpPr>
        <p:spPr bwMode="auto">
          <a:xfrm rot="1415471">
            <a:off x="6286500" y="4600575"/>
            <a:ext cx="2438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زبولون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1" name="Text Box 1058"/>
          <p:cNvSpPr txBox="1">
            <a:spLocks noChangeArrowheads="1"/>
          </p:cNvSpPr>
          <p:nvPr/>
        </p:nvSpPr>
        <p:spPr bwMode="auto">
          <a:xfrm rot="-1668526">
            <a:off x="1953327" y="423386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جاد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2" name="Text Box 1059"/>
          <p:cNvSpPr txBox="1">
            <a:spLocks noChangeArrowheads="1"/>
          </p:cNvSpPr>
          <p:nvPr/>
        </p:nvSpPr>
        <p:spPr bwMode="auto">
          <a:xfrm rot="-1668526">
            <a:off x="2378075" y="4543425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شمعون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3" name="Text Box 1060"/>
          <p:cNvSpPr txBox="1">
            <a:spLocks noChangeArrowheads="1"/>
          </p:cNvSpPr>
          <p:nvPr/>
        </p:nvSpPr>
        <p:spPr bwMode="auto">
          <a:xfrm rot="-1668526">
            <a:off x="2833688" y="4786313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رأوبين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4" name="Text Box 1061"/>
          <p:cNvSpPr txBox="1">
            <a:spLocks noChangeArrowheads="1"/>
          </p:cNvSpPr>
          <p:nvPr/>
        </p:nvSpPr>
        <p:spPr bwMode="auto">
          <a:xfrm rot="-1624129">
            <a:off x="3713163" y="14605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دان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5" name="Text Box 1062"/>
          <p:cNvSpPr txBox="1">
            <a:spLocks noChangeArrowheads="1"/>
          </p:cNvSpPr>
          <p:nvPr/>
        </p:nvSpPr>
        <p:spPr bwMode="auto">
          <a:xfrm rot="-1624129">
            <a:off x="4564063" y="1449388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أشير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6" name="Text Box 1063"/>
          <p:cNvSpPr txBox="1">
            <a:spLocks noChangeArrowheads="1"/>
          </p:cNvSpPr>
          <p:nvPr/>
        </p:nvSpPr>
        <p:spPr bwMode="auto">
          <a:xfrm rot="-1624129">
            <a:off x="5464175" y="1479550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نفتالي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536" name="Text Box 1064"/>
          <p:cNvSpPr txBox="1">
            <a:spLocks noChangeArrowheads="1"/>
          </p:cNvSpPr>
          <p:nvPr/>
        </p:nvSpPr>
        <p:spPr bwMode="auto">
          <a:xfrm>
            <a:off x="228600" y="59436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عدد ٤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235538" name="Text Box 1065"/>
          <p:cNvSpPr txBox="1">
            <a:spLocks noChangeArrowheads="1"/>
          </p:cNvSpPr>
          <p:nvPr/>
        </p:nvSpPr>
        <p:spPr bwMode="auto">
          <a:xfrm>
            <a:off x="8411399" y="76200"/>
            <a:ext cx="617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142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39" name="Rectangle 1066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6019800"/>
            <a:ext cx="7772400" cy="838200"/>
          </a:xfrm>
        </p:spPr>
        <p:txBody>
          <a:bodyPr/>
          <a:lstStyle/>
          <a:p>
            <a:pPr eaLnBrk="1" hangingPunct="1"/>
            <a:r>
              <a:rPr lang="ar-JO" sz="4000" dirty="0">
                <a:solidFill>
                  <a:schemeClr val="accent2"/>
                </a:solidFill>
              </a:rPr>
              <a:t>تجميعهم معاً...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20508"/>
      </p:ext>
    </p:extLst>
  </p:cSld>
  <p:clrMapOvr>
    <a:masterClrMapping/>
  </p:clrMapOvr>
  <p:transition spd="med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 descr="Stationery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9571" name="AutoShape 3"/>
          <p:cNvSpPr>
            <a:spLocks noChangeArrowheads="1"/>
          </p:cNvSpPr>
          <p:nvPr/>
        </p:nvSpPr>
        <p:spPr bwMode="auto">
          <a:xfrm>
            <a:off x="142875" y="1066800"/>
            <a:ext cx="8877300" cy="4343400"/>
          </a:xfrm>
          <a:prstGeom prst="rightArrow">
            <a:avLst>
              <a:gd name="adj1" fmla="val 50000"/>
              <a:gd name="adj2" fmla="val 51096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14975" y="1981200"/>
            <a:ext cx="950913" cy="2438400"/>
            <a:chOff x="3474" y="1248"/>
            <a:chExt cx="599" cy="1536"/>
          </a:xfrm>
        </p:grpSpPr>
        <p:sp>
          <p:nvSpPr>
            <p:cNvPr id="109573" name="Text Box 5"/>
            <p:cNvSpPr txBox="1">
              <a:spLocks noChangeArrowheads="1"/>
            </p:cNvSpPr>
            <p:nvPr/>
          </p:nvSpPr>
          <p:spPr bwMode="auto">
            <a:xfrm rot="5397967">
              <a:off x="2871" y="1851"/>
              <a:ext cx="15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6600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المراريين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09574" name="Text Box 6"/>
            <p:cNvSpPr txBox="1">
              <a:spLocks noChangeArrowheads="1"/>
            </p:cNvSpPr>
            <p:nvPr/>
          </p:nvSpPr>
          <p:spPr bwMode="auto">
            <a:xfrm rot="5347573">
              <a:off x="3140" y="1851"/>
              <a:ext cx="15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6600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itchFamily="-111" charset="0"/>
                  <a:cs typeface="Arial" panose="020B0604020202020204" pitchFamily="34" charset="0"/>
                </a:rPr>
                <a:t>الجرشونيين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109575" name="Text Box 7"/>
          <p:cNvSpPr txBox="1">
            <a:spLocks noChangeArrowheads="1"/>
          </p:cNvSpPr>
          <p:nvPr/>
        </p:nvSpPr>
        <p:spPr bwMode="auto">
          <a:xfrm rot="5395009">
            <a:off x="2758282" y="2939256"/>
            <a:ext cx="2438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القهاتيين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95400" y="2238375"/>
            <a:ext cx="2438400" cy="1971675"/>
            <a:chOff x="816" y="1410"/>
            <a:chExt cx="1536" cy="1242"/>
          </a:xfrm>
        </p:grpSpPr>
        <p:sp>
          <p:nvSpPr>
            <p:cNvPr id="248856" name="Text Box 9"/>
            <p:cNvSpPr txBox="1">
              <a:spLocks noChangeArrowheads="1"/>
            </p:cNvSpPr>
            <p:nvPr/>
          </p:nvSpPr>
          <p:spPr bwMode="auto">
            <a:xfrm rot="-27371">
              <a:off x="816" y="1410"/>
              <a:ext cx="1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أفرايم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57" name="Text Box 10"/>
            <p:cNvSpPr txBox="1">
              <a:spLocks noChangeArrowheads="1"/>
            </p:cNvSpPr>
            <p:nvPr/>
          </p:nvSpPr>
          <p:spPr bwMode="auto">
            <a:xfrm rot="-27371">
              <a:off x="816" y="1866"/>
              <a:ext cx="1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منسّى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58" name="Text Box 11"/>
            <p:cNvSpPr txBox="1">
              <a:spLocks noChangeArrowheads="1"/>
            </p:cNvSpPr>
            <p:nvPr/>
          </p:nvSpPr>
          <p:spPr bwMode="auto">
            <a:xfrm rot="-27371">
              <a:off x="816" y="2322"/>
              <a:ext cx="1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بنيامين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124200" y="2198688"/>
            <a:ext cx="2438400" cy="1992312"/>
            <a:chOff x="1968" y="1385"/>
            <a:chExt cx="1536" cy="1255"/>
          </a:xfrm>
        </p:grpSpPr>
        <p:sp>
          <p:nvSpPr>
            <p:cNvPr id="248853" name="Text Box 13"/>
            <p:cNvSpPr txBox="1">
              <a:spLocks noChangeArrowheads="1"/>
            </p:cNvSpPr>
            <p:nvPr/>
          </p:nvSpPr>
          <p:spPr bwMode="auto">
            <a:xfrm>
              <a:off x="2640" y="2310"/>
              <a:ext cx="8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جاد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54" name="Text Box 14"/>
            <p:cNvSpPr txBox="1">
              <a:spLocks noChangeArrowheads="1"/>
            </p:cNvSpPr>
            <p:nvPr/>
          </p:nvSpPr>
          <p:spPr bwMode="auto">
            <a:xfrm>
              <a:off x="2496" y="1847"/>
              <a:ext cx="10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شمعون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55" name="Text Box 15"/>
            <p:cNvSpPr txBox="1">
              <a:spLocks noChangeArrowheads="1"/>
            </p:cNvSpPr>
            <p:nvPr/>
          </p:nvSpPr>
          <p:spPr bwMode="auto">
            <a:xfrm>
              <a:off x="1968" y="1385"/>
              <a:ext cx="1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رأوبين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580063" y="2162175"/>
            <a:ext cx="4114800" cy="1971675"/>
            <a:chOff x="3504" y="1410"/>
            <a:chExt cx="2592" cy="1242"/>
          </a:xfrm>
        </p:grpSpPr>
        <p:sp>
          <p:nvSpPr>
            <p:cNvPr id="248849" name="Text Box 17"/>
            <p:cNvSpPr txBox="1">
              <a:spLocks noChangeArrowheads="1"/>
            </p:cNvSpPr>
            <p:nvPr/>
          </p:nvSpPr>
          <p:spPr bwMode="auto">
            <a:xfrm rot="-27303">
              <a:off x="3504" y="1410"/>
              <a:ext cx="1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يهوذا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50" name="Text Box 18"/>
            <p:cNvSpPr txBox="1">
              <a:spLocks noChangeArrowheads="1"/>
            </p:cNvSpPr>
            <p:nvPr/>
          </p:nvSpPr>
          <p:spPr bwMode="auto">
            <a:xfrm rot="-27303">
              <a:off x="3504" y="1866"/>
              <a:ext cx="1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يساكر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51" name="Text Box 19"/>
            <p:cNvSpPr txBox="1">
              <a:spLocks noChangeArrowheads="1"/>
            </p:cNvSpPr>
            <p:nvPr/>
          </p:nvSpPr>
          <p:spPr bwMode="auto">
            <a:xfrm rot="-27303">
              <a:off x="3504" y="2322"/>
              <a:ext cx="1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زبولون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109588" name="Text Box 20"/>
            <p:cNvSpPr txBox="1">
              <a:spLocks noChangeArrowheads="1"/>
            </p:cNvSpPr>
            <p:nvPr/>
          </p:nvSpPr>
          <p:spPr bwMode="auto">
            <a:xfrm rot="10851">
              <a:off x="4560" y="1898"/>
              <a:ext cx="15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Times New Roman" charset="0"/>
                  <a:cs typeface="Times New Roman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u="none" strike="noStrike" kern="1200" cap="none" spc="0" normalizeH="0" baseline="0" noProof="0" dirty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التابوت</a:t>
              </a:r>
              <a:endPara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42875" y="2198688"/>
            <a:ext cx="1685925" cy="1992312"/>
            <a:chOff x="90" y="1385"/>
            <a:chExt cx="1062" cy="1255"/>
          </a:xfrm>
        </p:grpSpPr>
        <p:sp>
          <p:nvSpPr>
            <p:cNvPr id="248846" name="Text Box 22"/>
            <p:cNvSpPr txBox="1">
              <a:spLocks noChangeArrowheads="1"/>
            </p:cNvSpPr>
            <p:nvPr/>
          </p:nvSpPr>
          <p:spPr bwMode="auto">
            <a:xfrm>
              <a:off x="288" y="1385"/>
              <a:ext cx="8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دان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47" name="Text Box 23"/>
            <p:cNvSpPr txBox="1">
              <a:spLocks noChangeArrowheads="1"/>
            </p:cNvSpPr>
            <p:nvPr/>
          </p:nvSpPr>
          <p:spPr bwMode="auto">
            <a:xfrm>
              <a:off x="144" y="1847"/>
              <a:ext cx="10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أشير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48848" name="Text Box 24"/>
            <p:cNvSpPr txBox="1">
              <a:spLocks noChangeArrowheads="1"/>
            </p:cNvSpPr>
            <p:nvPr/>
          </p:nvSpPr>
          <p:spPr bwMode="auto">
            <a:xfrm>
              <a:off x="90" y="2310"/>
              <a:ext cx="106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نفتالي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228600" y="5943600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عدد 2، 10: 11-28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 rot="2536869">
            <a:off x="3352800" y="638175"/>
            <a:ext cx="3048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خيمة الإجتماع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09595" name="Text Box 27"/>
          <p:cNvSpPr txBox="1">
            <a:spLocks noChangeArrowheads="1"/>
          </p:cNvSpPr>
          <p:nvPr/>
        </p:nvSpPr>
        <p:spPr bwMode="auto">
          <a:xfrm rot="2356160">
            <a:off x="1447800" y="638175"/>
            <a:ext cx="3048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-111" charset="0"/>
                <a:cs typeface="Arial" panose="020B0604020202020204" pitchFamily="34" charset="0"/>
              </a:rPr>
              <a:t>الأثاث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248844" name="Text Box 28"/>
          <p:cNvSpPr txBox="1">
            <a:spLocks noChangeArrowheads="1"/>
          </p:cNvSpPr>
          <p:nvPr/>
        </p:nvSpPr>
        <p:spPr bwMode="auto">
          <a:xfrm>
            <a:off x="8411399" y="76200"/>
            <a:ext cx="617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142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8845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410200" cy="685800"/>
          </a:xfrm>
        </p:spPr>
        <p:txBody>
          <a:bodyPr/>
          <a:lstStyle/>
          <a:p>
            <a:pPr eaLnBrk="1" hangingPunct="1"/>
            <a:r>
              <a:rPr lang="ar-JO" sz="4000" dirty="0">
                <a:solidFill>
                  <a:srgbClr val="3333CC"/>
                </a:solidFill>
              </a:rPr>
              <a:t>خط المسير</a:t>
            </a:r>
            <a:endParaRPr lang="en-US" sz="4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1681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9" presetID="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8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33" presetID="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8" presetID="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 autoUpdateAnimBg="0"/>
      <p:bldP spid="109594" grpId="0" autoUpdateAnimBg="0"/>
      <p:bldP spid="1095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1" name="Picture 1" descr="exodus-nasa-map-sin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6985001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66700" y="5715000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defTabSz="914400">
              <a:spcBef>
                <a:spcPct val="50000"/>
              </a:spcBef>
              <a:defRPr sz="6000" b="1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/>
                <a:ea typeface="Times New Roman" pitchFamily="-111" charset="0"/>
                <a:cs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خط سير الارتحال</a:t>
            </a:r>
            <a:endParaRPr kumimoji="0" lang="en-US" sz="6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4041775" y="5068888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4651375" y="2020888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184326" name="Text Box 9"/>
          <p:cNvSpPr txBox="1">
            <a:spLocks noChangeArrowheads="1"/>
          </p:cNvSpPr>
          <p:nvPr/>
        </p:nvSpPr>
        <p:spPr bwMode="auto">
          <a:xfrm>
            <a:off x="3131840" y="4633972"/>
            <a:ext cx="2088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جبل سيناء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4329" name="Text Box 12"/>
          <p:cNvSpPr txBox="1">
            <a:spLocks noChangeArrowheads="1"/>
          </p:cNvSpPr>
          <p:nvPr/>
        </p:nvSpPr>
        <p:spPr bwMode="auto">
          <a:xfrm>
            <a:off x="2867472" y="2196152"/>
            <a:ext cx="4152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قادش برنيع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0887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372225" cy="685800"/>
          </a:xfrm>
        </p:spPr>
        <p:txBody>
          <a:bodyPr/>
          <a:lstStyle/>
          <a:p>
            <a:pPr rtl="1" eaLnBrk="1" hangingPunct="1"/>
            <a:r>
              <a:rPr lang="ar-JO" dirty="0"/>
              <a:t>خريطة عدد </a:t>
            </a:r>
            <a:r>
              <a:rPr lang="ar-SA" dirty="0"/>
              <a:t>١-١٢, ٣٣</a:t>
            </a:r>
            <a:endParaRPr lang="en-US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843808" y="4242719"/>
            <a:ext cx="252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رفيديم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555776" y="3460213"/>
            <a:ext cx="252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إيليم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339752" y="3068960"/>
            <a:ext cx="216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مارة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55776" y="3851466"/>
            <a:ext cx="2880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صحراء سيناء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0842" name="Freeform 10"/>
          <p:cNvSpPr>
            <a:spLocks/>
          </p:cNvSpPr>
          <p:nvPr/>
        </p:nvSpPr>
        <p:spPr bwMode="auto">
          <a:xfrm>
            <a:off x="4232275" y="2149475"/>
            <a:ext cx="566738" cy="3081338"/>
          </a:xfrm>
          <a:custGeom>
            <a:avLst/>
            <a:gdLst/>
            <a:ahLst/>
            <a:cxnLst>
              <a:cxn ang="0">
                <a:pos x="0" y="1941"/>
              </a:cxn>
              <a:cxn ang="0">
                <a:pos x="54" y="1905"/>
              </a:cxn>
              <a:cxn ang="0">
                <a:pos x="144" y="1545"/>
              </a:cxn>
              <a:cxn ang="0">
                <a:pos x="180" y="1401"/>
              </a:cxn>
              <a:cxn ang="0">
                <a:pos x="252" y="1239"/>
              </a:cxn>
              <a:cxn ang="0">
                <a:pos x="288" y="1131"/>
              </a:cxn>
              <a:cxn ang="0">
                <a:pos x="270" y="681"/>
              </a:cxn>
              <a:cxn ang="0">
                <a:pos x="198" y="429"/>
              </a:cxn>
              <a:cxn ang="0">
                <a:pos x="270" y="87"/>
              </a:cxn>
              <a:cxn ang="0">
                <a:pos x="342" y="15"/>
              </a:cxn>
            </a:cxnLst>
            <a:rect l="0" t="0" r="r" b="b"/>
            <a:pathLst>
              <a:path w="357" h="1941">
                <a:moveTo>
                  <a:pt x="0" y="1941"/>
                </a:moveTo>
                <a:cubicBezTo>
                  <a:pt x="18" y="1929"/>
                  <a:pt x="43" y="1923"/>
                  <a:pt x="54" y="1905"/>
                </a:cubicBezTo>
                <a:cubicBezTo>
                  <a:pt x="111" y="1813"/>
                  <a:pt x="121" y="1647"/>
                  <a:pt x="144" y="1545"/>
                </a:cubicBezTo>
                <a:cubicBezTo>
                  <a:pt x="155" y="1497"/>
                  <a:pt x="168" y="1449"/>
                  <a:pt x="180" y="1401"/>
                </a:cubicBezTo>
                <a:cubicBezTo>
                  <a:pt x="241" y="1156"/>
                  <a:pt x="184" y="1391"/>
                  <a:pt x="252" y="1239"/>
                </a:cubicBezTo>
                <a:cubicBezTo>
                  <a:pt x="267" y="1204"/>
                  <a:pt x="288" y="1131"/>
                  <a:pt x="288" y="1131"/>
                </a:cubicBezTo>
                <a:cubicBezTo>
                  <a:pt x="282" y="981"/>
                  <a:pt x="284" y="830"/>
                  <a:pt x="270" y="681"/>
                </a:cubicBezTo>
                <a:cubicBezTo>
                  <a:pt x="263" y="609"/>
                  <a:pt x="213" y="505"/>
                  <a:pt x="198" y="429"/>
                </a:cubicBezTo>
                <a:cubicBezTo>
                  <a:pt x="205" y="338"/>
                  <a:pt x="187" y="170"/>
                  <a:pt x="270" y="87"/>
                </a:cubicBezTo>
                <a:cubicBezTo>
                  <a:pt x="357" y="0"/>
                  <a:pt x="301" y="97"/>
                  <a:pt x="342" y="15"/>
                </a:cubicBezTo>
              </a:path>
            </a:pathLst>
          </a:custGeom>
          <a:noFill/>
          <a:ln w="76200" cap="rnd" cmpd="sng">
            <a:solidFill>
              <a:srgbClr val="FF3300"/>
            </a:solidFill>
            <a:prstDash val="sysDot"/>
            <a:round/>
            <a:headEnd type="none" w="med" len="med"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itchFamily="-111" charset="0"/>
              <a:cs typeface="Arial" panose="020B0604020202020204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11560" y="2185700"/>
            <a:ext cx="252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رمسيس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99592" y="1772816"/>
            <a:ext cx="216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صوعن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11560" y="2780928"/>
            <a:ext cx="2016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0"/>
              <a:buChar char="§"/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667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جاسان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266700">
                  <a:srgbClr val="FFFFFF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42640"/>
      </p:ext>
    </p:extLst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" y="0"/>
            <a:ext cx="9150293" cy="608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9636" name="Rectangle 4"/>
          <p:cNvSpPr>
            <a:spLocks noGrp="1"/>
          </p:cNvSpPr>
          <p:nvPr>
            <p:ph type="title"/>
          </p:nvPr>
        </p:nvSpPr>
        <p:spPr>
          <a:xfrm>
            <a:off x="1220787" y="304800"/>
            <a:ext cx="7770813" cy="762000"/>
          </a:xfrm>
        </p:spPr>
        <p:txBody>
          <a:bodyPr>
            <a:normAutofit fontScale="90000"/>
          </a:bodyPr>
          <a:lstStyle/>
          <a:p>
            <a:pPr marL="715963" indent="-715963" algn="r">
              <a:defRPr/>
            </a:pPr>
            <a:r>
              <a:rPr lang="ar-JO" b="1" kern="1200" dirty="0">
                <a:effectLst>
                  <a:glow rad="317500">
                    <a:schemeClr val="bg2">
                      <a:alpha val="9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عودة الجواسيس</a:t>
            </a:r>
            <a:endParaRPr lang="en-US" b="1" kern="1200" dirty="0">
              <a:effectLst>
                <a:glow rad="317500">
                  <a:schemeClr val="bg2">
                    <a:alpha val="9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4836" name="Rectangle 5"/>
          <p:cNvSpPr>
            <a:spLocks noChangeArrowheads="1"/>
          </p:cNvSpPr>
          <p:nvPr/>
        </p:nvSpPr>
        <p:spPr bwMode="auto">
          <a:xfrm>
            <a:off x="-234950" y="1397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49638" name="Text Box 6"/>
          <p:cNvSpPr txBox="1">
            <a:spLocks noChangeArrowheads="1"/>
          </p:cNvSpPr>
          <p:nvPr/>
        </p:nvSpPr>
        <p:spPr bwMode="auto">
          <a:xfrm>
            <a:off x="3505200" y="6024600"/>
            <a:ext cx="5486400" cy="8309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defPPr>
              <a:defRPr lang="en-US"/>
            </a:defPPr>
            <a:lvl1pPr marL="715963" indent="-715963" algn="r">
              <a:defRPr sz="4800" b="1">
                <a:effectLst>
                  <a:glow rad="317500">
                    <a:schemeClr val="bg2">
                      <a:alpha val="90000"/>
                    </a:schemeClr>
                  </a:glow>
                </a:effectLst>
                <a:latin typeface="Arial"/>
                <a:ea typeface="+mj-ea"/>
                <a:cs typeface="Arial"/>
              </a:defRPr>
            </a:lvl1pPr>
            <a:lvl2pPr>
              <a:defRPr sz="4800">
                <a:latin typeface="Calisto MT" charset="0"/>
                <a:cs typeface="ＭＳ Ｐゴシック" charset="0"/>
              </a:defRPr>
            </a:lvl2pPr>
            <a:lvl3pPr>
              <a:defRPr sz="4800">
                <a:latin typeface="Calisto MT" charset="0"/>
                <a:cs typeface="ＭＳ Ｐゴシック" charset="0"/>
              </a:defRPr>
            </a:lvl3pPr>
            <a:lvl4pPr>
              <a:defRPr sz="4800">
                <a:latin typeface="Calisto MT" charset="0"/>
                <a:cs typeface="ＭＳ Ｐゴシック" charset="0"/>
              </a:defRPr>
            </a:lvl4pPr>
            <a:lvl5pPr>
              <a:defRPr sz="4800">
                <a:latin typeface="Calisto MT" charset="0"/>
                <a:cs typeface="ＭＳ Ｐゴシック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800">
                <a:latin typeface="Calisto MT" charset="0"/>
                <a:cs typeface="ＭＳ Ｐゴシック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800">
                <a:latin typeface="Calisto MT" charset="0"/>
                <a:cs typeface="ＭＳ Ｐゴシック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800">
                <a:latin typeface="Calisto MT" charset="0"/>
                <a:cs typeface="ＭＳ Ｐゴシック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800">
                <a:latin typeface="Calisto MT" charset="0"/>
                <a:cs typeface="ＭＳ Ｐゴシック" charset="0"/>
              </a:defRPr>
            </a:lvl9pPr>
          </a:lstStyle>
          <a:p>
            <a:pPr marL="715963" marR="0" lvl="0" indent="-7159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17500">
                    <a:srgbClr val="212121">
                      <a:alpha val="9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عدد 13</a:t>
            </a:r>
            <a:endParaRPr kumimoji="0" lang="en-US" sz="4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17500">
                  <a:srgbClr val="212121">
                    <a:alpha val="90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8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3 Judah\Red Canyon\Red Canyon sr\Red Canyon6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0Images\Todd Sites\0Adds\3 Judah adds\062600 Detroit trip\sr\Nahal Zin from above, tb n062400 sr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0Images\SR Slides\Negev\Nahal Zin rugged mountains, 72-5tb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121701 Nabatean Negev\sr\Machtesh Gadol looking south, tb n1217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121701 Nabatean Negev\sr\Machtesh Gadol looking southeast, tb n1217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df\Negev\sr\Machtesh Ramon from north2, df 11100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df\Wilderness of Judah\sr\Solomon's Pillars, df 1011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 Adds\3 Judah\Machtesh Qatan\sr\Machtesh Qatan from east2, tb n112500 sr.jpg"/>
</p:tagLst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ZESTY">
  <a:themeElements>
    <a:clrScheme name="ZESTY 5">
      <a:dk1>
        <a:srgbClr val="000000"/>
      </a:dk1>
      <a:lt1>
        <a:srgbClr val="FFFFCC"/>
      </a:lt1>
      <a:dk2>
        <a:srgbClr val="FFFFFF"/>
      </a:dk2>
      <a:lt2>
        <a:srgbClr val="C58051"/>
      </a:lt2>
      <a:accent1>
        <a:srgbClr val="99CC00"/>
      </a:accent1>
      <a:accent2>
        <a:srgbClr val="800000"/>
      </a:accent2>
      <a:accent3>
        <a:srgbClr val="FFFFE2"/>
      </a:accent3>
      <a:accent4>
        <a:srgbClr val="000000"/>
      </a:accent4>
      <a:accent5>
        <a:srgbClr val="CAE2AA"/>
      </a:accent5>
      <a:accent6>
        <a:srgbClr val="730000"/>
      </a:accent6>
      <a:hlink>
        <a:srgbClr val="FF0000"/>
      </a:hlink>
      <a:folHlink>
        <a:srgbClr val="CC9900"/>
      </a:folHlink>
    </a:clrScheme>
    <a:fontScheme name="ZESTY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Geneva"/>
        <a:cs typeface="Geneva"/>
      </a:majorFont>
      <a:minorFont>
        <a:latin typeface="Times New Roman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1_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lnDef>
  </a:objectDefaults>
  <a:extraClrSchemeLst>
    <a:extraClrScheme>
      <a:clrScheme name="1_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ory">
  <a:themeElements>
    <a:clrScheme name="1_Story 1">
      <a:dk1>
        <a:srgbClr val="212121"/>
      </a:dk1>
      <a:lt1>
        <a:srgbClr val="FFFFFF"/>
      </a:lt1>
      <a:dk2>
        <a:srgbClr val="000000"/>
      </a:dk2>
      <a:lt2>
        <a:srgbClr val="CDD4D7"/>
      </a:lt2>
      <a:accent1>
        <a:srgbClr val="1D86CD"/>
      </a:accent1>
      <a:accent2>
        <a:srgbClr val="732E9A"/>
      </a:accent2>
      <a:accent3>
        <a:srgbClr val="AAAAAA"/>
      </a:accent3>
      <a:accent4>
        <a:srgbClr val="DADADA"/>
      </a:accent4>
      <a:accent5>
        <a:srgbClr val="ABC3E3"/>
      </a:accent5>
      <a:accent6>
        <a:srgbClr val="68298B"/>
      </a:accent6>
      <a:hlink>
        <a:srgbClr val="EC4D4D"/>
      </a:hlink>
      <a:folHlink>
        <a:srgbClr val="F8CE8A"/>
      </a:folHlink>
    </a:clrScheme>
    <a:fontScheme name="1_Story">
      <a:majorFont>
        <a:latin typeface="Calisto MT"/>
        <a:ea typeface="ＭＳ Ｐゴシック"/>
        <a:cs typeface="ＭＳ Ｐゴシック"/>
      </a:majorFont>
      <a:minorFont>
        <a:latin typeface="Calisto M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Story 1">
        <a:dk1>
          <a:srgbClr val="212121"/>
        </a:dk1>
        <a:lt1>
          <a:srgbClr val="FFFFFF"/>
        </a:lt1>
        <a:dk2>
          <a:srgbClr val="000000"/>
        </a:dk2>
        <a:lt2>
          <a:srgbClr val="CDD4D7"/>
        </a:lt2>
        <a:accent1>
          <a:srgbClr val="1D86CD"/>
        </a:accent1>
        <a:accent2>
          <a:srgbClr val="732E9A"/>
        </a:accent2>
        <a:accent3>
          <a:srgbClr val="AAAAAA"/>
        </a:accent3>
        <a:accent4>
          <a:srgbClr val="DADADA"/>
        </a:accent4>
        <a:accent5>
          <a:srgbClr val="ABC3E3"/>
        </a:accent5>
        <a:accent6>
          <a:srgbClr val="68298B"/>
        </a:accent6>
        <a:hlink>
          <a:srgbClr val="EC4D4D"/>
        </a:hlink>
        <a:folHlink>
          <a:srgbClr val="F8CE8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2247</Words>
  <Application>Microsoft Macintosh PowerPoint</Application>
  <PresentationFormat>On-screen Show (4:3)</PresentationFormat>
  <Paragraphs>482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42</vt:i4>
      </vt:variant>
    </vt:vector>
  </HeadingPairs>
  <TitlesOfParts>
    <vt:vector size="71" baseType="lpstr">
      <vt:lpstr>ＭＳ Ｐゴシック</vt:lpstr>
      <vt:lpstr>Osaka</vt:lpstr>
      <vt:lpstr>SimSun</vt:lpstr>
      <vt:lpstr>Times</vt:lpstr>
      <vt:lpstr>Arial</vt:lpstr>
      <vt:lpstr>Arial Black</vt:lpstr>
      <vt:lpstr>Arial Narrow</vt:lpstr>
      <vt:lpstr>Calibri</vt:lpstr>
      <vt:lpstr>Calisto MT</vt:lpstr>
      <vt:lpstr>Chalkboard</vt:lpstr>
      <vt:lpstr>Comic Sans MS</vt:lpstr>
      <vt:lpstr>Helvetica Neue Black Condensed</vt:lpstr>
      <vt:lpstr>Monotype Sorts</vt:lpstr>
      <vt:lpstr>Times New Roman</vt:lpstr>
      <vt:lpstr>Wingdings</vt:lpstr>
      <vt:lpstr>49_Blank Presentation</vt:lpstr>
      <vt:lpstr>Default Design</vt:lpstr>
      <vt:lpstr>3_Default Design</vt:lpstr>
      <vt:lpstr>1_Blank Presentation</vt:lpstr>
      <vt:lpstr>5_SERENE</vt:lpstr>
      <vt:lpstr>4_Story</vt:lpstr>
      <vt:lpstr>2_Blank Presentation</vt:lpstr>
      <vt:lpstr>50_Blank Presentation</vt:lpstr>
      <vt:lpstr>2_untitled 3</vt:lpstr>
      <vt:lpstr>3_SERENE</vt:lpstr>
      <vt:lpstr>1_Default Design</vt:lpstr>
      <vt:lpstr>3_untitled 3</vt:lpstr>
      <vt:lpstr>1_ZESTY</vt:lpstr>
      <vt:lpstr>36_Office Theme</vt:lpstr>
      <vt:lpstr>PowerPoint Presentation</vt:lpstr>
      <vt:lpstr>صدمة دليل المساق</vt:lpstr>
      <vt:lpstr>تجنَّب صدمة دليل المساق</vt:lpstr>
      <vt:lpstr>كيف ينبغي أن نتجاوب  مع مشيئة الله؟</vt:lpstr>
      <vt:lpstr>خريطة سابقة لسفر العدد</vt:lpstr>
      <vt:lpstr>تجميعهم معاً...</vt:lpstr>
      <vt:lpstr>خط المسير</vt:lpstr>
      <vt:lpstr>خريطة عدد ١-١٢, ٣٣</vt:lpstr>
      <vt:lpstr>عودة الجواسيس</vt:lpstr>
      <vt:lpstr>تقرير الأغلبية</vt:lpstr>
      <vt:lpstr>تقرير الأغلبية</vt:lpstr>
      <vt:lpstr>إلى حيث نحن ذاهبون</vt:lpstr>
      <vt:lpstr>كيف ينبغي أن نتجاوب  مع مشيئة الله؟</vt:lpstr>
      <vt:lpstr>1. لا تتذمَّر</vt:lpstr>
      <vt:lpstr>Slides on  عدد ١٤: ١-١٢</vt:lpstr>
      <vt:lpstr>عدد</vt:lpstr>
      <vt:lpstr>التذمر في البرية بول ن. بانوير، مسح شامل للعهد القديم، صفحة 68</vt:lpstr>
      <vt:lpstr>هل أنت مُتذمِّر؟</vt:lpstr>
      <vt:lpstr>هل أنت مُتذمِّر؟</vt:lpstr>
      <vt:lpstr>افعلوا  كل شيء  بلا دمدمة  ولا مجادلة (فيلبي ٢: ١٤)</vt:lpstr>
      <vt:lpstr>فيلبي 4: 13</vt:lpstr>
      <vt:lpstr>2. صلِّ بدلًا مِن التّذمُّر (13-19)</vt:lpstr>
      <vt:lpstr>مبدأ النظرة الخاطفة</vt:lpstr>
      <vt:lpstr>مبدأ النظرة الخاطفة</vt:lpstr>
      <vt:lpstr>3. الله يُقصِّر  أعمار المُتذمِّرين (20-45).</vt:lpstr>
      <vt:lpstr>تأديب العهد القديم</vt:lpstr>
      <vt:lpstr>تقرير الله</vt:lpstr>
      <vt:lpstr>الآية المفتاحيّة</vt:lpstr>
      <vt:lpstr>برية صين</vt:lpstr>
      <vt:lpstr>No Directions</vt:lpstr>
      <vt:lpstr>التأديب الإلهي</vt:lpstr>
      <vt:lpstr>كيف يقتلك التّذمر  (وما الذي يجب فعله بدلًا منهُ) هل تتذمّر دائمًا من عدم سير الأمور كما تشاء؟ إليك لماذا يجب عليك أن تتوقف.</vt:lpstr>
      <vt:lpstr>PowerPoint Presentation</vt:lpstr>
      <vt:lpstr>—Michael Josephson–</vt:lpstr>
      <vt:lpstr>كيف ينبغي أن نتجاوب  مع مشيئة الله؟</vt:lpstr>
      <vt:lpstr>الفكرة الرئيسيّة </vt:lpstr>
      <vt:lpstr>1. لا تتذمَّر</vt:lpstr>
      <vt:lpstr>2. صلِّ بدلًا مِن التّذمُّر (13-19)</vt:lpstr>
      <vt:lpstr>3. الله يُقصِّر  أعمار المُتذمِّرين (20-45).</vt:lpstr>
      <vt:lpstr>كيف تكون مستعداً؟</vt:lpstr>
      <vt:lpstr>Black</vt:lpstr>
      <vt:lpstr>مسح العهد القديم   • 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153</cp:revision>
  <dcterms:created xsi:type="dcterms:W3CDTF">2014-08-02T06:39:19Z</dcterms:created>
  <dcterms:modified xsi:type="dcterms:W3CDTF">2025-09-07T20:34:58Z</dcterms:modified>
</cp:coreProperties>
</file>